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99" r:id="rId4"/>
    <p:sldId id="292" r:id="rId5"/>
    <p:sldId id="291" r:id="rId6"/>
    <p:sldId id="295" r:id="rId7"/>
    <p:sldId id="301" r:id="rId8"/>
    <p:sldId id="302" r:id="rId9"/>
    <p:sldId id="257" r:id="rId10"/>
    <p:sldId id="303" r:id="rId11"/>
    <p:sldId id="304" r:id="rId12"/>
    <p:sldId id="296" r:id="rId13"/>
    <p:sldId id="305" r:id="rId14"/>
    <p:sldId id="259" r:id="rId15"/>
    <p:sldId id="293" r:id="rId16"/>
    <p:sldId id="294" r:id="rId17"/>
    <p:sldId id="298" r:id="rId18"/>
    <p:sldId id="267" r:id="rId19"/>
    <p:sldId id="264" r:id="rId20"/>
    <p:sldId id="306" r:id="rId21"/>
    <p:sldId id="262" r:id="rId22"/>
    <p:sldId id="261" r:id="rId23"/>
    <p:sldId id="300" r:id="rId24"/>
    <p:sldId id="297" r:id="rId25"/>
  </p:sldIdLst>
  <p:sldSz cx="9144000" cy="5143500" type="screen16x9"/>
  <p:notesSz cx="6858000" cy="9144000"/>
  <p:embeddedFontLst>
    <p:embeddedFont>
      <p:font typeface="Archivo Black" panose="020B0604020202020204" charset="0"/>
      <p:regular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5280B8-E190-4E64-939F-F03D9034EA1A}">
  <a:tblStyle styleId="{6D5280B8-E190-4E64-939F-F03D9034EA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c182b6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c182b6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05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c182b6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c182b6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Point</a:t>
            </a:r>
            <a:r>
              <a:rPr lang="en-US" baseline="0" dirty="0" smtClean="0"/>
              <a:t> out the use of FST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01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6" name="Google Shape;13256;g13b29d9ebad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7" name="Google Shape;13257;g13b29d9ebad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89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" name="Google Shape;15636;g13b4797d162_0_3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7" name="Google Shape;15637;g13b4797d162_0_3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41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42bfb9d7f8_3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42bfb9d7f8_3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42bfb9d7f8_3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42bfb9d7f8_3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9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142bfb9d7f8_3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142bfb9d7f8_3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" name="Google Shape;13916;g13b29d9ebad_0_10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7" name="Google Shape;13917;g13b29d9ebad_0_10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11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1446ece532f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1446ece532f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43cddde509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143cddde509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ed5174f7bb_0_8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ed5174f7bb_0_8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0" name="Google Shape;15940;g13a4b85b8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1" name="Google Shape;15941;g13a4b85b8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977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43cddde509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143cddde509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43cddde50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143cddde50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" name="Google Shape;16240;ged5174f7bb_0_8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1" name="Google Shape;16241;ged5174f7bb_0_8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700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0" name="Google Shape;14220;gec182b6aa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1" name="Google Shape;14221;gec182b6aa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92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" name="Google Shape;16240;ged5174f7bb_0_8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1" name="Google Shape;16241;ged5174f7bb_0_8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39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c182b6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c182b6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97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c182b6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c182b6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Point</a:t>
            </a:r>
            <a:r>
              <a:rPr lang="en-US" baseline="0" dirty="0" smtClean="0"/>
              <a:t> out the use of FST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73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1" name="Google Shape;12171;gec182b6aa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2" name="Google Shape;12172;gec182b6aa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98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4" name="Google Shape;17574;g13b6695d22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5" name="Google Shape;17575;g13b6695d22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301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4" name="Google Shape;17574;g13b6695d227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5" name="Google Shape;17575;g13b6695d227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01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ec182b6a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ec182b6a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64600" y="541825"/>
            <a:ext cx="7414800" cy="3009600"/>
          </a:xfrm>
          <a:prstGeom prst="roundRect">
            <a:avLst>
              <a:gd name="adj" fmla="val 79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9450" y="541825"/>
            <a:ext cx="6623400" cy="3009600"/>
          </a:xfrm>
          <a:prstGeom prst="roundRect">
            <a:avLst>
              <a:gd name="adj" fmla="val 79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59100" y="716250"/>
            <a:ext cx="6625800" cy="19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41002" y="2786700"/>
            <a:ext cx="41298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341678" y="3657524"/>
            <a:ext cx="9632380" cy="1621000"/>
            <a:chOff x="-341678" y="3657524"/>
            <a:chExt cx="9632380" cy="1621000"/>
          </a:xfrm>
        </p:grpSpPr>
        <p:sp>
          <p:nvSpPr>
            <p:cNvPr id="14" name="Google Shape;14;p2"/>
            <p:cNvSpPr/>
            <p:nvPr/>
          </p:nvSpPr>
          <p:spPr>
            <a:xfrm>
              <a:off x="7611081" y="379380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14" y="8866"/>
                  </a:cubicBezTo>
                  <a:cubicBezTo>
                    <a:pt x="1211" y="10207"/>
                    <a:pt x="1" y="10763"/>
                    <a:pt x="186" y="11580"/>
                  </a:cubicBezTo>
                  <a:cubicBezTo>
                    <a:pt x="360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7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9" y="14873"/>
                  </a:cubicBezTo>
                  <a:cubicBezTo>
                    <a:pt x="11956" y="14873"/>
                    <a:pt x="12081" y="14906"/>
                    <a:pt x="12218" y="14980"/>
                  </a:cubicBezTo>
                  <a:cubicBezTo>
                    <a:pt x="12852" y="15321"/>
                    <a:pt x="13504" y="15539"/>
                    <a:pt x="14072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4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58264" y="4290312"/>
              <a:ext cx="352459" cy="988212"/>
            </a:xfrm>
            <a:custGeom>
              <a:avLst/>
              <a:gdLst/>
              <a:ahLst/>
              <a:cxnLst/>
              <a:rect l="l" t="t" r="r" b="b"/>
              <a:pathLst>
                <a:path w="9667" h="27104" extrusionOk="0">
                  <a:moveTo>
                    <a:pt x="1275" y="0"/>
                  </a:moveTo>
                  <a:cubicBezTo>
                    <a:pt x="1308" y="480"/>
                    <a:pt x="1341" y="817"/>
                    <a:pt x="1341" y="872"/>
                  </a:cubicBezTo>
                  <a:cubicBezTo>
                    <a:pt x="1341" y="981"/>
                    <a:pt x="872" y="1362"/>
                    <a:pt x="240" y="1711"/>
                  </a:cubicBezTo>
                  <a:lnTo>
                    <a:pt x="0" y="2005"/>
                  </a:lnTo>
                  <a:lnTo>
                    <a:pt x="0" y="8250"/>
                  </a:lnTo>
                  <a:lnTo>
                    <a:pt x="240" y="16315"/>
                  </a:lnTo>
                  <a:lnTo>
                    <a:pt x="240" y="27104"/>
                  </a:lnTo>
                  <a:lnTo>
                    <a:pt x="8283" y="26406"/>
                  </a:lnTo>
                  <a:lnTo>
                    <a:pt x="9514" y="10015"/>
                  </a:lnTo>
                  <a:cubicBezTo>
                    <a:pt x="9667" y="2365"/>
                    <a:pt x="1504" y="11"/>
                    <a:pt x="1504" y="11"/>
                  </a:cubicBezTo>
                  <a:lnTo>
                    <a:pt x="1275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7604" y="4207258"/>
              <a:ext cx="2005" cy="21475"/>
            </a:xfrm>
            <a:custGeom>
              <a:avLst/>
              <a:gdLst/>
              <a:ahLst/>
              <a:cxnLst/>
              <a:rect l="l" t="t" r="r" b="b"/>
              <a:pathLst>
                <a:path w="55" h="589" extrusionOk="0">
                  <a:moveTo>
                    <a:pt x="0" y="0"/>
                  </a:moveTo>
                  <a:cubicBezTo>
                    <a:pt x="11" y="196"/>
                    <a:pt x="33" y="393"/>
                    <a:pt x="44" y="589"/>
                  </a:cubicBezTo>
                  <a:lnTo>
                    <a:pt x="55" y="589"/>
                  </a:lnTo>
                  <a:cubicBezTo>
                    <a:pt x="33" y="393"/>
                    <a:pt x="22" y="19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96000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1" y="98"/>
                    <a:pt x="1" y="0"/>
                  </a:cubicBezTo>
                  <a:lnTo>
                    <a:pt x="1" y="0"/>
                  </a:lnTo>
                  <a:cubicBezTo>
                    <a:pt x="11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94797" y="4176668"/>
              <a:ext cx="438" cy="1203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" y="0"/>
                  </a:moveTo>
                  <a:cubicBezTo>
                    <a:pt x="1" y="11"/>
                    <a:pt x="12" y="22"/>
                    <a:pt x="12" y="33"/>
                  </a:cubicBezTo>
                  <a:cubicBezTo>
                    <a:pt x="12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92026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1" y="88"/>
                    <a:pt x="22" y="229"/>
                  </a:cubicBezTo>
                  <a:cubicBezTo>
                    <a:pt x="11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66978" y="4143271"/>
              <a:ext cx="25084" cy="839"/>
            </a:xfrm>
            <a:custGeom>
              <a:avLst/>
              <a:gdLst/>
              <a:ahLst/>
              <a:cxnLst/>
              <a:rect l="l" t="t" r="r" b="b"/>
              <a:pathLst>
                <a:path w="688" h="23" extrusionOk="0">
                  <a:moveTo>
                    <a:pt x="688" y="23"/>
                  </a:moveTo>
                  <a:lnTo>
                    <a:pt x="688" y="23"/>
                  </a:lnTo>
                  <a:lnTo>
                    <a:pt x="688" y="2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92828" y="415242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0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95198" y="417783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42886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1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44090" y="3972132"/>
              <a:ext cx="59612" cy="102854"/>
            </a:xfrm>
            <a:custGeom>
              <a:avLst/>
              <a:gdLst/>
              <a:ahLst/>
              <a:cxnLst/>
              <a:rect l="l" t="t" r="r" b="b"/>
              <a:pathLst>
                <a:path w="1635" h="2821" extrusionOk="0">
                  <a:moveTo>
                    <a:pt x="862" y="0"/>
                  </a:moveTo>
                  <a:cubicBezTo>
                    <a:pt x="701" y="0"/>
                    <a:pt x="512" y="55"/>
                    <a:pt x="29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93" y="132"/>
                    <a:pt x="1112" y="0"/>
                    <a:pt x="86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44892" y="3978767"/>
              <a:ext cx="9954" cy="81525"/>
            </a:xfrm>
            <a:custGeom>
              <a:avLst/>
              <a:gdLst/>
              <a:ahLst/>
              <a:cxnLst/>
              <a:rect l="l" t="t" r="r" b="b"/>
              <a:pathLst>
                <a:path w="273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7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47390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3" y="98"/>
                    <a:pt x="327" y="207"/>
                    <a:pt x="490" y="316"/>
                  </a:cubicBezTo>
                  <a:cubicBezTo>
                    <a:pt x="327" y="207"/>
                    <a:pt x="163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9488" y="4399580"/>
              <a:ext cx="17902" cy="10355"/>
            </a:xfrm>
            <a:custGeom>
              <a:avLst/>
              <a:gdLst/>
              <a:ahLst/>
              <a:cxnLst/>
              <a:rect l="l" t="t" r="r" b="b"/>
              <a:pathLst>
                <a:path w="491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951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0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70679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7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53994" y="432961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53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42225" y="422315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71611" y="422315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208" y="2249"/>
                    <a:pt x="1715" y="2249"/>
                  </a:cubicBezTo>
                  <a:cubicBezTo>
                    <a:pt x="1743" y="2249"/>
                    <a:pt x="1771" y="2248"/>
                    <a:pt x="1799" y="2245"/>
                  </a:cubicBezTo>
                  <a:cubicBezTo>
                    <a:pt x="2246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679" y="43697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25514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986976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3"/>
                    <a:pt x="77" y="33"/>
                    <a:pt x="109" y="55"/>
                  </a:cubicBezTo>
                  <a:cubicBezTo>
                    <a:pt x="77" y="33"/>
                    <a:pt x="33" y="23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47390" y="4409898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6375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38" y="2453"/>
                    <a:pt x="5864" y="2322"/>
                  </a:cubicBezTo>
                  <a:cubicBezTo>
                    <a:pt x="583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2" y="1417"/>
                  </a:cubicBezTo>
                  <a:cubicBezTo>
                    <a:pt x="4469" y="1308"/>
                    <a:pt x="4305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4" y="262"/>
                  </a:cubicBezTo>
                  <a:cubicBezTo>
                    <a:pt x="2562" y="240"/>
                    <a:pt x="2518" y="230"/>
                    <a:pt x="2485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63275" y="4376502"/>
              <a:ext cx="256314" cy="805474"/>
            </a:xfrm>
            <a:custGeom>
              <a:avLst/>
              <a:gdLst/>
              <a:ahLst/>
              <a:cxnLst/>
              <a:rect l="l" t="t" r="r" b="b"/>
              <a:pathLst>
                <a:path w="7030" h="22092" extrusionOk="0">
                  <a:moveTo>
                    <a:pt x="5984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2" y="4807"/>
                  </a:cubicBezTo>
                  <a:lnTo>
                    <a:pt x="12" y="4807"/>
                  </a:lnTo>
                  <a:cubicBezTo>
                    <a:pt x="1" y="4829"/>
                    <a:pt x="142" y="5886"/>
                    <a:pt x="142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59" y="16806"/>
                    <a:pt x="5984" y="45"/>
                    <a:pt x="5984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02886" y="3917989"/>
              <a:ext cx="257517" cy="354209"/>
            </a:xfrm>
            <a:custGeom>
              <a:avLst/>
              <a:gdLst/>
              <a:ahLst/>
              <a:cxnLst/>
              <a:rect l="l" t="t" r="r" b="b"/>
              <a:pathLst>
                <a:path w="7063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7" y="4436"/>
                    <a:pt x="382" y="6605"/>
                    <a:pt x="1079" y="7673"/>
                  </a:cubicBezTo>
                  <a:cubicBezTo>
                    <a:pt x="1927" y="8950"/>
                    <a:pt x="2856" y="9715"/>
                    <a:pt x="3594" y="9715"/>
                  </a:cubicBezTo>
                  <a:cubicBezTo>
                    <a:pt x="3625" y="9715"/>
                    <a:pt x="3654" y="9713"/>
                    <a:pt x="3684" y="9711"/>
                  </a:cubicBezTo>
                  <a:cubicBezTo>
                    <a:pt x="4447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62" y="3651"/>
                  </a:cubicBezTo>
                  <a:cubicBezTo>
                    <a:pt x="7051" y="3651"/>
                    <a:pt x="6147" y="3586"/>
                    <a:pt x="4610" y="3052"/>
                  </a:cubicBezTo>
                  <a:cubicBezTo>
                    <a:pt x="3084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758121" y="4069770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878510" y="4069770"/>
              <a:ext cx="24647" cy="30626"/>
            </a:xfrm>
            <a:custGeom>
              <a:avLst/>
              <a:gdLst/>
              <a:ahLst/>
              <a:cxnLst/>
              <a:rect l="l" t="t" r="r" b="b"/>
              <a:pathLst>
                <a:path w="676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3" y="840"/>
                    <a:pt x="676" y="654"/>
                    <a:pt x="676" y="415"/>
                  </a:cubicBezTo>
                  <a:cubicBezTo>
                    <a:pt x="676" y="186"/>
                    <a:pt x="523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2150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0" y="0"/>
                  </a:moveTo>
                  <a:cubicBezTo>
                    <a:pt x="577" y="0"/>
                    <a:pt x="0" y="573"/>
                    <a:pt x="69" y="652"/>
                  </a:cubicBezTo>
                  <a:cubicBezTo>
                    <a:pt x="108" y="690"/>
                    <a:pt x="149" y="701"/>
                    <a:pt x="183" y="701"/>
                  </a:cubicBezTo>
                  <a:cubicBezTo>
                    <a:pt x="224" y="701"/>
                    <a:pt x="255" y="684"/>
                    <a:pt x="255" y="684"/>
                  </a:cubicBezTo>
                  <a:cubicBezTo>
                    <a:pt x="528" y="390"/>
                    <a:pt x="838" y="289"/>
                    <a:pt x="1135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29" y="205"/>
                    <a:pt x="1312" y="20"/>
                  </a:cubicBezTo>
                  <a:cubicBezTo>
                    <a:pt x="1255" y="6"/>
                    <a:pt x="1197" y="0"/>
                    <a:pt x="114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719183" y="4030138"/>
              <a:ext cx="86738" cy="28147"/>
            </a:xfrm>
            <a:custGeom>
              <a:avLst/>
              <a:gdLst/>
              <a:ahLst/>
              <a:cxnLst/>
              <a:rect l="l" t="t" r="r" b="b"/>
              <a:pathLst>
                <a:path w="2379" h="772" extrusionOk="0">
                  <a:moveTo>
                    <a:pt x="1238" y="0"/>
                  </a:moveTo>
                  <a:cubicBezTo>
                    <a:pt x="1181" y="0"/>
                    <a:pt x="1124" y="6"/>
                    <a:pt x="1068" y="20"/>
                  </a:cubicBezTo>
                  <a:cubicBezTo>
                    <a:pt x="251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7" y="289"/>
                  </a:cubicBezTo>
                  <a:cubicBezTo>
                    <a:pt x="1536" y="289"/>
                    <a:pt x="1848" y="390"/>
                    <a:pt x="2125" y="684"/>
                  </a:cubicBezTo>
                  <a:cubicBezTo>
                    <a:pt x="2125" y="684"/>
                    <a:pt x="2152" y="701"/>
                    <a:pt x="2191" y="701"/>
                  </a:cubicBezTo>
                  <a:cubicBezTo>
                    <a:pt x="2222" y="701"/>
                    <a:pt x="2261" y="690"/>
                    <a:pt x="2300" y="652"/>
                  </a:cubicBezTo>
                  <a:cubicBezTo>
                    <a:pt x="2379" y="573"/>
                    <a:pt x="1794" y="0"/>
                    <a:pt x="12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45397" y="412022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66989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30019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1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5" y="2313"/>
                    <a:pt x="785" y="1940"/>
                  </a:cubicBezTo>
                  <a:cubicBezTo>
                    <a:pt x="785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813321" y="4198507"/>
              <a:ext cx="53706" cy="17537"/>
            </a:xfrm>
            <a:custGeom>
              <a:avLst/>
              <a:gdLst/>
              <a:ahLst/>
              <a:cxnLst/>
              <a:rect l="l" t="t" r="r" b="b"/>
              <a:pathLst>
                <a:path w="1473" h="481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472" y="1"/>
                    <a:pt x="1018" y="155"/>
                    <a:pt x="738" y="155"/>
                  </a:cubicBezTo>
                  <a:cubicBezTo>
                    <a:pt x="720" y="155"/>
                    <a:pt x="704" y="154"/>
                    <a:pt x="688" y="153"/>
                  </a:cubicBezTo>
                  <a:cubicBezTo>
                    <a:pt x="415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04" y="480"/>
                    <a:pt x="655" y="480"/>
                  </a:cubicBezTo>
                  <a:cubicBezTo>
                    <a:pt x="659" y="480"/>
                    <a:pt x="663" y="480"/>
                    <a:pt x="668" y="480"/>
                  </a:cubicBezTo>
                  <a:cubicBezTo>
                    <a:pt x="1056" y="480"/>
                    <a:pt x="1472" y="1"/>
                    <a:pt x="147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95196" y="4268837"/>
              <a:ext cx="767702" cy="996962"/>
            </a:xfrm>
            <a:custGeom>
              <a:avLst/>
              <a:gdLst/>
              <a:ahLst/>
              <a:cxnLst/>
              <a:rect l="l" t="t" r="r" b="b"/>
              <a:pathLst>
                <a:path w="21056" h="27344" extrusionOk="0">
                  <a:moveTo>
                    <a:pt x="11607" y="1"/>
                  </a:moveTo>
                  <a:cubicBezTo>
                    <a:pt x="1569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5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517423" y="426883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4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52919" y="4296255"/>
              <a:ext cx="104166" cy="824907"/>
            </a:xfrm>
            <a:custGeom>
              <a:avLst/>
              <a:gdLst/>
              <a:ahLst/>
              <a:cxnLst/>
              <a:rect l="l" t="t" r="r" b="b"/>
              <a:pathLst>
                <a:path w="2857" h="22625" extrusionOk="0">
                  <a:moveTo>
                    <a:pt x="1559" y="1"/>
                  </a:moveTo>
                  <a:cubicBezTo>
                    <a:pt x="982" y="175"/>
                    <a:pt x="458" y="371"/>
                    <a:pt x="1" y="589"/>
                  </a:cubicBezTo>
                  <a:lnTo>
                    <a:pt x="125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03766" y="4287906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8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10290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0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1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49228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2" y="1919"/>
                    <a:pt x="3793" y="2714"/>
                    <a:pt x="7226" y="3106"/>
                  </a:cubicBezTo>
                  <a:cubicBezTo>
                    <a:pt x="8688" y="3277"/>
                    <a:pt x="10001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4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04310" y="460298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4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3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14871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3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39262" y="4155595"/>
              <a:ext cx="137527" cy="113099"/>
            </a:xfrm>
            <a:custGeom>
              <a:avLst/>
              <a:gdLst/>
              <a:ahLst/>
              <a:cxnLst/>
              <a:rect l="l" t="t" r="r" b="b"/>
              <a:pathLst>
                <a:path w="3772" h="3102" extrusionOk="0">
                  <a:moveTo>
                    <a:pt x="1" y="1"/>
                  </a:moveTo>
                  <a:cubicBezTo>
                    <a:pt x="1" y="1"/>
                    <a:pt x="88" y="1254"/>
                    <a:pt x="55" y="2256"/>
                  </a:cubicBezTo>
                  <a:cubicBezTo>
                    <a:pt x="666" y="2692"/>
                    <a:pt x="1352" y="3041"/>
                    <a:pt x="1886" y="3096"/>
                  </a:cubicBezTo>
                  <a:cubicBezTo>
                    <a:pt x="1919" y="3100"/>
                    <a:pt x="1953" y="3102"/>
                    <a:pt x="1987" y="3102"/>
                  </a:cubicBezTo>
                  <a:cubicBezTo>
                    <a:pt x="2514" y="3102"/>
                    <a:pt x="3153" y="2638"/>
                    <a:pt x="3695" y="2137"/>
                  </a:cubicBezTo>
                  <a:cubicBezTo>
                    <a:pt x="3663" y="1112"/>
                    <a:pt x="3772" y="1"/>
                    <a:pt x="377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44322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308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40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70820" y="365752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7" y="412"/>
                    <a:pt x="6787" y="495"/>
                    <a:pt x="6366" y="495"/>
                  </a:cubicBezTo>
                  <a:cubicBezTo>
                    <a:pt x="5824" y="495"/>
                    <a:pt x="5181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0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23" y="8888"/>
                    <a:pt x="926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200" y="7281"/>
                    <a:pt x="3232" y="6472"/>
                    <a:pt x="3449" y="6472"/>
                  </a:cubicBezTo>
                  <a:cubicBezTo>
                    <a:pt x="3468" y="6472"/>
                    <a:pt x="3488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2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64" y="6579"/>
                    <a:pt x="8466" y="6509"/>
                    <a:pt x="8772" y="6509"/>
                  </a:cubicBezTo>
                  <a:cubicBezTo>
                    <a:pt x="9053" y="6509"/>
                    <a:pt x="9254" y="6568"/>
                    <a:pt x="9274" y="6719"/>
                  </a:cubicBezTo>
                  <a:cubicBezTo>
                    <a:pt x="9318" y="7036"/>
                    <a:pt x="9754" y="7537"/>
                    <a:pt x="993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19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0" y="5880"/>
                    <a:pt x="11509" y="5739"/>
                    <a:pt x="11846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39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21668" y="3978475"/>
              <a:ext cx="83858" cy="92937"/>
            </a:xfrm>
            <a:custGeom>
              <a:avLst/>
              <a:gdLst/>
              <a:ahLst/>
              <a:cxnLst/>
              <a:rect l="l" t="t" r="r" b="b"/>
              <a:pathLst>
                <a:path w="2300" h="2549" extrusionOk="0">
                  <a:moveTo>
                    <a:pt x="1146" y="0"/>
                  </a:moveTo>
                  <a:cubicBezTo>
                    <a:pt x="584" y="0"/>
                    <a:pt x="425" y="532"/>
                    <a:pt x="425" y="532"/>
                  </a:cubicBezTo>
                  <a:lnTo>
                    <a:pt x="0" y="2548"/>
                  </a:lnTo>
                  <a:cubicBezTo>
                    <a:pt x="1973" y="2396"/>
                    <a:pt x="2300" y="292"/>
                    <a:pt x="1471" y="53"/>
                  </a:cubicBezTo>
                  <a:cubicBezTo>
                    <a:pt x="1350" y="16"/>
                    <a:pt x="1242" y="0"/>
                    <a:pt x="114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407352" y="398449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80" y="2165"/>
                    <a:pt x="1330" y="2263"/>
                  </a:cubicBezTo>
                  <a:cubicBezTo>
                    <a:pt x="1469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74846" y="412321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704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6" y="252"/>
                    <a:pt x="648" y="252"/>
                  </a:cubicBezTo>
                  <a:cubicBezTo>
                    <a:pt x="359" y="252"/>
                    <a:pt x="213" y="169"/>
                    <a:pt x="213" y="169"/>
                  </a:cubicBezTo>
                  <a:cubicBezTo>
                    <a:pt x="159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23" y="344"/>
                    <a:pt x="1728" y="82"/>
                    <a:pt x="1728" y="17"/>
                  </a:cubicBezTo>
                  <a:cubicBezTo>
                    <a:pt x="1726" y="5"/>
                    <a:pt x="1718" y="0"/>
                    <a:pt x="170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42069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5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51338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5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99594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5" y="693"/>
                    <a:pt x="247" y="692"/>
                    <a:pt x="261" y="689"/>
                  </a:cubicBezTo>
                  <a:cubicBezTo>
                    <a:pt x="500" y="657"/>
                    <a:pt x="511" y="341"/>
                    <a:pt x="1133" y="253"/>
                  </a:cubicBezTo>
                  <a:cubicBezTo>
                    <a:pt x="1173" y="249"/>
                    <a:pt x="1214" y="246"/>
                    <a:pt x="1253" y="246"/>
                  </a:cubicBezTo>
                  <a:cubicBezTo>
                    <a:pt x="1716" y="246"/>
                    <a:pt x="2074" y="553"/>
                    <a:pt x="2234" y="553"/>
                  </a:cubicBezTo>
                  <a:cubicBezTo>
                    <a:pt x="2246" y="553"/>
                    <a:pt x="2256" y="551"/>
                    <a:pt x="2266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8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31067" y="3975121"/>
              <a:ext cx="88197" cy="25267"/>
            </a:xfrm>
            <a:custGeom>
              <a:avLst/>
              <a:gdLst/>
              <a:ahLst/>
              <a:cxnLst/>
              <a:rect l="l" t="t" r="r" b="b"/>
              <a:pathLst>
                <a:path w="2419" h="693" extrusionOk="0">
                  <a:moveTo>
                    <a:pt x="1115" y="1"/>
                  </a:moveTo>
                  <a:cubicBezTo>
                    <a:pt x="922" y="1"/>
                    <a:pt x="710" y="32"/>
                    <a:pt x="491" y="90"/>
                  </a:cubicBezTo>
                  <a:cubicBezTo>
                    <a:pt x="131" y="188"/>
                    <a:pt x="0" y="504"/>
                    <a:pt x="153" y="548"/>
                  </a:cubicBezTo>
                  <a:cubicBezTo>
                    <a:pt x="162" y="551"/>
                    <a:pt x="173" y="553"/>
                    <a:pt x="184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5" y="246"/>
                    <a:pt x="1246" y="249"/>
                    <a:pt x="1286" y="253"/>
                  </a:cubicBezTo>
                  <a:cubicBezTo>
                    <a:pt x="1908" y="341"/>
                    <a:pt x="1918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31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19300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0" y="10180"/>
                  </a:lnTo>
                  <a:lnTo>
                    <a:pt x="22026" y="10180"/>
                  </a:lnTo>
                  <a:cubicBezTo>
                    <a:pt x="21655" y="7281"/>
                    <a:pt x="21241" y="4622"/>
                    <a:pt x="20958" y="4055"/>
                  </a:cubicBezTo>
                  <a:cubicBezTo>
                    <a:pt x="20282" y="2704"/>
                    <a:pt x="14124" y="284"/>
                    <a:pt x="14124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083521" y="490734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60" y="1"/>
                  </a:moveTo>
                  <a:lnTo>
                    <a:pt x="23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5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108568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6" y="121"/>
                    <a:pt x="5656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30407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79" y="2048"/>
                    <a:pt x="2072" y="2623"/>
                    <a:pt x="2951" y="2623"/>
                  </a:cubicBezTo>
                  <a:cubicBezTo>
                    <a:pt x="3005" y="2623"/>
                    <a:pt x="3057" y="2621"/>
                    <a:pt x="3107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76375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3" y="0"/>
                  </a:moveTo>
                  <a:cubicBezTo>
                    <a:pt x="2446" y="0"/>
                    <a:pt x="2236" y="53"/>
                    <a:pt x="2049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1" y="11068"/>
                    <a:pt x="6856" y="9978"/>
                    <a:pt x="7400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092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8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0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3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8" y="5277"/>
                    <a:pt x="7138" y="5277"/>
                  </a:cubicBezTo>
                  <a:cubicBezTo>
                    <a:pt x="713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4" y="2988"/>
                  </a:cubicBezTo>
                  <a:cubicBezTo>
                    <a:pt x="11661" y="2214"/>
                    <a:pt x="10615" y="2487"/>
                    <a:pt x="10550" y="2323"/>
                  </a:cubicBezTo>
                  <a:cubicBezTo>
                    <a:pt x="10495" y="2171"/>
                    <a:pt x="11291" y="1822"/>
                    <a:pt x="11203" y="1375"/>
                  </a:cubicBezTo>
                  <a:cubicBezTo>
                    <a:pt x="11118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32150" y="458483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361669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27" y="1"/>
                  </a:moveTo>
                  <a:cubicBezTo>
                    <a:pt x="677" y="1"/>
                    <a:pt x="500" y="52"/>
                    <a:pt x="295" y="173"/>
                  </a:cubicBezTo>
                  <a:lnTo>
                    <a:pt x="0" y="2614"/>
                  </a:lnTo>
                  <a:cubicBezTo>
                    <a:pt x="0" y="2614"/>
                    <a:pt x="1014" y="1982"/>
                    <a:pt x="1352" y="1437"/>
                  </a:cubicBezTo>
                  <a:cubicBezTo>
                    <a:pt x="1627" y="1001"/>
                    <a:pt x="1490" y="1"/>
                    <a:pt x="82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6277" y="463944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4" y="603"/>
                    <a:pt x="724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27" y="594"/>
                    <a:pt x="1734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36103" y="4645353"/>
              <a:ext cx="33798" cy="83348"/>
            </a:xfrm>
            <a:custGeom>
              <a:avLst/>
              <a:gdLst/>
              <a:ahLst/>
              <a:cxnLst/>
              <a:rect l="l" t="t" r="r" b="b"/>
              <a:pathLst>
                <a:path w="927" h="2286" extrusionOk="0">
                  <a:moveTo>
                    <a:pt x="59" y="0"/>
                  </a:moveTo>
                  <a:cubicBezTo>
                    <a:pt x="39" y="0"/>
                    <a:pt x="19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7" y="2097"/>
                    <a:pt x="186" y="2239"/>
                  </a:cubicBezTo>
                  <a:cubicBezTo>
                    <a:pt x="123" y="2272"/>
                    <a:pt x="119" y="2286"/>
                    <a:pt x="150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112980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201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9145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2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1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827" y="458472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0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6" y="914"/>
                    <a:pt x="2718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0519" y="4757684"/>
              <a:ext cx="72191" cy="17100"/>
            </a:xfrm>
            <a:custGeom>
              <a:avLst/>
              <a:gdLst/>
              <a:ahLst/>
              <a:cxnLst/>
              <a:rect l="l" t="t" r="r" b="b"/>
              <a:pathLst>
                <a:path w="1980" h="469" extrusionOk="0">
                  <a:moveTo>
                    <a:pt x="1944" y="0"/>
                  </a:moveTo>
                  <a:cubicBezTo>
                    <a:pt x="1860" y="0"/>
                    <a:pt x="1567" y="185"/>
                    <a:pt x="1086" y="259"/>
                  </a:cubicBezTo>
                  <a:cubicBezTo>
                    <a:pt x="957" y="281"/>
                    <a:pt x="844" y="290"/>
                    <a:pt x="744" y="290"/>
                  </a:cubicBezTo>
                  <a:cubicBezTo>
                    <a:pt x="414" y="290"/>
                    <a:pt x="246" y="193"/>
                    <a:pt x="246" y="193"/>
                  </a:cubicBezTo>
                  <a:cubicBezTo>
                    <a:pt x="186" y="171"/>
                    <a:pt x="73" y="95"/>
                    <a:pt x="28" y="95"/>
                  </a:cubicBezTo>
                  <a:cubicBezTo>
                    <a:pt x="8" y="95"/>
                    <a:pt x="1" y="110"/>
                    <a:pt x="18" y="150"/>
                  </a:cubicBezTo>
                  <a:cubicBezTo>
                    <a:pt x="65" y="255"/>
                    <a:pt x="439" y="469"/>
                    <a:pt x="891" y="469"/>
                  </a:cubicBezTo>
                  <a:cubicBezTo>
                    <a:pt x="954" y="469"/>
                    <a:pt x="1020" y="464"/>
                    <a:pt x="1086" y="455"/>
                  </a:cubicBezTo>
                  <a:cubicBezTo>
                    <a:pt x="1620" y="390"/>
                    <a:pt x="1979" y="95"/>
                    <a:pt x="1968" y="19"/>
                  </a:cubicBezTo>
                  <a:cubicBezTo>
                    <a:pt x="1967" y="6"/>
                    <a:pt x="1959" y="0"/>
                    <a:pt x="194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49113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42" y="4041"/>
                    <a:pt x="1842" y="5113"/>
                  </a:cubicBezTo>
                  <a:cubicBezTo>
                    <a:pt x="1842" y="5832"/>
                    <a:pt x="1897" y="9112"/>
                    <a:pt x="1494" y="10169"/>
                  </a:cubicBezTo>
                  <a:cubicBezTo>
                    <a:pt x="1079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1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266978" y="4999992"/>
              <a:ext cx="565094" cy="278518"/>
            </a:xfrm>
            <a:custGeom>
              <a:avLst/>
              <a:gdLst/>
              <a:ahLst/>
              <a:cxnLst/>
              <a:rect l="l" t="t" r="r" b="b"/>
              <a:pathLst>
                <a:path w="15499" h="7639" extrusionOk="0">
                  <a:moveTo>
                    <a:pt x="6435" y="0"/>
                  </a:moveTo>
                  <a:cubicBezTo>
                    <a:pt x="3743" y="0"/>
                    <a:pt x="1587" y="943"/>
                    <a:pt x="1" y="2091"/>
                  </a:cubicBezTo>
                  <a:lnTo>
                    <a:pt x="1" y="7639"/>
                  </a:lnTo>
                  <a:lnTo>
                    <a:pt x="15498" y="7639"/>
                  </a:lnTo>
                  <a:cubicBezTo>
                    <a:pt x="15444" y="6843"/>
                    <a:pt x="15367" y="6255"/>
                    <a:pt x="15280" y="5982"/>
                  </a:cubicBezTo>
                  <a:cubicBezTo>
                    <a:pt x="14724" y="4228"/>
                    <a:pt x="13700" y="3051"/>
                    <a:pt x="12316" y="2146"/>
                  </a:cubicBezTo>
                  <a:cubicBezTo>
                    <a:pt x="10943" y="1231"/>
                    <a:pt x="7662" y="64"/>
                    <a:pt x="7662" y="64"/>
                  </a:cubicBezTo>
                  <a:cubicBezTo>
                    <a:pt x="7242" y="21"/>
                    <a:pt x="6832" y="0"/>
                    <a:pt x="643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424227" y="4882338"/>
              <a:ext cx="201988" cy="280122"/>
            </a:xfrm>
            <a:custGeom>
              <a:avLst/>
              <a:gdLst/>
              <a:ahLst/>
              <a:cxnLst/>
              <a:rect l="l" t="t" r="r" b="b"/>
              <a:pathLst>
                <a:path w="5540" h="7683" extrusionOk="0">
                  <a:moveTo>
                    <a:pt x="1202" y="0"/>
                  </a:moveTo>
                  <a:cubicBezTo>
                    <a:pt x="1202" y="0"/>
                    <a:pt x="1202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65280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6" y="0"/>
                  </a:moveTo>
                  <a:cubicBezTo>
                    <a:pt x="76" y="0"/>
                    <a:pt x="76" y="861"/>
                    <a:pt x="0" y="1820"/>
                  </a:cubicBezTo>
                  <a:cubicBezTo>
                    <a:pt x="22" y="1831"/>
                    <a:pt x="55" y="1864"/>
                    <a:pt x="76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95752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3" y="4185"/>
                    <a:pt x="643" y="7008"/>
                    <a:pt x="1983" y="7771"/>
                  </a:cubicBezTo>
                  <a:cubicBezTo>
                    <a:pt x="2554" y="8093"/>
                    <a:pt x="3150" y="8249"/>
                    <a:pt x="3714" y="8249"/>
                  </a:cubicBezTo>
                  <a:cubicBezTo>
                    <a:pt x="4465" y="8249"/>
                    <a:pt x="5158" y="7973"/>
                    <a:pt x="5656" y="7444"/>
                  </a:cubicBezTo>
                  <a:cubicBezTo>
                    <a:pt x="6779" y="6245"/>
                    <a:pt x="7225" y="3433"/>
                    <a:pt x="7225" y="2071"/>
                  </a:cubicBezTo>
                  <a:lnTo>
                    <a:pt x="7225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5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66892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79" y="673"/>
                  </a:cubicBezTo>
                  <a:cubicBezTo>
                    <a:pt x="114" y="708"/>
                    <a:pt x="149" y="718"/>
                    <a:pt x="178" y="718"/>
                  </a:cubicBezTo>
                  <a:cubicBezTo>
                    <a:pt x="222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12414" y="4703651"/>
              <a:ext cx="87978" cy="28512"/>
            </a:xfrm>
            <a:custGeom>
              <a:avLst/>
              <a:gdLst/>
              <a:ahLst/>
              <a:cxnLst/>
              <a:rect l="l" t="t" r="r" b="b"/>
              <a:pathLst>
                <a:path w="2413" h="782" extrusionOk="0">
                  <a:moveTo>
                    <a:pt x="1239" y="0"/>
                  </a:moveTo>
                  <a:cubicBezTo>
                    <a:pt x="1182" y="0"/>
                    <a:pt x="1125" y="6"/>
                    <a:pt x="1069" y="19"/>
                  </a:cubicBezTo>
                  <a:cubicBezTo>
                    <a:pt x="240" y="215"/>
                    <a:pt x="1" y="782"/>
                    <a:pt x="1" y="782"/>
                  </a:cubicBezTo>
                  <a:cubicBezTo>
                    <a:pt x="1" y="782"/>
                    <a:pt x="590" y="290"/>
                    <a:pt x="1249" y="290"/>
                  </a:cubicBezTo>
                  <a:cubicBezTo>
                    <a:pt x="1550" y="290"/>
                    <a:pt x="1867" y="393"/>
                    <a:pt x="2148" y="695"/>
                  </a:cubicBezTo>
                  <a:cubicBezTo>
                    <a:pt x="2148" y="695"/>
                    <a:pt x="2183" y="718"/>
                    <a:pt x="2230" y="718"/>
                  </a:cubicBezTo>
                  <a:cubicBezTo>
                    <a:pt x="2261" y="718"/>
                    <a:pt x="2298" y="708"/>
                    <a:pt x="2333" y="673"/>
                  </a:cubicBezTo>
                  <a:cubicBezTo>
                    <a:pt x="2412" y="593"/>
                    <a:pt x="1815" y="0"/>
                    <a:pt x="123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29631" y="4757574"/>
              <a:ext cx="26251" cy="78754"/>
            </a:xfrm>
            <a:custGeom>
              <a:avLst/>
              <a:gdLst/>
              <a:ahLst/>
              <a:cxnLst/>
              <a:rect l="l" t="t" r="r" b="b"/>
              <a:pathLst>
                <a:path w="720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4" y="2159"/>
                    <a:pt x="623" y="2146"/>
                    <a:pt x="665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10162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2" y="85"/>
                    <a:pt x="628" y="85"/>
                  </a:cubicBezTo>
                  <a:cubicBezTo>
                    <a:pt x="535" y="85"/>
                    <a:pt x="459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39" y="403"/>
                    <a:pt x="600" y="403"/>
                  </a:cubicBezTo>
                  <a:cubicBezTo>
                    <a:pt x="949" y="403"/>
                    <a:pt x="1308" y="141"/>
                    <a:pt x="1308" y="141"/>
                  </a:cubicBezTo>
                  <a:cubicBezTo>
                    <a:pt x="1308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698225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59" y="18416"/>
                  </a:cubicBezTo>
                  <a:cubicBezTo>
                    <a:pt x="5613" y="18906"/>
                    <a:pt x="5863" y="19386"/>
                    <a:pt x="7999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59" y="4935"/>
                    <a:pt x="11879" y="1371"/>
                    <a:pt x="8533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43637" y="502617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9007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32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89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8" y="3815"/>
                    <a:pt x="18484" y="3673"/>
                    <a:pt x="18321" y="3531"/>
                  </a:cubicBezTo>
                  <a:cubicBezTo>
                    <a:pt x="18277" y="3499"/>
                    <a:pt x="18233" y="3466"/>
                    <a:pt x="18190" y="3433"/>
                  </a:cubicBezTo>
                  <a:cubicBezTo>
                    <a:pt x="18015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5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8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146419" y="510922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8153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88412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067339" y="506787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831702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5" y="1690"/>
                    <a:pt x="1" y="3978"/>
                    <a:pt x="1" y="3978"/>
                  </a:cubicBezTo>
                  <a:cubicBezTo>
                    <a:pt x="1" y="3978"/>
                    <a:pt x="1134" y="5428"/>
                    <a:pt x="2202" y="5515"/>
                  </a:cubicBezTo>
                  <a:cubicBezTo>
                    <a:pt x="2233" y="5517"/>
                    <a:pt x="2263" y="5519"/>
                    <a:pt x="2294" y="5519"/>
                  </a:cubicBezTo>
                  <a:cubicBezTo>
                    <a:pt x="3358" y="5519"/>
                    <a:pt x="4840" y="4098"/>
                    <a:pt x="4840" y="4098"/>
                  </a:cubicBezTo>
                  <a:cubicBezTo>
                    <a:pt x="4131" y="3030"/>
                    <a:pt x="4164" y="0"/>
                    <a:pt x="416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861927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37" y="2316"/>
                    <a:pt x="1762" y="2316"/>
                  </a:cubicBezTo>
                  <a:cubicBezTo>
                    <a:pt x="1796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35" y="0"/>
                    <a:pt x="333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067339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23778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6" y="44"/>
                    <a:pt x="120" y="77"/>
                  </a:cubicBezTo>
                  <a:cubicBezTo>
                    <a:pt x="76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084438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146419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91196" y="4623878"/>
              <a:ext cx="274580" cy="343271"/>
            </a:xfrm>
            <a:custGeom>
              <a:avLst/>
              <a:gdLst/>
              <a:ahLst/>
              <a:cxnLst/>
              <a:rect l="l" t="t" r="r" b="b"/>
              <a:pathLst>
                <a:path w="7531" h="9415" extrusionOk="0">
                  <a:moveTo>
                    <a:pt x="1548" y="0"/>
                  </a:moveTo>
                  <a:cubicBezTo>
                    <a:pt x="1201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0" y="3133"/>
                  </a:cubicBezTo>
                  <a:cubicBezTo>
                    <a:pt x="88" y="3972"/>
                    <a:pt x="393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8" y="8386"/>
                    <a:pt x="6517" y="6915"/>
                  </a:cubicBezTo>
                  <a:cubicBezTo>
                    <a:pt x="7073" y="6076"/>
                    <a:pt x="7487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93" y="232"/>
                    <a:pt x="1955" y="0"/>
                    <a:pt x="1548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847999" y="475837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3" y="0"/>
                    <a:pt x="1" y="196"/>
                    <a:pt x="1" y="436"/>
                  </a:cubicBezTo>
                  <a:cubicBezTo>
                    <a:pt x="1" y="665"/>
                    <a:pt x="153" y="861"/>
                    <a:pt x="350" y="861"/>
                  </a:cubicBezTo>
                  <a:cubicBezTo>
                    <a:pt x="535" y="861"/>
                    <a:pt x="687" y="665"/>
                    <a:pt x="687" y="436"/>
                  </a:cubicBezTo>
                  <a:cubicBezTo>
                    <a:pt x="687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972362" y="4758376"/>
              <a:ext cx="25486" cy="31392"/>
            </a:xfrm>
            <a:custGeom>
              <a:avLst/>
              <a:gdLst/>
              <a:ahLst/>
              <a:cxnLst/>
              <a:rect l="l" t="t" r="r" b="b"/>
              <a:pathLst>
                <a:path w="699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98" y="665"/>
                    <a:pt x="698" y="436"/>
                  </a:cubicBezTo>
                  <a:cubicBezTo>
                    <a:pt x="69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44872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0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808295" y="4717469"/>
              <a:ext cx="89108" cy="29022"/>
            </a:xfrm>
            <a:custGeom>
              <a:avLst/>
              <a:gdLst/>
              <a:ahLst/>
              <a:cxnLst/>
              <a:rect l="l" t="t" r="r" b="b"/>
              <a:pathLst>
                <a:path w="2444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603" y="295"/>
                    <a:pt x="1275" y="295"/>
                  </a:cubicBezTo>
                  <a:cubicBezTo>
                    <a:pt x="1579" y="295"/>
                    <a:pt x="1897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3" y="721"/>
                    <a:pt x="2330" y="710"/>
                    <a:pt x="2365" y="675"/>
                  </a:cubicBezTo>
                  <a:cubicBezTo>
                    <a:pt x="2444" y="596"/>
                    <a:pt x="1845" y="0"/>
                    <a:pt x="127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34911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3" y="665"/>
                    <a:pt x="1613" y="524"/>
                    <a:pt x="1613" y="339"/>
                  </a:cubicBezTo>
                  <a:cubicBezTo>
                    <a:pt x="1613" y="153"/>
                    <a:pt x="1253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960476" y="4808435"/>
              <a:ext cx="58810" cy="24647"/>
            </a:xfrm>
            <a:custGeom>
              <a:avLst/>
              <a:gdLst/>
              <a:ahLst/>
              <a:cxnLst/>
              <a:rect l="l" t="t" r="r" b="b"/>
              <a:pathLst>
                <a:path w="1613" h="676" extrusionOk="0">
                  <a:moveTo>
                    <a:pt x="806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6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6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22303" y="477066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7" y="1603"/>
                    <a:pt x="600" y="1919"/>
                  </a:cubicBezTo>
                  <a:cubicBezTo>
                    <a:pt x="644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905241" y="4891453"/>
              <a:ext cx="55237" cy="17938"/>
            </a:xfrm>
            <a:custGeom>
              <a:avLst/>
              <a:gdLst/>
              <a:ahLst/>
              <a:cxnLst/>
              <a:rect l="l" t="t" r="r" b="b"/>
              <a:pathLst>
                <a:path w="1515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3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89877" y="5226113"/>
              <a:ext cx="37809" cy="52393"/>
            </a:xfrm>
            <a:custGeom>
              <a:avLst/>
              <a:gdLst/>
              <a:ahLst/>
              <a:cxnLst/>
              <a:rect l="l" t="t" r="r" b="b"/>
              <a:pathLst>
                <a:path w="1037" h="1437" extrusionOk="0">
                  <a:moveTo>
                    <a:pt x="371" y="1"/>
                  </a:moveTo>
                  <a:cubicBezTo>
                    <a:pt x="272" y="1"/>
                    <a:pt x="185" y="40"/>
                    <a:pt x="121" y="140"/>
                  </a:cubicBezTo>
                  <a:cubicBezTo>
                    <a:pt x="1" y="314"/>
                    <a:pt x="45" y="859"/>
                    <a:pt x="186" y="1437"/>
                  </a:cubicBezTo>
                  <a:lnTo>
                    <a:pt x="1036" y="1437"/>
                  </a:lnTo>
                  <a:cubicBezTo>
                    <a:pt x="906" y="1099"/>
                    <a:pt x="720" y="597"/>
                    <a:pt x="535" y="31"/>
                  </a:cubicBezTo>
                  <a:cubicBezTo>
                    <a:pt x="478" y="12"/>
                    <a:pt x="423" y="1"/>
                    <a:pt x="37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108568" y="5226040"/>
              <a:ext cx="32595" cy="52466"/>
            </a:xfrm>
            <a:custGeom>
              <a:avLst/>
              <a:gdLst/>
              <a:ahLst/>
              <a:cxnLst/>
              <a:rect l="l" t="t" r="r" b="b"/>
              <a:pathLst>
                <a:path w="894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0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830821" y="508377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3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7" y="3196"/>
                    <a:pt x="925" y="3554"/>
                    <a:pt x="775" y="3554"/>
                  </a:cubicBezTo>
                  <a:cubicBezTo>
                    <a:pt x="738" y="3554"/>
                    <a:pt x="731" y="3531"/>
                    <a:pt x="763" y="3477"/>
                  </a:cubicBezTo>
                  <a:cubicBezTo>
                    <a:pt x="763" y="3477"/>
                    <a:pt x="1385" y="2681"/>
                    <a:pt x="2126" y="2681"/>
                  </a:cubicBezTo>
                  <a:close/>
                  <a:moveTo>
                    <a:pt x="5678" y="2681"/>
                  </a:moveTo>
                  <a:cubicBezTo>
                    <a:pt x="6430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6" y="3554"/>
                  </a:cubicBezTo>
                  <a:cubicBezTo>
                    <a:pt x="6883" y="3554"/>
                    <a:pt x="6248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94" y="3441"/>
                  </a:cubicBezTo>
                  <a:cubicBezTo>
                    <a:pt x="4478" y="3441"/>
                    <a:pt x="4466" y="3435"/>
                    <a:pt x="4458" y="3423"/>
                  </a:cubicBezTo>
                  <a:cubicBezTo>
                    <a:pt x="4382" y="3303"/>
                    <a:pt x="4937" y="2681"/>
                    <a:pt x="5678" y="2681"/>
                  </a:cubicBezTo>
                  <a:close/>
                  <a:moveTo>
                    <a:pt x="2419" y="4018"/>
                  </a:moveTo>
                  <a:cubicBezTo>
                    <a:pt x="2448" y="4018"/>
                    <a:pt x="2477" y="4019"/>
                    <a:pt x="2507" y="4022"/>
                  </a:cubicBezTo>
                  <a:cubicBezTo>
                    <a:pt x="3106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19" y="4018"/>
                  </a:cubicBezTo>
                  <a:close/>
                  <a:moveTo>
                    <a:pt x="5494" y="4018"/>
                  </a:moveTo>
                  <a:cubicBezTo>
                    <a:pt x="6045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5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1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5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16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40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34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780763" y="489845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6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774018" y="5012206"/>
              <a:ext cx="378309" cy="87905"/>
            </a:xfrm>
            <a:custGeom>
              <a:avLst/>
              <a:gdLst/>
              <a:ahLst/>
              <a:cxnLst/>
              <a:rect l="l" t="t" r="r" b="b"/>
              <a:pathLst>
                <a:path w="10376" h="2411" extrusionOk="0">
                  <a:moveTo>
                    <a:pt x="5714" y="0"/>
                  </a:moveTo>
                  <a:cubicBezTo>
                    <a:pt x="5638" y="0"/>
                    <a:pt x="5561" y="1"/>
                    <a:pt x="5482" y="2"/>
                  </a:cubicBezTo>
                  <a:cubicBezTo>
                    <a:pt x="1722" y="56"/>
                    <a:pt x="480" y="885"/>
                    <a:pt x="185" y="1146"/>
                  </a:cubicBezTo>
                  <a:cubicBezTo>
                    <a:pt x="120" y="1201"/>
                    <a:pt x="98" y="1233"/>
                    <a:pt x="98" y="1233"/>
                  </a:cubicBezTo>
                  <a:cubicBezTo>
                    <a:pt x="0" y="1430"/>
                    <a:pt x="76" y="2356"/>
                    <a:pt x="76" y="2356"/>
                  </a:cubicBezTo>
                  <a:cubicBezTo>
                    <a:pt x="76" y="2356"/>
                    <a:pt x="87" y="2345"/>
                    <a:pt x="98" y="2345"/>
                  </a:cubicBezTo>
                  <a:cubicBezTo>
                    <a:pt x="349" y="2269"/>
                    <a:pt x="2354" y="1658"/>
                    <a:pt x="5231" y="1506"/>
                  </a:cubicBezTo>
                  <a:cubicBezTo>
                    <a:pt x="5451" y="1494"/>
                    <a:pt x="5665" y="1489"/>
                    <a:pt x="5874" y="1489"/>
                  </a:cubicBezTo>
                  <a:cubicBezTo>
                    <a:pt x="8577" y="1489"/>
                    <a:pt x="10345" y="2400"/>
                    <a:pt x="10375" y="2410"/>
                  </a:cubicBezTo>
                  <a:lnTo>
                    <a:pt x="10375" y="2160"/>
                  </a:lnTo>
                  <a:lnTo>
                    <a:pt x="10375" y="1495"/>
                  </a:lnTo>
                  <a:cubicBezTo>
                    <a:pt x="10375" y="1495"/>
                    <a:pt x="10353" y="1419"/>
                    <a:pt x="10266" y="1299"/>
                  </a:cubicBezTo>
                  <a:cubicBezTo>
                    <a:pt x="9979" y="894"/>
                    <a:pt x="8973" y="0"/>
                    <a:pt x="5714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884453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8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5" y="49"/>
                    <a:pt x="1036" y="5"/>
                  </a:cubicBezTo>
                  <a:cubicBezTo>
                    <a:pt x="1006" y="2"/>
                    <a:pt x="977" y="1"/>
                    <a:pt x="94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001269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4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0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0" y="1"/>
                    <a:pt x="81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857437" y="5181523"/>
              <a:ext cx="98588" cy="31830"/>
            </a:xfrm>
            <a:custGeom>
              <a:avLst/>
              <a:gdLst/>
              <a:ahLst/>
              <a:cxnLst/>
              <a:rect l="l" t="t" r="r" b="b"/>
              <a:pathLst>
                <a:path w="2704" h="873" extrusionOk="0">
                  <a:moveTo>
                    <a:pt x="1396" y="0"/>
                  </a:moveTo>
                  <a:cubicBezTo>
                    <a:pt x="655" y="0"/>
                    <a:pt x="33" y="796"/>
                    <a:pt x="33" y="796"/>
                  </a:cubicBezTo>
                  <a:cubicBezTo>
                    <a:pt x="1" y="850"/>
                    <a:pt x="8" y="873"/>
                    <a:pt x="45" y="873"/>
                  </a:cubicBezTo>
                  <a:cubicBezTo>
                    <a:pt x="195" y="873"/>
                    <a:pt x="837" y="515"/>
                    <a:pt x="1396" y="436"/>
                  </a:cubicBezTo>
                  <a:cubicBezTo>
                    <a:pt x="1455" y="428"/>
                    <a:pt x="1513" y="424"/>
                    <a:pt x="1569" y="424"/>
                  </a:cubicBezTo>
                  <a:cubicBezTo>
                    <a:pt x="2093" y="424"/>
                    <a:pt x="2465" y="760"/>
                    <a:pt x="2591" y="760"/>
                  </a:cubicBezTo>
                  <a:cubicBezTo>
                    <a:pt x="2607" y="760"/>
                    <a:pt x="2619" y="754"/>
                    <a:pt x="2627" y="742"/>
                  </a:cubicBezTo>
                  <a:cubicBezTo>
                    <a:pt x="2703" y="622"/>
                    <a:pt x="2148" y="0"/>
                    <a:pt x="1396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990550" y="5181523"/>
              <a:ext cx="98515" cy="31830"/>
            </a:xfrm>
            <a:custGeom>
              <a:avLst/>
              <a:gdLst/>
              <a:ahLst/>
              <a:cxnLst/>
              <a:rect l="l" t="t" r="r" b="b"/>
              <a:pathLst>
                <a:path w="2702" h="873" extrusionOk="0">
                  <a:moveTo>
                    <a:pt x="1297" y="0"/>
                  </a:moveTo>
                  <a:cubicBezTo>
                    <a:pt x="556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39" y="760"/>
                    <a:pt x="611" y="424"/>
                    <a:pt x="1135" y="424"/>
                  </a:cubicBezTo>
                  <a:cubicBezTo>
                    <a:pt x="1191" y="424"/>
                    <a:pt x="1249" y="428"/>
                    <a:pt x="1308" y="436"/>
                  </a:cubicBezTo>
                  <a:cubicBezTo>
                    <a:pt x="1867" y="515"/>
                    <a:pt x="2502" y="873"/>
                    <a:pt x="2655" y="873"/>
                  </a:cubicBezTo>
                  <a:cubicBezTo>
                    <a:pt x="2693" y="873"/>
                    <a:pt x="2701" y="850"/>
                    <a:pt x="2671" y="796"/>
                  </a:cubicBezTo>
                  <a:cubicBezTo>
                    <a:pt x="2671" y="796"/>
                    <a:pt x="2049" y="0"/>
                    <a:pt x="1297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783133" y="507466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92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3" y="370"/>
                    <a:pt x="7488" y="251"/>
                  </a:cubicBezTo>
                  <a:cubicBezTo>
                    <a:pt x="6647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058911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5" y="1363"/>
                    <a:pt x="2855" y="567"/>
                  </a:cubicBezTo>
                  <a:cubicBezTo>
                    <a:pt x="2855" y="414"/>
                    <a:pt x="2746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672296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9" y="0"/>
                  </a:moveTo>
                  <a:cubicBezTo>
                    <a:pt x="5071" y="0"/>
                    <a:pt x="3179" y="471"/>
                    <a:pt x="2103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1" y="2482"/>
                    <a:pt x="3411" y="2101"/>
                    <a:pt x="3793" y="1970"/>
                  </a:cubicBezTo>
                  <a:cubicBezTo>
                    <a:pt x="4638" y="1673"/>
                    <a:pt x="6232" y="1228"/>
                    <a:pt x="8183" y="1228"/>
                  </a:cubicBezTo>
                  <a:cubicBezTo>
                    <a:pt x="9528" y="1228"/>
                    <a:pt x="11042" y="1439"/>
                    <a:pt x="1259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91" y="3136"/>
                    <a:pt x="15138" y="2450"/>
                  </a:cubicBezTo>
                  <a:cubicBezTo>
                    <a:pt x="15595" y="1774"/>
                    <a:pt x="13786" y="586"/>
                    <a:pt x="10212" y="161"/>
                  </a:cubicBezTo>
                  <a:cubicBezTo>
                    <a:pt x="9271" y="51"/>
                    <a:pt x="8387" y="0"/>
                    <a:pt x="756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973851" y="524587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541267" y="514736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44" y="2965"/>
                  </a:cubicBezTo>
                  <a:cubicBezTo>
                    <a:pt x="3437" y="2976"/>
                    <a:pt x="3426" y="2982"/>
                    <a:pt x="3412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82" y="3102"/>
                    <a:pt x="1040" y="3102"/>
                  </a:cubicBezTo>
                  <a:cubicBezTo>
                    <a:pt x="1004" y="3102"/>
                    <a:pt x="997" y="3078"/>
                    <a:pt x="1025" y="3019"/>
                  </a:cubicBezTo>
                  <a:cubicBezTo>
                    <a:pt x="1025" y="3019"/>
                    <a:pt x="1602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5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49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1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lnTo>
                    <a:pt x="5319" y="0"/>
                  </a:ln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9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0" y="3499"/>
                    <a:pt x="0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0" y="1297"/>
                    <a:pt x="7280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1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85630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5" y="190"/>
                    <a:pt x="3953" y="190"/>
                  </a:cubicBezTo>
                  <a:cubicBezTo>
                    <a:pt x="3893" y="190"/>
                    <a:pt x="3832" y="192"/>
                    <a:pt x="3771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1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90" y="8475"/>
                  </a:cubicBezTo>
                  <a:cubicBezTo>
                    <a:pt x="963" y="8475"/>
                    <a:pt x="1038" y="8494"/>
                    <a:pt x="1112" y="8533"/>
                  </a:cubicBezTo>
                  <a:cubicBezTo>
                    <a:pt x="1123" y="8544"/>
                    <a:pt x="1145" y="8544"/>
                    <a:pt x="1156" y="8555"/>
                  </a:cubicBezTo>
                  <a:lnTo>
                    <a:pt x="1526" y="10528"/>
                  </a:lnTo>
                  <a:cubicBezTo>
                    <a:pt x="1526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2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30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6" y="8326"/>
                  </a:cubicBezTo>
                  <a:cubicBezTo>
                    <a:pt x="8806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lnTo>
                    <a:pt x="9439" y="9111"/>
                  </a:lnTo>
                  <a:cubicBezTo>
                    <a:pt x="9642" y="8992"/>
                    <a:pt x="9820" y="8941"/>
                    <a:pt x="9971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6" y="7858"/>
                    <a:pt x="11673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481656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9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5" y="2053"/>
                  </a:lnTo>
                  <a:lnTo>
                    <a:pt x="1265" y="80"/>
                  </a:lnTo>
                  <a:cubicBezTo>
                    <a:pt x="1254" y="69"/>
                    <a:pt x="1232" y="69"/>
                    <a:pt x="1221" y="58"/>
                  </a:cubicBezTo>
                  <a:cubicBezTo>
                    <a:pt x="1147" y="19"/>
                    <a:pt x="1072" y="0"/>
                    <a:pt x="99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822988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8" y="1"/>
                  </a:moveTo>
                  <a:cubicBezTo>
                    <a:pt x="567" y="1"/>
                    <a:pt x="389" y="52"/>
                    <a:pt x="186" y="171"/>
                  </a:cubicBezTo>
                  <a:lnTo>
                    <a:pt x="175" y="171"/>
                  </a:lnTo>
                  <a:lnTo>
                    <a:pt x="0" y="1686"/>
                  </a:lnTo>
                  <a:lnTo>
                    <a:pt x="1123" y="1686"/>
                  </a:lnTo>
                  <a:cubicBezTo>
                    <a:pt x="1177" y="1620"/>
                    <a:pt x="1232" y="1544"/>
                    <a:pt x="1264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577581" y="5226040"/>
              <a:ext cx="91660" cy="34418"/>
            </a:xfrm>
            <a:custGeom>
              <a:avLst/>
              <a:gdLst/>
              <a:ahLst/>
              <a:cxnLst/>
              <a:rect l="l" t="t" r="r" b="b"/>
              <a:pathLst>
                <a:path w="2514" h="944" extrusionOk="0">
                  <a:moveTo>
                    <a:pt x="1304" y="0"/>
                  </a:moveTo>
                  <a:cubicBezTo>
                    <a:pt x="606" y="0"/>
                    <a:pt x="29" y="861"/>
                    <a:pt x="29" y="861"/>
                  </a:cubicBezTo>
                  <a:cubicBezTo>
                    <a:pt x="1" y="920"/>
                    <a:pt x="8" y="944"/>
                    <a:pt x="44" y="944"/>
                  </a:cubicBezTo>
                  <a:cubicBezTo>
                    <a:pt x="186" y="944"/>
                    <a:pt x="778" y="556"/>
                    <a:pt x="1293" y="469"/>
                  </a:cubicBezTo>
                  <a:cubicBezTo>
                    <a:pt x="1346" y="461"/>
                    <a:pt x="1397" y="457"/>
                    <a:pt x="1447" y="457"/>
                  </a:cubicBezTo>
                  <a:cubicBezTo>
                    <a:pt x="1945" y="457"/>
                    <a:pt x="2296" y="824"/>
                    <a:pt x="2416" y="824"/>
                  </a:cubicBezTo>
                  <a:cubicBezTo>
                    <a:pt x="2430" y="824"/>
                    <a:pt x="2441" y="818"/>
                    <a:pt x="2448" y="807"/>
                  </a:cubicBezTo>
                  <a:cubicBezTo>
                    <a:pt x="2514" y="676"/>
                    <a:pt x="1991" y="11"/>
                    <a:pt x="1304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700996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0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8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4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457332" y="4742079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65" y="654"/>
                    <a:pt x="665" y="425"/>
                  </a:cubicBezTo>
                  <a:cubicBezTo>
                    <a:pt x="665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577721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76" y="654"/>
                    <a:pt x="676" y="425"/>
                  </a:cubicBezTo>
                  <a:cubicBezTo>
                    <a:pt x="676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444608" y="479253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566200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60" y="1"/>
                    <a:pt x="0" y="142"/>
                    <a:pt x="0" y="328"/>
                  </a:cubicBezTo>
                  <a:cubicBezTo>
                    <a:pt x="0" y="502"/>
                    <a:pt x="360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582783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82783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82783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2783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82783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812039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82783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35766" y="3949381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735766" y="4023284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35766" y="4097187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35766" y="4244993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659457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35766" y="4171090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35766" y="4318896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659457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82783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582783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59457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59457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659457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659457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65945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659457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4129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4129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4129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4129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4129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64621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193877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93877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93877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9387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93877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93877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193877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888348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93877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17604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7604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117604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117604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117604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93877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117604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117604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117604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11760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890889" y="379380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03" y="8866"/>
                  </a:cubicBezTo>
                  <a:cubicBezTo>
                    <a:pt x="1211" y="10207"/>
                    <a:pt x="1" y="10763"/>
                    <a:pt x="175" y="11580"/>
                  </a:cubicBezTo>
                  <a:cubicBezTo>
                    <a:pt x="361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8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1" y="14873"/>
                  </a:cubicBezTo>
                  <a:cubicBezTo>
                    <a:pt x="11947" y="14873"/>
                    <a:pt x="12071" y="14906"/>
                    <a:pt x="12207" y="14980"/>
                  </a:cubicBezTo>
                  <a:cubicBezTo>
                    <a:pt x="12846" y="15321"/>
                    <a:pt x="13500" y="15539"/>
                    <a:pt x="14070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5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39275" y="4290312"/>
              <a:ext cx="350891" cy="988212"/>
            </a:xfrm>
            <a:custGeom>
              <a:avLst/>
              <a:gdLst/>
              <a:ahLst/>
              <a:cxnLst/>
              <a:rect l="l" t="t" r="r" b="b"/>
              <a:pathLst>
                <a:path w="9624" h="27104" extrusionOk="0">
                  <a:moveTo>
                    <a:pt x="1242" y="0"/>
                  </a:moveTo>
                  <a:lnTo>
                    <a:pt x="1242" y="0"/>
                  </a:lnTo>
                  <a:cubicBezTo>
                    <a:pt x="1275" y="480"/>
                    <a:pt x="1308" y="817"/>
                    <a:pt x="1308" y="872"/>
                  </a:cubicBezTo>
                  <a:cubicBezTo>
                    <a:pt x="1308" y="981"/>
                    <a:pt x="839" y="1362"/>
                    <a:pt x="207" y="1711"/>
                  </a:cubicBezTo>
                  <a:lnTo>
                    <a:pt x="0" y="2289"/>
                  </a:lnTo>
                  <a:lnTo>
                    <a:pt x="0" y="5743"/>
                  </a:lnTo>
                  <a:lnTo>
                    <a:pt x="207" y="27104"/>
                  </a:lnTo>
                  <a:lnTo>
                    <a:pt x="8250" y="26406"/>
                  </a:lnTo>
                  <a:lnTo>
                    <a:pt x="9481" y="10015"/>
                  </a:lnTo>
                  <a:cubicBezTo>
                    <a:pt x="9623" y="2365"/>
                    <a:pt x="1471" y="11"/>
                    <a:pt x="1471" y="11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8615" y="4223227"/>
              <a:ext cx="802" cy="5505"/>
            </a:xfrm>
            <a:custGeom>
              <a:avLst/>
              <a:gdLst/>
              <a:ahLst/>
              <a:cxnLst/>
              <a:rect l="l" t="t" r="r" b="b"/>
              <a:pathLst>
                <a:path w="22" h="15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5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575808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74641" y="4176668"/>
              <a:ext cx="401" cy="1203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0" y="0"/>
                  </a:moveTo>
                  <a:cubicBezTo>
                    <a:pt x="0" y="11"/>
                    <a:pt x="0" y="22"/>
                    <a:pt x="11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571833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546822" y="414327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572636" y="415242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75005" y="417783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622694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23897" y="3972132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24699" y="397876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807263" y="4281161"/>
              <a:ext cx="478465" cy="997363"/>
            </a:xfrm>
            <a:custGeom>
              <a:avLst/>
              <a:gdLst/>
              <a:ahLst/>
              <a:cxnLst/>
              <a:rect l="l" t="t" r="r" b="b"/>
              <a:pathLst>
                <a:path w="13123" h="27355" extrusionOk="0">
                  <a:moveTo>
                    <a:pt x="7924" y="0"/>
                  </a:moveTo>
                  <a:lnTo>
                    <a:pt x="7924" y="0"/>
                  </a:ln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11"/>
                  </a:lnTo>
                  <a:lnTo>
                    <a:pt x="13122" y="11727"/>
                  </a:lnTo>
                  <a:lnTo>
                    <a:pt x="12915" y="7008"/>
                  </a:lnTo>
                  <a:lnTo>
                    <a:pt x="12719" y="2049"/>
                  </a:lnTo>
                  <a:lnTo>
                    <a:pt x="12610" y="1962"/>
                  </a:lnTo>
                  <a:cubicBezTo>
                    <a:pt x="11984" y="2309"/>
                    <a:pt x="11195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94161" y="422869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7" y="1407"/>
                    <a:pt x="3324" y="1439"/>
                  </a:cubicBezTo>
                  <a:cubicBezTo>
                    <a:pt x="3271" y="1444"/>
                    <a:pt x="3216" y="1446"/>
                    <a:pt x="3159" y="1446"/>
                  </a:cubicBezTo>
                  <a:cubicBezTo>
                    <a:pt x="2270" y="1446"/>
                    <a:pt x="877" y="902"/>
                    <a:pt x="109" y="175"/>
                  </a:cubicBezTo>
                  <a:lnTo>
                    <a:pt x="55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6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98135" y="418899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4" y="512"/>
                    <a:pt x="4632" y="708"/>
                  </a:cubicBezTo>
                  <a:cubicBezTo>
                    <a:pt x="4131" y="1068"/>
                    <a:pt x="3618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61" y="2535"/>
                    <a:pt x="3050" y="2535"/>
                  </a:cubicBezTo>
                  <a:cubicBezTo>
                    <a:pt x="3107" y="2535"/>
                    <a:pt x="3162" y="2533"/>
                    <a:pt x="3215" y="2528"/>
                  </a:cubicBezTo>
                  <a:cubicBezTo>
                    <a:pt x="3618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504" y="817"/>
                    <a:pt x="5471" y="556"/>
                    <a:pt x="5449" y="305"/>
                  </a:cubicBezTo>
                  <a:cubicBezTo>
                    <a:pt x="5449" y="196"/>
                    <a:pt x="5438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00104" y="413969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102510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5" y="66"/>
                  </a:moveTo>
                  <a:lnTo>
                    <a:pt x="0" y="1"/>
                  </a:lnTo>
                  <a:lnTo>
                    <a:pt x="2855" y="66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992039" y="367393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16" y="0"/>
                  </a:moveTo>
                  <a:cubicBezTo>
                    <a:pt x="6307" y="0"/>
                    <a:pt x="6188" y="4"/>
                    <a:pt x="6060" y="14"/>
                  </a:cubicBezTo>
                  <a:cubicBezTo>
                    <a:pt x="4011" y="156"/>
                    <a:pt x="3542" y="1453"/>
                    <a:pt x="3542" y="1453"/>
                  </a:cubicBezTo>
                  <a:cubicBezTo>
                    <a:pt x="3542" y="1453"/>
                    <a:pt x="2213" y="1485"/>
                    <a:pt x="1319" y="2335"/>
                  </a:cubicBezTo>
                  <a:cubicBezTo>
                    <a:pt x="131" y="3458"/>
                    <a:pt x="0" y="5812"/>
                    <a:pt x="611" y="7817"/>
                  </a:cubicBezTo>
                  <a:cubicBezTo>
                    <a:pt x="710" y="7738"/>
                    <a:pt x="821" y="7695"/>
                    <a:pt x="936" y="7695"/>
                  </a:cubicBezTo>
                  <a:cubicBezTo>
                    <a:pt x="1012" y="7695"/>
                    <a:pt x="1089" y="7713"/>
                    <a:pt x="1167" y="7752"/>
                  </a:cubicBezTo>
                  <a:cubicBezTo>
                    <a:pt x="1177" y="7763"/>
                    <a:pt x="1199" y="7763"/>
                    <a:pt x="1210" y="7773"/>
                  </a:cubicBezTo>
                  <a:lnTo>
                    <a:pt x="1602" y="9855"/>
                  </a:lnTo>
                  <a:cubicBezTo>
                    <a:pt x="1602" y="9855"/>
                    <a:pt x="2180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53" y="7078"/>
                  </a:cubicBezTo>
                  <a:cubicBezTo>
                    <a:pt x="6104" y="7078"/>
                    <a:pt x="6153" y="7077"/>
                    <a:pt x="6202" y="7076"/>
                  </a:cubicBezTo>
                  <a:cubicBezTo>
                    <a:pt x="7324" y="7043"/>
                    <a:pt x="7215" y="6172"/>
                    <a:pt x="7215" y="6171"/>
                  </a:cubicBezTo>
                  <a:lnTo>
                    <a:pt x="7215" y="6171"/>
                  </a:lnTo>
                  <a:cubicBezTo>
                    <a:pt x="7215" y="6171"/>
                    <a:pt x="7335" y="6335"/>
                    <a:pt x="7542" y="6553"/>
                  </a:cubicBezTo>
                  <a:cubicBezTo>
                    <a:pt x="7913" y="6973"/>
                    <a:pt x="8538" y="7559"/>
                    <a:pt x="9095" y="7559"/>
                  </a:cubicBezTo>
                  <a:cubicBezTo>
                    <a:pt x="9159" y="7559"/>
                    <a:pt x="9223" y="7551"/>
                    <a:pt x="9286" y="7534"/>
                  </a:cubicBezTo>
                  <a:cubicBezTo>
                    <a:pt x="9286" y="7534"/>
                    <a:pt x="9438" y="10051"/>
                    <a:pt x="9678" y="10596"/>
                  </a:cubicBezTo>
                  <a:lnTo>
                    <a:pt x="9940" y="8362"/>
                  </a:lnTo>
                  <a:cubicBezTo>
                    <a:pt x="10160" y="8235"/>
                    <a:pt x="10351" y="8180"/>
                    <a:pt x="10513" y="8180"/>
                  </a:cubicBezTo>
                  <a:cubicBezTo>
                    <a:pt x="10767" y="8180"/>
                    <a:pt x="10949" y="8315"/>
                    <a:pt x="11062" y="8514"/>
                  </a:cubicBezTo>
                  <a:cubicBezTo>
                    <a:pt x="11520" y="7784"/>
                    <a:pt x="11988" y="6989"/>
                    <a:pt x="12304" y="6313"/>
                  </a:cubicBezTo>
                  <a:cubicBezTo>
                    <a:pt x="13133" y="4558"/>
                    <a:pt x="11988" y="3676"/>
                    <a:pt x="11988" y="3676"/>
                  </a:cubicBezTo>
                  <a:cubicBezTo>
                    <a:pt x="11988" y="3676"/>
                    <a:pt x="14680" y="1987"/>
                    <a:pt x="12577" y="820"/>
                  </a:cubicBezTo>
                  <a:cubicBezTo>
                    <a:pt x="11928" y="457"/>
                    <a:pt x="11207" y="332"/>
                    <a:pt x="10521" y="332"/>
                  </a:cubicBezTo>
                  <a:cubicBezTo>
                    <a:pt x="8983" y="332"/>
                    <a:pt x="7618" y="962"/>
                    <a:pt x="7618" y="962"/>
                  </a:cubicBezTo>
                  <a:cubicBezTo>
                    <a:pt x="7618" y="962"/>
                    <a:pt x="7771" y="613"/>
                    <a:pt x="7542" y="330"/>
                  </a:cubicBezTo>
                  <a:cubicBezTo>
                    <a:pt x="7384" y="153"/>
                    <a:pt x="7058" y="0"/>
                    <a:pt x="6416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87663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0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601" y="3355"/>
                    <a:pt x="2968" y="3759"/>
                    <a:pt x="2817" y="3759"/>
                  </a:cubicBezTo>
                  <a:cubicBezTo>
                    <a:pt x="2779" y="3759"/>
                    <a:pt x="2771" y="3734"/>
                    <a:pt x="2801" y="3673"/>
                  </a:cubicBezTo>
                  <a:cubicBezTo>
                    <a:pt x="2801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0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2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49" y="3760"/>
                    <a:pt x="4512" y="3967"/>
                    <a:pt x="4512" y="4229"/>
                  </a:cubicBezTo>
                  <a:cubicBezTo>
                    <a:pt x="4512" y="4490"/>
                    <a:pt x="4349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86" y="3760"/>
                    <a:pt x="7618" y="3771"/>
                    <a:pt x="7662" y="3793"/>
                  </a:cubicBezTo>
                  <a:cubicBezTo>
                    <a:pt x="7804" y="3847"/>
                    <a:pt x="7924" y="4022"/>
                    <a:pt x="7924" y="4229"/>
                  </a:cubicBezTo>
                  <a:cubicBezTo>
                    <a:pt x="7924" y="4436"/>
                    <a:pt x="7804" y="4610"/>
                    <a:pt x="7662" y="4676"/>
                  </a:cubicBezTo>
                  <a:cubicBezTo>
                    <a:pt x="7618" y="4687"/>
                    <a:pt x="7586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5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6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5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18" y="6496"/>
                    <a:pt x="6605" y="6278"/>
                  </a:cubicBezTo>
                  <a:cubicBezTo>
                    <a:pt x="6703" y="6038"/>
                    <a:pt x="6006" y="3826"/>
                    <a:pt x="6005" y="3826"/>
                  </a:cubicBezTo>
                  <a:close/>
                  <a:moveTo>
                    <a:pt x="7083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1" y="7740"/>
                    <a:pt x="5039" y="7514"/>
                    <a:pt x="4981" y="7389"/>
                  </a:cubicBezTo>
                  <a:cubicBezTo>
                    <a:pt x="4965" y="7351"/>
                    <a:pt x="4972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72" y="7436"/>
                    <a:pt x="6996" y="7230"/>
                    <a:pt x="7083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4" y="907"/>
                    <a:pt x="6173" y="907"/>
                  </a:cubicBezTo>
                  <a:cubicBezTo>
                    <a:pt x="4470" y="907"/>
                    <a:pt x="1930" y="33"/>
                    <a:pt x="1930" y="33"/>
                  </a:cubicBezTo>
                  <a:lnTo>
                    <a:pt x="1930" y="33"/>
                  </a:lnTo>
                  <a:cubicBezTo>
                    <a:pt x="2300" y="1559"/>
                    <a:pt x="1722" y="3684"/>
                    <a:pt x="1722" y="3684"/>
                  </a:cubicBezTo>
                  <a:lnTo>
                    <a:pt x="1330" y="1602"/>
                  </a:lnTo>
                  <a:cubicBezTo>
                    <a:pt x="1319" y="1592"/>
                    <a:pt x="1297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41" y="1524"/>
                    <a:pt x="830" y="1567"/>
                    <a:pt x="731" y="1646"/>
                  </a:cubicBezTo>
                  <a:cubicBezTo>
                    <a:pt x="306" y="1962"/>
                    <a:pt x="1" y="2812"/>
                    <a:pt x="219" y="3433"/>
                  </a:cubicBezTo>
                  <a:cubicBezTo>
                    <a:pt x="502" y="4218"/>
                    <a:pt x="1570" y="4654"/>
                    <a:pt x="1853" y="4752"/>
                  </a:cubicBezTo>
                  <a:cubicBezTo>
                    <a:pt x="2137" y="6092"/>
                    <a:pt x="248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69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8" y="9264"/>
                    <a:pt x="7161" y="9024"/>
                    <a:pt x="7662" y="8664"/>
                  </a:cubicBezTo>
                  <a:cubicBezTo>
                    <a:pt x="7934" y="8468"/>
                    <a:pt x="8207" y="8218"/>
                    <a:pt x="8458" y="7956"/>
                  </a:cubicBezTo>
                  <a:cubicBezTo>
                    <a:pt x="8795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4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58" y="3880"/>
                    <a:pt x="9406" y="1363"/>
                    <a:pt x="9406" y="1363"/>
                  </a:cubicBezTo>
                  <a:cubicBezTo>
                    <a:pt x="9343" y="1380"/>
                    <a:pt x="9279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88692" y="399984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0" y="905"/>
                    <a:pt x="30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7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2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218925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39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7" y="22"/>
                    <a:pt x="1319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168684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8" y="1"/>
                    <a:pt x="1705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6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124349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3" y="730"/>
                    <a:pt x="763" y="469"/>
                  </a:cubicBezTo>
                  <a:cubicBezTo>
                    <a:pt x="763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248712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26" y="937"/>
                    <a:pt x="458" y="927"/>
                    <a:pt x="502" y="916"/>
                  </a:cubicBezTo>
                  <a:cubicBezTo>
                    <a:pt x="644" y="850"/>
                    <a:pt x="764" y="676"/>
                    <a:pt x="764" y="469"/>
                  </a:cubicBezTo>
                  <a:cubicBezTo>
                    <a:pt x="764" y="262"/>
                    <a:pt x="644" y="87"/>
                    <a:pt x="502" y="33"/>
                  </a:cubicBezTo>
                  <a:cubicBezTo>
                    <a:pt x="458" y="11"/>
                    <a:pt x="426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199857" y="4038378"/>
              <a:ext cx="44117" cy="103765"/>
            </a:xfrm>
            <a:custGeom>
              <a:avLst/>
              <a:gdLst/>
              <a:ahLst/>
              <a:cxnLst/>
              <a:rect l="l" t="t" r="r" b="b"/>
              <a:pathLst>
                <a:path w="1210" h="2846" extrusionOk="0">
                  <a:moveTo>
                    <a:pt x="185" y="1"/>
                  </a:moveTo>
                  <a:cubicBezTo>
                    <a:pt x="186" y="1"/>
                    <a:pt x="883" y="2213"/>
                    <a:pt x="785" y="2453"/>
                  </a:cubicBezTo>
                  <a:cubicBezTo>
                    <a:pt x="676" y="2692"/>
                    <a:pt x="0" y="2791"/>
                    <a:pt x="185" y="2845"/>
                  </a:cubicBezTo>
                  <a:lnTo>
                    <a:pt x="425" y="2845"/>
                  </a:lnTo>
                  <a:cubicBezTo>
                    <a:pt x="643" y="2823"/>
                    <a:pt x="905" y="2725"/>
                    <a:pt x="1036" y="2573"/>
                  </a:cubicBezTo>
                  <a:cubicBezTo>
                    <a:pt x="1210" y="2344"/>
                    <a:pt x="186" y="1"/>
                    <a:pt x="185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210977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206602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0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27197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09296" y="439958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70758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50487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8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33801" y="432961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42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022033" y="422315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051419" y="422315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198" y="2249"/>
                    <a:pt x="1713" y="2249"/>
                  </a:cubicBezTo>
                  <a:cubicBezTo>
                    <a:pt x="1742" y="2249"/>
                    <a:pt x="1771" y="2248"/>
                    <a:pt x="1799" y="2245"/>
                  </a:cubicBezTo>
                  <a:cubicBezTo>
                    <a:pt x="2235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50487" y="43697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305322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266784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327197" y="440989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76183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0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3083" y="437650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982693" y="391798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7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037929" y="4069770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158318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131958" y="403013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132" y="0"/>
                  </a:moveTo>
                  <a:cubicBezTo>
                    <a:pt x="577" y="0"/>
                    <a:pt x="0" y="573"/>
                    <a:pt x="70" y="652"/>
                  </a:cubicBezTo>
                  <a:cubicBezTo>
                    <a:pt x="108" y="690"/>
                    <a:pt x="147" y="701"/>
                    <a:pt x="178" y="701"/>
                  </a:cubicBezTo>
                  <a:cubicBezTo>
                    <a:pt x="217" y="701"/>
                    <a:pt x="244" y="684"/>
                    <a:pt x="244" y="684"/>
                  </a:cubicBezTo>
                  <a:cubicBezTo>
                    <a:pt x="521" y="390"/>
                    <a:pt x="833" y="289"/>
                    <a:pt x="1132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18" y="205"/>
                    <a:pt x="1301" y="20"/>
                  </a:cubicBezTo>
                  <a:cubicBezTo>
                    <a:pt x="1245" y="6"/>
                    <a:pt x="1189" y="0"/>
                    <a:pt x="113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998991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229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4" y="684"/>
                  </a:cubicBezTo>
                  <a:cubicBezTo>
                    <a:pt x="2114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2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025205" y="412022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70" y="502"/>
                    <a:pt x="1570" y="328"/>
                  </a:cubicBezTo>
                  <a:cubicBezTo>
                    <a:pt x="1570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46797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09827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093165" y="419850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3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2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475003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797231" y="426883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5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32325" y="4296255"/>
              <a:ext cx="104567" cy="824907"/>
            </a:xfrm>
            <a:custGeom>
              <a:avLst/>
              <a:gdLst/>
              <a:ahLst/>
              <a:cxnLst/>
              <a:rect l="l" t="t" r="r" b="b"/>
              <a:pathLst>
                <a:path w="2868" h="22625" extrusionOk="0">
                  <a:moveTo>
                    <a:pt x="1570" y="1"/>
                  </a:moveTo>
                  <a:cubicBezTo>
                    <a:pt x="982" y="175"/>
                    <a:pt x="470" y="371"/>
                    <a:pt x="1" y="589"/>
                  </a:cubicBezTo>
                  <a:lnTo>
                    <a:pt x="1265" y="22625"/>
                  </a:lnTo>
                  <a:lnTo>
                    <a:pt x="2867" y="2262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83574" y="4287906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9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90098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1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529036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484118" y="460298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5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4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94679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4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819106" y="4155595"/>
              <a:ext cx="137491" cy="113099"/>
            </a:xfrm>
            <a:custGeom>
              <a:avLst/>
              <a:gdLst/>
              <a:ahLst/>
              <a:cxnLst/>
              <a:rect l="l" t="t" r="r" b="b"/>
              <a:pathLst>
                <a:path w="3771" h="3102" extrusionOk="0">
                  <a:moveTo>
                    <a:pt x="0" y="1"/>
                  </a:moveTo>
                  <a:cubicBezTo>
                    <a:pt x="0" y="1"/>
                    <a:pt x="87" y="1254"/>
                    <a:pt x="55" y="2256"/>
                  </a:cubicBezTo>
                  <a:cubicBezTo>
                    <a:pt x="665" y="2692"/>
                    <a:pt x="1351" y="3041"/>
                    <a:pt x="1885" y="3096"/>
                  </a:cubicBezTo>
                  <a:cubicBezTo>
                    <a:pt x="1918" y="3100"/>
                    <a:pt x="1952" y="3102"/>
                    <a:pt x="1986" y="3102"/>
                  </a:cubicBezTo>
                  <a:cubicBezTo>
                    <a:pt x="2513" y="3102"/>
                    <a:pt x="3152" y="2638"/>
                    <a:pt x="3695" y="2137"/>
                  </a:cubicBezTo>
                  <a:cubicBezTo>
                    <a:pt x="3662" y="1112"/>
                    <a:pt x="3771" y="1"/>
                    <a:pt x="377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724130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297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650628" y="365752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3" y="412"/>
                    <a:pt x="6782" y="495"/>
                    <a:pt x="6361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47" y="6472"/>
                  </a:cubicBezTo>
                  <a:cubicBezTo>
                    <a:pt x="3466" y="6472"/>
                    <a:pt x="3487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60" y="6509"/>
                    <a:pt x="8768" y="6509"/>
                  </a:cubicBezTo>
                  <a:cubicBezTo>
                    <a:pt x="9051" y="6509"/>
                    <a:pt x="9254" y="6568"/>
                    <a:pt x="9275" y="6719"/>
                  </a:cubicBezTo>
                  <a:cubicBezTo>
                    <a:pt x="9318" y="7036"/>
                    <a:pt x="9754" y="7537"/>
                    <a:pt x="9928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28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001075" y="397847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7" y="0"/>
                  </a:moveTo>
                  <a:cubicBezTo>
                    <a:pt x="595" y="0"/>
                    <a:pt x="436" y="532"/>
                    <a:pt x="436" y="532"/>
                  </a:cubicBezTo>
                  <a:lnTo>
                    <a:pt x="0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687160" y="398449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69" y="2165"/>
                    <a:pt x="1330" y="2263"/>
                  </a:cubicBezTo>
                  <a:cubicBezTo>
                    <a:pt x="1470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854654" y="412321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698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7" y="252"/>
                    <a:pt x="648" y="252"/>
                  </a:cubicBezTo>
                  <a:cubicBezTo>
                    <a:pt x="360" y="252"/>
                    <a:pt x="213" y="169"/>
                    <a:pt x="213" y="169"/>
                  </a:cubicBezTo>
                  <a:cubicBezTo>
                    <a:pt x="160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12" y="344"/>
                    <a:pt x="1728" y="82"/>
                    <a:pt x="1717" y="17"/>
                  </a:cubicBezTo>
                  <a:cubicBezTo>
                    <a:pt x="1717" y="5"/>
                    <a:pt x="1710" y="0"/>
                    <a:pt x="169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821877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931146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779402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9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1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910874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5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3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490213" y="4448035"/>
              <a:ext cx="17501" cy="6381"/>
            </a:xfrm>
            <a:custGeom>
              <a:avLst/>
              <a:gdLst/>
              <a:ahLst/>
              <a:cxnLst/>
              <a:rect l="l" t="t" r="r" b="b"/>
              <a:pathLst>
                <a:path w="480" h="175" extrusionOk="0">
                  <a:moveTo>
                    <a:pt x="480" y="1"/>
                  </a:moveTo>
                  <a:cubicBezTo>
                    <a:pt x="371" y="44"/>
                    <a:pt x="207" y="99"/>
                    <a:pt x="0" y="175"/>
                  </a:cubicBezTo>
                  <a:cubicBezTo>
                    <a:pt x="207" y="99"/>
                    <a:pt x="371" y="44"/>
                    <a:pt x="480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278020" y="373999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0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1" y="3030"/>
                  </a:cubicBezTo>
                  <a:cubicBezTo>
                    <a:pt x="11215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188220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6" y="0"/>
                  </a:moveTo>
                  <a:cubicBezTo>
                    <a:pt x="8649" y="0"/>
                    <a:pt x="6325" y="157"/>
                    <a:pt x="4589" y="984"/>
                  </a:cubicBezTo>
                  <a:cubicBezTo>
                    <a:pt x="3019" y="1725"/>
                    <a:pt x="807" y="5496"/>
                    <a:pt x="0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6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69168" y="4487994"/>
              <a:ext cx="380934" cy="326281"/>
            </a:xfrm>
            <a:custGeom>
              <a:avLst/>
              <a:gdLst/>
              <a:ahLst/>
              <a:cxnLst/>
              <a:rect l="l" t="t" r="r" b="b"/>
              <a:pathLst>
                <a:path w="10448" h="8949" extrusionOk="0">
                  <a:moveTo>
                    <a:pt x="7698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0" y="8948"/>
                    <a:pt x="5834" y="8866"/>
                    <a:pt x="6034" y="8702"/>
                  </a:cubicBezTo>
                  <a:cubicBezTo>
                    <a:pt x="8976" y="6326"/>
                    <a:pt x="10447" y="1814"/>
                    <a:pt x="8660" y="376"/>
                  </a:cubicBezTo>
                  <a:cubicBezTo>
                    <a:pt x="8331" y="110"/>
                    <a:pt x="8008" y="0"/>
                    <a:pt x="769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63196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03703" y="415162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6674" y="3987517"/>
              <a:ext cx="287341" cy="245667"/>
            </a:xfrm>
            <a:custGeom>
              <a:avLst/>
              <a:gdLst/>
              <a:ahLst/>
              <a:cxnLst/>
              <a:rect l="l" t="t" r="r" b="b"/>
              <a:pathLst>
                <a:path w="7881" h="6738" extrusionOk="0">
                  <a:moveTo>
                    <a:pt x="7880" y="1"/>
                  </a:moveTo>
                  <a:lnTo>
                    <a:pt x="1" y="12"/>
                  </a:lnTo>
                  <a:cubicBezTo>
                    <a:pt x="1" y="12"/>
                    <a:pt x="535" y="6616"/>
                    <a:pt x="4088" y="6736"/>
                  </a:cubicBezTo>
                  <a:cubicBezTo>
                    <a:pt x="4119" y="6737"/>
                    <a:pt x="4149" y="6737"/>
                    <a:pt x="4179" y="6737"/>
                  </a:cubicBezTo>
                  <a:cubicBezTo>
                    <a:pt x="7645" y="6737"/>
                    <a:pt x="7880" y="1"/>
                    <a:pt x="7880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37347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78" y="1"/>
                  </a:moveTo>
                  <a:cubicBezTo>
                    <a:pt x="1447" y="1"/>
                    <a:pt x="1416" y="2"/>
                    <a:pt x="1385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4" y="283"/>
                  </a:cubicBezTo>
                  <a:cubicBezTo>
                    <a:pt x="1704" y="283"/>
                    <a:pt x="2159" y="412"/>
                    <a:pt x="2496" y="834"/>
                  </a:cubicBezTo>
                  <a:cubicBezTo>
                    <a:pt x="2496" y="834"/>
                    <a:pt x="2540" y="868"/>
                    <a:pt x="2604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7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600429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49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559340" y="4026055"/>
              <a:ext cx="36569" cy="86848"/>
            </a:xfrm>
            <a:custGeom>
              <a:avLst/>
              <a:gdLst/>
              <a:ahLst/>
              <a:cxnLst/>
              <a:rect l="l" t="t" r="r" b="b"/>
              <a:pathLst>
                <a:path w="1003" h="2382" extrusionOk="0">
                  <a:moveTo>
                    <a:pt x="425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8" y="2382"/>
                  </a:cubicBezTo>
                  <a:cubicBezTo>
                    <a:pt x="568" y="2382"/>
                    <a:pt x="733" y="2347"/>
                    <a:pt x="818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5" y="1"/>
                    <a:pt x="42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63196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2" y="655"/>
                    <a:pt x="1602" y="513"/>
                    <a:pt x="1602" y="328"/>
                  </a:cubicBezTo>
                  <a:cubicBezTo>
                    <a:pt x="1602" y="143"/>
                    <a:pt x="1242" y="1"/>
                    <a:pt x="796" y="1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611403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36698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7618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0" y="1"/>
                  </a:moveTo>
                  <a:cubicBezTo>
                    <a:pt x="153" y="110"/>
                    <a:pt x="316" y="218"/>
                    <a:pt x="469" y="338"/>
                  </a:cubicBezTo>
                  <a:cubicBezTo>
                    <a:pt x="316" y="218"/>
                    <a:pt x="153" y="110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453243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0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099108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363329" y="490734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88376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410215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8" y="121"/>
                    <a:pt x="5058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356182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4" y="0"/>
                  </a:moveTo>
                  <a:cubicBezTo>
                    <a:pt x="2446" y="0"/>
                    <a:pt x="2236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4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310900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9" y="5277"/>
                    <a:pt x="7139" y="5277"/>
                  </a:cubicBezTo>
                  <a:cubicBezTo>
                    <a:pt x="7139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311957" y="458483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641477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6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7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16085" y="463944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515911" y="4645353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59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392788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538953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3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528635" y="458472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7" y="914"/>
                    <a:pt x="2719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480363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6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4" y="255"/>
                    <a:pt x="439" y="469"/>
                    <a:pt x="890" y="469"/>
                  </a:cubicBezTo>
                  <a:cubicBezTo>
                    <a:pt x="953" y="469"/>
                    <a:pt x="1019" y="464"/>
                    <a:pt x="1085" y="455"/>
                  </a:cubicBezTo>
                  <a:cubicBezTo>
                    <a:pt x="1619" y="390"/>
                    <a:pt x="1978" y="95"/>
                    <a:pt x="1967" y="19"/>
                  </a:cubicBezTo>
                  <a:cubicBezTo>
                    <a:pt x="1966" y="6"/>
                    <a:pt x="1957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8921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546822" y="499999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04035" y="4882338"/>
              <a:ext cx="202025" cy="280122"/>
            </a:xfrm>
            <a:custGeom>
              <a:avLst/>
              <a:gdLst/>
              <a:ahLst/>
              <a:cxnLst/>
              <a:rect l="l" t="t" r="r" b="b"/>
              <a:pathLst>
                <a:path w="5541" h="7683" extrusionOk="0">
                  <a:moveTo>
                    <a:pt x="1203" y="0"/>
                  </a:moveTo>
                  <a:cubicBezTo>
                    <a:pt x="1203" y="0"/>
                    <a:pt x="1203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745088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675560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10" y="8249"/>
                  </a:cubicBezTo>
                  <a:cubicBezTo>
                    <a:pt x="4462" y="8249"/>
                    <a:pt x="5158" y="7973"/>
                    <a:pt x="565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846700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4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91821" y="4703651"/>
              <a:ext cx="88379" cy="28512"/>
            </a:xfrm>
            <a:custGeom>
              <a:avLst/>
              <a:gdLst/>
              <a:ahLst/>
              <a:cxnLst/>
              <a:rect l="l" t="t" r="r" b="b"/>
              <a:pathLst>
                <a:path w="2424" h="782" extrusionOk="0">
                  <a:moveTo>
                    <a:pt x="1250" y="0"/>
                  </a:moveTo>
                  <a:cubicBezTo>
                    <a:pt x="1193" y="0"/>
                    <a:pt x="1136" y="6"/>
                    <a:pt x="1080" y="19"/>
                  </a:cubicBezTo>
                  <a:cubicBezTo>
                    <a:pt x="252" y="215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3"/>
                    <a:pt x="2159" y="695"/>
                  </a:cubicBezTo>
                  <a:cubicBezTo>
                    <a:pt x="2159" y="695"/>
                    <a:pt x="2194" y="718"/>
                    <a:pt x="2241" y="718"/>
                  </a:cubicBezTo>
                  <a:cubicBezTo>
                    <a:pt x="2273" y="718"/>
                    <a:pt x="2309" y="708"/>
                    <a:pt x="2344" y="673"/>
                  </a:cubicBezTo>
                  <a:cubicBezTo>
                    <a:pt x="2423" y="593"/>
                    <a:pt x="1826" y="0"/>
                    <a:pt x="12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809439" y="475757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89970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718630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7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41839" y="492871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72" y="1"/>
                  </a:moveTo>
                  <a:cubicBezTo>
                    <a:pt x="7674" y="1"/>
                    <a:pt x="7580" y="2"/>
                    <a:pt x="7488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53" y="3981"/>
                    <a:pt x="1" y="6738"/>
                    <a:pt x="44" y="9594"/>
                  </a:cubicBezTo>
                  <a:lnTo>
                    <a:pt x="19094" y="9594"/>
                  </a:lnTo>
                  <a:cubicBezTo>
                    <a:pt x="18953" y="7054"/>
                    <a:pt x="18669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20" y="1"/>
                    <a:pt x="7772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999586" y="463558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6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3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6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808065" y="4808836"/>
              <a:ext cx="182008" cy="201405"/>
            </a:xfrm>
            <a:custGeom>
              <a:avLst/>
              <a:gdLst/>
              <a:ahLst/>
              <a:cxnLst/>
              <a:rect l="l" t="t" r="r" b="b"/>
              <a:pathLst>
                <a:path w="4992" h="5524" extrusionOk="0">
                  <a:moveTo>
                    <a:pt x="4349" y="0"/>
                  </a:moveTo>
                  <a:lnTo>
                    <a:pt x="382" y="1199"/>
                  </a:lnTo>
                  <a:cubicBezTo>
                    <a:pt x="513" y="2245"/>
                    <a:pt x="1" y="4043"/>
                    <a:pt x="1" y="4043"/>
                  </a:cubicBezTo>
                  <a:cubicBezTo>
                    <a:pt x="1" y="4043"/>
                    <a:pt x="1375" y="5523"/>
                    <a:pt x="2734" y="5523"/>
                  </a:cubicBezTo>
                  <a:cubicBezTo>
                    <a:pt x="2822" y="5523"/>
                    <a:pt x="2910" y="5517"/>
                    <a:pt x="2998" y="5504"/>
                  </a:cubicBezTo>
                  <a:cubicBezTo>
                    <a:pt x="4436" y="5297"/>
                    <a:pt x="4992" y="4043"/>
                    <a:pt x="4992" y="4043"/>
                  </a:cubicBezTo>
                  <a:cubicBezTo>
                    <a:pt x="4393" y="3422"/>
                    <a:pt x="4349" y="0"/>
                    <a:pt x="43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819586" y="480883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77" y="2082"/>
                    <a:pt x="1" y="2550"/>
                  </a:cubicBezTo>
                  <a:cubicBezTo>
                    <a:pt x="753" y="3052"/>
                    <a:pt x="1716" y="3413"/>
                    <a:pt x="2601" y="3413"/>
                  </a:cubicBezTo>
                  <a:cubicBezTo>
                    <a:pt x="2639" y="3413"/>
                    <a:pt x="2677" y="3413"/>
                    <a:pt x="271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43714" y="445838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7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0" y="599"/>
                    <a:pt x="6735" y="131"/>
                  </a:cubicBezTo>
                  <a:cubicBezTo>
                    <a:pt x="6512" y="40"/>
                    <a:pt x="6218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16297" y="4296255"/>
              <a:ext cx="381481" cy="412472"/>
            </a:xfrm>
            <a:custGeom>
              <a:avLst/>
              <a:gdLst/>
              <a:ahLst/>
              <a:cxnLst/>
              <a:rect l="l" t="t" r="r" b="b"/>
              <a:pathLst>
                <a:path w="10463" h="11313" extrusionOk="0">
                  <a:moveTo>
                    <a:pt x="4772" y="0"/>
                  </a:moveTo>
                  <a:cubicBezTo>
                    <a:pt x="4519" y="0"/>
                    <a:pt x="4232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75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75" y="5733"/>
                    <a:pt x="2975" y="5733"/>
                  </a:cubicBezTo>
                  <a:cubicBezTo>
                    <a:pt x="2975" y="5733"/>
                    <a:pt x="4196" y="6068"/>
                    <a:pt x="5253" y="6068"/>
                  </a:cubicBezTo>
                  <a:cubicBezTo>
                    <a:pt x="5518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62" y="7389"/>
                    <a:pt x="10451" y="5994"/>
                  </a:cubicBezTo>
                  <a:cubicBezTo>
                    <a:pt x="10451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7" y="142"/>
                    <a:pt x="7709" y="142"/>
                  </a:cubicBezTo>
                  <a:cubicBezTo>
                    <a:pt x="6904" y="142"/>
                    <a:pt x="6147" y="273"/>
                    <a:pt x="6147" y="273"/>
                  </a:cubicBezTo>
                  <a:cubicBezTo>
                    <a:pt x="6147" y="273"/>
                    <a:pt x="5675" y="0"/>
                    <a:pt x="4772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819185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2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40" y="572"/>
                    <a:pt x="1653" y="572"/>
                  </a:cubicBezTo>
                  <a:cubicBezTo>
                    <a:pt x="1659" y="572"/>
                    <a:pt x="1664" y="572"/>
                    <a:pt x="1668" y="570"/>
                  </a:cubicBezTo>
                  <a:cubicBezTo>
                    <a:pt x="1766" y="537"/>
                    <a:pt x="1635" y="47"/>
                    <a:pt x="1036" y="3"/>
                  </a:cubicBezTo>
                  <a:cubicBezTo>
                    <a:pt x="1012" y="2"/>
                    <a:pt x="988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936001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8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0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791841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1" y="786"/>
                    <a:pt x="31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9" y="515"/>
                    <a:pt x="1405" y="437"/>
                  </a:cubicBezTo>
                  <a:cubicBezTo>
                    <a:pt x="1470" y="426"/>
                    <a:pt x="1534" y="422"/>
                    <a:pt x="1595" y="422"/>
                  </a:cubicBezTo>
                  <a:cubicBezTo>
                    <a:pt x="2116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2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924881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8" y="1"/>
                  </a:moveTo>
                  <a:cubicBezTo>
                    <a:pt x="567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0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60" y="1"/>
                    <a:pt x="1308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862499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69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862499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8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908182" y="465545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1" y="0"/>
                  </a:moveTo>
                  <a:cubicBezTo>
                    <a:pt x="1" y="1"/>
                    <a:pt x="589" y="1177"/>
                    <a:pt x="579" y="1559"/>
                  </a:cubicBezTo>
                  <a:cubicBezTo>
                    <a:pt x="557" y="1940"/>
                    <a:pt x="88" y="2136"/>
                    <a:pt x="88" y="2136"/>
                  </a:cubicBezTo>
                  <a:cubicBezTo>
                    <a:pt x="88" y="2136"/>
                    <a:pt x="1200" y="2115"/>
                    <a:pt x="1156" y="1722"/>
                  </a:cubicBezTo>
                  <a:cubicBezTo>
                    <a:pt x="1102" y="13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978032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7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823445" y="502617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8996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21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90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9" y="3815"/>
                    <a:pt x="18484" y="3673"/>
                    <a:pt x="18310" y="3531"/>
                  </a:cubicBezTo>
                  <a:cubicBezTo>
                    <a:pt x="18277" y="3499"/>
                    <a:pt x="18234" y="3466"/>
                    <a:pt x="18190" y="3433"/>
                  </a:cubicBezTo>
                  <a:cubicBezTo>
                    <a:pt x="18016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6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9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26227" y="510922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07960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368220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347146" y="506787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111546" y="4916500"/>
              <a:ext cx="176430" cy="201223"/>
            </a:xfrm>
            <a:custGeom>
              <a:avLst/>
              <a:gdLst/>
              <a:ahLst/>
              <a:cxnLst/>
              <a:rect l="l" t="t" r="r" b="b"/>
              <a:pathLst>
                <a:path w="4839" h="5519" extrusionOk="0">
                  <a:moveTo>
                    <a:pt x="92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141735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347146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403585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364246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426227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071004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4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87" y="232"/>
                    <a:pt x="1950" y="0"/>
                    <a:pt x="154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27807" y="475837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88" y="665"/>
                    <a:pt x="688" y="436"/>
                  </a:cubicBezTo>
                  <a:cubicBezTo>
                    <a:pt x="68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252206" y="4758376"/>
              <a:ext cx="25449" cy="31392"/>
            </a:xfrm>
            <a:custGeom>
              <a:avLst/>
              <a:gdLst/>
              <a:ahLst/>
              <a:cxnLst/>
              <a:rect l="l" t="t" r="r" b="b"/>
              <a:pathLst>
                <a:path w="698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98" y="665"/>
                    <a:pt x="698" y="436"/>
                  </a:cubicBezTo>
                  <a:cubicBezTo>
                    <a:pt x="698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24680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1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088103" y="4717469"/>
              <a:ext cx="88780" cy="29022"/>
            </a:xfrm>
            <a:custGeom>
              <a:avLst/>
              <a:gdLst/>
              <a:ahLst/>
              <a:cxnLst/>
              <a:rect l="l" t="t" r="r" b="b"/>
              <a:pathLst>
                <a:path w="2435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598" y="295"/>
                    <a:pt x="1270" y="295"/>
                  </a:cubicBezTo>
                  <a:cubicBezTo>
                    <a:pt x="1574" y="295"/>
                    <a:pt x="1894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4" y="721"/>
                    <a:pt x="2330" y="710"/>
                    <a:pt x="2365" y="675"/>
                  </a:cubicBezTo>
                  <a:cubicBezTo>
                    <a:pt x="2434" y="596"/>
                    <a:pt x="1843" y="0"/>
                    <a:pt x="127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114718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40284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202111" y="477066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8" y="1603"/>
                    <a:pt x="600" y="1919"/>
                  </a:cubicBezTo>
                  <a:cubicBezTo>
                    <a:pt x="633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185048" y="4891453"/>
              <a:ext cx="55273" cy="17938"/>
            </a:xfrm>
            <a:custGeom>
              <a:avLst/>
              <a:gdLst/>
              <a:ahLst/>
              <a:cxnLst/>
              <a:rect l="l" t="t" r="r" b="b"/>
              <a:pathLst>
                <a:path w="1516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4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408362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49" y="1559"/>
                    <a:pt x="174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069722" y="5226113"/>
              <a:ext cx="37773" cy="52393"/>
            </a:xfrm>
            <a:custGeom>
              <a:avLst/>
              <a:gdLst/>
              <a:ahLst/>
              <a:cxnLst/>
              <a:rect l="l" t="t" r="r" b="b"/>
              <a:pathLst>
                <a:path w="1036" h="1437" extrusionOk="0">
                  <a:moveTo>
                    <a:pt x="370" y="1"/>
                  </a:moveTo>
                  <a:cubicBezTo>
                    <a:pt x="271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5" y="1437"/>
                  </a:cubicBezTo>
                  <a:lnTo>
                    <a:pt x="1035" y="1437"/>
                  </a:lnTo>
                  <a:cubicBezTo>
                    <a:pt x="905" y="1099"/>
                    <a:pt x="719" y="597"/>
                    <a:pt x="534" y="31"/>
                  </a:cubicBezTo>
                  <a:cubicBezTo>
                    <a:pt x="477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88376" y="522604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110629" y="508377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5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86" y="3441"/>
                  </a:cubicBezTo>
                  <a:cubicBezTo>
                    <a:pt x="4469" y="3441"/>
                    <a:pt x="4456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6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5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3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060570" y="489845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7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053424" y="5012206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26" y="0"/>
                  </a:moveTo>
                  <a:cubicBezTo>
                    <a:pt x="5649" y="0"/>
                    <a:pt x="5572" y="1"/>
                    <a:pt x="5493" y="2"/>
                  </a:cubicBezTo>
                  <a:cubicBezTo>
                    <a:pt x="1733" y="56"/>
                    <a:pt x="491" y="885"/>
                    <a:pt x="19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7" y="2356"/>
                    <a:pt x="87" y="2356"/>
                  </a:cubicBezTo>
                  <a:cubicBezTo>
                    <a:pt x="87" y="2356"/>
                    <a:pt x="98" y="2345"/>
                    <a:pt x="109" y="2345"/>
                  </a:cubicBezTo>
                  <a:cubicBezTo>
                    <a:pt x="360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3" y="1489"/>
                  </a:cubicBezTo>
                  <a:cubicBezTo>
                    <a:pt x="8579" y="1489"/>
                    <a:pt x="10356" y="2400"/>
                    <a:pt x="10386" y="2410"/>
                  </a:cubicBez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4" y="1419"/>
                    <a:pt x="10277" y="1299"/>
                  </a:cubicBezTo>
                  <a:cubicBezTo>
                    <a:pt x="9990" y="894"/>
                    <a:pt x="8984" y="0"/>
                    <a:pt x="572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164261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281076" y="5230233"/>
              <a:ext cx="64461" cy="20819"/>
            </a:xfrm>
            <a:custGeom>
              <a:avLst/>
              <a:gdLst/>
              <a:ahLst/>
              <a:cxnLst/>
              <a:rect l="l" t="t" r="r" b="b"/>
              <a:pathLst>
                <a:path w="1768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3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1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1" y="1"/>
                    <a:pt x="81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136953" y="518152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3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56" y="0"/>
                    <a:pt x="140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269956" y="518152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6" y="754"/>
                    <a:pt x="99" y="760"/>
                    <a:pt x="116" y="760"/>
                  </a:cubicBezTo>
                  <a:cubicBezTo>
                    <a:pt x="250" y="760"/>
                    <a:pt x="622" y="424"/>
                    <a:pt x="1146" y="424"/>
                  </a:cubicBezTo>
                  <a:cubicBezTo>
                    <a:pt x="1202" y="424"/>
                    <a:pt x="1260" y="428"/>
                    <a:pt x="1319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062940" y="507466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4" y="370"/>
                    <a:pt x="7488" y="251"/>
                  </a:cubicBezTo>
                  <a:cubicBezTo>
                    <a:pt x="6648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8718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52104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2" y="2482"/>
                    <a:pt x="3411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6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7027003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3" y="0"/>
                    <a:pt x="1112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7091390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4" y="2681"/>
                    <a:pt x="196" y="3510"/>
                  </a:cubicBezTo>
                  <a:lnTo>
                    <a:pt x="7781" y="3510"/>
                  </a:lnTo>
                  <a:cubicBezTo>
                    <a:pt x="7879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7119573" y="523537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8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6" y="845"/>
                  </a:cubicBezTo>
                  <a:cubicBezTo>
                    <a:pt x="2496" y="845"/>
                    <a:pt x="2540" y="879"/>
                    <a:pt x="2605" y="879"/>
                  </a:cubicBezTo>
                  <a:cubicBezTo>
                    <a:pt x="2637" y="879"/>
                    <a:pt x="2674" y="870"/>
                    <a:pt x="2714" y="845"/>
                  </a:cubicBezTo>
                  <a:cubicBezTo>
                    <a:pt x="2819" y="772"/>
                    <a:pt x="2165" y="1"/>
                    <a:pt x="147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253659" y="524587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821075" y="514736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33" y="2965"/>
                  </a:cubicBezTo>
                  <a:cubicBezTo>
                    <a:pt x="3427" y="2976"/>
                    <a:pt x="3417" y="2982"/>
                    <a:pt x="3404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76" y="3102"/>
                    <a:pt x="1036" y="3102"/>
                  </a:cubicBezTo>
                  <a:cubicBezTo>
                    <a:pt x="1001" y="3102"/>
                    <a:pt x="995" y="3078"/>
                    <a:pt x="1025" y="3019"/>
                  </a:cubicBezTo>
                  <a:cubicBezTo>
                    <a:pt x="1025" y="3019"/>
                    <a:pt x="1603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6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50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2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8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1" y="3499"/>
                    <a:pt x="1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1" y="1297"/>
                    <a:pt x="7281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0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765438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2" y="190"/>
                    <a:pt x="3832" y="192"/>
                    <a:pt x="3772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2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1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27" y="10528"/>
                  </a:lnTo>
                  <a:cubicBezTo>
                    <a:pt x="1527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61464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6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0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102796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857316" y="5226040"/>
              <a:ext cx="91733" cy="34418"/>
            </a:xfrm>
            <a:custGeom>
              <a:avLst/>
              <a:gdLst/>
              <a:ahLst/>
              <a:cxnLst/>
              <a:rect l="l" t="t" r="r" b="b"/>
              <a:pathLst>
                <a:path w="2516" h="944" extrusionOk="0">
                  <a:moveTo>
                    <a:pt x="1306" y="0"/>
                  </a:moveTo>
                  <a:cubicBezTo>
                    <a:pt x="609" y="0"/>
                    <a:pt x="31" y="861"/>
                    <a:pt x="31" y="861"/>
                  </a:cubicBezTo>
                  <a:cubicBezTo>
                    <a:pt x="1" y="920"/>
                    <a:pt x="7" y="944"/>
                    <a:pt x="42" y="944"/>
                  </a:cubicBezTo>
                  <a:cubicBezTo>
                    <a:pt x="182" y="944"/>
                    <a:pt x="780" y="556"/>
                    <a:pt x="1295" y="469"/>
                  </a:cubicBezTo>
                  <a:cubicBezTo>
                    <a:pt x="1348" y="461"/>
                    <a:pt x="1399" y="457"/>
                    <a:pt x="1449" y="457"/>
                  </a:cubicBezTo>
                  <a:cubicBezTo>
                    <a:pt x="1947" y="457"/>
                    <a:pt x="2298" y="824"/>
                    <a:pt x="2410" y="824"/>
                  </a:cubicBezTo>
                  <a:cubicBezTo>
                    <a:pt x="2423" y="824"/>
                    <a:pt x="2433" y="818"/>
                    <a:pt x="2439" y="807"/>
                  </a:cubicBezTo>
                  <a:cubicBezTo>
                    <a:pt x="2516" y="676"/>
                    <a:pt x="1993" y="11"/>
                    <a:pt x="1306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980803" y="522604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793372" y="525528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19" y="38"/>
                    <a:pt x="218" y="92"/>
                  </a:cubicBezTo>
                  <a:cubicBezTo>
                    <a:pt x="142" y="288"/>
                    <a:pt x="66" y="473"/>
                    <a:pt x="0" y="637"/>
                  </a:cubicBezTo>
                  <a:lnTo>
                    <a:pt x="1319" y="637"/>
                  </a:lnTo>
                  <a:cubicBezTo>
                    <a:pt x="1275" y="342"/>
                    <a:pt x="1145" y="124"/>
                    <a:pt x="905" y="48"/>
                  </a:cubicBezTo>
                  <a:cubicBezTo>
                    <a:pt x="788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71108" y="5261588"/>
              <a:ext cx="46158" cy="16917"/>
            </a:xfrm>
            <a:custGeom>
              <a:avLst/>
              <a:gdLst/>
              <a:ahLst/>
              <a:cxnLst/>
              <a:rect l="l" t="t" r="r" b="b"/>
              <a:pathLst>
                <a:path w="1266" h="464" extrusionOk="0">
                  <a:moveTo>
                    <a:pt x="490" y="1"/>
                  </a:moveTo>
                  <a:cubicBezTo>
                    <a:pt x="418" y="1"/>
                    <a:pt x="345" y="9"/>
                    <a:pt x="273" y="28"/>
                  </a:cubicBezTo>
                  <a:cubicBezTo>
                    <a:pt x="110" y="71"/>
                    <a:pt x="23" y="235"/>
                    <a:pt x="1" y="464"/>
                  </a:cubicBezTo>
                  <a:lnTo>
                    <a:pt x="1265" y="464"/>
                  </a:lnTo>
                  <a:cubicBezTo>
                    <a:pt x="1265" y="464"/>
                    <a:pt x="1222" y="355"/>
                    <a:pt x="1145" y="180"/>
                  </a:cubicBezTo>
                  <a:cubicBezTo>
                    <a:pt x="947" y="81"/>
                    <a:pt x="718" y="1"/>
                    <a:pt x="49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517229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7" y="2368"/>
                  </a:moveTo>
                  <a:cubicBezTo>
                    <a:pt x="2419" y="2368"/>
                    <a:pt x="2628" y="2395"/>
                    <a:pt x="2845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8" y="3065"/>
                  </a:cubicBezTo>
                  <a:cubicBezTo>
                    <a:pt x="90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7" y="2368"/>
                  </a:cubicBezTo>
                  <a:close/>
                  <a:moveTo>
                    <a:pt x="5629" y="2368"/>
                  </a:moveTo>
                  <a:cubicBezTo>
                    <a:pt x="5765" y="2368"/>
                    <a:pt x="5892" y="2382"/>
                    <a:pt x="6005" y="2409"/>
                  </a:cubicBezTo>
                  <a:cubicBezTo>
                    <a:pt x="6446" y="2514"/>
                    <a:pt x="6949" y="3065"/>
                    <a:pt x="6710" y="3065"/>
                  </a:cubicBezTo>
                  <a:cubicBezTo>
                    <a:pt x="6701" y="3065"/>
                    <a:pt x="6692" y="3064"/>
                    <a:pt x="6681" y="3063"/>
                  </a:cubicBezTo>
                  <a:cubicBezTo>
                    <a:pt x="6441" y="3019"/>
                    <a:pt x="6430" y="2703"/>
                    <a:pt x="5809" y="2627"/>
                  </a:cubicBezTo>
                  <a:cubicBezTo>
                    <a:pt x="5762" y="2620"/>
                    <a:pt x="5716" y="2617"/>
                    <a:pt x="5670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5" y="2915"/>
                    <a:pt x="4685" y="2914"/>
                    <a:pt x="4675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30" y="2395"/>
                    <a:pt x="5439" y="2368"/>
                    <a:pt x="5629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77" y="1079"/>
                  </a:lnTo>
                  <a:cubicBezTo>
                    <a:pt x="6240" y="1087"/>
                    <a:pt x="6199" y="1091"/>
                    <a:pt x="6156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0" y="981"/>
                    <a:pt x="5384" y="1167"/>
                  </a:cubicBezTo>
                  <a:cubicBezTo>
                    <a:pt x="5463" y="1256"/>
                    <a:pt x="5373" y="1297"/>
                    <a:pt x="5131" y="1297"/>
                  </a:cubicBezTo>
                  <a:cubicBezTo>
                    <a:pt x="4873" y="1297"/>
                    <a:pt x="4442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550334" y="5236832"/>
              <a:ext cx="88124" cy="25486"/>
            </a:xfrm>
            <a:custGeom>
              <a:avLst/>
              <a:gdLst/>
              <a:ahLst/>
              <a:cxnLst/>
              <a:rect l="l" t="t" r="r" b="b"/>
              <a:pathLst>
                <a:path w="2417" h="699" extrusionOk="0">
                  <a:moveTo>
                    <a:pt x="1318" y="1"/>
                  </a:moveTo>
                  <a:cubicBezTo>
                    <a:pt x="1181" y="1"/>
                    <a:pt x="1052" y="15"/>
                    <a:pt x="934" y="42"/>
                  </a:cubicBezTo>
                  <a:cubicBezTo>
                    <a:pt x="493" y="147"/>
                    <a:pt x="0" y="698"/>
                    <a:pt x="240" y="698"/>
                  </a:cubicBezTo>
                  <a:cubicBezTo>
                    <a:pt x="248" y="698"/>
                    <a:pt x="258" y="697"/>
                    <a:pt x="269" y="696"/>
                  </a:cubicBezTo>
                  <a:cubicBezTo>
                    <a:pt x="509" y="652"/>
                    <a:pt x="520" y="336"/>
                    <a:pt x="1141" y="260"/>
                  </a:cubicBezTo>
                  <a:cubicBezTo>
                    <a:pt x="1188" y="253"/>
                    <a:pt x="1234" y="250"/>
                    <a:pt x="1279" y="250"/>
                  </a:cubicBezTo>
                  <a:cubicBezTo>
                    <a:pt x="1732" y="250"/>
                    <a:pt x="2075" y="548"/>
                    <a:pt x="2232" y="548"/>
                  </a:cubicBezTo>
                  <a:cubicBezTo>
                    <a:pt x="2244" y="548"/>
                    <a:pt x="2254" y="547"/>
                    <a:pt x="2264" y="543"/>
                  </a:cubicBezTo>
                  <a:cubicBezTo>
                    <a:pt x="2416" y="500"/>
                    <a:pt x="2296" y="184"/>
                    <a:pt x="1926" y="86"/>
                  </a:cubicBezTo>
                  <a:cubicBezTo>
                    <a:pt x="1716" y="28"/>
                    <a:pt x="1509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682098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107" y="1"/>
                  </a:moveTo>
                  <a:cubicBezTo>
                    <a:pt x="917" y="1"/>
                    <a:pt x="708" y="28"/>
                    <a:pt x="491" y="86"/>
                  </a:cubicBezTo>
                  <a:cubicBezTo>
                    <a:pt x="121" y="184"/>
                    <a:pt x="1" y="500"/>
                    <a:pt x="153" y="543"/>
                  </a:cubicBezTo>
                  <a:cubicBezTo>
                    <a:pt x="163" y="547"/>
                    <a:pt x="173" y="548"/>
                    <a:pt x="185" y="548"/>
                  </a:cubicBezTo>
                  <a:cubicBezTo>
                    <a:pt x="344" y="548"/>
                    <a:pt x="694" y="250"/>
                    <a:pt x="1148" y="250"/>
                  </a:cubicBezTo>
                  <a:cubicBezTo>
                    <a:pt x="1194" y="250"/>
                    <a:pt x="1240" y="253"/>
                    <a:pt x="1287" y="260"/>
                  </a:cubicBezTo>
                  <a:cubicBezTo>
                    <a:pt x="1908" y="336"/>
                    <a:pt x="1919" y="652"/>
                    <a:pt x="2159" y="696"/>
                  </a:cubicBezTo>
                  <a:cubicBezTo>
                    <a:pt x="2170" y="697"/>
                    <a:pt x="2179" y="698"/>
                    <a:pt x="2188" y="698"/>
                  </a:cubicBezTo>
                  <a:cubicBezTo>
                    <a:pt x="2427" y="698"/>
                    <a:pt x="1924" y="147"/>
                    <a:pt x="1483" y="42"/>
                  </a:cubicBezTo>
                  <a:cubicBezTo>
                    <a:pt x="1370" y="15"/>
                    <a:pt x="1243" y="1"/>
                    <a:pt x="110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58821" y="5001523"/>
              <a:ext cx="379075" cy="276987"/>
            </a:xfrm>
            <a:custGeom>
              <a:avLst/>
              <a:gdLst/>
              <a:ahLst/>
              <a:cxnLst/>
              <a:rect l="l" t="t" r="r" b="b"/>
              <a:pathLst>
                <a:path w="10397" h="7597" extrusionOk="0">
                  <a:moveTo>
                    <a:pt x="5166" y="1"/>
                  </a:moveTo>
                  <a:cubicBezTo>
                    <a:pt x="3226" y="1"/>
                    <a:pt x="1188" y="1919"/>
                    <a:pt x="1188" y="1919"/>
                  </a:cubicBezTo>
                  <a:cubicBezTo>
                    <a:pt x="1188" y="1919"/>
                    <a:pt x="725" y="944"/>
                    <a:pt x="549" y="944"/>
                  </a:cubicBezTo>
                  <a:cubicBezTo>
                    <a:pt x="522" y="944"/>
                    <a:pt x="501" y="968"/>
                    <a:pt x="491" y="1025"/>
                  </a:cubicBezTo>
                  <a:cubicBezTo>
                    <a:pt x="414" y="1428"/>
                    <a:pt x="817" y="1908"/>
                    <a:pt x="817" y="1908"/>
                  </a:cubicBezTo>
                  <a:cubicBezTo>
                    <a:pt x="817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67" y="2540"/>
                    <a:pt x="567" y="2540"/>
                  </a:cubicBezTo>
                  <a:cubicBezTo>
                    <a:pt x="567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4" y="5338"/>
                    <a:pt x="6475" y="5384"/>
                    <a:pt x="6733" y="5384"/>
                  </a:cubicBezTo>
                  <a:cubicBezTo>
                    <a:pt x="6975" y="5384"/>
                    <a:pt x="7065" y="5343"/>
                    <a:pt x="6986" y="5254"/>
                  </a:cubicBezTo>
                  <a:cubicBezTo>
                    <a:pt x="6822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8" y="5178"/>
                  </a:cubicBezTo>
                  <a:cubicBezTo>
                    <a:pt x="7801" y="5178"/>
                    <a:pt x="7842" y="5174"/>
                    <a:pt x="787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6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97" y="3205"/>
                    <a:pt x="9863" y="2180"/>
                  </a:cubicBezTo>
                  <a:cubicBezTo>
                    <a:pt x="9209" y="916"/>
                    <a:pt x="6615" y="1"/>
                    <a:pt x="5166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737140" y="474207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857529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724416" y="479253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846007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455503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4" y="327"/>
                  </a:cubicBezTo>
                  <a:cubicBezTo>
                    <a:pt x="326" y="323"/>
                    <a:pt x="248" y="317"/>
                    <a:pt x="180" y="317"/>
                  </a:cubicBezTo>
                  <a:cubicBezTo>
                    <a:pt x="80" y="317"/>
                    <a:pt x="0" y="330"/>
                    <a:pt x="58" y="382"/>
                  </a:cubicBezTo>
                  <a:cubicBezTo>
                    <a:pt x="58" y="382"/>
                    <a:pt x="201" y="524"/>
                    <a:pt x="309" y="524"/>
                  </a:cubicBezTo>
                  <a:cubicBezTo>
                    <a:pt x="312" y="524"/>
                    <a:pt x="316" y="524"/>
                    <a:pt x="320" y="523"/>
                  </a:cubicBezTo>
                  <a:cubicBezTo>
                    <a:pt x="421" y="523"/>
                    <a:pt x="682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45" y="311"/>
                    <a:pt x="1537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613372" y="4013732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4" y="467"/>
                    <a:pt x="124" y="467"/>
                  </a:cubicBezTo>
                  <a:cubicBezTo>
                    <a:pt x="225" y="467"/>
                    <a:pt x="424" y="301"/>
                    <a:pt x="709" y="273"/>
                  </a:cubicBezTo>
                  <a:cubicBezTo>
                    <a:pt x="727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3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8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862591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862591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862591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862591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862591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9184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862591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15574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15574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15574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15574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39265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15574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1557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93926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62591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62591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93926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939265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939265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93926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93926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93926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321103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321103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321103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321103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321103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244429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47368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473685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473685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47368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47368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47368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73685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168156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47368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397412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397412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397412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397412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397412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473685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397412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397412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397412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397412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170733" y="3793809"/>
              <a:ext cx="586095" cy="655915"/>
            </a:xfrm>
            <a:custGeom>
              <a:avLst/>
              <a:gdLst/>
              <a:ahLst/>
              <a:cxnLst/>
              <a:rect l="l" t="t" r="r" b="b"/>
              <a:pathLst>
                <a:path w="16075" h="17990" extrusionOk="0">
                  <a:moveTo>
                    <a:pt x="6476" y="1"/>
                  </a:moveTo>
                  <a:cubicBezTo>
                    <a:pt x="5575" y="1"/>
                    <a:pt x="4537" y="329"/>
                    <a:pt x="3313" y="1216"/>
                  </a:cubicBezTo>
                  <a:cubicBezTo>
                    <a:pt x="2518" y="1783"/>
                    <a:pt x="1548" y="2840"/>
                    <a:pt x="1242" y="4551"/>
                  </a:cubicBezTo>
                  <a:cubicBezTo>
                    <a:pt x="937" y="6251"/>
                    <a:pt x="2005" y="7526"/>
                    <a:pt x="1602" y="8866"/>
                  </a:cubicBezTo>
                  <a:cubicBezTo>
                    <a:pt x="1210" y="10207"/>
                    <a:pt x="0" y="10763"/>
                    <a:pt x="174" y="11580"/>
                  </a:cubicBezTo>
                  <a:cubicBezTo>
                    <a:pt x="360" y="12397"/>
                    <a:pt x="1885" y="13629"/>
                    <a:pt x="1635" y="14697"/>
                  </a:cubicBezTo>
                  <a:cubicBezTo>
                    <a:pt x="1395" y="15754"/>
                    <a:pt x="4043" y="17912"/>
                    <a:pt x="7335" y="17988"/>
                  </a:cubicBezTo>
                  <a:cubicBezTo>
                    <a:pt x="7367" y="17989"/>
                    <a:pt x="7398" y="17989"/>
                    <a:pt x="7430" y="17989"/>
                  </a:cubicBezTo>
                  <a:cubicBezTo>
                    <a:pt x="10328" y="17989"/>
                    <a:pt x="10708" y="14873"/>
                    <a:pt x="11829" y="14873"/>
                  </a:cubicBezTo>
                  <a:cubicBezTo>
                    <a:pt x="11946" y="14873"/>
                    <a:pt x="12070" y="14906"/>
                    <a:pt x="12206" y="14980"/>
                  </a:cubicBezTo>
                  <a:cubicBezTo>
                    <a:pt x="12846" y="15321"/>
                    <a:pt x="13499" y="15539"/>
                    <a:pt x="14069" y="15539"/>
                  </a:cubicBezTo>
                  <a:cubicBezTo>
                    <a:pt x="14811" y="15539"/>
                    <a:pt x="15410" y="15171"/>
                    <a:pt x="15650" y="14228"/>
                  </a:cubicBezTo>
                  <a:cubicBezTo>
                    <a:pt x="16075" y="12550"/>
                    <a:pt x="14407" y="12496"/>
                    <a:pt x="13514" y="10970"/>
                  </a:cubicBezTo>
                  <a:cubicBezTo>
                    <a:pt x="12609" y="9444"/>
                    <a:pt x="13590" y="9902"/>
                    <a:pt x="14037" y="7722"/>
                  </a:cubicBezTo>
                  <a:cubicBezTo>
                    <a:pt x="14407" y="5968"/>
                    <a:pt x="13121" y="4584"/>
                    <a:pt x="11966" y="4573"/>
                  </a:cubicBezTo>
                  <a:cubicBezTo>
                    <a:pt x="10811" y="4562"/>
                    <a:pt x="11421" y="2001"/>
                    <a:pt x="8283" y="453"/>
                  </a:cubicBezTo>
                  <a:cubicBezTo>
                    <a:pt x="7743" y="183"/>
                    <a:pt x="7147" y="1"/>
                    <a:pt x="6476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26630" y="4290312"/>
              <a:ext cx="343344" cy="988212"/>
            </a:xfrm>
            <a:custGeom>
              <a:avLst/>
              <a:gdLst/>
              <a:ahLst/>
              <a:cxnLst/>
              <a:rect l="l" t="t" r="r" b="b"/>
              <a:pathLst>
                <a:path w="9417" h="27104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1068" y="480"/>
                    <a:pt x="1090" y="817"/>
                    <a:pt x="1090" y="872"/>
                  </a:cubicBezTo>
                  <a:cubicBezTo>
                    <a:pt x="1090" y="981"/>
                    <a:pt x="632" y="1362"/>
                    <a:pt x="0" y="1711"/>
                  </a:cubicBezTo>
                  <a:lnTo>
                    <a:pt x="0" y="27104"/>
                  </a:lnTo>
                  <a:lnTo>
                    <a:pt x="8043" y="26406"/>
                  </a:lnTo>
                  <a:lnTo>
                    <a:pt x="9275" y="10015"/>
                  </a:lnTo>
                  <a:cubicBezTo>
                    <a:pt x="9416" y="2365"/>
                    <a:pt x="1264" y="11"/>
                    <a:pt x="1264" y="11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858423" y="4223154"/>
              <a:ext cx="438" cy="5578"/>
            </a:xfrm>
            <a:custGeom>
              <a:avLst/>
              <a:gdLst/>
              <a:ahLst/>
              <a:cxnLst/>
              <a:rect l="l" t="t" r="r" b="b"/>
              <a:pathLst>
                <a:path w="12" h="153" extrusionOk="0">
                  <a:moveTo>
                    <a:pt x="11" y="153"/>
                  </a:moveTo>
                  <a:lnTo>
                    <a:pt x="11" y="153"/>
                  </a:lnTo>
                  <a:cubicBezTo>
                    <a:pt x="11" y="98"/>
                    <a:pt x="11" y="55"/>
                    <a:pt x="0" y="0"/>
                  </a:cubicBezTo>
                  <a:cubicBezTo>
                    <a:pt x="11" y="55"/>
                    <a:pt x="11" y="98"/>
                    <a:pt x="11" y="153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855615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5"/>
                  </a:moveTo>
                  <a:cubicBezTo>
                    <a:pt x="1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12" y="196"/>
                    <a:pt x="23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854449" y="4176668"/>
              <a:ext cx="36" cy="120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cubicBezTo>
                    <a:pt x="0" y="11"/>
                    <a:pt x="0" y="22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851641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826630" y="414327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852443" y="4152423"/>
              <a:ext cx="2042" cy="24282"/>
            </a:xfrm>
            <a:custGeom>
              <a:avLst/>
              <a:gdLst/>
              <a:ahLst/>
              <a:cxnLst/>
              <a:rect l="l" t="t" r="r" b="b"/>
              <a:pathLst>
                <a:path w="56" h="666" extrusionOk="0">
                  <a:moveTo>
                    <a:pt x="1" y="0"/>
                  </a:moveTo>
                  <a:cubicBezTo>
                    <a:pt x="12" y="164"/>
                    <a:pt x="33" y="393"/>
                    <a:pt x="55" y="665"/>
                  </a:cubicBezTo>
                  <a:cubicBezTo>
                    <a:pt x="33" y="393"/>
                    <a:pt x="12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854449" y="4177835"/>
              <a:ext cx="1203" cy="11193"/>
            </a:xfrm>
            <a:custGeom>
              <a:avLst/>
              <a:gdLst/>
              <a:ahLst/>
              <a:cxnLst/>
              <a:rect l="l" t="t" r="r" b="b"/>
              <a:pathLst>
                <a:path w="33" h="307" extrusionOk="0">
                  <a:moveTo>
                    <a:pt x="33" y="306"/>
                  </a:moveTo>
                  <a:lnTo>
                    <a:pt x="33" y="306"/>
                  </a:lnTo>
                  <a:cubicBezTo>
                    <a:pt x="22" y="197"/>
                    <a:pt x="11" y="99"/>
                    <a:pt x="0" y="1"/>
                  </a:cubicBezTo>
                  <a:cubicBezTo>
                    <a:pt x="11" y="99"/>
                    <a:pt x="22" y="197"/>
                    <a:pt x="3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902502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66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4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903705" y="3972132"/>
              <a:ext cx="59247" cy="102854"/>
            </a:xfrm>
            <a:custGeom>
              <a:avLst/>
              <a:gdLst/>
              <a:ahLst/>
              <a:cxnLst/>
              <a:rect l="l" t="t" r="r" b="b"/>
              <a:pathLst>
                <a:path w="1625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1" y="2820"/>
                  </a:cubicBezTo>
                  <a:cubicBezTo>
                    <a:pt x="153" y="2722"/>
                    <a:pt x="1101" y="2101"/>
                    <a:pt x="1428" y="1567"/>
                  </a:cubicBezTo>
                  <a:cubicBezTo>
                    <a:pt x="1624" y="1251"/>
                    <a:pt x="1624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904507" y="397876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11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87071" y="4281161"/>
              <a:ext cx="467745" cy="997363"/>
            </a:xfrm>
            <a:custGeom>
              <a:avLst/>
              <a:gdLst/>
              <a:ahLst/>
              <a:cxnLst/>
              <a:rect l="l" t="t" r="r" b="b"/>
              <a:pathLst>
                <a:path w="12829" h="27355" extrusionOk="0">
                  <a:moveTo>
                    <a:pt x="7913" y="0"/>
                  </a:move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44"/>
                  </a:lnTo>
                  <a:lnTo>
                    <a:pt x="12741" y="19137"/>
                  </a:lnTo>
                  <a:lnTo>
                    <a:pt x="12828" y="10266"/>
                  </a:lnTo>
                  <a:lnTo>
                    <a:pt x="12828" y="2126"/>
                  </a:lnTo>
                  <a:lnTo>
                    <a:pt x="12610" y="1962"/>
                  </a:lnTo>
                  <a:cubicBezTo>
                    <a:pt x="11984" y="2309"/>
                    <a:pt x="11196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13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373969" y="422869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8" y="1407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377943" y="418899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32" y="708"/>
                  </a:cubicBezTo>
                  <a:cubicBezTo>
                    <a:pt x="4131" y="1068"/>
                    <a:pt x="3619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52" y="2535"/>
                    <a:pt x="3048" y="2535"/>
                  </a:cubicBezTo>
                  <a:cubicBezTo>
                    <a:pt x="3106" y="2535"/>
                    <a:pt x="3162" y="2533"/>
                    <a:pt x="3215" y="2528"/>
                  </a:cubicBezTo>
                  <a:cubicBezTo>
                    <a:pt x="3619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493" y="817"/>
                    <a:pt x="5471" y="556"/>
                    <a:pt x="5449" y="305"/>
                  </a:cubicBezTo>
                  <a:cubicBezTo>
                    <a:pt x="544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379912" y="413969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382318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271445" y="3673931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0"/>
                  </a:moveTo>
                  <a:cubicBezTo>
                    <a:pt x="6318" y="0"/>
                    <a:pt x="6199" y="4"/>
                    <a:pt x="6071" y="14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2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7" y="7695"/>
                  </a:cubicBezTo>
                  <a:cubicBezTo>
                    <a:pt x="1023" y="7695"/>
                    <a:pt x="1100" y="7713"/>
                    <a:pt x="1178" y="7752"/>
                  </a:cubicBezTo>
                  <a:cubicBezTo>
                    <a:pt x="1189" y="7763"/>
                    <a:pt x="1210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53" y="6553"/>
                  </a:cubicBezTo>
                  <a:cubicBezTo>
                    <a:pt x="7924" y="6973"/>
                    <a:pt x="8549" y="7559"/>
                    <a:pt x="9106" y="7559"/>
                  </a:cubicBezTo>
                  <a:cubicBezTo>
                    <a:pt x="9171" y="7559"/>
                    <a:pt x="9234" y="7551"/>
                    <a:pt x="9297" y="7534"/>
                  </a:cubicBezTo>
                  <a:cubicBezTo>
                    <a:pt x="9297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3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0"/>
                  </a:cubicBezTo>
                  <a:cubicBezTo>
                    <a:pt x="11939" y="457"/>
                    <a:pt x="11218" y="332"/>
                    <a:pt x="10532" y="332"/>
                  </a:cubicBezTo>
                  <a:cubicBezTo>
                    <a:pt x="8994" y="332"/>
                    <a:pt x="7629" y="962"/>
                    <a:pt x="7629" y="962"/>
                  </a:cubicBezTo>
                  <a:cubicBezTo>
                    <a:pt x="7629" y="962"/>
                    <a:pt x="7782" y="613"/>
                    <a:pt x="7553" y="330"/>
                  </a:cubicBezTo>
                  <a:cubicBezTo>
                    <a:pt x="7395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267471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3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75" y="3760"/>
                    <a:pt x="7619" y="3771"/>
                    <a:pt x="7662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62" y="4676"/>
                  </a:cubicBezTo>
                  <a:cubicBezTo>
                    <a:pt x="7619" y="4687"/>
                    <a:pt x="7575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6" y="3826"/>
                  </a:moveTo>
                  <a:lnTo>
                    <a:pt x="6006" y="3826"/>
                  </a:ln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07" y="6496"/>
                    <a:pt x="6605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63" y="7436"/>
                    <a:pt x="6993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19" y="1592"/>
                    <a:pt x="1298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3" y="4752"/>
                  </a:cubicBezTo>
                  <a:cubicBezTo>
                    <a:pt x="2137" y="6092"/>
                    <a:pt x="247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70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9" y="9264"/>
                    <a:pt x="7161" y="9024"/>
                    <a:pt x="7662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406" y="1363"/>
                    <a:pt x="9406" y="1363"/>
                  </a:cubicBezTo>
                  <a:cubicBezTo>
                    <a:pt x="9343" y="1380"/>
                    <a:pt x="9280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368500" y="399984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8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498733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40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19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448492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404157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4" y="730"/>
                    <a:pt x="764" y="469"/>
                  </a:cubicBezTo>
                  <a:cubicBezTo>
                    <a:pt x="764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528520" y="403600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15" y="937"/>
                    <a:pt x="459" y="927"/>
                    <a:pt x="502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502" y="33"/>
                  </a:cubicBezTo>
                  <a:cubicBezTo>
                    <a:pt x="459" y="11"/>
                    <a:pt x="415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479263" y="4038378"/>
              <a:ext cx="44518" cy="103765"/>
            </a:xfrm>
            <a:custGeom>
              <a:avLst/>
              <a:gdLst/>
              <a:ahLst/>
              <a:cxnLst/>
              <a:rect l="l" t="t" r="r" b="b"/>
              <a:pathLst>
                <a:path w="1221" h="2846" extrusionOk="0">
                  <a:moveTo>
                    <a:pt x="197" y="1"/>
                  </a:moveTo>
                  <a:cubicBezTo>
                    <a:pt x="197" y="1"/>
                    <a:pt x="894" y="2213"/>
                    <a:pt x="796" y="2453"/>
                  </a:cubicBezTo>
                  <a:cubicBezTo>
                    <a:pt x="687" y="2692"/>
                    <a:pt x="0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90784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486409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07005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589104" y="439958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550566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530295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3" y="66"/>
                    <a:pt x="295" y="131"/>
                    <a:pt x="448" y="208"/>
                  </a:cubicBezTo>
                  <a:cubicBezTo>
                    <a:pt x="295" y="131"/>
                    <a:pt x="14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13646" y="4329615"/>
              <a:ext cx="321067" cy="936183"/>
            </a:xfrm>
            <a:custGeom>
              <a:avLst/>
              <a:gdLst/>
              <a:ahLst/>
              <a:cxnLst/>
              <a:rect l="l" t="t" r="r" b="b"/>
              <a:pathLst>
                <a:path w="8806" h="25677" extrusionOk="0">
                  <a:moveTo>
                    <a:pt x="4767" y="1"/>
                  </a:moveTo>
                  <a:cubicBezTo>
                    <a:pt x="3481" y="1"/>
                    <a:pt x="2079" y="532"/>
                    <a:pt x="741" y="1287"/>
                  </a:cubicBezTo>
                  <a:cubicBezTo>
                    <a:pt x="752" y="1331"/>
                    <a:pt x="0" y="21688"/>
                    <a:pt x="273" y="25677"/>
                  </a:cubicBezTo>
                  <a:lnTo>
                    <a:pt x="8239" y="25426"/>
                  </a:lnTo>
                  <a:cubicBezTo>
                    <a:pt x="8806" y="20718"/>
                    <a:pt x="8675" y="1102"/>
                    <a:pt x="8675" y="1102"/>
                  </a:cubicBezTo>
                  <a:cubicBezTo>
                    <a:pt x="6474" y="154"/>
                    <a:pt x="4806" y="1"/>
                    <a:pt x="4806" y="1"/>
                  </a:cubicBezTo>
                  <a:cubicBezTo>
                    <a:pt x="4793" y="1"/>
                    <a:pt x="4780" y="1"/>
                    <a:pt x="476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01841" y="4223154"/>
              <a:ext cx="170888" cy="195243"/>
            </a:xfrm>
            <a:custGeom>
              <a:avLst/>
              <a:gdLst/>
              <a:ahLst/>
              <a:cxnLst/>
              <a:rect l="l" t="t" r="r" b="b"/>
              <a:pathLst>
                <a:path w="4687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090" y="5264"/>
                    <a:pt x="2126" y="5351"/>
                  </a:cubicBezTo>
                  <a:cubicBezTo>
                    <a:pt x="2156" y="5354"/>
                    <a:pt x="2186" y="5355"/>
                    <a:pt x="2217" y="5355"/>
                  </a:cubicBezTo>
                  <a:cubicBezTo>
                    <a:pt x="3258" y="5355"/>
                    <a:pt x="4687" y="3967"/>
                    <a:pt x="468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30862" y="4223154"/>
              <a:ext cx="119625" cy="81999"/>
            </a:xfrm>
            <a:custGeom>
              <a:avLst/>
              <a:gdLst/>
              <a:ahLst/>
              <a:cxnLst/>
              <a:rect l="l" t="t" r="r" b="b"/>
              <a:pathLst>
                <a:path w="3281" h="2249" extrusionOk="0">
                  <a:moveTo>
                    <a:pt x="98" y="0"/>
                  </a:moveTo>
                  <a:cubicBezTo>
                    <a:pt x="120" y="393"/>
                    <a:pt x="76" y="807"/>
                    <a:pt x="0" y="1232"/>
                  </a:cubicBezTo>
                  <a:cubicBezTo>
                    <a:pt x="609" y="1882"/>
                    <a:pt x="1208" y="2249"/>
                    <a:pt x="1723" y="2249"/>
                  </a:cubicBezTo>
                  <a:cubicBezTo>
                    <a:pt x="1752" y="2249"/>
                    <a:pt x="1781" y="2248"/>
                    <a:pt x="1809" y="2245"/>
                  </a:cubicBezTo>
                  <a:cubicBezTo>
                    <a:pt x="2245" y="2202"/>
                    <a:pt x="2757" y="1875"/>
                    <a:pt x="3280" y="1319"/>
                  </a:cubicBezTo>
                  <a:cubicBezTo>
                    <a:pt x="3226" y="589"/>
                    <a:pt x="3237" y="0"/>
                    <a:pt x="323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29930" y="4369757"/>
              <a:ext cx="401" cy="36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0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5130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4" y="22"/>
                    <a:pt x="77" y="44"/>
                    <a:pt x="110" y="66"/>
                  </a:cubicBezTo>
                  <a:cubicBezTo>
                    <a:pt x="77" y="44"/>
                    <a:pt x="3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546592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07005" y="440989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455991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28" y="1"/>
                    <a:pt x="470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7" y="8218"/>
                    <a:pt x="8109" y="7760"/>
                  </a:cubicBezTo>
                  <a:cubicBezTo>
                    <a:pt x="8120" y="7608"/>
                    <a:pt x="8120" y="7455"/>
                    <a:pt x="8120" y="7302"/>
                  </a:cubicBezTo>
                  <a:cubicBezTo>
                    <a:pt x="8131" y="6997"/>
                    <a:pt x="8120" y="6692"/>
                    <a:pt x="8087" y="6387"/>
                  </a:cubicBezTo>
                  <a:cubicBezTo>
                    <a:pt x="7968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80" y="1723"/>
                    <a:pt x="4916" y="1603"/>
                    <a:pt x="4753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6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1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022891" y="437650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66" y="4753"/>
                    <a:pt x="45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262501" y="391798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1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8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84" y="8719"/>
                    <a:pt x="6321" y="7291"/>
                  </a:cubicBezTo>
                  <a:cubicBezTo>
                    <a:pt x="6856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317336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438126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1" y="186"/>
                    <a:pt x="1" y="415"/>
                  </a:cubicBezTo>
                  <a:cubicBezTo>
                    <a:pt x="1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411401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2" y="0"/>
                  </a:moveTo>
                  <a:cubicBezTo>
                    <a:pt x="585" y="0"/>
                    <a:pt x="1" y="573"/>
                    <a:pt x="80" y="652"/>
                  </a:cubicBezTo>
                  <a:cubicBezTo>
                    <a:pt x="118" y="690"/>
                    <a:pt x="157" y="701"/>
                    <a:pt x="188" y="701"/>
                  </a:cubicBezTo>
                  <a:cubicBezTo>
                    <a:pt x="227" y="701"/>
                    <a:pt x="254" y="684"/>
                    <a:pt x="254" y="684"/>
                  </a:cubicBezTo>
                  <a:cubicBezTo>
                    <a:pt x="531" y="390"/>
                    <a:pt x="843" y="289"/>
                    <a:pt x="1139" y="289"/>
                  </a:cubicBezTo>
                  <a:cubicBezTo>
                    <a:pt x="1789" y="289"/>
                    <a:pt x="2368" y="772"/>
                    <a:pt x="2368" y="772"/>
                  </a:cubicBezTo>
                  <a:cubicBezTo>
                    <a:pt x="2368" y="772"/>
                    <a:pt x="2129" y="205"/>
                    <a:pt x="1311" y="20"/>
                  </a:cubicBezTo>
                  <a:cubicBezTo>
                    <a:pt x="1255" y="6"/>
                    <a:pt x="1199" y="0"/>
                    <a:pt x="11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78798" y="403013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230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5" y="684"/>
                  </a:cubicBezTo>
                  <a:cubicBezTo>
                    <a:pt x="2115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3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305013" y="4120229"/>
              <a:ext cx="56878" cy="23881"/>
            </a:xfrm>
            <a:custGeom>
              <a:avLst/>
              <a:gdLst/>
              <a:ahLst/>
              <a:cxnLst/>
              <a:rect l="l" t="t" r="r" b="b"/>
              <a:pathLst>
                <a:path w="156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59" y="502"/>
                    <a:pt x="1559" y="328"/>
                  </a:cubicBezTo>
                  <a:cubicBezTo>
                    <a:pt x="1559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426605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10" y="643"/>
                    <a:pt x="1570" y="501"/>
                    <a:pt x="1570" y="316"/>
                  </a:cubicBezTo>
                  <a:cubicBezTo>
                    <a:pt x="1570" y="142"/>
                    <a:pt x="1210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389635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46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2" y="2499"/>
                    <a:pt x="154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372973" y="419850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3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754811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076637" y="426883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6" y="1"/>
                  </a:moveTo>
                  <a:cubicBezTo>
                    <a:pt x="1516" y="11"/>
                    <a:pt x="731" y="66"/>
                    <a:pt x="1" y="153"/>
                  </a:cubicBezTo>
                  <a:lnTo>
                    <a:pt x="1298" y="24271"/>
                  </a:lnTo>
                  <a:lnTo>
                    <a:pt x="2889" y="24183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912170" y="429625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8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5" y="2262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263418" y="4287906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769905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808844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2" y="393"/>
                    <a:pt x="32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1" y="1345"/>
                    <a:pt x="13287" y="1706"/>
                    <a:pt x="10897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763962" y="460298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8" y="3592"/>
                    <a:pt x="11231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85" y="1690"/>
                    <a:pt x="20118" y="1134"/>
                    <a:pt x="20140" y="568"/>
                  </a:cubicBezTo>
                  <a:lnTo>
                    <a:pt x="19965" y="404"/>
                  </a:lnTo>
                  <a:cubicBezTo>
                    <a:pt x="17418" y="1606"/>
                    <a:pt x="14685" y="2020"/>
                    <a:pt x="12129" y="2020"/>
                  </a:cubicBezTo>
                  <a:cubicBezTo>
                    <a:pt x="6482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74486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59" y="1"/>
                  </a:moveTo>
                  <a:cubicBezTo>
                    <a:pt x="659" y="1"/>
                    <a:pt x="834" y="2235"/>
                    <a:pt x="627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5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098513" y="4155595"/>
              <a:ext cx="137892" cy="113099"/>
            </a:xfrm>
            <a:custGeom>
              <a:avLst/>
              <a:gdLst/>
              <a:ahLst/>
              <a:cxnLst/>
              <a:rect l="l" t="t" r="r" b="b"/>
              <a:pathLst>
                <a:path w="3782" h="3102" extrusionOk="0">
                  <a:moveTo>
                    <a:pt x="0" y="1"/>
                  </a:moveTo>
                  <a:cubicBezTo>
                    <a:pt x="0" y="1"/>
                    <a:pt x="98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003938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1" y="1"/>
                  </a:moveTo>
                  <a:cubicBezTo>
                    <a:pt x="1" y="1"/>
                    <a:pt x="785" y="7074"/>
                    <a:pt x="1297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90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930436" y="365752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4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70" y="6532"/>
                    <a:pt x="3647" y="6551"/>
                    <a:pt x="3727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57" y="6509"/>
                    <a:pt x="8764" y="6509"/>
                  </a:cubicBezTo>
                  <a:cubicBezTo>
                    <a:pt x="9045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280882" y="397847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967004" y="398449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5" y="1"/>
                    <a:pt x="692" y="10"/>
                    <a:pt x="621" y="29"/>
                  </a:cubicBezTo>
                  <a:cubicBezTo>
                    <a:pt x="0" y="204"/>
                    <a:pt x="469" y="2165"/>
                    <a:pt x="1330" y="2263"/>
                  </a:cubicBezTo>
                  <a:cubicBezTo>
                    <a:pt x="1469" y="2279"/>
                    <a:pt x="1590" y="2286"/>
                    <a:pt x="1696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134170" y="412321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2" y="0"/>
                  </a:moveTo>
                  <a:cubicBezTo>
                    <a:pt x="1627" y="0"/>
                    <a:pt x="1369" y="159"/>
                    <a:pt x="962" y="224"/>
                  </a:cubicBezTo>
                  <a:cubicBezTo>
                    <a:pt x="847" y="244"/>
                    <a:pt x="744" y="252"/>
                    <a:pt x="654" y="252"/>
                  </a:cubicBezTo>
                  <a:cubicBezTo>
                    <a:pt x="363" y="252"/>
                    <a:pt x="210" y="169"/>
                    <a:pt x="210" y="169"/>
                  </a:cubicBezTo>
                  <a:cubicBezTo>
                    <a:pt x="164" y="146"/>
                    <a:pt x="65" y="81"/>
                    <a:pt x="25" y="81"/>
                  </a:cubicBezTo>
                  <a:cubicBezTo>
                    <a:pt x="8" y="81"/>
                    <a:pt x="1" y="93"/>
                    <a:pt x="14" y="126"/>
                  </a:cubicBezTo>
                  <a:cubicBezTo>
                    <a:pt x="62" y="221"/>
                    <a:pt x="396" y="410"/>
                    <a:pt x="794" y="410"/>
                  </a:cubicBezTo>
                  <a:cubicBezTo>
                    <a:pt x="849" y="410"/>
                    <a:pt x="905" y="406"/>
                    <a:pt x="962" y="398"/>
                  </a:cubicBezTo>
                  <a:cubicBezTo>
                    <a:pt x="1420" y="344"/>
                    <a:pt x="1736" y="82"/>
                    <a:pt x="1725" y="17"/>
                  </a:cubicBezTo>
                  <a:cubicBezTo>
                    <a:pt x="1723" y="5"/>
                    <a:pt x="1716" y="0"/>
                    <a:pt x="170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101685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0" y="175"/>
                    <a:pt x="0" y="382"/>
                  </a:cubicBezTo>
                  <a:cubicBezTo>
                    <a:pt x="0" y="589"/>
                    <a:pt x="131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210954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059210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2" y="1"/>
                  </a:moveTo>
                  <a:cubicBezTo>
                    <a:pt x="1167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90682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9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769619" y="444803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557827" y="373999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1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2" y="3030"/>
                  </a:cubicBezTo>
                  <a:cubicBezTo>
                    <a:pt x="11204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468028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8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648976" y="448799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1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49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743004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783510" y="415162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696519" y="3987517"/>
              <a:ext cx="287305" cy="245667"/>
            </a:xfrm>
            <a:custGeom>
              <a:avLst/>
              <a:gdLst/>
              <a:ahLst/>
              <a:cxnLst/>
              <a:rect l="l" t="t" r="r" b="b"/>
              <a:pathLst>
                <a:path w="7880" h="6738" extrusionOk="0">
                  <a:moveTo>
                    <a:pt x="7879" y="1"/>
                  </a:moveTo>
                  <a:lnTo>
                    <a:pt x="0" y="12"/>
                  </a:lnTo>
                  <a:cubicBezTo>
                    <a:pt x="0" y="12"/>
                    <a:pt x="534" y="6616"/>
                    <a:pt x="4087" y="6736"/>
                  </a:cubicBezTo>
                  <a:cubicBezTo>
                    <a:pt x="4118" y="6737"/>
                    <a:pt x="4148" y="6737"/>
                    <a:pt x="4179" y="6737"/>
                  </a:cubicBezTo>
                  <a:cubicBezTo>
                    <a:pt x="7644" y="6737"/>
                    <a:pt x="7879" y="1"/>
                    <a:pt x="7879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717154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5" y="283"/>
                  </a:cubicBezTo>
                  <a:cubicBezTo>
                    <a:pt x="1704" y="283"/>
                    <a:pt x="2160" y="412"/>
                    <a:pt x="2496" y="834"/>
                  </a:cubicBezTo>
                  <a:cubicBezTo>
                    <a:pt x="2496" y="834"/>
                    <a:pt x="2540" y="868"/>
                    <a:pt x="2605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880237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839147" y="402605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26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743004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891211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816506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737426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3733051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378916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43136" y="490734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7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668184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2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690023" y="4778210"/>
              <a:ext cx="194769" cy="95635"/>
            </a:xfrm>
            <a:custGeom>
              <a:avLst/>
              <a:gdLst/>
              <a:ahLst/>
              <a:cxnLst/>
              <a:rect l="l" t="t" r="r" b="b"/>
              <a:pathLst>
                <a:path w="5342" h="2623" extrusionOk="0">
                  <a:moveTo>
                    <a:pt x="263" y="1"/>
                  </a:moveTo>
                  <a:lnTo>
                    <a:pt x="1" y="1309"/>
                  </a:lnTo>
                  <a:cubicBezTo>
                    <a:pt x="669" y="2048"/>
                    <a:pt x="2072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50" y="2562"/>
                    <a:pt x="4687" y="1952"/>
                    <a:pt x="5341" y="1156"/>
                  </a:cubicBezTo>
                  <a:cubicBezTo>
                    <a:pt x="5178" y="557"/>
                    <a:pt x="5058" y="121"/>
                    <a:pt x="5058" y="121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35990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1" y="0"/>
                  </a:moveTo>
                  <a:cubicBezTo>
                    <a:pt x="2444" y="0"/>
                    <a:pt x="2235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6" y="7635"/>
                    <a:pt x="8142" y="4246"/>
                    <a:pt x="8142" y="4246"/>
                  </a:cubicBezTo>
                  <a:cubicBezTo>
                    <a:pt x="8142" y="4246"/>
                    <a:pt x="4709" y="0"/>
                    <a:pt x="267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590708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4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7" y="5244"/>
                    <a:pt x="11160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591765" y="458483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21284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695893" y="4639446"/>
              <a:ext cx="67706" cy="22022"/>
            </a:xfrm>
            <a:custGeom>
              <a:avLst/>
              <a:gdLst/>
              <a:ahLst/>
              <a:cxnLst/>
              <a:rect l="l" t="t" r="r" b="b"/>
              <a:pathLst>
                <a:path w="1857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795718" y="4645353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60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53" y="1389"/>
                    <a:pt x="459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60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672595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818761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32" y="58"/>
                    <a:pt x="1" y="559"/>
                    <a:pt x="99" y="592"/>
                  </a:cubicBezTo>
                  <a:cubicBezTo>
                    <a:pt x="104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2" y="273"/>
                    <a:pt x="1622" y="603"/>
                    <a:pt x="1787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808443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4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4" y="914"/>
                  </a:cubicBezTo>
                  <a:cubicBezTo>
                    <a:pt x="2757" y="914"/>
                    <a:pt x="2767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760171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8729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7" y="17024"/>
                  </a:cubicBezTo>
                  <a:cubicBezTo>
                    <a:pt x="15662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6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826630" y="499999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83806" y="4882338"/>
              <a:ext cx="202061" cy="280122"/>
            </a:xfrm>
            <a:custGeom>
              <a:avLst/>
              <a:gdLst/>
              <a:ahLst/>
              <a:cxnLst/>
              <a:rect l="l" t="t" r="r" b="b"/>
              <a:pathLst>
                <a:path w="5542" h="7683" extrusionOk="0">
                  <a:moveTo>
                    <a:pt x="1204" y="0"/>
                  </a:moveTo>
                  <a:cubicBezTo>
                    <a:pt x="1204" y="0"/>
                    <a:pt x="1204" y="3466"/>
                    <a:pt x="583" y="4229"/>
                  </a:cubicBezTo>
                  <a:cubicBezTo>
                    <a:pt x="1" y="4956"/>
                    <a:pt x="310" y="7682"/>
                    <a:pt x="2416" y="7682"/>
                  </a:cubicBezTo>
                  <a:cubicBezTo>
                    <a:pt x="2519" y="7682"/>
                    <a:pt x="2628" y="7675"/>
                    <a:pt x="2740" y="7662"/>
                  </a:cubicBezTo>
                  <a:cubicBezTo>
                    <a:pt x="5138" y="7356"/>
                    <a:pt x="5541" y="5188"/>
                    <a:pt x="5138" y="4577"/>
                  </a:cubicBezTo>
                  <a:cubicBezTo>
                    <a:pt x="4724" y="3956"/>
                    <a:pt x="4375" y="3815"/>
                    <a:pt x="4255" y="2932"/>
                  </a:cubicBezTo>
                  <a:cubicBezTo>
                    <a:pt x="4135" y="2060"/>
                    <a:pt x="4135" y="262"/>
                    <a:pt x="4135" y="262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024896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955368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6" y="0"/>
                  </a:moveTo>
                  <a:cubicBezTo>
                    <a:pt x="1689" y="959"/>
                    <a:pt x="502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09" y="8249"/>
                  </a:cubicBezTo>
                  <a:cubicBezTo>
                    <a:pt x="4460" y="8249"/>
                    <a:pt x="5154" y="7973"/>
                    <a:pt x="564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126508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5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1" y="290"/>
                  </a:cubicBezTo>
                  <a:cubicBezTo>
                    <a:pt x="1823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2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971665" y="4703651"/>
              <a:ext cx="88343" cy="28512"/>
            </a:xfrm>
            <a:custGeom>
              <a:avLst/>
              <a:gdLst/>
              <a:ahLst/>
              <a:cxnLst/>
              <a:rect l="l" t="t" r="r" b="b"/>
              <a:pathLst>
                <a:path w="2423" h="782" extrusionOk="0">
                  <a:moveTo>
                    <a:pt x="1249" y="0"/>
                  </a:moveTo>
                  <a:cubicBezTo>
                    <a:pt x="1192" y="0"/>
                    <a:pt x="1135" y="6"/>
                    <a:pt x="1079" y="19"/>
                  </a:cubicBezTo>
                  <a:cubicBezTo>
                    <a:pt x="251" y="215"/>
                    <a:pt x="0" y="782"/>
                    <a:pt x="0" y="782"/>
                  </a:cubicBezTo>
                  <a:cubicBezTo>
                    <a:pt x="0" y="782"/>
                    <a:pt x="595" y="290"/>
                    <a:pt x="1256" y="290"/>
                  </a:cubicBezTo>
                  <a:cubicBezTo>
                    <a:pt x="1560" y="290"/>
                    <a:pt x="1877" y="393"/>
                    <a:pt x="2158" y="695"/>
                  </a:cubicBezTo>
                  <a:cubicBezTo>
                    <a:pt x="2158" y="695"/>
                    <a:pt x="2193" y="718"/>
                    <a:pt x="2240" y="718"/>
                  </a:cubicBezTo>
                  <a:cubicBezTo>
                    <a:pt x="2272" y="718"/>
                    <a:pt x="2308" y="708"/>
                    <a:pt x="2343" y="673"/>
                  </a:cubicBezTo>
                  <a:cubicBezTo>
                    <a:pt x="2423" y="593"/>
                    <a:pt x="1826" y="0"/>
                    <a:pt x="12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089247" y="475757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9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069777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0" y="0"/>
                  </a:moveTo>
                  <a:cubicBezTo>
                    <a:pt x="846" y="0"/>
                    <a:pt x="817" y="6"/>
                    <a:pt x="797" y="22"/>
                  </a:cubicBezTo>
                  <a:cubicBezTo>
                    <a:pt x="733" y="69"/>
                    <a:pt x="676" y="85"/>
                    <a:pt x="623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9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0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98438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821647" y="492871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1"/>
                  </a:moveTo>
                  <a:cubicBezTo>
                    <a:pt x="7664" y="1"/>
                    <a:pt x="7569" y="2"/>
                    <a:pt x="7477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43" y="3981"/>
                    <a:pt x="1" y="6738"/>
                    <a:pt x="45" y="9594"/>
                  </a:cubicBezTo>
                  <a:lnTo>
                    <a:pt x="19095" y="9594"/>
                  </a:lnTo>
                  <a:cubicBezTo>
                    <a:pt x="18953" y="7054"/>
                    <a:pt x="18670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10" y="1"/>
                    <a:pt x="7761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279393" y="463558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087472" y="480883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4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99394" y="480883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6" y="3413"/>
                    <a:pt x="270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23522" y="445838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2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1" y="599"/>
                    <a:pt x="6735" y="131"/>
                  </a:cubicBezTo>
                  <a:cubicBezTo>
                    <a:pt x="6512" y="40"/>
                    <a:pt x="6219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96105" y="429625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5" y="142"/>
                    <a:pt x="7704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098993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215808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71648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204688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1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42306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42306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188026" y="4655452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257840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1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6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102888" y="502617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6" y="0"/>
                  </a:moveTo>
                  <a:cubicBezTo>
                    <a:pt x="9007" y="0"/>
                    <a:pt x="7561" y="553"/>
                    <a:pt x="6190" y="1330"/>
                  </a:cubicBezTo>
                  <a:cubicBezTo>
                    <a:pt x="3313" y="2954"/>
                    <a:pt x="741" y="5558"/>
                    <a:pt x="142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71" y="5809"/>
                    <a:pt x="19759" y="4785"/>
                    <a:pt x="18832" y="3967"/>
                  </a:cubicBezTo>
                  <a:cubicBezTo>
                    <a:pt x="18669" y="3815"/>
                    <a:pt x="18494" y="3673"/>
                    <a:pt x="18320" y="3531"/>
                  </a:cubicBezTo>
                  <a:cubicBezTo>
                    <a:pt x="18276" y="3499"/>
                    <a:pt x="18244" y="3466"/>
                    <a:pt x="18200" y="3433"/>
                  </a:cubicBezTo>
                  <a:cubicBezTo>
                    <a:pt x="18026" y="3302"/>
                    <a:pt x="17862" y="3172"/>
                    <a:pt x="17688" y="3041"/>
                  </a:cubicBezTo>
                  <a:cubicBezTo>
                    <a:pt x="17514" y="2921"/>
                    <a:pt x="17350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1" y="2485"/>
                    <a:pt x="16707" y="2376"/>
                    <a:pt x="16544" y="2278"/>
                  </a:cubicBezTo>
                  <a:cubicBezTo>
                    <a:pt x="16380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2" y="1908"/>
                  </a:cubicBezTo>
                  <a:cubicBezTo>
                    <a:pt x="15595" y="1722"/>
                    <a:pt x="15269" y="1559"/>
                    <a:pt x="1495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7" y="1210"/>
                    <a:pt x="14375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49" y="0"/>
                    <a:pt x="1033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706034" y="5109224"/>
              <a:ext cx="18303" cy="11922"/>
            </a:xfrm>
            <a:custGeom>
              <a:avLst/>
              <a:gdLst/>
              <a:ahLst/>
              <a:cxnLst/>
              <a:rect l="l" t="t" r="r" b="b"/>
              <a:pathLst>
                <a:path w="502" h="327" extrusionOk="0">
                  <a:moveTo>
                    <a:pt x="1" y="0"/>
                  </a:moveTo>
                  <a:cubicBezTo>
                    <a:pt x="164" y="98"/>
                    <a:pt x="338" y="207"/>
                    <a:pt x="502" y="327"/>
                  </a:cubicBezTo>
                  <a:cubicBezTo>
                    <a:pt x="338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687768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2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648028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7" y="153"/>
                    <a:pt x="643" y="316"/>
                    <a:pt x="970" y="502"/>
                  </a:cubicBezTo>
                  <a:cubicBezTo>
                    <a:pt x="643" y="316"/>
                    <a:pt x="317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3626954" y="506787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3" y="66"/>
                    <a:pt x="306" y="142"/>
                    <a:pt x="45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3391354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3421542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9" y="0"/>
                  </a:moveTo>
                  <a:cubicBezTo>
                    <a:pt x="12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626954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3683393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3643653" y="5075427"/>
              <a:ext cx="4412" cy="2042"/>
            </a:xfrm>
            <a:custGeom>
              <a:avLst/>
              <a:gdLst/>
              <a:ahLst/>
              <a:cxnLst/>
              <a:rect l="l" t="t" r="r" b="b"/>
              <a:pathLst>
                <a:path w="121" h="56" extrusionOk="0">
                  <a:moveTo>
                    <a:pt x="1" y="1"/>
                  </a:moveTo>
                  <a:cubicBezTo>
                    <a:pt x="44" y="22"/>
                    <a:pt x="77" y="44"/>
                    <a:pt x="12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706034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350811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3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8" y="2267"/>
                  </a:cubicBezTo>
                  <a:cubicBezTo>
                    <a:pt x="4460" y="2267"/>
                    <a:pt x="3247" y="2066"/>
                    <a:pt x="2900" y="1237"/>
                  </a:cubicBezTo>
                  <a:cubicBezTo>
                    <a:pt x="2482" y="232"/>
                    <a:pt x="1947" y="0"/>
                    <a:pt x="154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407651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3532014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504487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5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367510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8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6" y="721"/>
                    <a:pt x="2271" y="721"/>
                  </a:cubicBezTo>
                  <a:cubicBezTo>
                    <a:pt x="2301" y="721"/>
                    <a:pt x="2335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394526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520092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481956" y="477066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599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6" y="2380"/>
                    <a:pt x="806" y="1995"/>
                  </a:cubicBezTo>
                  <a:cubicBezTo>
                    <a:pt x="806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464455" y="489145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7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5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688169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38" y="1559"/>
                    <a:pt x="175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349530" y="5226113"/>
              <a:ext cx="37372" cy="52393"/>
            </a:xfrm>
            <a:custGeom>
              <a:avLst/>
              <a:gdLst/>
              <a:ahLst/>
              <a:cxnLst/>
              <a:rect l="l" t="t" r="r" b="b"/>
              <a:pathLst>
                <a:path w="1025" h="1437" extrusionOk="0">
                  <a:moveTo>
                    <a:pt x="370" y="1"/>
                  </a:moveTo>
                  <a:cubicBezTo>
                    <a:pt x="272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6" y="1437"/>
                  </a:cubicBezTo>
                  <a:lnTo>
                    <a:pt x="1025" y="1437"/>
                  </a:lnTo>
                  <a:cubicBezTo>
                    <a:pt x="905" y="1099"/>
                    <a:pt x="720" y="597"/>
                    <a:pt x="534" y="31"/>
                  </a:cubicBezTo>
                  <a:cubicBezTo>
                    <a:pt x="478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68184" y="522604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5" y="0"/>
                  </a:moveTo>
                  <a:cubicBezTo>
                    <a:pt x="328" y="545"/>
                    <a:pt x="120" y="1046"/>
                    <a:pt x="1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390437" y="5083776"/>
              <a:ext cx="272247" cy="194733"/>
            </a:xfrm>
            <a:custGeom>
              <a:avLst/>
              <a:gdLst/>
              <a:ahLst/>
              <a:cxnLst/>
              <a:rect l="l" t="t" r="r" b="b"/>
              <a:pathLst>
                <a:path w="7467" h="5341" extrusionOk="0">
                  <a:moveTo>
                    <a:pt x="2126" y="2681"/>
                  </a:moveTo>
                  <a:cubicBezTo>
                    <a:pt x="2867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6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90" y="3117"/>
                  </a:cubicBezTo>
                  <a:cubicBezTo>
                    <a:pt x="5629" y="3109"/>
                    <a:pt x="5571" y="3105"/>
                    <a:pt x="5514" y="3105"/>
                  </a:cubicBezTo>
                  <a:cubicBezTo>
                    <a:pt x="4982" y="3105"/>
                    <a:pt x="4610" y="3441"/>
                    <a:pt x="4483" y="3441"/>
                  </a:cubicBezTo>
                  <a:cubicBezTo>
                    <a:pt x="4467" y="3441"/>
                    <a:pt x="4455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8" y="4545"/>
                    <a:pt x="3139" y="4578"/>
                  </a:cubicBezTo>
                  <a:cubicBezTo>
                    <a:pt x="3135" y="4579"/>
                    <a:pt x="3131" y="4580"/>
                    <a:pt x="3126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1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9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895" y="4580"/>
                    <a:pt x="4788" y="4580"/>
                  </a:cubicBezTo>
                  <a:cubicBezTo>
                    <a:pt x="4783" y="4580"/>
                    <a:pt x="4778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69" y="1"/>
                  </a:moveTo>
                  <a:cubicBezTo>
                    <a:pt x="6006" y="120"/>
                    <a:pt x="5515" y="393"/>
                    <a:pt x="4654" y="589"/>
                  </a:cubicBezTo>
                  <a:cubicBezTo>
                    <a:pt x="4426" y="642"/>
                    <a:pt x="4165" y="663"/>
                    <a:pt x="3895" y="663"/>
                  </a:cubicBezTo>
                  <a:cubicBezTo>
                    <a:pt x="2835" y="663"/>
                    <a:pt x="1625" y="338"/>
                    <a:pt x="1625" y="338"/>
                  </a:cubicBezTo>
                  <a:cubicBezTo>
                    <a:pt x="1625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6" y="5341"/>
                  </a:lnTo>
                  <a:cubicBezTo>
                    <a:pt x="4142" y="4905"/>
                    <a:pt x="3913" y="4447"/>
                    <a:pt x="3913" y="4447"/>
                  </a:cubicBezTo>
                  <a:lnTo>
                    <a:pt x="3913" y="4447"/>
                  </a:lnTo>
                  <a:cubicBezTo>
                    <a:pt x="3913" y="4447"/>
                    <a:pt x="4273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4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4" y="11"/>
                    <a:pt x="6202" y="11"/>
                    <a:pt x="616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339977" y="4898453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8" y="1"/>
                  </a:moveTo>
                  <a:cubicBezTo>
                    <a:pt x="5086" y="1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5"/>
                    <a:pt x="1548" y="3176"/>
                    <a:pt x="5297" y="3122"/>
                  </a:cubicBezTo>
                  <a:cubicBezTo>
                    <a:pt x="5377" y="3121"/>
                    <a:pt x="5456" y="3120"/>
                    <a:pt x="5533" y="3120"/>
                  </a:cubicBezTo>
                  <a:cubicBezTo>
                    <a:pt x="8800" y="3120"/>
                    <a:pt x="9805" y="4004"/>
                    <a:pt x="10092" y="4419"/>
                  </a:cubicBezTo>
                  <a:cubicBezTo>
                    <a:pt x="9774" y="2469"/>
                    <a:pt x="8665" y="1"/>
                    <a:pt x="539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333232" y="5012206"/>
              <a:ext cx="378710" cy="88306"/>
            </a:xfrm>
            <a:custGeom>
              <a:avLst/>
              <a:gdLst/>
              <a:ahLst/>
              <a:cxnLst/>
              <a:rect l="l" t="t" r="r" b="b"/>
              <a:pathLst>
                <a:path w="10387" h="2422" extrusionOk="0">
                  <a:moveTo>
                    <a:pt x="5715" y="0"/>
                  </a:moveTo>
                  <a:cubicBezTo>
                    <a:pt x="5639" y="0"/>
                    <a:pt x="5561" y="1"/>
                    <a:pt x="5482" y="2"/>
                  </a:cubicBezTo>
                  <a:cubicBezTo>
                    <a:pt x="1733" y="56"/>
                    <a:pt x="491" y="885"/>
                    <a:pt x="18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8" y="2356"/>
                    <a:pt x="88" y="2356"/>
                  </a:cubicBezTo>
                  <a:cubicBezTo>
                    <a:pt x="88" y="2356"/>
                    <a:pt x="99" y="2345"/>
                    <a:pt x="109" y="2345"/>
                  </a:cubicBezTo>
                  <a:cubicBezTo>
                    <a:pt x="349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4" y="1489"/>
                  </a:cubicBezTo>
                  <a:cubicBezTo>
                    <a:pt x="8579" y="1489"/>
                    <a:pt x="10355" y="2400"/>
                    <a:pt x="10375" y="2410"/>
                  </a:cubicBezTo>
                  <a:lnTo>
                    <a:pt x="10386" y="2421"/>
                  </a:ln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5" y="1419"/>
                    <a:pt x="10277" y="1299"/>
                  </a:cubicBezTo>
                  <a:cubicBezTo>
                    <a:pt x="9990" y="894"/>
                    <a:pt x="8984" y="0"/>
                    <a:pt x="571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444069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20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5" y="563"/>
                  </a:cubicBezTo>
                  <a:cubicBezTo>
                    <a:pt x="1660" y="563"/>
                    <a:pt x="1664" y="562"/>
                    <a:pt x="1668" y="561"/>
                  </a:cubicBezTo>
                  <a:cubicBezTo>
                    <a:pt x="1767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0921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9"/>
                    <a:pt x="0" y="528"/>
                    <a:pt x="98" y="561"/>
                  </a:cubicBezTo>
                  <a:cubicBezTo>
                    <a:pt x="102" y="562"/>
                    <a:pt x="107" y="563"/>
                    <a:pt x="112" y="563"/>
                  </a:cubicBezTo>
                  <a:cubicBezTo>
                    <a:pt x="219" y="563"/>
                    <a:pt x="486" y="244"/>
                    <a:pt x="802" y="244"/>
                  </a:cubicBezTo>
                  <a:cubicBezTo>
                    <a:pt x="807" y="244"/>
                    <a:pt x="812" y="245"/>
                    <a:pt x="817" y="245"/>
                  </a:cubicBezTo>
                  <a:cubicBezTo>
                    <a:pt x="1070" y="262"/>
                    <a:pt x="1543" y="570"/>
                    <a:pt x="1700" y="570"/>
                  </a:cubicBezTo>
                  <a:cubicBezTo>
                    <a:pt x="1747" y="570"/>
                    <a:pt x="1766" y="543"/>
                    <a:pt x="1744" y="474"/>
                  </a:cubicBezTo>
                  <a:cubicBezTo>
                    <a:pt x="1744" y="474"/>
                    <a:pt x="1370" y="1"/>
                    <a:pt x="8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16760" y="518152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4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45" y="0"/>
                    <a:pt x="140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549764" y="518152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40" y="760"/>
                    <a:pt x="612" y="424"/>
                    <a:pt x="1144" y="424"/>
                  </a:cubicBezTo>
                  <a:cubicBezTo>
                    <a:pt x="1201" y="424"/>
                    <a:pt x="1259" y="428"/>
                    <a:pt x="1320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342748" y="5074661"/>
              <a:ext cx="272648" cy="203848"/>
            </a:xfrm>
            <a:custGeom>
              <a:avLst/>
              <a:gdLst/>
              <a:ahLst/>
              <a:cxnLst/>
              <a:rect l="l" t="t" r="r" b="b"/>
              <a:pathLst>
                <a:path w="7478" h="5591" extrusionOk="0">
                  <a:moveTo>
                    <a:pt x="4569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5" y="904"/>
                    <a:pt x="45" y="1013"/>
                  </a:cubicBezTo>
                  <a:cubicBezTo>
                    <a:pt x="1" y="1798"/>
                    <a:pt x="361" y="3106"/>
                    <a:pt x="720" y="4185"/>
                  </a:cubicBezTo>
                  <a:cubicBezTo>
                    <a:pt x="906" y="4751"/>
                    <a:pt x="1091" y="5253"/>
                    <a:pt x="121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3" y="588"/>
                    <a:pt x="2933" y="588"/>
                  </a:cubicBezTo>
                  <a:cubicBezTo>
                    <a:pt x="2933" y="588"/>
                    <a:pt x="4143" y="913"/>
                    <a:pt x="5203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23" y="643"/>
                    <a:pt x="7314" y="370"/>
                    <a:pt x="7477" y="251"/>
                  </a:cubicBezTo>
                  <a:cubicBezTo>
                    <a:pt x="6642" y="109"/>
                    <a:pt x="5646" y="0"/>
                    <a:pt x="456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618526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8" y="2681"/>
                  </a:cubicBezTo>
                  <a:cubicBezTo>
                    <a:pt x="1134" y="3074"/>
                    <a:pt x="1199" y="4501"/>
                    <a:pt x="1210" y="5319"/>
                  </a:cubicBezTo>
                  <a:lnTo>
                    <a:pt x="1363" y="5319"/>
                  </a:lnTo>
                  <a:cubicBezTo>
                    <a:pt x="1493" y="4926"/>
                    <a:pt x="1690" y="4425"/>
                    <a:pt x="1897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lnTo>
                    <a:pt x="2550" y="425"/>
                  </a:lnTo>
                  <a:lnTo>
                    <a:pt x="2550" y="425"/>
                  </a:lnTo>
                  <a:cubicBezTo>
                    <a:pt x="2561" y="491"/>
                    <a:pt x="2561" y="556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231912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7" y="1818"/>
                    <a:pt x="0" y="2886"/>
                    <a:pt x="3204" y="2886"/>
                  </a:cubicBezTo>
                  <a:cubicBezTo>
                    <a:pt x="3161" y="2482"/>
                    <a:pt x="3412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7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306811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4" y="0"/>
                    <a:pt x="1101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371198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81"/>
                    <a:pt x="196" y="3510"/>
                  </a:cubicBezTo>
                  <a:lnTo>
                    <a:pt x="7781" y="3510"/>
                  </a:lnTo>
                  <a:cubicBezTo>
                    <a:pt x="7880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399381" y="523537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5"/>
                  </a:cubicBezTo>
                  <a:cubicBezTo>
                    <a:pt x="2497" y="845"/>
                    <a:pt x="2540" y="879"/>
                    <a:pt x="2605" y="879"/>
                  </a:cubicBezTo>
                  <a:cubicBezTo>
                    <a:pt x="2637" y="879"/>
                    <a:pt x="2675" y="870"/>
                    <a:pt x="2715" y="845"/>
                  </a:cubicBezTo>
                  <a:cubicBezTo>
                    <a:pt x="2819" y="772"/>
                    <a:pt x="2165" y="1"/>
                    <a:pt x="147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533102" y="5245874"/>
              <a:ext cx="25048" cy="32632"/>
            </a:xfrm>
            <a:custGeom>
              <a:avLst/>
              <a:gdLst/>
              <a:ahLst/>
              <a:cxnLst/>
              <a:rect l="l" t="t" r="r" b="b"/>
              <a:pathLst>
                <a:path w="687" h="895" extrusionOk="0">
                  <a:moveTo>
                    <a:pt x="0" y="1"/>
                  </a:moveTo>
                  <a:cubicBezTo>
                    <a:pt x="0" y="1"/>
                    <a:pt x="229" y="459"/>
                    <a:pt x="393" y="895"/>
                  </a:cubicBezTo>
                  <a:lnTo>
                    <a:pt x="687" y="895"/>
                  </a:lnTo>
                  <a:cubicBezTo>
                    <a:pt x="360" y="4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100482" y="514736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2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5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13" y="2158"/>
                  </a:moveTo>
                  <a:cubicBezTo>
                    <a:pt x="6300" y="2158"/>
                    <a:pt x="6888" y="3019"/>
                    <a:pt x="6888" y="3019"/>
                  </a:cubicBezTo>
                  <a:cubicBezTo>
                    <a:pt x="6917" y="3078"/>
                    <a:pt x="6909" y="3102"/>
                    <a:pt x="6872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5" y="2982"/>
                    <a:pt x="4475" y="2976"/>
                    <a:pt x="4469" y="2965"/>
                  </a:cubicBezTo>
                  <a:cubicBezTo>
                    <a:pt x="4393" y="2834"/>
                    <a:pt x="4916" y="2169"/>
                    <a:pt x="5613" y="2158"/>
                  </a:cubicBezTo>
                  <a:close/>
                  <a:moveTo>
                    <a:pt x="5330" y="0"/>
                  </a:moveTo>
                  <a:lnTo>
                    <a:pt x="5330" y="0"/>
                  </a:ln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79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1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045246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3" y="190"/>
                    <a:pt x="3832" y="192"/>
                    <a:pt x="3772" y="196"/>
                  </a:cubicBezTo>
                  <a:cubicBezTo>
                    <a:pt x="1832" y="338"/>
                    <a:pt x="3358" y="2561"/>
                    <a:pt x="3358" y="2561"/>
                  </a:cubicBezTo>
                  <a:cubicBezTo>
                    <a:pt x="3358" y="2561"/>
                    <a:pt x="2104" y="2594"/>
                    <a:pt x="1254" y="3389"/>
                  </a:cubicBezTo>
                  <a:cubicBezTo>
                    <a:pt x="121" y="4468"/>
                    <a:pt x="1" y="6691"/>
                    <a:pt x="579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2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16" y="10528"/>
                  </a:lnTo>
                  <a:cubicBezTo>
                    <a:pt x="1516" y="10528"/>
                    <a:pt x="2072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83" y="9732"/>
                    <a:pt x="9036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041272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8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2" y="1933"/>
                    <a:pt x="317" y="2042"/>
                    <a:pt x="382" y="2151"/>
                  </a:cubicBezTo>
                  <a:lnTo>
                    <a:pt x="1647" y="2151"/>
                  </a:lnTo>
                  <a:lnTo>
                    <a:pt x="1625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1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382604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136795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4" y="0"/>
                  </a:moveTo>
                  <a:cubicBezTo>
                    <a:pt x="618" y="0"/>
                    <a:pt x="29" y="861"/>
                    <a:pt x="29" y="861"/>
                  </a:cubicBezTo>
                  <a:cubicBezTo>
                    <a:pt x="1" y="920"/>
                    <a:pt x="9" y="944"/>
                    <a:pt x="45" y="944"/>
                  </a:cubicBezTo>
                  <a:cubicBezTo>
                    <a:pt x="191" y="944"/>
                    <a:pt x="789" y="556"/>
                    <a:pt x="1304" y="469"/>
                  </a:cubicBezTo>
                  <a:cubicBezTo>
                    <a:pt x="1357" y="461"/>
                    <a:pt x="1408" y="457"/>
                    <a:pt x="1458" y="457"/>
                  </a:cubicBezTo>
                  <a:cubicBezTo>
                    <a:pt x="1956" y="457"/>
                    <a:pt x="2307" y="824"/>
                    <a:pt x="2419" y="824"/>
                  </a:cubicBezTo>
                  <a:cubicBezTo>
                    <a:pt x="2432" y="824"/>
                    <a:pt x="2442" y="818"/>
                    <a:pt x="2449" y="807"/>
                  </a:cubicBezTo>
                  <a:cubicBezTo>
                    <a:pt x="2525" y="676"/>
                    <a:pt x="2002" y="11"/>
                    <a:pt x="1304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260611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7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073180" y="525528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20" y="38"/>
                    <a:pt x="218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19" y="637"/>
                  </a:lnTo>
                  <a:cubicBezTo>
                    <a:pt x="1276" y="342"/>
                    <a:pt x="1145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750952" y="526158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5" y="1"/>
                  </a:moveTo>
                  <a:cubicBezTo>
                    <a:pt x="413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44" y="180"/>
                  </a:cubicBezTo>
                  <a:cubicBezTo>
                    <a:pt x="946" y="81"/>
                    <a:pt x="711" y="1"/>
                    <a:pt x="48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797037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6" y="2368"/>
                  </a:moveTo>
                  <a:cubicBezTo>
                    <a:pt x="2418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6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1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2" y="2620"/>
                    <a:pt x="5716" y="2617"/>
                    <a:pt x="5671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23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3" y="1297"/>
                    <a:pt x="4443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829777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8" y="1"/>
                  </a:moveTo>
                  <a:cubicBezTo>
                    <a:pt x="1191" y="1"/>
                    <a:pt x="1062" y="15"/>
                    <a:pt x="944" y="42"/>
                  </a:cubicBezTo>
                  <a:cubicBezTo>
                    <a:pt x="503" y="147"/>
                    <a:pt x="0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4" y="250"/>
                    <a:pt x="1289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20" y="1"/>
                    <a:pt x="132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961942" y="523683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0" y="28"/>
                    <a:pt x="490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3" y="548"/>
                    <a:pt x="693" y="250"/>
                    <a:pt x="1148" y="250"/>
                  </a:cubicBezTo>
                  <a:cubicBezTo>
                    <a:pt x="1193" y="250"/>
                    <a:pt x="1239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8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738629" y="500152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1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5" y="5338"/>
                    <a:pt x="6475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5" y="1"/>
                    <a:pt x="515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016948" y="474207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137336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1" y="196"/>
                    <a:pt x="1" y="425"/>
                  </a:cubicBezTo>
                  <a:cubicBezTo>
                    <a:pt x="1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004223" y="4792539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25815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735311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5" y="327"/>
                  </a:cubicBezTo>
                  <a:cubicBezTo>
                    <a:pt x="326" y="323"/>
                    <a:pt x="249" y="317"/>
                    <a:pt x="180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201" y="524"/>
                    <a:pt x="299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0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6" y="311"/>
                    <a:pt x="1534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893180" y="401373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5" y="301"/>
                    <a:pt x="709" y="273"/>
                  </a:cubicBezTo>
                  <a:cubicBezTo>
                    <a:pt x="728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42398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42398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142398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142398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1142398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37165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142398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295382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295382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295382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95382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18708" y="424499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295382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295382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218708" y="380157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142398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142398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218708" y="387547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218708" y="409718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1218708" y="4171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218708" y="402328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218708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218708" y="394938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600546" y="380157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600546" y="394938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600546" y="387547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1600546" y="402328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600546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1524237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753493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1753493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1753493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1753493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1753493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1753493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1753493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44796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753493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1677220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677220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1677220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1677220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677220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1753493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1677220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677220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1677220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1677220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1366915" y="4281161"/>
              <a:ext cx="472084" cy="997363"/>
            </a:xfrm>
            <a:custGeom>
              <a:avLst/>
              <a:gdLst/>
              <a:ahLst/>
              <a:cxnLst/>
              <a:rect l="l" t="t" r="r" b="b"/>
              <a:pathLst>
                <a:path w="12948" h="27355" extrusionOk="0">
                  <a:moveTo>
                    <a:pt x="7912" y="0"/>
                  </a:moveTo>
                  <a:cubicBezTo>
                    <a:pt x="7226" y="360"/>
                    <a:pt x="0" y="4229"/>
                    <a:pt x="87" y="11814"/>
                  </a:cubicBezTo>
                  <a:cubicBezTo>
                    <a:pt x="98" y="13231"/>
                    <a:pt x="371" y="26189"/>
                    <a:pt x="371" y="26189"/>
                  </a:cubicBezTo>
                  <a:lnTo>
                    <a:pt x="5013" y="27355"/>
                  </a:lnTo>
                  <a:lnTo>
                    <a:pt x="12609" y="27355"/>
                  </a:lnTo>
                  <a:lnTo>
                    <a:pt x="12609" y="19944"/>
                  </a:lnTo>
                  <a:lnTo>
                    <a:pt x="12947" y="17710"/>
                  </a:lnTo>
                  <a:lnTo>
                    <a:pt x="12947" y="6659"/>
                  </a:lnTo>
                  <a:lnTo>
                    <a:pt x="12947" y="3891"/>
                  </a:lnTo>
                  <a:lnTo>
                    <a:pt x="12805" y="2027"/>
                  </a:lnTo>
                  <a:lnTo>
                    <a:pt x="12609" y="1962"/>
                  </a:lnTo>
                  <a:cubicBezTo>
                    <a:pt x="11983" y="2309"/>
                    <a:pt x="11195" y="2622"/>
                    <a:pt x="10508" y="2622"/>
                  </a:cubicBezTo>
                  <a:cubicBezTo>
                    <a:pt x="10418" y="2622"/>
                    <a:pt x="10330" y="2616"/>
                    <a:pt x="10244" y="2605"/>
                  </a:cubicBezTo>
                  <a:cubicBezTo>
                    <a:pt x="8337" y="2343"/>
                    <a:pt x="7869" y="1025"/>
                    <a:pt x="7869" y="1025"/>
                  </a:cubicBezTo>
                  <a:lnTo>
                    <a:pt x="7912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1653777" y="4228696"/>
              <a:ext cx="212635" cy="148064"/>
            </a:xfrm>
            <a:custGeom>
              <a:avLst/>
              <a:gdLst/>
              <a:ahLst/>
              <a:cxnLst/>
              <a:rect l="l" t="t" r="r" b="b"/>
              <a:pathLst>
                <a:path w="5832" h="4061" extrusionOk="0">
                  <a:moveTo>
                    <a:pt x="5624" y="1"/>
                  </a:moveTo>
                  <a:cubicBezTo>
                    <a:pt x="5352" y="306"/>
                    <a:pt x="5046" y="578"/>
                    <a:pt x="4730" y="807"/>
                  </a:cubicBezTo>
                  <a:cubicBezTo>
                    <a:pt x="4240" y="1167"/>
                    <a:pt x="3728" y="1407"/>
                    <a:pt x="3314" y="1439"/>
                  </a:cubicBezTo>
                  <a:cubicBezTo>
                    <a:pt x="3261" y="1444"/>
                    <a:pt x="3206" y="1446"/>
                    <a:pt x="3148" y="1446"/>
                  </a:cubicBezTo>
                  <a:cubicBezTo>
                    <a:pt x="2261" y="1446"/>
                    <a:pt x="877" y="902"/>
                    <a:pt x="110" y="175"/>
                  </a:cubicBezTo>
                  <a:lnTo>
                    <a:pt x="44" y="1439"/>
                  </a:lnTo>
                  <a:lnTo>
                    <a:pt x="1" y="2464"/>
                  </a:lnTo>
                  <a:cubicBezTo>
                    <a:pt x="1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4" y="3748"/>
                    <a:pt x="4730" y="3401"/>
                  </a:cubicBezTo>
                  <a:cubicBezTo>
                    <a:pt x="5373" y="3052"/>
                    <a:pt x="5831" y="2671"/>
                    <a:pt x="5831" y="2562"/>
                  </a:cubicBezTo>
                  <a:cubicBezTo>
                    <a:pt x="5831" y="2507"/>
                    <a:pt x="5809" y="2170"/>
                    <a:pt x="5766" y="1690"/>
                  </a:cubicBezTo>
                  <a:cubicBezTo>
                    <a:pt x="5733" y="1211"/>
                    <a:pt x="5679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1657751" y="4188991"/>
              <a:ext cx="201113" cy="92463"/>
            </a:xfrm>
            <a:custGeom>
              <a:avLst/>
              <a:gdLst/>
              <a:ahLst/>
              <a:cxnLst/>
              <a:rect l="l" t="t" r="r" b="b"/>
              <a:pathLst>
                <a:path w="551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21" y="708"/>
                  </a:cubicBezTo>
                  <a:cubicBezTo>
                    <a:pt x="4131" y="1068"/>
                    <a:pt x="3619" y="1308"/>
                    <a:pt x="3205" y="1340"/>
                  </a:cubicBezTo>
                  <a:cubicBezTo>
                    <a:pt x="3151" y="1345"/>
                    <a:pt x="3096" y="1348"/>
                    <a:pt x="3038" y="1348"/>
                  </a:cubicBezTo>
                  <a:cubicBezTo>
                    <a:pt x="2173" y="1348"/>
                    <a:pt x="831" y="825"/>
                    <a:pt x="55" y="120"/>
                  </a:cubicBezTo>
                  <a:lnTo>
                    <a:pt x="1" y="1264"/>
                  </a:lnTo>
                  <a:cubicBezTo>
                    <a:pt x="768" y="1991"/>
                    <a:pt x="2152" y="2535"/>
                    <a:pt x="3039" y="2535"/>
                  </a:cubicBezTo>
                  <a:cubicBezTo>
                    <a:pt x="3097" y="2535"/>
                    <a:pt x="3152" y="2533"/>
                    <a:pt x="3205" y="2528"/>
                  </a:cubicBezTo>
                  <a:cubicBezTo>
                    <a:pt x="3619" y="2496"/>
                    <a:pt x="4131" y="2256"/>
                    <a:pt x="4621" y="1896"/>
                  </a:cubicBezTo>
                  <a:cubicBezTo>
                    <a:pt x="4937" y="1667"/>
                    <a:pt x="5243" y="1395"/>
                    <a:pt x="5515" y="1090"/>
                  </a:cubicBezTo>
                  <a:cubicBezTo>
                    <a:pt x="5493" y="817"/>
                    <a:pt x="5471" y="556"/>
                    <a:pt x="5450" y="305"/>
                  </a:cubicBezTo>
                  <a:cubicBezTo>
                    <a:pt x="543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659756" y="4139698"/>
              <a:ext cx="2406" cy="53669"/>
            </a:xfrm>
            <a:custGeom>
              <a:avLst/>
              <a:gdLst/>
              <a:ahLst/>
              <a:cxnLst/>
              <a:rect l="l" t="t" r="r" b="b"/>
              <a:pathLst>
                <a:path w="66" h="1472" extrusionOk="0">
                  <a:moveTo>
                    <a:pt x="65" y="1"/>
                  </a:moveTo>
                  <a:lnTo>
                    <a:pt x="0" y="1472"/>
                  </a:lnTo>
                  <a:lnTo>
                    <a:pt x="0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1662126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551253" y="367393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27" y="0"/>
                  </a:moveTo>
                  <a:cubicBezTo>
                    <a:pt x="6318" y="0"/>
                    <a:pt x="6200" y="4"/>
                    <a:pt x="6071" y="14"/>
                  </a:cubicBezTo>
                  <a:cubicBezTo>
                    <a:pt x="4011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3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5" y="7695"/>
                  </a:cubicBezTo>
                  <a:cubicBezTo>
                    <a:pt x="1019" y="7695"/>
                    <a:pt x="1094" y="7713"/>
                    <a:pt x="1167" y="7752"/>
                  </a:cubicBezTo>
                  <a:cubicBezTo>
                    <a:pt x="1189" y="7763"/>
                    <a:pt x="1211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42" y="6553"/>
                  </a:cubicBezTo>
                  <a:cubicBezTo>
                    <a:pt x="7913" y="6973"/>
                    <a:pt x="8547" y="7559"/>
                    <a:pt x="9098" y="7559"/>
                  </a:cubicBezTo>
                  <a:cubicBezTo>
                    <a:pt x="9162" y="7559"/>
                    <a:pt x="9225" y="7551"/>
                    <a:pt x="9286" y="7534"/>
                  </a:cubicBezTo>
                  <a:cubicBezTo>
                    <a:pt x="9286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4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81" y="1987"/>
                    <a:pt x="12588" y="820"/>
                  </a:cubicBezTo>
                  <a:cubicBezTo>
                    <a:pt x="11939" y="457"/>
                    <a:pt x="11219" y="332"/>
                    <a:pt x="10532" y="332"/>
                  </a:cubicBezTo>
                  <a:cubicBezTo>
                    <a:pt x="8995" y="332"/>
                    <a:pt x="7630" y="962"/>
                    <a:pt x="7630" y="962"/>
                  </a:cubicBezTo>
                  <a:cubicBezTo>
                    <a:pt x="7630" y="962"/>
                    <a:pt x="7782" y="613"/>
                    <a:pt x="7542" y="330"/>
                  </a:cubicBezTo>
                  <a:cubicBezTo>
                    <a:pt x="7393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1547279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3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51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6" y="3760"/>
                    <a:pt x="8191" y="3366"/>
                    <a:pt x="7651" y="3270"/>
                  </a:cubicBezTo>
                  <a:cubicBezTo>
                    <a:pt x="7651" y="3270"/>
                    <a:pt x="7640" y="3270"/>
                    <a:pt x="7630" y="3259"/>
                  </a:cubicBezTo>
                  <a:cubicBezTo>
                    <a:pt x="7573" y="3250"/>
                    <a:pt x="7517" y="3246"/>
                    <a:pt x="7464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4" y="3477"/>
                    <a:pt x="6899" y="2769"/>
                    <a:pt x="7630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31" y="3760"/>
                  </a:moveTo>
                  <a:cubicBezTo>
                    <a:pt x="7575" y="3760"/>
                    <a:pt x="7619" y="3771"/>
                    <a:pt x="7651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51" y="4676"/>
                  </a:cubicBezTo>
                  <a:cubicBezTo>
                    <a:pt x="7619" y="4687"/>
                    <a:pt x="7575" y="4697"/>
                    <a:pt x="7531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31" y="3760"/>
                  </a:cubicBezTo>
                  <a:close/>
                  <a:moveTo>
                    <a:pt x="6006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810" y="6616"/>
                    <a:pt x="6496" y="6517"/>
                    <a:pt x="6594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9" y="7736"/>
                    <a:pt x="6011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3" y="7337"/>
                    <a:pt x="5170" y="7421"/>
                    <a:pt x="5232" y="7444"/>
                  </a:cubicBezTo>
                  <a:cubicBezTo>
                    <a:pt x="5232" y="7444"/>
                    <a:pt x="5418" y="7550"/>
                    <a:pt x="5790" y="7550"/>
                  </a:cubicBezTo>
                  <a:cubicBezTo>
                    <a:pt x="5894" y="7550"/>
                    <a:pt x="6013" y="7542"/>
                    <a:pt x="6147" y="7520"/>
                  </a:cubicBezTo>
                  <a:cubicBezTo>
                    <a:pt x="6663" y="7436"/>
                    <a:pt x="6994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20" y="1592"/>
                    <a:pt x="1298" y="1592"/>
                    <a:pt x="1276" y="1581"/>
                  </a:cubicBezTo>
                  <a:cubicBezTo>
                    <a:pt x="1203" y="1542"/>
                    <a:pt x="1128" y="1524"/>
                    <a:pt x="1054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4" y="4752"/>
                  </a:cubicBezTo>
                  <a:cubicBezTo>
                    <a:pt x="2137" y="6092"/>
                    <a:pt x="2475" y="7411"/>
                    <a:pt x="2813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59" y="8784"/>
                    <a:pt x="5210" y="9307"/>
                    <a:pt x="6082" y="9307"/>
                  </a:cubicBezTo>
                  <a:cubicBezTo>
                    <a:pt x="6137" y="9307"/>
                    <a:pt x="6191" y="9307"/>
                    <a:pt x="6235" y="9296"/>
                  </a:cubicBezTo>
                  <a:cubicBezTo>
                    <a:pt x="6649" y="9264"/>
                    <a:pt x="7161" y="9024"/>
                    <a:pt x="7651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46" y="5591"/>
                    <a:pt x="9777" y="4828"/>
                  </a:cubicBezTo>
                  <a:lnTo>
                    <a:pt x="9777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395" y="1363"/>
                    <a:pt x="9395" y="1363"/>
                  </a:cubicBezTo>
                  <a:cubicBezTo>
                    <a:pt x="9334" y="1380"/>
                    <a:pt x="9271" y="1388"/>
                    <a:pt x="9207" y="1388"/>
                  </a:cubicBezTo>
                  <a:cubicBezTo>
                    <a:pt x="8656" y="1388"/>
                    <a:pt x="8022" y="802"/>
                    <a:pt x="7651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1648308" y="3999841"/>
              <a:ext cx="96911" cy="36132"/>
            </a:xfrm>
            <a:custGeom>
              <a:avLst/>
              <a:gdLst/>
              <a:ahLst/>
              <a:cxnLst/>
              <a:rect l="l" t="t" r="r" b="b"/>
              <a:pathLst>
                <a:path w="2658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5" y="991"/>
                  </a:cubicBezTo>
                  <a:cubicBezTo>
                    <a:pt x="194" y="991"/>
                    <a:pt x="821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4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1778540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7" y="1"/>
                  </a:moveTo>
                  <a:cubicBezTo>
                    <a:pt x="556" y="1"/>
                    <a:pt x="1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1" y="478"/>
                  </a:cubicBezTo>
                  <a:cubicBezTo>
                    <a:pt x="1174" y="478"/>
                    <a:pt x="1230" y="482"/>
                    <a:pt x="1287" y="491"/>
                  </a:cubicBezTo>
                  <a:cubicBezTo>
                    <a:pt x="1297" y="502"/>
                    <a:pt x="1308" y="502"/>
                    <a:pt x="1308" y="502"/>
                  </a:cubicBezTo>
                  <a:cubicBezTo>
                    <a:pt x="1848" y="598"/>
                    <a:pt x="2463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08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728299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48" y="313"/>
                    <a:pt x="929" y="321"/>
                    <a:pt x="825" y="321"/>
                  </a:cubicBezTo>
                  <a:cubicBezTo>
                    <a:pt x="453" y="321"/>
                    <a:pt x="267" y="215"/>
                    <a:pt x="267" y="215"/>
                  </a:cubicBezTo>
                  <a:cubicBezTo>
                    <a:pt x="205" y="192"/>
                    <a:pt x="79" y="103"/>
                    <a:pt x="29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6" y="511"/>
                    <a:pt x="1114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1683965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589" y="937"/>
                    <a:pt x="764" y="730"/>
                    <a:pt x="764" y="469"/>
                  </a:cubicBezTo>
                  <a:cubicBezTo>
                    <a:pt x="764" y="207"/>
                    <a:pt x="589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808328" y="403600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71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71" y="937"/>
                  </a:cubicBezTo>
                  <a:cubicBezTo>
                    <a:pt x="415" y="937"/>
                    <a:pt x="459" y="927"/>
                    <a:pt x="491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491" y="33"/>
                  </a:cubicBezTo>
                  <a:cubicBezTo>
                    <a:pt x="459" y="11"/>
                    <a:pt x="415" y="0"/>
                    <a:pt x="37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759071" y="4038378"/>
              <a:ext cx="44554" cy="103765"/>
            </a:xfrm>
            <a:custGeom>
              <a:avLst/>
              <a:gdLst/>
              <a:ahLst/>
              <a:cxnLst/>
              <a:rect l="l" t="t" r="r" b="b"/>
              <a:pathLst>
                <a:path w="1222" h="2846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97" y="1"/>
                    <a:pt x="894" y="2213"/>
                    <a:pt x="785" y="2453"/>
                  </a:cubicBezTo>
                  <a:cubicBezTo>
                    <a:pt x="687" y="2692"/>
                    <a:pt x="1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770592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1" y="0"/>
                  </a:moveTo>
                  <a:lnTo>
                    <a:pt x="1" y="0"/>
                  </a:lnTo>
                  <a:lnTo>
                    <a:pt x="1" y="240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766217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4619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59" y="1"/>
                    <a:pt x="469" y="5308"/>
                    <a:pt x="469" y="5308"/>
                  </a:cubicBezTo>
                  <a:lnTo>
                    <a:pt x="1" y="15378"/>
                  </a:lnTo>
                  <a:lnTo>
                    <a:pt x="6158" y="27344"/>
                  </a:lnTo>
                  <a:lnTo>
                    <a:pt x="20228" y="27344"/>
                  </a:lnTo>
                  <a:cubicBezTo>
                    <a:pt x="20228" y="27344"/>
                    <a:pt x="21045" y="3924"/>
                    <a:pt x="20064" y="2867"/>
                  </a:cubicBezTo>
                  <a:cubicBezTo>
                    <a:pt x="19072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56482" y="426883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5" y="1"/>
                  </a:moveTo>
                  <a:cubicBezTo>
                    <a:pt x="1515" y="11"/>
                    <a:pt x="730" y="66"/>
                    <a:pt x="0" y="153"/>
                  </a:cubicBezTo>
                  <a:lnTo>
                    <a:pt x="1297" y="24271"/>
                  </a:lnTo>
                  <a:lnTo>
                    <a:pt x="2888" y="24183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91977" y="429625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9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543226" y="4287906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9713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7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792" y="415"/>
                  </a:lnTo>
                  <a:cubicBezTo>
                    <a:pt x="17253" y="1615"/>
                    <a:pt x="14527" y="2028"/>
                    <a:pt x="11976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8652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87" y="0"/>
                  </a:moveTo>
                  <a:cubicBezTo>
                    <a:pt x="742" y="393"/>
                    <a:pt x="31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6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2" y="1345"/>
                    <a:pt x="13287" y="1706"/>
                    <a:pt x="10897" y="1706"/>
                  </a:cubicBezTo>
                  <a:cubicBezTo>
                    <a:pt x="6650" y="1706"/>
                    <a:pt x="2891" y="565"/>
                    <a:pt x="128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3770" y="460298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9" y="3592"/>
                    <a:pt x="11232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75" y="1690"/>
                    <a:pt x="20118" y="1134"/>
                    <a:pt x="20140" y="568"/>
                  </a:cubicBezTo>
                  <a:lnTo>
                    <a:pt x="19955" y="404"/>
                  </a:lnTo>
                  <a:cubicBezTo>
                    <a:pt x="17408" y="1606"/>
                    <a:pt x="14675" y="2020"/>
                    <a:pt x="12121" y="2020"/>
                  </a:cubicBezTo>
                  <a:cubicBezTo>
                    <a:pt x="6477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354331" y="4155595"/>
              <a:ext cx="199254" cy="217812"/>
            </a:xfrm>
            <a:custGeom>
              <a:avLst/>
              <a:gdLst/>
              <a:ahLst/>
              <a:cxnLst/>
              <a:rect l="l" t="t" r="r" b="b"/>
              <a:pathLst>
                <a:path w="5465" h="5974" extrusionOk="0">
                  <a:moveTo>
                    <a:pt x="658" y="1"/>
                  </a:moveTo>
                  <a:cubicBezTo>
                    <a:pt x="658" y="1"/>
                    <a:pt x="833" y="2235"/>
                    <a:pt x="626" y="3107"/>
                  </a:cubicBezTo>
                  <a:cubicBezTo>
                    <a:pt x="440" y="3913"/>
                    <a:pt x="223" y="4066"/>
                    <a:pt x="114" y="4458"/>
                  </a:cubicBezTo>
                  <a:cubicBezTo>
                    <a:pt x="0" y="4840"/>
                    <a:pt x="1097" y="5973"/>
                    <a:pt x="2305" y="5973"/>
                  </a:cubicBezTo>
                  <a:cubicBezTo>
                    <a:pt x="2374" y="5973"/>
                    <a:pt x="2442" y="5969"/>
                    <a:pt x="2511" y="5962"/>
                  </a:cubicBezTo>
                  <a:cubicBezTo>
                    <a:pt x="3786" y="5820"/>
                    <a:pt x="5465" y="4164"/>
                    <a:pt x="4778" y="3804"/>
                  </a:cubicBezTo>
                  <a:cubicBezTo>
                    <a:pt x="4102" y="3455"/>
                    <a:pt x="4440" y="1"/>
                    <a:pt x="44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378321" y="4155595"/>
              <a:ext cx="137928" cy="113099"/>
            </a:xfrm>
            <a:custGeom>
              <a:avLst/>
              <a:gdLst/>
              <a:ahLst/>
              <a:cxnLst/>
              <a:rect l="l" t="t" r="r" b="b"/>
              <a:pathLst>
                <a:path w="3783" h="3102" extrusionOk="0">
                  <a:moveTo>
                    <a:pt x="0" y="1"/>
                  </a:moveTo>
                  <a:cubicBezTo>
                    <a:pt x="0" y="1"/>
                    <a:pt x="99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83745" y="3846857"/>
              <a:ext cx="314358" cy="369376"/>
            </a:xfrm>
            <a:custGeom>
              <a:avLst/>
              <a:gdLst/>
              <a:ahLst/>
              <a:cxnLst/>
              <a:rect l="l" t="t" r="r" b="b"/>
              <a:pathLst>
                <a:path w="8622" h="10131" extrusionOk="0">
                  <a:moveTo>
                    <a:pt x="1" y="1"/>
                  </a:moveTo>
                  <a:cubicBezTo>
                    <a:pt x="1" y="1"/>
                    <a:pt x="785" y="7074"/>
                    <a:pt x="1298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12" y="10131"/>
                    <a:pt x="7084" y="8388"/>
                    <a:pt x="739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10243" y="365752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8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5" y="1390"/>
                  </a:cubicBezTo>
                  <a:cubicBezTo>
                    <a:pt x="2463" y="2186"/>
                    <a:pt x="1766" y="2393"/>
                    <a:pt x="883" y="2774"/>
                  </a:cubicBezTo>
                  <a:cubicBezTo>
                    <a:pt x="1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71" y="10218"/>
                    <a:pt x="267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19" y="7352"/>
                  </a:cubicBezTo>
                  <a:cubicBezTo>
                    <a:pt x="3190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68" y="6532"/>
                    <a:pt x="3643" y="6551"/>
                    <a:pt x="3722" y="6551"/>
                  </a:cubicBezTo>
                  <a:cubicBezTo>
                    <a:pt x="3958" y="6551"/>
                    <a:pt x="4233" y="6384"/>
                    <a:pt x="4501" y="6131"/>
                  </a:cubicBezTo>
                  <a:cubicBezTo>
                    <a:pt x="4632" y="6008"/>
                    <a:pt x="4781" y="5957"/>
                    <a:pt x="4929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4" y="6748"/>
                    <a:pt x="7012" y="6748"/>
                  </a:cubicBezTo>
                  <a:cubicBezTo>
                    <a:pt x="7256" y="6748"/>
                    <a:pt x="7494" y="6725"/>
                    <a:pt x="7695" y="6676"/>
                  </a:cubicBezTo>
                  <a:cubicBezTo>
                    <a:pt x="8058" y="6579"/>
                    <a:pt x="8458" y="6509"/>
                    <a:pt x="8764" y="6509"/>
                  </a:cubicBezTo>
                  <a:cubicBezTo>
                    <a:pt x="9046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10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560690" y="3978475"/>
              <a:ext cx="84296" cy="92937"/>
            </a:xfrm>
            <a:custGeom>
              <a:avLst/>
              <a:gdLst/>
              <a:ahLst/>
              <a:cxnLst/>
              <a:rect l="l" t="t" r="r" b="b"/>
              <a:pathLst>
                <a:path w="2312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2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246812" y="398449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6" y="1"/>
                    <a:pt x="693" y="10"/>
                    <a:pt x="621" y="29"/>
                  </a:cubicBezTo>
                  <a:cubicBezTo>
                    <a:pt x="0" y="204"/>
                    <a:pt x="469" y="2165"/>
                    <a:pt x="1319" y="2263"/>
                  </a:cubicBezTo>
                  <a:cubicBezTo>
                    <a:pt x="1460" y="2279"/>
                    <a:pt x="1583" y="2286"/>
                    <a:pt x="1690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14014" y="412321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1" y="0"/>
                  </a:moveTo>
                  <a:cubicBezTo>
                    <a:pt x="1626" y="0"/>
                    <a:pt x="1367" y="159"/>
                    <a:pt x="950" y="224"/>
                  </a:cubicBezTo>
                  <a:cubicBezTo>
                    <a:pt x="838" y="244"/>
                    <a:pt x="737" y="252"/>
                    <a:pt x="649" y="252"/>
                  </a:cubicBezTo>
                  <a:cubicBezTo>
                    <a:pt x="362" y="252"/>
                    <a:pt x="209" y="169"/>
                    <a:pt x="209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3" y="126"/>
                  </a:cubicBezTo>
                  <a:cubicBezTo>
                    <a:pt x="61" y="221"/>
                    <a:pt x="395" y="410"/>
                    <a:pt x="786" y="410"/>
                  </a:cubicBezTo>
                  <a:cubicBezTo>
                    <a:pt x="840" y="410"/>
                    <a:pt x="895" y="406"/>
                    <a:pt x="950" y="398"/>
                  </a:cubicBezTo>
                  <a:cubicBezTo>
                    <a:pt x="1419" y="344"/>
                    <a:pt x="1735" y="82"/>
                    <a:pt x="1724" y="17"/>
                  </a:cubicBezTo>
                  <a:cubicBezTo>
                    <a:pt x="1723" y="5"/>
                    <a:pt x="1715" y="0"/>
                    <a:pt x="170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81493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1" y="175"/>
                    <a:pt x="1" y="382"/>
                  </a:cubicBezTo>
                  <a:cubicBezTo>
                    <a:pt x="1" y="589"/>
                    <a:pt x="131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90761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600"/>
                    <a:pt x="131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39018" y="3975121"/>
              <a:ext cx="87832" cy="25267"/>
            </a:xfrm>
            <a:custGeom>
              <a:avLst/>
              <a:gdLst/>
              <a:ahLst/>
              <a:cxnLst/>
              <a:rect l="l" t="t" r="r" b="b"/>
              <a:pathLst>
                <a:path w="2409" h="693" extrusionOk="0">
                  <a:moveTo>
                    <a:pt x="1301" y="1"/>
                  </a:moveTo>
                  <a:cubicBezTo>
                    <a:pt x="1168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8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5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18" y="90"/>
                  </a:cubicBezTo>
                  <a:cubicBezTo>
                    <a:pt x="1704" y="32"/>
                    <a:pt x="1495" y="1"/>
                    <a:pt x="130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70490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6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08" y="657"/>
                    <a:pt x="2148" y="689"/>
                  </a:cubicBezTo>
                  <a:cubicBezTo>
                    <a:pt x="2162" y="692"/>
                    <a:pt x="2174" y="693"/>
                    <a:pt x="2185" y="693"/>
                  </a:cubicBezTo>
                  <a:cubicBezTo>
                    <a:pt x="2418" y="693"/>
                    <a:pt x="1921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049427" y="444803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37234" y="3739995"/>
              <a:ext cx="565458" cy="659233"/>
            </a:xfrm>
            <a:custGeom>
              <a:avLst/>
              <a:gdLst/>
              <a:ahLst/>
              <a:cxnLst/>
              <a:rect l="l" t="t" r="r" b="b"/>
              <a:pathLst>
                <a:path w="15509" h="18081" extrusionOk="0">
                  <a:moveTo>
                    <a:pt x="7684" y="0"/>
                  </a:moveTo>
                  <a:cubicBezTo>
                    <a:pt x="6267" y="0"/>
                    <a:pt x="3990" y="610"/>
                    <a:pt x="2627" y="2845"/>
                  </a:cubicBezTo>
                  <a:cubicBezTo>
                    <a:pt x="1" y="7149"/>
                    <a:pt x="1363" y="17579"/>
                    <a:pt x="1363" y="17579"/>
                  </a:cubicBezTo>
                  <a:lnTo>
                    <a:pt x="14190" y="18080"/>
                  </a:lnTo>
                  <a:cubicBezTo>
                    <a:pt x="14190" y="18080"/>
                    <a:pt x="15509" y="7847"/>
                    <a:pt x="12632" y="3030"/>
                  </a:cubicBezTo>
                  <a:cubicBezTo>
                    <a:pt x="11215" y="643"/>
                    <a:pt x="9460" y="0"/>
                    <a:pt x="768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747836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9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2" y="2041"/>
                    <a:pt x="16217" y="1355"/>
                  </a:cubicBezTo>
                  <a:cubicBezTo>
                    <a:pt x="15073" y="668"/>
                    <a:pt x="11684" y="58"/>
                    <a:pt x="11684" y="58"/>
                  </a:cubicBezTo>
                  <a:cubicBezTo>
                    <a:pt x="11684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28783" y="448799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7" y="970"/>
                    <a:pt x="2983" y="883"/>
                    <a:pt x="2653" y="883"/>
                  </a:cubicBezTo>
                  <a:cubicBezTo>
                    <a:pt x="1443" y="883"/>
                    <a:pt x="0" y="2045"/>
                    <a:pt x="454" y="4048"/>
                  </a:cubicBezTo>
                  <a:cubicBezTo>
                    <a:pt x="901" y="5977"/>
                    <a:pt x="3506" y="7939"/>
                    <a:pt x="4737" y="8767"/>
                  </a:cubicBezTo>
                  <a:cubicBezTo>
                    <a:pt x="4918" y="8888"/>
                    <a:pt x="5129" y="8948"/>
                    <a:pt x="5341" y="8948"/>
                  </a:cubicBezTo>
                  <a:cubicBezTo>
                    <a:pt x="5588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50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022812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4" y="774"/>
                  </a:lnTo>
                  <a:cubicBezTo>
                    <a:pt x="1254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2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063318" y="4151621"/>
              <a:ext cx="124037" cy="133589"/>
            </a:xfrm>
            <a:custGeom>
              <a:avLst/>
              <a:gdLst/>
              <a:ahLst/>
              <a:cxnLst/>
              <a:rect l="l" t="t" r="r" b="b"/>
              <a:pathLst>
                <a:path w="3402" h="3664" extrusionOk="0">
                  <a:moveTo>
                    <a:pt x="3325" y="1"/>
                  </a:moveTo>
                  <a:lnTo>
                    <a:pt x="143" y="774"/>
                  </a:lnTo>
                  <a:cubicBezTo>
                    <a:pt x="143" y="774"/>
                    <a:pt x="110" y="1930"/>
                    <a:pt x="1" y="2932"/>
                  </a:cubicBezTo>
                  <a:cubicBezTo>
                    <a:pt x="469" y="3368"/>
                    <a:pt x="1036" y="3641"/>
                    <a:pt x="1701" y="3662"/>
                  </a:cubicBezTo>
                  <a:cubicBezTo>
                    <a:pt x="1728" y="3663"/>
                    <a:pt x="1754" y="3664"/>
                    <a:pt x="1780" y="3664"/>
                  </a:cubicBezTo>
                  <a:cubicBezTo>
                    <a:pt x="2431" y="3664"/>
                    <a:pt x="2961" y="3406"/>
                    <a:pt x="3401" y="2987"/>
                  </a:cubicBezTo>
                  <a:cubicBezTo>
                    <a:pt x="3281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75925" y="3987517"/>
              <a:ext cx="287706" cy="245667"/>
            </a:xfrm>
            <a:custGeom>
              <a:avLst/>
              <a:gdLst/>
              <a:ahLst/>
              <a:cxnLst/>
              <a:rect l="l" t="t" r="r" b="b"/>
              <a:pathLst>
                <a:path w="7891" h="6738" extrusionOk="0">
                  <a:moveTo>
                    <a:pt x="7891" y="1"/>
                  </a:moveTo>
                  <a:lnTo>
                    <a:pt x="0" y="12"/>
                  </a:lnTo>
                  <a:cubicBezTo>
                    <a:pt x="0" y="12"/>
                    <a:pt x="545" y="6616"/>
                    <a:pt x="4098" y="6736"/>
                  </a:cubicBezTo>
                  <a:cubicBezTo>
                    <a:pt x="4129" y="6737"/>
                    <a:pt x="4159" y="6737"/>
                    <a:pt x="4190" y="6737"/>
                  </a:cubicBezTo>
                  <a:cubicBezTo>
                    <a:pt x="7655" y="6737"/>
                    <a:pt x="7891" y="1"/>
                    <a:pt x="7891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96962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7" y="283"/>
                    <a:pt x="1275" y="283"/>
                  </a:cubicBezTo>
                  <a:cubicBezTo>
                    <a:pt x="1704" y="283"/>
                    <a:pt x="2160" y="412"/>
                    <a:pt x="2497" y="834"/>
                  </a:cubicBezTo>
                  <a:cubicBezTo>
                    <a:pt x="2497" y="834"/>
                    <a:pt x="2540" y="868"/>
                    <a:pt x="2602" y="868"/>
                  </a:cubicBezTo>
                  <a:cubicBezTo>
                    <a:pt x="2632" y="868"/>
                    <a:pt x="2667" y="859"/>
                    <a:pt x="2704" y="834"/>
                  </a:cubicBezTo>
                  <a:cubicBezTo>
                    <a:pt x="2818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1160045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7" y="857"/>
                    <a:pt x="207" y="857"/>
                  </a:cubicBezTo>
                  <a:cubicBezTo>
                    <a:pt x="269" y="857"/>
                    <a:pt x="312" y="823"/>
                    <a:pt x="312" y="823"/>
                  </a:cubicBezTo>
                  <a:cubicBezTo>
                    <a:pt x="641" y="404"/>
                    <a:pt x="1087" y="277"/>
                    <a:pt x="1508" y="277"/>
                  </a:cubicBezTo>
                  <a:cubicBezTo>
                    <a:pt x="2161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118955" y="402605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15" y="1"/>
                  </a:moveTo>
                  <a:cubicBezTo>
                    <a:pt x="41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6" y="2172"/>
                    <a:pt x="397" y="2339"/>
                    <a:pt x="136" y="2339"/>
                  </a:cubicBezTo>
                  <a:cubicBezTo>
                    <a:pt x="89" y="2339"/>
                    <a:pt x="44" y="2334"/>
                    <a:pt x="1" y="2322"/>
                  </a:cubicBezTo>
                  <a:lnTo>
                    <a:pt x="1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4" y="1407"/>
                    <a:pt x="578" y="1221"/>
                  </a:cubicBezTo>
                  <a:cubicBezTo>
                    <a:pt x="513" y="1025"/>
                    <a:pt x="415" y="1"/>
                    <a:pt x="41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22812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171019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70" y="513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96314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cubicBezTo>
                    <a:pt x="2049" y="0"/>
                    <a:pt x="1483" y="316"/>
                    <a:pt x="894" y="338"/>
                  </a:cubicBezTo>
                  <a:cubicBezTo>
                    <a:pt x="867" y="339"/>
                    <a:pt x="841" y="340"/>
                    <a:pt x="816" y="340"/>
                  </a:cubicBezTo>
                  <a:cubicBezTo>
                    <a:pt x="279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2" y="723"/>
                    <a:pt x="1035" y="722"/>
                    <a:pt x="1058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017234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012859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-341678" y="4907349"/>
              <a:ext cx="803505" cy="371163"/>
            </a:xfrm>
            <a:custGeom>
              <a:avLst/>
              <a:gdLst/>
              <a:ahLst/>
              <a:cxnLst/>
              <a:rect l="l" t="t" r="r" b="b"/>
              <a:pathLst>
                <a:path w="22038" h="10180" extrusionOk="0">
                  <a:moveTo>
                    <a:pt x="8218" y="1"/>
                  </a:moveTo>
                  <a:lnTo>
                    <a:pt x="1647" y="4415"/>
                  </a:lnTo>
                  <a:lnTo>
                    <a:pt x="208" y="7215"/>
                  </a:lnTo>
                  <a:lnTo>
                    <a:pt x="1" y="10180"/>
                  </a:lnTo>
                  <a:lnTo>
                    <a:pt x="22037" y="10180"/>
                  </a:lnTo>
                  <a:cubicBezTo>
                    <a:pt x="21656" y="7281"/>
                    <a:pt x="21252" y="4622"/>
                    <a:pt x="20958" y="4055"/>
                  </a:cubicBezTo>
                  <a:cubicBezTo>
                    <a:pt x="20282" y="2704"/>
                    <a:pt x="14136" y="284"/>
                    <a:pt x="14136" y="284"/>
                  </a:cubicBezTo>
                  <a:lnTo>
                    <a:pt x="8218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-77019" y="490734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59" y="1"/>
                  </a:moveTo>
                  <a:lnTo>
                    <a:pt x="11" y="633"/>
                  </a:lnTo>
                  <a:cubicBezTo>
                    <a:pt x="0" y="1145"/>
                    <a:pt x="164" y="2311"/>
                    <a:pt x="1766" y="2758"/>
                  </a:cubicBezTo>
                  <a:cubicBezTo>
                    <a:pt x="2555" y="2980"/>
                    <a:pt x="3356" y="3081"/>
                    <a:pt x="4116" y="3081"/>
                  </a:cubicBezTo>
                  <a:cubicBezTo>
                    <a:pt x="5370" y="3081"/>
                    <a:pt x="6510" y="2805"/>
                    <a:pt x="7291" y="2344"/>
                  </a:cubicBezTo>
                  <a:cubicBezTo>
                    <a:pt x="8032" y="1897"/>
                    <a:pt x="8435" y="1374"/>
                    <a:pt x="8642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-52008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51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-30133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51" y="1"/>
                  </a:moveTo>
                  <a:lnTo>
                    <a:pt x="0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5" y="2623"/>
                    <a:pt x="3046" y="2621"/>
                    <a:pt x="3095" y="2616"/>
                  </a:cubicBezTo>
                  <a:cubicBezTo>
                    <a:pt x="3749" y="2562"/>
                    <a:pt x="4675" y="1952"/>
                    <a:pt x="5340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-84567" y="4429951"/>
              <a:ext cx="297222" cy="406565"/>
            </a:xfrm>
            <a:custGeom>
              <a:avLst/>
              <a:gdLst/>
              <a:ahLst/>
              <a:cxnLst/>
              <a:rect l="l" t="t" r="r" b="b"/>
              <a:pathLst>
                <a:path w="8152" h="11151" extrusionOk="0">
                  <a:moveTo>
                    <a:pt x="2681" y="0"/>
                  </a:moveTo>
                  <a:cubicBezTo>
                    <a:pt x="2455" y="0"/>
                    <a:pt x="2245" y="53"/>
                    <a:pt x="2060" y="170"/>
                  </a:cubicBezTo>
                  <a:cubicBezTo>
                    <a:pt x="207" y="1325"/>
                    <a:pt x="0" y="3886"/>
                    <a:pt x="0" y="3886"/>
                  </a:cubicBezTo>
                  <a:cubicBezTo>
                    <a:pt x="0" y="3886"/>
                    <a:pt x="752" y="8943"/>
                    <a:pt x="1439" y="9760"/>
                  </a:cubicBezTo>
                  <a:cubicBezTo>
                    <a:pt x="2087" y="10543"/>
                    <a:pt x="3544" y="11150"/>
                    <a:pt x="4447" y="11150"/>
                  </a:cubicBezTo>
                  <a:cubicBezTo>
                    <a:pt x="4500" y="11150"/>
                    <a:pt x="4551" y="11148"/>
                    <a:pt x="4599" y="11144"/>
                  </a:cubicBezTo>
                  <a:cubicBezTo>
                    <a:pt x="5482" y="11068"/>
                    <a:pt x="6866" y="9978"/>
                    <a:pt x="7411" y="8812"/>
                  </a:cubicBezTo>
                  <a:cubicBezTo>
                    <a:pt x="7956" y="7635"/>
                    <a:pt x="8152" y="4246"/>
                    <a:pt x="8152" y="4246"/>
                  </a:cubicBezTo>
                  <a:cubicBezTo>
                    <a:pt x="8152" y="4246"/>
                    <a:pt x="4719" y="0"/>
                    <a:pt x="268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-129484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1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1" y="6323"/>
                    <a:pt x="1613" y="8742"/>
                    <a:pt x="1613" y="8742"/>
                  </a:cubicBezTo>
                  <a:lnTo>
                    <a:pt x="1712" y="6944"/>
                  </a:lnTo>
                  <a:cubicBezTo>
                    <a:pt x="1712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1" y="5988"/>
                    <a:pt x="6248" y="6016"/>
                    <a:pt x="6375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1" y="6694"/>
                    <a:pt x="856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8" y="5244"/>
                    <a:pt x="11149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51" y="2214"/>
                    <a:pt x="10604" y="2487"/>
                    <a:pt x="10550" y="2323"/>
                  </a:cubicBezTo>
                  <a:cubicBezTo>
                    <a:pt x="10496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-128427" y="458483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3" y="0"/>
                  </a:moveTo>
                  <a:cubicBezTo>
                    <a:pt x="486" y="0"/>
                    <a:pt x="1" y="1050"/>
                    <a:pt x="255" y="1774"/>
                  </a:cubicBezTo>
                  <a:cubicBezTo>
                    <a:pt x="538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4" y="27"/>
                    <a:pt x="1108" y="0"/>
                    <a:pt x="102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1092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-24299" y="4639446"/>
              <a:ext cx="67305" cy="22022"/>
            </a:xfrm>
            <a:custGeom>
              <a:avLst/>
              <a:gdLst/>
              <a:ahLst/>
              <a:cxnLst/>
              <a:rect l="l" t="t" r="r" b="b"/>
              <a:pathLst>
                <a:path w="1846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45" y="559"/>
                    <a:pt x="1715" y="58"/>
                    <a:pt x="1083" y="3"/>
                  </a:cubicBezTo>
                  <a:cubicBezTo>
                    <a:pt x="1059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75162" y="4645353"/>
              <a:ext cx="34199" cy="83348"/>
            </a:xfrm>
            <a:custGeom>
              <a:avLst/>
              <a:gdLst/>
              <a:ahLst/>
              <a:cxnLst/>
              <a:rect l="l" t="t" r="r" b="b"/>
              <a:pathLst>
                <a:path w="938" h="2286" extrusionOk="0">
                  <a:moveTo>
                    <a:pt x="64" y="0"/>
                  </a:moveTo>
                  <a:cubicBezTo>
                    <a:pt x="42" y="0"/>
                    <a:pt x="21" y="31"/>
                    <a:pt x="0" y="103"/>
                  </a:cubicBezTo>
                  <a:cubicBezTo>
                    <a:pt x="0" y="103"/>
                    <a:pt x="164" y="1389"/>
                    <a:pt x="469" y="1585"/>
                  </a:cubicBezTo>
                  <a:cubicBezTo>
                    <a:pt x="774" y="1781"/>
                    <a:pt x="458" y="2097"/>
                    <a:pt x="185" y="2239"/>
                  </a:cubicBezTo>
                  <a:cubicBezTo>
                    <a:pt x="125" y="2272"/>
                    <a:pt x="123" y="2286"/>
                    <a:pt x="156" y="2286"/>
                  </a:cubicBezTo>
                  <a:cubicBezTo>
                    <a:pt x="266" y="2286"/>
                    <a:pt x="772" y="2128"/>
                    <a:pt x="839" y="1978"/>
                  </a:cubicBezTo>
                  <a:cubicBezTo>
                    <a:pt x="937" y="1792"/>
                    <a:pt x="600" y="1618"/>
                    <a:pt x="425" y="1127"/>
                  </a:cubicBezTo>
                  <a:cubicBezTo>
                    <a:pt x="281" y="713"/>
                    <a:pt x="167" y="0"/>
                    <a:pt x="64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-47597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9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3" y="802"/>
                    <a:pt x="2657" y="802"/>
                  </a:cubicBezTo>
                  <a:cubicBezTo>
                    <a:pt x="2673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98605" y="4639446"/>
              <a:ext cx="67269" cy="22022"/>
            </a:xfrm>
            <a:custGeom>
              <a:avLst/>
              <a:gdLst/>
              <a:ahLst/>
              <a:cxnLst/>
              <a:rect l="l" t="t" r="r" b="b"/>
              <a:pathLst>
                <a:path w="1845" h="604" extrusionOk="0">
                  <a:moveTo>
                    <a:pt x="834" y="1"/>
                  </a:moveTo>
                  <a:cubicBezTo>
                    <a:pt x="811" y="1"/>
                    <a:pt x="787" y="2"/>
                    <a:pt x="763" y="3"/>
                  </a:cubicBezTo>
                  <a:cubicBezTo>
                    <a:pt x="131" y="58"/>
                    <a:pt x="0" y="559"/>
                    <a:pt x="98" y="592"/>
                  </a:cubicBezTo>
                  <a:cubicBezTo>
                    <a:pt x="103" y="593"/>
                    <a:pt x="107" y="594"/>
                    <a:pt x="113" y="594"/>
                  </a:cubicBezTo>
                  <a:cubicBezTo>
                    <a:pt x="228" y="594"/>
                    <a:pt x="499" y="264"/>
                    <a:pt x="821" y="264"/>
                  </a:cubicBezTo>
                  <a:cubicBezTo>
                    <a:pt x="831" y="264"/>
                    <a:pt x="840" y="264"/>
                    <a:pt x="850" y="265"/>
                  </a:cubicBezTo>
                  <a:cubicBezTo>
                    <a:pt x="1121" y="273"/>
                    <a:pt x="1621" y="603"/>
                    <a:pt x="1781" y="603"/>
                  </a:cubicBezTo>
                  <a:cubicBezTo>
                    <a:pt x="1827" y="603"/>
                    <a:pt x="1845" y="576"/>
                    <a:pt x="1820" y="505"/>
                  </a:cubicBezTo>
                  <a:cubicBezTo>
                    <a:pt x="1820" y="505"/>
                    <a:pt x="1417" y="1"/>
                    <a:pt x="83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8251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30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5" y="914"/>
                  </a:cubicBezTo>
                  <a:cubicBezTo>
                    <a:pt x="2757" y="914"/>
                    <a:pt x="2768" y="889"/>
                    <a:pt x="2736" y="829"/>
                  </a:cubicBezTo>
                  <a:cubicBezTo>
                    <a:pt x="2736" y="829"/>
                    <a:pt x="2093" y="1"/>
                    <a:pt x="1330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9978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3" y="0"/>
                  </a:moveTo>
                  <a:cubicBezTo>
                    <a:pt x="1857" y="0"/>
                    <a:pt x="1558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7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278246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1101491" y="4928714"/>
              <a:ext cx="696167" cy="349797"/>
            </a:xfrm>
            <a:custGeom>
              <a:avLst/>
              <a:gdLst/>
              <a:ahLst/>
              <a:cxnLst/>
              <a:rect l="l" t="t" r="r" b="b"/>
              <a:pathLst>
                <a:path w="19094" h="9594" extrusionOk="0">
                  <a:moveTo>
                    <a:pt x="7760" y="1"/>
                  </a:moveTo>
                  <a:cubicBezTo>
                    <a:pt x="7663" y="1"/>
                    <a:pt x="7568" y="2"/>
                    <a:pt x="7476" y="3"/>
                  </a:cubicBezTo>
                  <a:cubicBezTo>
                    <a:pt x="5733" y="36"/>
                    <a:pt x="2321" y="2107"/>
                    <a:pt x="817" y="3393"/>
                  </a:cubicBezTo>
                  <a:cubicBezTo>
                    <a:pt x="142" y="3981"/>
                    <a:pt x="0" y="6738"/>
                    <a:pt x="44" y="9594"/>
                  </a:cubicBezTo>
                  <a:lnTo>
                    <a:pt x="19094" y="9594"/>
                  </a:lnTo>
                  <a:cubicBezTo>
                    <a:pt x="18952" y="7054"/>
                    <a:pt x="18669" y="4646"/>
                    <a:pt x="18102" y="3752"/>
                  </a:cubicBezTo>
                  <a:cubicBezTo>
                    <a:pt x="16696" y="1551"/>
                    <a:pt x="12043" y="265"/>
                    <a:pt x="12043" y="265"/>
                  </a:cubicBezTo>
                  <a:cubicBezTo>
                    <a:pt x="12043" y="265"/>
                    <a:pt x="9509" y="1"/>
                    <a:pt x="7760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559201" y="4635581"/>
              <a:ext cx="81999" cy="110729"/>
            </a:xfrm>
            <a:custGeom>
              <a:avLst/>
              <a:gdLst/>
              <a:ahLst/>
              <a:cxnLst/>
              <a:rect l="l" t="t" r="r" b="b"/>
              <a:pathLst>
                <a:path w="2249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367279" y="480883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3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1379202" y="4808836"/>
              <a:ext cx="155429" cy="124474"/>
            </a:xfrm>
            <a:custGeom>
              <a:avLst/>
              <a:gdLst/>
              <a:ahLst/>
              <a:cxnLst/>
              <a:rect l="l" t="t" r="r" b="b"/>
              <a:pathLst>
                <a:path w="4263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7" y="3413"/>
                    <a:pt x="2704" y="3411"/>
                  </a:cubicBezTo>
                  <a:cubicBezTo>
                    <a:pt x="3249" y="3389"/>
                    <a:pt x="3783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303330" y="4458389"/>
              <a:ext cx="301634" cy="426728"/>
            </a:xfrm>
            <a:custGeom>
              <a:avLst/>
              <a:gdLst/>
              <a:ahLst/>
              <a:cxnLst/>
              <a:rect l="l" t="t" r="r" b="b"/>
              <a:pathLst>
                <a:path w="8273" h="11704" extrusionOk="0">
                  <a:moveTo>
                    <a:pt x="5878" y="0"/>
                  </a:moveTo>
                  <a:cubicBezTo>
                    <a:pt x="4473" y="0"/>
                    <a:pt x="2323" y="689"/>
                    <a:pt x="1286" y="1242"/>
                  </a:cubicBezTo>
                  <a:cubicBezTo>
                    <a:pt x="0" y="1929"/>
                    <a:pt x="49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41" y="2321"/>
                    <a:pt x="8141" y="2321"/>
                  </a:cubicBezTo>
                  <a:cubicBezTo>
                    <a:pt x="8141" y="2321"/>
                    <a:pt x="7891" y="599"/>
                    <a:pt x="6735" y="131"/>
                  </a:cubicBezTo>
                  <a:cubicBezTo>
                    <a:pt x="6510" y="40"/>
                    <a:pt x="6215" y="0"/>
                    <a:pt x="587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275912" y="429625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8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20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50" y="7564"/>
                    <a:pt x="8545" y="8109"/>
                  </a:cubicBezTo>
                  <a:cubicBezTo>
                    <a:pt x="8828" y="8654"/>
                    <a:pt x="8817" y="11313"/>
                    <a:pt x="8817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5" y="3052"/>
                    <a:pt x="9395" y="3052"/>
                  </a:cubicBezTo>
                  <a:cubicBezTo>
                    <a:pt x="9395" y="3052"/>
                    <a:pt x="9972" y="1766"/>
                    <a:pt x="9536" y="763"/>
                  </a:cubicBezTo>
                  <a:cubicBezTo>
                    <a:pt x="9326" y="267"/>
                    <a:pt x="8492" y="142"/>
                    <a:pt x="7703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378801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9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7" y="253"/>
                  </a:cubicBezTo>
                  <a:cubicBezTo>
                    <a:pt x="127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8" y="570"/>
                  </a:cubicBezTo>
                  <a:cubicBezTo>
                    <a:pt x="1767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1495653" y="4639446"/>
              <a:ext cx="64388" cy="20964"/>
            </a:xfrm>
            <a:custGeom>
              <a:avLst/>
              <a:gdLst/>
              <a:ahLst/>
              <a:cxnLst/>
              <a:rect l="l" t="t" r="r" b="b"/>
              <a:pathLst>
                <a:path w="1766" h="575" extrusionOk="0">
                  <a:moveTo>
                    <a:pt x="801" y="1"/>
                  </a:moveTo>
                  <a:cubicBezTo>
                    <a:pt x="778" y="1"/>
                    <a:pt x="754" y="2"/>
                    <a:pt x="730" y="3"/>
                  </a:cubicBezTo>
                  <a:cubicBezTo>
                    <a:pt x="131" y="47"/>
                    <a:pt x="0" y="537"/>
                    <a:pt x="98" y="570"/>
                  </a:cubicBezTo>
                  <a:cubicBezTo>
                    <a:pt x="102" y="572"/>
                    <a:pt x="107" y="572"/>
                    <a:pt x="112" y="572"/>
                  </a:cubicBezTo>
                  <a:cubicBezTo>
                    <a:pt x="217" y="572"/>
                    <a:pt x="477" y="253"/>
                    <a:pt x="779" y="253"/>
                  </a:cubicBezTo>
                  <a:cubicBezTo>
                    <a:pt x="788" y="253"/>
                    <a:pt x="797" y="254"/>
                    <a:pt x="807" y="254"/>
                  </a:cubicBezTo>
                  <a:cubicBezTo>
                    <a:pt x="1069" y="263"/>
                    <a:pt x="1549" y="574"/>
                    <a:pt x="1704" y="574"/>
                  </a:cubicBezTo>
                  <a:cubicBezTo>
                    <a:pt x="1748" y="574"/>
                    <a:pt x="1766" y="548"/>
                    <a:pt x="1744" y="483"/>
                  </a:cubicBezTo>
                  <a:cubicBezTo>
                    <a:pt x="1744" y="483"/>
                    <a:pt x="1362" y="1"/>
                    <a:pt x="80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1351456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1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1484496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10" y="757"/>
                  </a:cubicBezTo>
                  <a:cubicBezTo>
                    <a:pt x="231" y="757"/>
                    <a:pt x="599" y="422"/>
                    <a:pt x="1127" y="422"/>
                  </a:cubicBezTo>
                  <a:cubicBezTo>
                    <a:pt x="1189" y="422"/>
                    <a:pt x="1253" y="426"/>
                    <a:pt x="1320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422114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36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1422114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467834" y="465545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0" y="0"/>
                  </a:move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537247" y="4427071"/>
              <a:ext cx="539827" cy="711772"/>
            </a:xfrm>
            <a:custGeom>
              <a:avLst/>
              <a:gdLst/>
              <a:ahLst/>
              <a:cxnLst/>
              <a:rect l="l" t="t" r="r" b="b"/>
              <a:pathLst>
                <a:path w="14806" h="19522" extrusionOk="0">
                  <a:moveTo>
                    <a:pt x="7013" y="0"/>
                  </a:moveTo>
                  <a:cubicBezTo>
                    <a:pt x="4558" y="0"/>
                    <a:pt x="3030" y="2025"/>
                    <a:pt x="3030" y="2025"/>
                  </a:cubicBezTo>
                  <a:cubicBezTo>
                    <a:pt x="1" y="2461"/>
                    <a:pt x="709" y="5818"/>
                    <a:pt x="709" y="8291"/>
                  </a:cubicBezTo>
                  <a:cubicBezTo>
                    <a:pt x="709" y="10754"/>
                    <a:pt x="448" y="16846"/>
                    <a:pt x="4371" y="18416"/>
                  </a:cubicBezTo>
                  <a:cubicBezTo>
                    <a:pt x="5624" y="18906"/>
                    <a:pt x="5875" y="19386"/>
                    <a:pt x="8011" y="19517"/>
                  </a:cubicBezTo>
                  <a:cubicBezTo>
                    <a:pt x="8073" y="19520"/>
                    <a:pt x="8136" y="19522"/>
                    <a:pt x="8202" y="19522"/>
                  </a:cubicBezTo>
                  <a:cubicBezTo>
                    <a:pt x="10412" y="19522"/>
                    <a:pt x="14806" y="17558"/>
                    <a:pt x="14245" y="13250"/>
                  </a:cubicBezTo>
                  <a:cubicBezTo>
                    <a:pt x="14059" y="11855"/>
                    <a:pt x="11858" y="9915"/>
                    <a:pt x="12468" y="8019"/>
                  </a:cubicBezTo>
                  <a:cubicBezTo>
                    <a:pt x="13471" y="4935"/>
                    <a:pt x="11880" y="1371"/>
                    <a:pt x="8545" y="260"/>
                  </a:cubicBezTo>
                  <a:cubicBezTo>
                    <a:pt x="8002" y="77"/>
                    <a:pt x="7490" y="0"/>
                    <a:pt x="701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82696" y="502617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7" y="0"/>
                  </a:moveTo>
                  <a:cubicBezTo>
                    <a:pt x="9007" y="0"/>
                    <a:pt x="7561" y="553"/>
                    <a:pt x="6180" y="1330"/>
                  </a:cubicBezTo>
                  <a:cubicBezTo>
                    <a:pt x="3313" y="2954"/>
                    <a:pt x="741" y="5558"/>
                    <a:pt x="131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60" y="5809"/>
                    <a:pt x="19759" y="4785"/>
                    <a:pt x="18832" y="3967"/>
                  </a:cubicBezTo>
                  <a:cubicBezTo>
                    <a:pt x="18669" y="3815"/>
                    <a:pt x="18495" y="3673"/>
                    <a:pt x="18320" y="3531"/>
                  </a:cubicBezTo>
                  <a:cubicBezTo>
                    <a:pt x="18277" y="3499"/>
                    <a:pt x="18233" y="3466"/>
                    <a:pt x="18200" y="3433"/>
                  </a:cubicBezTo>
                  <a:cubicBezTo>
                    <a:pt x="18026" y="3302"/>
                    <a:pt x="17852" y="3172"/>
                    <a:pt x="17688" y="3041"/>
                  </a:cubicBezTo>
                  <a:cubicBezTo>
                    <a:pt x="17514" y="2921"/>
                    <a:pt x="17339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2" y="2485"/>
                    <a:pt x="16707" y="2376"/>
                    <a:pt x="16544" y="2278"/>
                  </a:cubicBezTo>
                  <a:cubicBezTo>
                    <a:pt x="16369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3" y="1908"/>
                  </a:cubicBezTo>
                  <a:cubicBezTo>
                    <a:pt x="15585" y="1722"/>
                    <a:pt x="15269" y="1559"/>
                    <a:pt x="1494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8" y="1210"/>
                    <a:pt x="14364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50" y="0"/>
                    <a:pt x="10337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985842" y="5109224"/>
              <a:ext cx="18339" cy="11922"/>
            </a:xfrm>
            <a:custGeom>
              <a:avLst/>
              <a:gdLst/>
              <a:ahLst/>
              <a:cxnLst/>
              <a:rect l="l" t="t" r="r" b="b"/>
              <a:pathLst>
                <a:path w="503" h="327" extrusionOk="0">
                  <a:moveTo>
                    <a:pt x="1" y="0"/>
                  </a:moveTo>
                  <a:cubicBezTo>
                    <a:pt x="164" y="98"/>
                    <a:pt x="339" y="207"/>
                    <a:pt x="502" y="327"/>
                  </a:cubicBezTo>
                  <a:cubicBezTo>
                    <a:pt x="339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967576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27" y="186"/>
                    <a:pt x="502" y="295"/>
                  </a:cubicBezTo>
                  <a:cubicBezTo>
                    <a:pt x="327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927434" y="5077432"/>
              <a:ext cx="35804" cy="18303"/>
            </a:xfrm>
            <a:custGeom>
              <a:avLst/>
              <a:gdLst/>
              <a:ahLst/>
              <a:cxnLst/>
              <a:rect l="l" t="t" r="r" b="b"/>
              <a:pathLst>
                <a:path w="982" h="502" extrusionOk="0">
                  <a:moveTo>
                    <a:pt x="1" y="0"/>
                  </a:moveTo>
                  <a:cubicBezTo>
                    <a:pt x="328" y="153"/>
                    <a:pt x="644" y="316"/>
                    <a:pt x="982" y="502"/>
                  </a:cubicBezTo>
                  <a:cubicBezTo>
                    <a:pt x="644" y="316"/>
                    <a:pt x="328" y="153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906762" y="506787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4" y="66"/>
                    <a:pt x="306" y="142"/>
                    <a:pt x="459" y="208"/>
                  </a:cubicBezTo>
                  <a:cubicBezTo>
                    <a:pt x="306" y="142"/>
                    <a:pt x="154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71162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1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701350" y="4916500"/>
              <a:ext cx="123235" cy="84441"/>
            </a:xfrm>
            <a:custGeom>
              <a:avLst/>
              <a:gdLst/>
              <a:ahLst/>
              <a:cxnLst/>
              <a:rect l="l" t="t" r="r" b="b"/>
              <a:pathLst>
                <a:path w="3380" h="2316" extrusionOk="0">
                  <a:moveTo>
                    <a:pt x="88" y="0"/>
                  </a:moveTo>
                  <a:cubicBezTo>
                    <a:pt x="11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1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5" y="600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906762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963201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923460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44" y="22"/>
                    <a:pt x="77" y="44"/>
                    <a:pt x="11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985842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0619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37" y="0"/>
                  </a:moveTo>
                  <a:cubicBezTo>
                    <a:pt x="1190" y="0"/>
                    <a:pt x="938" y="169"/>
                    <a:pt x="938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4" y="2267"/>
                    <a:pt x="5554" y="2267"/>
                  </a:cubicBezTo>
                  <a:cubicBezTo>
                    <a:pt x="4455" y="2267"/>
                    <a:pt x="3241" y="2066"/>
                    <a:pt x="2900" y="1237"/>
                  </a:cubicBezTo>
                  <a:cubicBezTo>
                    <a:pt x="2482" y="232"/>
                    <a:pt x="1944" y="0"/>
                    <a:pt x="153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87459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11822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784295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5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5" y="710"/>
                    <a:pt x="151" y="721"/>
                    <a:pt x="183" y="721"/>
                  </a:cubicBezTo>
                  <a:cubicBezTo>
                    <a:pt x="230" y="721"/>
                    <a:pt x="265" y="697"/>
                    <a:pt x="265" y="697"/>
                  </a:cubicBezTo>
                  <a:cubicBezTo>
                    <a:pt x="547" y="398"/>
                    <a:pt x="866" y="295"/>
                    <a:pt x="1170" y="295"/>
                  </a:cubicBezTo>
                  <a:cubicBezTo>
                    <a:pt x="1841" y="295"/>
                    <a:pt x="2445" y="795"/>
                    <a:pt x="2445" y="795"/>
                  </a:cubicBezTo>
                  <a:cubicBezTo>
                    <a:pt x="2445" y="795"/>
                    <a:pt x="2194" y="217"/>
                    <a:pt x="1355" y="21"/>
                  </a:cubicBezTo>
                  <a:cubicBezTo>
                    <a:pt x="1296" y="7"/>
                    <a:pt x="1235" y="0"/>
                    <a:pt x="117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47318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9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2" y="721"/>
                    <a:pt x="2266" y="721"/>
                  </a:cubicBezTo>
                  <a:cubicBezTo>
                    <a:pt x="2296" y="721"/>
                    <a:pt x="2331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74334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1" y="153"/>
                    <a:pt x="1" y="339"/>
                  </a:cubicBezTo>
                  <a:cubicBezTo>
                    <a:pt x="1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9900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61763" y="477066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600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7" y="2380"/>
                    <a:pt x="807" y="1995"/>
                  </a:cubicBezTo>
                  <a:cubicBezTo>
                    <a:pt x="807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44263" y="489145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8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967977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67" y="1"/>
                    <a:pt x="338" y="1559"/>
                    <a:pt x="175" y="2050"/>
                  </a:cubicBezTo>
                  <a:cubicBezTo>
                    <a:pt x="0" y="2540"/>
                    <a:pt x="77" y="3706"/>
                    <a:pt x="77" y="3706"/>
                  </a:cubicBezTo>
                  <a:cubicBezTo>
                    <a:pt x="77" y="3706"/>
                    <a:pt x="1690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8" y="3706"/>
                    <a:pt x="8218" y="3706"/>
                  </a:cubicBezTo>
                  <a:cubicBezTo>
                    <a:pt x="8218" y="3706"/>
                    <a:pt x="8174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1586619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1" y="0"/>
                  </a:moveTo>
                  <a:cubicBezTo>
                    <a:pt x="4284" y="0"/>
                    <a:pt x="1101" y="207"/>
                    <a:pt x="448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9" y="4414"/>
                    <a:pt x="10648" y="3030"/>
                  </a:cubicBezTo>
                  <a:cubicBezTo>
                    <a:pt x="9722" y="894"/>
                    <a:pt x="8120" y="207"/>
                    <a:pt x="6572" y="44"/>
                  </a:cubicBezTo>
                  <a:cubicBezTo>
                    <a:pt x="6278" y="11"/>
                    <a:pt x="5984" y="0"/>
                    <a:pt x="570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1651006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3" y="0"/>
                  </a:moveTo>
                  <a:lnTo>
                    <a:pt x="1897" y="1810"/>
                  </a:lnTo>
                  <a:lnTo>
                    <a:pt x="0" y="2104"/>
                  </a:lnTo>
                  <a:cubicBezTo>
                    <a:pt x="0" y="2104"/>
                    <a:pt x="44" y="2681"/>
                    <a:pt x="196" y="3510"/>
                  </a:cubicBezTo>
                  <a:lnTo>
                    <a:pt x="7782" y="3510"/>
                  </a:lnTo>
                  <a:cubicBezTo>
                    <a:pt x="7869" y="2670"/>
                    <a:pt x="7891" y="2093"/>
                    <a:pt x="7891" y="2093"/>
                  </a:cubicBezTo>
                  <a:lnTo>
                    <a:pt x="4806" y="1940"/>
                  </a:lnTo>
                  <a:lnTo>
                    <a:pt x="2398" y="1820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679225" y="5235373"/>
              <a:ext cx="102744" cy="32048"/>
            </a:xfrm>
            <a:custGeom>
              <a:avLst/>
              <a:gdLst/>
              <a:ahLst/>
              <a:cxnLst/>
              <a:rect l="l" t="t" r="r" b="b"/>
              <a:pathLst>
                <a:path w="2818" h="879" extrusionOk="0">
                  <a:moveTo>
                    <a:pt x="1468" y="1"/>
                  </a:moveTo>
                  <a:cubicBezTo>
                    <a:pt x="1437" y="1"/>
                    <a:pt x="1405" y="2"/>
                    <a:pt x="1373" y="6"/>
                  </a:cubicBezTo>
                  <a:cubicBezTo>
                    <a:pt x="654" y="93"/>
                    <a:pt x="0" y="605"/>
                    <a:pt x="0" y="605"/>
                  </a:cubicBezTo>
                  <a:cubicBezTo>
                    <a:pt x="0" y="605"/>
                    <a:pt x="607" y="289"/>
                    <a:pt x="1276" y="289"/>
                  </a:cubicBezTo>
                  <a:cubicBezTo>
                    <a:pt x="1705" y="289"/>
                    <a:pt x="2159" y="419"/>
                    <a:pt x="2496" y="845"/>
                  </a:cubicBezTo>
                  <a:cubicBezTo>
                    <a:pt x="2496" y="845"/>
                    <a:pt x="2539" y="879"/>
                    <a:pt x="2604" y="879"/>
                  </a:cubicBezTo>
                  <a:cubicBezTo>
                    <a:pt x="2636" y="879"/>
                    <a:pt x="2674" y="870"/>
                    <a:pt x="2714" y="845"/>
                  </a:cubicBezTo>
                  <a:cubicBezTo>
                    <a:pt x="2818" y="772"/>
                    <a:pt x="2164" y="1"/>
                    <a:pt x="146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80290" y="514736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3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6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03" y="2158"/>
                  </a:moveTo>
                  <a:cubicBezTo>
                    <a:pt x="6300" y="2158"/>
                    <a:pt x="6878" y="3019"/>
                    <a:pt x="6878" y="3019"/>
                  </a:cubicBezTo>
                  <a:cubicBezTo>
                    <a:pt x="6908" y="3078"/>
                    <a:pt x="6902" y="3102"/>
                    <a:pt x="6867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6" y="2982"/>
                    <a:pt x="4476" y="2976"/>
                    <a:pt x="4469" y="2965"/>
                  </a:cubicBezTo>
                  <a:cubicBezTo>
                    <a:pt x="4393" y="2834"/>
                    <a:pt x="4916" y="2169"/>
                    <a:pt x="5603" y="2158"/>
                  </a:cubicBezTo>
                  <a:close/>
                  <a:moveTo>
                    <a:pt x="5330" y="0"/>
                  </a:move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68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2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25090" y="4891088"/>
              <a:ext cx="437885" cy="387424"/>
            </a:xfrm>
            <a:custGeom>
              <a:avLst/>
              <a:gdLst/>
              <a:ahLst/>
              <a:cxnLst/>
              <a:rect l="l" t="t" r="r" b="b"/>
              <a:pathLst>
                <a:path w="12010" h="10626" extrusionOk="0">
                  <a:moveTo>
                    <a:pt x="7906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4" y="190"/>
                    <a:pt x="3951" y="190"/>
                  </a:cubicBezTo>
                  <a:cubicBezTo>
                    <a:pt x="3892" y="190"/>
                    <a:pt x="3831" y="192"/>
                    <a:pt x="3771" y="196"/>
                  </a:cubicBezTo>
                  <a:cubicBezTo>
                    <a:pt x="1820" y="338"/>
                    <a:pt x="3357" y="2561"/>
                    <a:pt x="3357" y="2561"/>
                  </a:cubicBezTo>
                  <a:cubicBezTo>
                    <a:pt x="3357" y="2561"/>
                    <a:pt x="2093" y="2594"/>
                    <a:pt x="1253" y="3389"/>
                  </a:cubicBezTo>
                  <a:cubicBezTo>
                    <a:pt x="120" y="4468"/>
                    <a:pt x="0" y="6691"/>
                    <a:pt x="578" y="8588"/>
                  </a:cubicBezTo>
                  <a:cubicBezTo>
                    <a:pt x="675" y="8516"/>
                    <a:pt x="781" y="8475"/>
                    <a:pt x="887" y="8475"/>
                  </a:cubicBezTo>
                  <a:cubicBezTo>
                    <a:pt x="959" y="8475"/>
                    <a:pt x="1031" y="8494"/>
                    <a:pt x="1101" y="8533"/>
                  </a:cubicBezTo>
                  <a:cubicBezTo>
                    <a:pt x="1123" y="8544"/>
                    <a:pt x="1133" y="8544"/>
                    <a:pt x="1155" y="8555"/>
                  </a:cubicBezTo>
                  <a:lnTo>
                    <a:pt x="1515" y="10528"/>
                  </a:lnTo>
                  <a:cubicBezTo>
                    <a:pt x="1515" y="10528"/>
                    <a:pt x="2071" y="8511"/>
                    <a:pt x="1711" y="7062"/>
                  </a:cubicBezTo>
                  <a:lnTo>
                    <a:pt x="1711" y="7062"/>
                  </a:lnTo>
                  <a:cubicBezTo>
                    <a:pt x="1711" y="7062"/>
                    <a:pt x="4111" y="7893"/>
                    <a:pt x="5737" y="7893"/>
                  </a:cubicBezTo>
                  <a:cubicBezTo>
                    <a:pt x="5787" y="7893"/>
                    <a:pt x="5836" y="7892"/>
                    <a:pt x="5885" y="7890"/>
                  </a:cubicBezTo>
                  <a:cubicBezTo>
                    <a:pt x="6953" y="7868"/>
                    <a:pt x="6844" y="7029"/>
                    <a:pt x="6844" y="7029"/>
                  </a:cubicBezTo>
                  <a:lnTo>
                    <a:pt x="6844" y="7029"/>
                  </a:lnTo>
                  <a:cubicBezTo>
                    <a:pt x="6844" y="7029"/>
                    <a:pt x="7816" y="8350"/>
                    <a:pt x="8626" y="8350"/>
                  </a:cubicBezTo>
                  <a:cubicBezTo>
                    <a:pt x="8687" y="8350"/>
                    <a:pt x="8747" y="8342"/>
                    <a:pt x="8806" y="8326"/>
                  </a:cubicBezTo>
                  <a:cubicBezTo>
                    <a:pt x="8806" y="8326"/>
                    <a:pt x="8882" y="9732"/>
                    <a:pt x="9035" y="10626"/>
                  </a:cubicBezTo>
                  <a:lnTo>
                    <a:pt x="9253" y="10626"/>
                  </a:lnTo>
                  <a:lnTo>
                    <a:pt x="9427" y="9111"/>
                  </a:lnTo>
                  <a:cubicBezTo>
                    <a:pt x="9635" y="8992"/>
                    <a:pt x="9815" y="8941"/>
                    <a:pt x="9968" y="8941"/>
                  </a:cubicBezTo>
                  <a:cubicBezTo>
                    <a:pt x="10208" y="8941"/>
                    <a:pt x="10382" y="9066"/>
                    <a:pt x="10495" y="9252"/>
                  </a:cubicBezTo>
                  <a:cubicBezTo>
                    <a:pt x="10920" y="8566"/>
                    <a:pt x="11476" y="7858"/>
                    <a:pt x="11672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69" y="1362"/>
                    <a:pt x="8675" y="251"/>
                  </a:cubicBezTo>
                  <a:cubicBezTo>
                    <a:pt x="8359" y="75"/>
                    <a:pt x="8107" y="0"/>
                    <a:pt x="7906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21116" y="5200081"/>
              <a:ext cx="60013" cy="78425"/>
            </a:xfrm>
            <a:custGeom>
              <a:avLst/>
              <a:gdLst/>
              <a:ahLst/>
              <a:cxnLst/>
              <a:rect l="l" t="t" r="r" b="b"/>
              <a:pathLst>
                <a:path w="1646" h="2151" extrusionOk="0">
                  <a:moveTo>
                    <a:pt x="996" y="0"/>
                  </a:moveTo>
                  <a:cubicBezTo>
                    <a:pt x="890" y="0"/>
                    <a:pt x="784" y="41"/>
                    <a:pt x="687" y="113"/>
                  </a:cubicBezTo>
                  <a:cubicBezTo>
                    <a:pt x="283" y="418"/>
                    <a:pt x="0" y="1224"/>
                    <a:pt x="207" y="1824"/>
                  </a:cubicBezTo>
                  <a:cubicBezTo>
                    <a:pt x="251" y="1933"/>
                    <a:pt x="305" y="2042"/>
                    <a:pt x="382" y="2151"/>
                  </a:cubicBezTo>
                  <a:lnTo>
                    <a:pt x="1646" y="2151"/>
                  </a:lnTo>
                  <a:lnTo>
                    <a:pt x="1624" y="2053"/>
                  </a:lnTo>
                  <a:lnTo>
                    <a:pt x="1264" y="80"/>
                  </a:lnTo>
                  <a:cubicBezTo>
                    <a:pt x="1242" y="69"/>
                    <a:pt x="1232" y="69"/>
                    <a:pt x="1210" y="58"/>
                  </a:cubicBezTo>
                  <a:cubicBezTo>
                    <a:pt x="1140" y="19"/>
                    <a:pt x="1068" y="0"/>
                    <a:pt x="99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62412" y="5217034"/>
              <a:ext cx="52903" cy="61472"/>
            </a:xfrm>
            <a:custGeom>
              <a:avLst/>
              <a:gdLst/>
              <a:ahLst/>
              <a:cxnLst/>
              <a:rect l="l" t="t" r="r" b="b"/>
              <a:pathLst>
                <a:path w="1451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1" y="1686"/>
                  </a:lnTo>
                  <a:lnTo>
                    <a:pt x="1112" y="1686"/>
                  </a:lnTo>
                  <a:cubicBezTo>
                    <a:pt x="1178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416640" y="522604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3" y="0"/>
                  </a:moveTo>
                  <a:cubicBezTo>
                    <a:pt x="617" y="0"/>
                    <a:pt x="28" y="861"/>
                    <a:pt x="28" y="861"/>
                  </a:cubicBezTo>
                  <a:cubicBezTo>
                    <a:pt x="0" y="920"/>
                    <a:pt x="8" y="944"/>
                    <a:pt x="44" y="944"/>
                  </a:cubicBezTo>
                  <a:cubicBezTo>
                    <a:pt x="190" y="944"/>
                    <a:pt x="789" y="556"/>
                    <a:pt x="1303" y="469"/>
                  </a:cubicBezTo>
                  <a:cubicBezTo>
                    <a:pt x="1356" y="461"/>
                    <a:pt x="1407" y="457"/>
                    <a:pt x="1457" y="457"/>
                  </a:cubicBezTo>
                  <a:cubicBezTo>
                    <a:pt x="1956" y="457"/>
                    <a:pt x="2306" y="824"/>
                    <a:pt x="2418" y="824"/>
                  </a:cubicBezTo>
                  <a:cubicBezTo>
                    <a:pt x="2431" y="824"/>
                    <a:pt x="2441" y="818"/>
                    <a:pt x="2448" y="807"/>
                  </a:cubicBezTo>
                  <a:cubicBezTo>
                    <a:pt x="2524" y="676"/>
                    <a:pt x="2001" y="11"/>
                    <a:pt x="1303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40419" y="5226040"/>
              <a:ext cx="91770" cy="34418"/>
            </a:xfrm>
            <a:custGeom>
              <a:avLst/>
              <a:gdLst/>
              <a:ahLst/>
              <a:cxnLst/>
              <a:rect l="l" t="t" r="r" b="b"/>
              <a:pathLst>
                <a:path w="2517" h="944" extrusionOk="0">
                  <a:moveTo>
                    <a:pt x="121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4" y="818"/>
                    <a:pt x="94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75" y="944"/>
                  </a:cubicBezTo>
                  <a:cubicBezTo>
                    <a:pt x="2510" y="944"/>
                    <a:pt x="2516" y="920"/>
                    <a:pt x="2486" y="861"/>
                  </a:cubicBezTo>
                  <a:cubicBezTo>
                    <a:pt x="2486" y="861"/>
                    <a:pt x="1908" y="0"/>
                    <a:pt x="121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1352987" y="5255280"/>
              <a:ext cx="47726" cy="23225"/>
            </a:xfrm>
            <a:custGeom>
              <a:avLst/>
              <a:gdLst/>
              <a:ahLst/>
              <a:cxnLst/>
              <a:rect l="l" t="t" r="r" b="b"/>
              <a:pathLst>
                <a:path w="1309" h="637" extrusionOk="0">
                  <a:moveTo>
                    <a:pt x="592" y="1"/>
                  </a:moveTo>
                  <a:cubicBezTo>
                    <a:pt x="441" y="1"/>
                    <a:pt x="320" y="38"/>
                    <a:pt x="219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08" y="637"/>
                  </a:lnTo>
                  <a:cubicBezTo>
                    <a:pt x="1276" y="342"/>
                    <a:pt x="1134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1030760" y="526158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3" y="1"/>
                  </a:moveTo>
                  <a:cubicBezTo>
                    <a:pt x="412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34" y="180"/>
                  </a:cubicBezTo>
                  <a:cubicBezTo>
                    <a:pt x="936" y="81"/>
                    <a:pt x="706" y="1"/>
                    <a:pt x="48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1076845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1" y="2368"/>
                  </a:moveTo>
                  <a:cubicBezTo>
                    <a:pt x="2414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8" y="2617"/>
                  </a:cubicBezTo>
                  <a:cubicBezTo>
                    <a:pt x="2143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9" y="3065"/>
                    <a:pt x="1401" y="2514"/>
                    <a:pt x="1842" y="2409"/>
                  </a:cubicBezTo>
                  <a:cubicBezTo>
                    <a:pt x="1956" y="2382"/>
                    <a:pt x="2084" y="2368"/>
                    <a:pt x="2221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2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1" y="2620"/>
                    <a:pt x="5714" y="2617"/>
                    <a:pt x="5668" y="2617"/>
                  </a:cubicBezTo>
                  <a:cubicBezTo>
                    <a:pt x="5208" y="2617"/>
                    <a:pt x="4865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4" y="2453"/>
                  </a:cubicBezTo>
                  <a:cubicBezTo>
                    <a:pt x="5224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9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4" y="1297"/>
                    <a:pt x="4443" y="1251"/>
                    <a:pt x="3858" y="1167"/>
                  </a:cubicBezTo>
                  <a:cubicBezTo>
                    <a:pt x="2714" y="1014"/>
                    <a:pt x="960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1109585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3" y="1"/>
                  </a:moveTo>
                  <a:cubicBezTo>
                    <a:pt x="1186" y="1"/>
                    <a:pt x="1058" y="15"/>
                    <a:pt x="944" y="42"/>
                  </a:cubicBezTo>
                  <a:cubicBezTo>
                    <a:pt x="503" y="147"/>
                    <a:pt x="1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5" y="250"/>
                    <a:pt x="1290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16" y="1"/>
                    <a:pt x="132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1241750" y="523683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1" y="28"/>
                    <a:pt x="491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2" y="548"/>
                    <a:pt x="685" y="250"/>
                    <a:pt x="1145" y="250"/>
                  </a:cubicBezTo>
                  <a:cubicBezTo>
                    <a:pt x="1191" y="250"/>
                    <a:pt x="1238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9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018437" y="500152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0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9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7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2" y="4098"/>
                    <a:pt x="4316" y="5101"/>
                    <a:pt x="5460" y="5254"/>
                  </a:cubicBezTo>
                  <a:cubicBezTo>
                    <a:pt x="6045" y="5338"/>
                    <a:pt x="6476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1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5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6" y="1"/>
                    <a:pt x="515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015119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5" y="327"/>
                    <a:pt x="375" y="327"/>
                  </a:cubicBezTo>
                  <a:cubicBezTo>
                    <a:pt x="326" y="323"/>
                    <a:pt x="249" y="317"/>
                    <a:pt x="181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191" y="524"/>
                    <a:pt x="298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1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7" y="311"/>
                    <a:pt x="1535" y="478"/>
                    <a:pt x="1636" y="478"/>
                  </a:cubicBezTo>
                  <a:cubicBezTo>
                    <a:pt x="1655" y="478"/>
                    <a:pt x="1670" y="472"/>
                    <a:pt x="1683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1172988" y="401373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698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3" y="301"/>
                    <a:pt x="698" y="273"/>
                  </a:cubicBezTo>
                  <a:cubicBezTo>
                    <a:pt x="717" y="272"/>
                    <a:pt x="736" y="271"/>
                    <a:pt x="755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4" y="317"/>
                    <a:pt x="913" y="1"/>
                    <a:pt x="69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1824005" y="5241717"/>
              <a:ext cx="100812" cy="31283"/>
            </a:xfrm>
            <a:custGeom>
              <a:avLst/>
              <a:gdLst/>
              <a:ahLst/>
              <a:cxnLst/>
              <a:rect l="l" t="t" r="r" b="b"/>
              <a:pathLst>
                <a:path w="2765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1" y="857"/>
                    <a:pt x="212" y="857"/>
                  </a:cubicBezTo>
                  <a:cubicBezTo>
                    <a:pt x="273" y="857"/>
                    <a:pt x="312" y="823"/>
                    <a:pt x="312" y="823"/>
                  </a:cubicBezTo>
                  <a:cubicBezTo>
                    <a:pt x="645" y="405"/>
                    <a:pt x="1094" y="277"/>
                    <a:pt x="1517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4544197" y="5241717"/>
              <a:ext cx="100775" cy="31283"/>
            </a:xfrm>
            <a:custGeom>
              <a:avLst/>
              <a:gdLst/>
              <a:ahLst/>
              <a:cxnLst/>
              <a:rect l="l" t="t" r="r" b="b"/>
              <a:pathLst>
                <a:path w="2764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2" y="857"/>
                    <a:pt x="215" y="857"/>
                  </a:cubicBezTo>
                  <a:cubicBezTo>
                    <a:pt x="279" y="857"/>
                    <a:pt x="323" y="823"/>
                    <a:pt x="323" y="823"/>
                  </a:cubicBezTo>
                  <a:cubicBezTo>
                    <a:pt x="652" y="405"/>
                    <a:pt x="1098" y="277"/>
                    <a:pt x="1519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264426" y="5241717"/>
              <a:ext cx="100739" cy="31283"/>
            </a:xfrm>
            <a:custGeom>
              <a:avLst/>
              <a:gdLst/>
              <a:ahLst/>
              <a:cxnLst/>
              <a:rect l="l" t="t" r="r" b="b"/>
              <a:pathLst>
                <a:path w="2763" h="858" extrusionOk="0">
                  <a:moveTo>
                    <a:pt x="1317" y="1"/>
                  </a:moveTo>
                  <a:cubicBezTo>
                    <a:pt x="642" y="1"/>
                    <a:pt x="0" y="750"/>
                    <a:pt x="115" y="823"/>
                  </a:cubicBezTo>
                  <a:cubicBezTo>
                    <a:pt x="151" y="849"/>
                    <a:pt x="186" y="857"/>
                    <a:pt x="217" y="857"/>
                  </a:cubicBezTo>
                  <a:cubicBezTo>
                    <a:pt x="278" y="857"/>
                    <a:pt x="322" y="823"/>
                    <a:pt x="322" y="823"/>
                  </a:cubicBezTo>
                  <a:cubicBezTo>
                    <a:pt x="651" y="405"/>
                    <a:pt x="1097" y="277"/>
                    <a:pt x="1518" y="277"/>
                  </a:cubicBezTo>
                  <a:cubicBezTo>
                    <a:pt x="2171" y="277"/>
                    <a:pt x="2763" y="584"/>
                    <a:pt x="2763" y="584"/>
                  </a:cubicBezTo>
                  <a:cubicBezTo>
                    <a:pt x="2763" y="584"/>
                    <a:pt x="2131" y="82"/>
                    <a:pt x="1411" y="6"/>
                  </a:cubicBezTo>
                  <a:cubicBezTo>
                    <a:pt x="1380" y="3"/>
                    <a:pt x="1348" y="1"/>
                    <a:pt x="131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"/>
          <p:cNvSpPr txBox="1">
            <a:spLocks noGrp="1"/>
          </p:cNvSpPr>
          <p:nvPr>
            <p:ph type="title" hasCustomPrompt="1"/>
          </p:nvPr>
        </p:nvSpPr>
        <p:spPr>
          <a:xfrm>
            <a:off x="723550" y="863125"/>
            <a:ext cx="7701000" cy="148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0" name="Google Shape;790;p11"/>
          <p:cNvSpPr txBox="1">
            <a:spLocks noGrp="1"/>
          </p:cNvSpPr>
          <p:nvPr>
            <p:ph type="subTitle" idx="1"/>
          </p:nvPr>
        </p:nvSpPr>
        <p:spPr>
          <a:xfrm>
            <a:off x="2059600" y="2542483"/>
            <a:ext cx="50289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11"/>
          <p:cNvSpPr/>
          <p:nvPr/>
        </p:nvSpPr>
        <p:spPr>
          <a:xfrm rot="10800000">
            <a:off x="-165725" y="-14396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1"/>
          <p:cNvSpPr/>
          <p:nvPr/>
        </p:nvSpPr>
        <p:spPr>
          <a:xfrm>
            <a:off x="8645592" y="-40049"/>
            <a:ext cx="506875" cy="1107950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16"/>
          <p:cNvSpPr txBox="1">
            <a:spLocks noGrp="1"/>
          </p:cNvSpPr>
          <p:nvPr>
            <p:ph type="title"/>
          </p:nvPr>
        </p:nvSpPr>
        <p:spPr>
          <a:xfrm>
            <a:off x="1617438" y="2099825"/>
            <a:ext cx="5909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3" name="Google Shape;2903;p16"/>
          <p:cNvSpPr txBox="1">
            <a:spLocks noGrp="1"/>
          </p:cNvSpPr>
          <p:nvPr>
            <p:ph type="title" idx="2" hasCustomPrompt="1"/>
          </p:nvPr>
        </p:nvSpPr>
        <p:spPr>
          <a:xfrm>
            <a:off x="3065088" y="1041167"/>
            <a:ext cx="3013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04" name="Google Shape;2904;p16"/>
          <p:cNvSpPr txBox="1">
            <a:spLocks noGrp="1"/>
          </p:cNvSpPr>
          <p:nvPr>
            <p:ph type="subTitle" idx="1"/>
          </p:nvPr>
        </p:nvSpPr>
        <p:spPr>
          <a:xfrm>
            <a:off x="2239638" y="3387017"/>
            <a:ext cx="466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5" name="Google Shape;2905;p16"/>
          <p:cNvSpPr/>
          <p:nvPr/>
        </p:nvSpPr>
        <p:spPr>
          <a:xfrm>
            <a:off x="-162475" y="4515850"/>
            <a:ext cx="1222200" cy="74655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6"/>
          <p:cNvSpPr/>
          <p:nvPr/>
        </p:nvSpPr>
        <p:spPr>
          <a:xfrm>
            <a:off x="-127837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6"/>
          <p:cNvSpPr/>
          <p:nvPr/>
        </p:nvSpPr>
        <p:spPr>
          <a:xfrm>
            <a:off x="6771637" y="-124550"/>
            <a:ext cx="2405711" cy="995684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6"/>
          <p:cNvSpPr/>
          <p:nvPr/>
        </p:nvSpPr>
        <p:spPr>
          <a:xfrm rot="5400000">
            <a:off x="7476662" y="3561700"/>
            <a:ext cx="2405711" cy="995684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26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Google Shape;2910;p17"/>
          <p:cNvSpPr txBox="1">
            <a:spLocks noGrp="1"/>
          </p:cNvSpPr>
          <p:nvPr>
            <p:ph type="title"/>
          </p:nvPr>
        </p:nvSpPr>
        <p:spPr>
          <a:xfrm>
            <a:off x="567588" y="2225725"/>
            <a:ext cx="62883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1" name="Google Shape;2911;p17"/>
          <p:cNvSpPr txBox="1">
            <a:spLocks noGrp="1"/>
          </p:cNvSpPr>
          <p:nvPr>
            <p:ph type="title" idx="2" hasCustomPrompt="1"/>
          </p:nvPr>
        </p:nvSpPr>
        <p:spPr>
          <a:xfrm>
            <a:off x="5135913" y="1167075"/>
            <a:ext cx="1543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2" name="Google Shape;2912;p17"/>
          <p:cNvSpPr txBox="1">
            <a:spLocks noGrp="1"/>
          </p:cNvSpPr>
          <p:nvPr>
            <p:ph type="subTitle" idx="1"/>
          </p:nvPr>
        </p:nvSpPr>
        <p:spPr>
          <a:xfrm>
            <a:off x="2242063" y="3512925"/>
            <a:ext cx="4457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3" name="Google Shape;2913;p17"/>
          <p:cNvSpPr/>
          <p:nvPr/>
        </p:nvSpPr>
        <p:spPr>
          <a:xfrm>
            <a:off x="-127837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7"/>
          <p:cNvSpPr/>
          <p:nvPr/>
        </p:nvSpPr>
        <p:spPr>
          <a:xfrm rot="5400000">
            <a:off x="7476662" y="3561700"/>
            <a:ext cx="2405711" cy="995684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40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15"/>
          <p:cNvSpPr txBox="1">
            <a:spLocks noGrp="1"/>
          </p:cNvSpPr>
          <p:nvPr>
            <p:ph type="title"/>
          </p:nvPr>
        </p:nvSpPr>
        <p:spPr>
          <a:xfrm>
            <a:off x="3615306" y="2099825"/>
            <a:ext cx="4813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6" name="Google Shape;2896;p15"/>
          <p:cNvSpPr txBox="1">
            <a:spLocks noGrp="1"/>
          </p:cNvSpPr>
          <p:nvPr>
            <p:ph type="title" idx="2" hasCustomPrompt="1"/>
          </p:nvPr>
        </p:nvSpPr>
        <p:spPr>
          <a:xfrm>
            <a:off x="6891884" y="1193575"/>
            <a:ext cx="1536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7" name="Google Shape;2897;p15"/>
          <p:cNvSpPr txBox="1">
            <a:spLocks noGrp="1"/>
          </p:cNvSpPr>
          <p:nvPr>
            <p:ph type="subTitle" idx="1"/>
          </p:nvPr>
        </p:nvSpPr>
        <p:spPr>
          <a:xfrm>
            <a:off x="3751725" y="3310817"/>
            <a:ext cx="466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98" name="Google Shape;2898;p15"/>
          <p:cNvSpPr/>
          <p:nvPr/>
        </p:nvSpPr>
        <p:spPr>
          <a:xfrm flipH="1">
            <a:off x="7860984" y="4375625"/>
            <a:ext cx="1396241" cy="852859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 flipH="1">
            <a:off x="7514100" y="-122887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 rot="2318326">
            <a:off x="157174" y="-275363"/>
            <a:ext cx="603541" cy="1549389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6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4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3" name="Google Shape;4593;p34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95" name="Google Shape;4595;p34"/>
          <p:cNvSpPr txBox="1">
            <a:spLocks noGrp="1"/>
          </p:cNvSpPr>
          <p:nvPr>
            <p:ph type="subTitle" idx="1"/>
          </p:nvPr>
        </p:nvSpPr>
        <p:spPr>
          <a:xfrm>
            <a:off x="720000" y="1240625"/>
            <a:ext cx="4434900" cy="32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96" name="Google Shape;4596;p34"/>
          <p:cNvSpPr/>
          <p:nvPr/>
        </p:nvSpPr>
        <p:spPr>
          <a:xfrm>
            <a:off x="8676775" y="-109950"/>
            <a:ext cx="506875" cy="1107950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34"/>
          <p:cNvSpPr/>
          <p:nvPr/>
        </p:nvSpPr>
        <p:spPr>
          <a:xfrm rot="10800000">
            <a:off x="8005325" y="3400858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5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21"/>
          <p:cNvSpPr txBox="1">
            <a:spLocks noGrp="1"/>
          </p:cNvSpPr>
          <p:nvPr>
            <p:ph type="title" hasCustomPrompt="1"/>
          </p:nvPr>
        </p:nvSpPr>
        <p:spPr>
          <a:xfrm>
            <a:off x="723550" y="583700"/>
            <a:ext cx="7701000" cy="148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33" name="Google Shape;2933;p21"/>
          <p:cNvSpPr txBox="1">
            <a:spLocks noGrp="1"/>
          </p:cNvSpPr>
          <p:nvPr>
            <p:ph type="subTitle" idx="1"/>
          </p:nvPr>
        </p:nvSpPr>
        <p:spPr>
          <a:xfrm>
            <a:off x="3732850" y="2263050"/>
            <a:ext cx="46917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4" name="Google Shape;2934;p21"/>
          <p:cNvSpPr/>
          <p:nvPr/>
        </p:nvSpPr>
        <p:spPr>
          <a:xfrm rot="10800000">
            <a:off x="7481684" y="348097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21"/>
          <p:cNvSpPr/>
          <p:nvPr/>
        </p:nvSpPr>
        <p:spPr>
          <a:xfrm rot="-5400000">
            <a:off x="-756651" y="621001"/>
            <a:ext cx="2405711" cy="995684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35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19"/>
          <p:cNvSpPr txBox="1">
            <a:spLocks noGrp="1"/>
          </p:cNvSpPr>
          <p:nvPr>
            <p:ph type="title"/>
          </p:nvPr>
        </p:nvSpPr>
        <p:spPr>
          <a:xfrm>
            <a:off x="1268563" y="1882825"/>
            <a:ext cx="3431400" cy="14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title" idx="2" hasCustomPrompt="1"/>
          </p:nvPr>
        </p:nvSpPr>
        <p:spPr>
          <a:xfrm>
            <a:off x="2415613" y="824175"/>
            <a:ext cx="1137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8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1"/>
          </p:nvPr>
        </p:nvSpPr>
        <p:spPr>
          <a:xfrm>
            <a:off x="740563" y="3855825"/>
            <a:ext cx="4487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5" name="Google Shape;2925;p19"/>
          <p:cNvSpPr/>
          <p:nvPr/>
        </p:nvSpPr>
        <p:spPr>
          <a:xfrm>
            <a:off x="-127837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9"/>
          <p:cNvSpPr/>
          <p:nvPr/>
        </p:nvSpPr>
        <p:spPr>
          <a:xfrm rot="900011">
            <a:off x="6981736" y="230025"/>
            <a:ext cx="2405686" cy="995673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"/>
          <p:cNvSpPr txBox="1">
            <a:spLocks noGrp="1"/>
          </p:cNvSpPr>
          <p:nvPr>
            <p:ph type="title"/>
          </p:nvPr>
        </p:nvSpPr>
        <p:spPr>
          <a:xfrm>
            <a:off x="720000" y="2099825"/>
            <a:ext cx="5801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7" name="Google Shape;74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41167"/>
            <a:ext cx="3013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8" name="Google Shape;748;p3"/>
          <p:cNvSpPr txBox="1">
            <a:spLocks noGrp="1"/>
          </p:cNvSpPr>
          <p:nvPr>
            <p:ph type="subTitle" idx="1"/>
          </p:nvPr>
        </p:nvSpPr>
        <p:spPr>
          <a:xfrm>
            <a:off x="842875" y="3387017"/>
            <a:ext cx="466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3"/>
          <p:cNvSpPr/>
          <p:nvPr/>
        </p:nvSpPr>
        <p:spPr>
          <a:xfrm>
            <a:off x="-162475" y="4515850"/>
            <a:ext cx="1222200" cy="74655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"/>
          <p:cNvSpPr/>
          <p:nvPr/>
        </p:nvSpPr>
        <p:spPr>
          <a:xfrm>
            <a:off x="-127837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"/>
          <p:cNvSpPr/>
          <p:nvPr/>
        </p:nvSpPr>
        <p:spPr>
          <a:xfrm>
            <a:off x="6771637" y="-124550"/>
            <a:ext cx="2405711" cy="995684"/>
          </a:xfrm>
          <a:custGeom>
            <a:avLst/>
            <a:gdLst/>
            <a:ahLst/>
            <a:cxnLst/>
            <a:rect l="l" t="t" r="r" b="b"/>
            <a:pathLst>
              <a:path w="47813" h="19789" fill="none" extrusionOk="0">
                <a:moveTo>
                  <a:pt x="0" y="1"/>
                </a:moveTo>
                <a:cubicBezTo>
                  <a:pt x="3678" y="5989"/>
                  <a:pt x="10548" y="9849"/>
                  <a:pt x="17569" y="9940"/>
                </a:cubicBezTo>
                <a:cubicBezTo>
                  <a:pt x="22037" y="9970"/>
                  <a:pt x="26688" y="8633"/>
                  <a:pt x="30882" y="10183"/>
                </a:cubicBezTo>
                <a:cubicBezTo>
                  <a:pt x="33952" y="11338"/>
                  <a:pt x="36232" y="13891"/>
                  <a:pt x="38785" y="15989"/>
                </a:cubicBezTo>
                <a:cubicBezTo>
                  <a:pt x="41338" y="18056"/>
                  <a:pt x="44652" y="19788"/>
                  <a:pt x="47813" y="18816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4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1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4"/>
          <p:cNvSpPr txBox="1">
            <a:spLocks noGrp="1"/>
          </p:cNvSpPr>
          <p:nvPr>
            <p:ph type="body" idx="1"/>
          </p:nvPr>
        </p:nvSpPr>
        <p:spPr>
          <a:xfrm>
            <a:off x="720000" y="11797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6" name="Google Shape;756;p4"/>
          <p:cNvSpPr/>
          <p:nvPr/>
        </p:nvSpPr>
        <p:spPr>
          <a:xfrm rot="-6395633" flipH="1">
            <a:off x="8175332" y="-8607"/>
            <a:ext cx="1222260" cy="746587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 rot="10800000" flipH="1">
            <a:off x="-197150" y="4675900"/>
            <a:ext cx="1834305" cy="550175"/>
          </a:xfrm>
          <a:custGeom>
            <a:avLst/>
            <a:gdLst/>
            <a:ahLst/>
            <a:cxnLst/>
            <a:rect l="l" t="t" r="r" b="b"/>
            <a:pathLst>
              <a:path w="58604" h="22007" fill="none" extrusionOk="0">
                <a:moveTo>
                  <a:pt x="0" y="7781"/>
                </a:moveTo>
                <a:cubicBezTo>
                  <a:pt x="3860" y="9149"/>
                  <a:pt x="6687" y="12371"/>
                  <a:pt x="9514" y="15350"/>
                </a:cubicBezTo>
                <a:cubicBezTo>
                  <a:pt x="12371" y="18298"/>
                  <a:pt x="15654" y="21247"/>
                  <a:pt x="19727" y="21702"/>
                </a:cubicBezTo>
                <a:cubicBezTo>
                  <a:pt x="22402" y="22006"/>
                  <a:pt x="25046" y="21186"/>
                  <a:pt x="27569" y="20274"/>
                </a:cubicBezTo>
                <a:cubicBezTo>
                  <a:pt x="30639" y="19149"/>
                  <a:pt x="33679" y="17781"/>
                  <a:pt x="36141" y="15654"/>
                </a:cubicBezTo>
                <a:cubicBezTo>
                  <a:pt x="40518" y="11854"/>
                  <a:pt x="42706" y="5806"/>
                  <a:pt x="47630" y="2766"/>
                </a:cubicBezTo>
                <a:cubicBezTo>
                  <a:pt x="50852" y="760"/>
                  <a:pt x="54804" y="365"/>
                  <a:pt x="58603" y="0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5"/>
          <p:cNvSpPr txBox="1">
            <a:spLocks noGrp="1"/>
          </p:cNvSpPr>
          <p:nvPr>
            <p:ph type="title" idx="2"/>
          </p:nvPr>
        </p:nvSpPr>
        <p:spPr>
          <a:xfrm>
            <a:off x="1482300" y="2624667"/>
            <a:ext cx="2641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2" name="Google Shape;762;p5"/>
          <p:cNvSpPr txBox="1">
            <a:spLocks noGrp="1"/>
          </p:cNvSpPr>
          <p:nvPr>
            <p:ph type="subTitle" idx="1"/>
          </p:nvPr>
        </p:nvSpPr>
        <p:spPr>
          <a:xfrm>
            <a:off x="1482300" y="3015267"/>
            <a:ext cx="26412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5"/>
          <p:cNvSpPr txBox="1">
            <a:spLocks noGrp="1"/>
          </p:cNvSpPr>
          <p:nvPr>
            <p:ph type="title" idx="3"/>
          </p:nvPr>
        </p:nvSpPr>
        <p:spPr>
          <a:xfrm>
            <a:off x="5026650" y="2624667"/>
            <a:ext cx="2641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4" name="Google Shape;764;p5"/>
          <p:cNvSpPr txBox="1">
            <a:spLocks noGrp="1"/>
          </p:cNvSpPr>
          <p:nvPr>
            <p:ph type="subTitle" idx="4"/>
          </p:nvPr>
        </p:nvSpPr>
        <p:spPr>
          <a:xfrm>
            <a:off x="5026650" y="3015267"/>
            <a:ext cx="26412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5" name="Google Shape;765;p5"/>
          <p:cNvSpPr/>
          <p:nvPr/>
        </p:nvSpPr>
        <p:spPr>
          <a:xfrm flipH="1">
            <a:off x="0" y="3400850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7"/>
          <p:cNvSpPr txBox="1">
            <a:spLocks noGrp="1"/>
          </p:cNvSpPr>
          <p:nvPr>
            <p:ph type="subTitle" idx="1"/>
          </p:nvPr>
        </p:nvSpPr>
        <p:spPr>
          <a:xfrm>
            <a:off x="4785900" y="1903876"/>
            <a:ext cx="3638100" cy="20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73" name="Google Shape;773;p7"/>
          <p:cNvSpPr/>
          <p:nvPr/>
        </p:nvSpPr>
        <p:spPr>
          <a:xfrm rot="10800000">
            <a:off x="-43675" y="4428350"/>
            <a:ext cx="1222200" cy="74655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7"/>
          <p:cNvSpPr/>
          <p:nvPr/>
        </p:nvSpPr>
        <p:spPr>
          <a:xfrm rot="1860299" flipH="1">
            <a:off x="8306603" y="3828816"/>
            <a:ext cx="603535" cy="154937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"/>
          <p:cNvSpPr txBox="1">
            <a:spLocks noGrp="1"/>
          </p:cNvSpPr>
          <p:nvPr>
            <p:ph type="title"/>
          </p:nvPr>
        </p:nvSpPr>
        <p:spPr>
          <a:xfrm>
            <a:off x="1084850" y="667000"/>
            <a:ext cx="6978000" cy="21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7" name="Google Shape;777;p8"/>
          <p:cNvSpPr/>
          <p:nvPr/>
        </p:nvSpPr>
        <p:spPr>
          <a:xfrm flipH="1">
            <a:off x="7500638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"/>
          <p:cNvSpPr/>
          <p:nvPr/>
        </p:nvSpPr>
        <p:spPr>
          <a:xfrm rot="2318326">
            <a:off x="350499" y="-59251"/>
            <a:ext cx="603541" cy="1549389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"/>
          <p:cNvSpPr/>
          <p:nvPr/>
        </p:nvSpPr>
        <p:spPr>
          <a:xfrm>
            <a:off x="626700" y="1728500"/>
            <a:ext cx="39453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9"/>
          <p:cNvSpPr txBox="1">
            <a:spLocks noGrp="1"/>
          </p:cNvSpPr>
          <p:nvPr>
            <p:ph type="title"/>
          </p:nvPr>
        </p:nvSpPr>
        <p:spPr>
          <a:xfrm>
            <a:off x="848825" y="1707200"/>
            <a:ext cx="345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2" name="Google Shape;782;p9"/>
          <p:cNvSpPr txBox="1">
            <a:spLocks noGrp="1"/>
          </p:cNvSpPr>
          <p:nvPr>
            <p:ph type="subTitle" idx="1"/>
          </p:nvPr>
        </p:nvSpPr>
        <p:spPr>
          <a:xfrm>
            <a:off x="848825" y="2399800"/>
            <a:ext cx="34584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3" name="Google Shape;783;p9"/>
          <p:cNvSpPr/>
          <p:nvPr/>
        </p:nvSpPr>
        <p:spPr>
          <a:xfrm flipH="1">
            <a:off x="7500638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"/>
          <p:cNvSpPr/>
          <p:nvPr/>
        </p:nvSpPr>
        <p:spPr>
          <a:xfrm rot="-1860299">
            <a:off x="263253" y="3734166"/>
            <a:ext cx="603535" cy="154937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9"/>
          <p:cNvSpPr/>
          <p:nvPr/>
        </p:nvSpPr>
        <p:spPr>
          <a:xfrm>
            <a:off x="7981450" y="3400850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"/>
          <p:cNvSpPr txBox="1">
            <a:spLocks noGrp="1"/>
          </p:cNvSpPr>
          <p:nvPr>
            <p:ph type="body" idx="1"/>
          </p:nvPr>
        </p:nvSpPr>
        <p:spPr>
          <a:xfrm>
            <a:off x="905850" y="4072475"/>
            <a:ext cx="73323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6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97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5"/>
          <p:cNvSpPr/>
          <p:nvPr/>
        </p:nvSpPr>
        <p:spPr>
          <a:xfrm>
            <a:off x="1377275" y="2743200"/>
            <a:ext cx="51648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 txBox="1">
            <a:spLocks noGrp="1"/>
          </p:cNvSpPr>
          <p:nvPr>
            <p:ph type="ctrTitle"/>
          </p:nvPr>
        </p:nvSpPr>
        <p:spPr>
          <a:xfrm>
            <a:off x="1259100" y="1463040"/>
            <a:ext cx="6625800" cy="1171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 smtClean="0">
                <a:solidFill>
                  <a:schemeClr val="accent2"/>
                </a:solidFill>
              </a:rPr>
              <a:t>UNIT 6:</a:t>
            </a:r>
            <a:br>
              <a:rPr lang="en" sz="4600" dirty="0" smtClean="0">
                <a:solidFill>
                  <a:schemeClr val="accent2"/>
                </a:solidFill>
              </a:rPr>
            </a:br>
            <a:r>
              <a:rPr lang="en-US" sz="4000" dirty="0" smtClean="0"/>
              <a:t>LIFESTYLES</a:t>
            </a:r>
            <a:endParaRPr sz="4000" dirty="0"/>
          </a:p>
        </p:txBody>
      </p:sp>
      <p:sp>
        <p:nvSpPr>
          <p:cNvPr id="804" name="Google Shape;804;p15"/>
          <p:cNvSpPr txBox="1">
            <a:spLocks noGrp="1"/>
          </p:cNvSpPr>
          <p:nvPr>
            <p:ph type="subTitle" idx="1"/>
          </p:nvPr>
        </p:nvSpPr>
        <p:spPr>
          <a:xfrm>
            <a:off x="1441002" y="2786700"/>
            <a:ext cx="41298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Lesson 3: A closer look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 smtClean="0"/>
              <a:t>2. </a:t>
            </a:r>
            <a:r>
              <a:rPr lang="en-US" sz="1800" dirty="0"/>
              <a:t>Arrange these words and phrases in the correct order to form meaningful sentences</a:t>
            </a:r>
            <a:r>
              <a:rPr lang="en-US" sz="1800" dirty="0" smtClean="0"/>
              <a:t>.</a:t>
            </a:r>
            <a:endParaRPr sz="1800" dirty="0"/>
          </a:p>
        </p:txBody>
      </p:sp>
      <p:grpSp>
        <p:nvGrpSpPr>
          <p:cNvPr id="811" name="Google Shape;811;p16"/>
          <p:cNvGrpSpPr/>
          <p:nvPr/>
        </p:nvGrpSpPr>
        <p:grpSpPr>
          <a:xfrm>
            <a:off x="8168345" y="4284017"/>
            <a:ext cx="511324" cy="446341"/>
            <a:chOff x="7976483" y="3591717"/>
            <a:chExt cx="511324" cy="446341"/>
          </a:xfrm>
        </p:grpSpPr>
        <p:sp>
          <p:nvSpPr>
            <p:cNvPr id="812" name="Google Shape;812;p16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94;p6"/>
          <p:cNvSpPr txBox="1"/>
          <p:nvPr/>
        </p:nvSpPr>
        <p:spPr>
          <a:xfrm>
            <a:off x="541096" y="1263471"/>
            <a:ext cx="8424000" cy="30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1.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We / first-term exams / our / will take / very soon /.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We will take our first-term exams very soon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800" dirty="0" smtClean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Alaska / they / in an igloo / stay / when / visit / Will they / ?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﻿Will they stay in an igloo when they visit Alaska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?</a:t>
            </a:r>
          </a:p>
          <a:p>
            <a:pPr lvl="0">
              <a:spcBef>
                <a:spcPts val="600"/>
              </a:spcBef>
            </a:pPr>
            <a:endParaRPr lang="en-US" sz="800" dirty="0" smtClean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She / the tribal groups / to help them / will work with / revive their culture /.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﻿She will work with the tribal groups to help them revive their culture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 smtClean="0"/>
              <a:t>2. </a:t>
            </a:r>
            <a:r>
              <a:rPr lang="en-US" sz="1800" dirty="0"/>
              <a:t>Arrange these words and phrases in the correct order to form meaningful sentences</a:t>
            </a:r>
            <a:r>
              <a:rPr lang="en-US" sz="1800" dirty="0" smtClean="0"/>
              <a:t>.</a:t>
            </a:r>
            <a:endParaRPr sz="1800" dirty="0"/>
          </a:p>
        </p:txBody>
      </p:sp>
      <p:grpSp>
        <p:nvGrpSpPr>
          <p:cNvPr id="811" name="Google Shape;811;p16"/>
          <p:cNvGrpSpPr/>
          <p:nvPr/>
        </p:nvGrpSpPr>
        <p:grpSpPr>
          <a:xfrm>
            <a:off x="8168345" y="4284017"/>
            <a:ext cx="511324" cy="446341"/>
            <a:chOff x="7976483" y="3591717"/>
            <a:chExt cx="511324" cy="446341"/>
          </a:xfrm>
        </p:grpSpPr>
        <p:sp>
          <p:nvSpPr>
            <p:cNvPr id="812" name="Google Shape;812;p16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94;p6"/>
          <p:cNvSpPr txBox="1"/>
          <p:nvPr/>
        </p:nvSpPr>
        <p:spPr>
          <a:xfrm>
            <a:off x="541096" y="1263471"/>
            <a:ext cx="84240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4.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online learning / in / I won’t choose / the second semester /.</a:t>
            </a:r>
            <a:endParaRPr lang="en-US"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﻿I won't choose online learning in the second semester.</a:t>
            </a:r>
          </a:p>
          <a:p>
            <a:pPr lvl="0">
              <a:spcBef>
                <a:spcPts val="600"/>
              </a:spcBef>
            </a:pPr>
            <a:endParaRPr lang="en-US" sz="11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5.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﻿I’ll come to see you if I go to London this summer.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52006" y="4159636"/>
            <a:ext cx="1904241" cy="718247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Roboto" panose="020B0604020202020204" charset="0"/>
                <a:ea typeface="Roboto" panose="020B0604020202020204" charset="0"/>
              </a:rPr>
              <a:t>First conditional.</a:t>
            </a:r>
            <a:endParaRPr lang="en-US" sz="2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52007" y="3224687"/>
            <a:ext cx="6715562" cy="63395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Roboto" panose="020B0604020202020204" charset="0"/>
                <a:ea typeface="Roboto" panose="020B0604020202020204" charset="0"/>
              </a:rPr>
              <a:t>Which conditional sentence type is the 5</a:t>
            </a:r>
            <a:r>
              <a:rPr lang="en-US" sz="2000" baseline="30000" dirty="0" smtClean="0">
                <a:latin typeface="Roboto" panose="020B0604020202020204" charset="0"/>
                <a:ea typeface="Roboto" panose="020B0604020202020204" charset="0"/>
              </a:rPr>
              <a:t>th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</a:rPr>
              <a:t> sentence?</a:t>
            </a:r>
            <a:endParaRPr lang="en-US" sz="2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68466" y="3994793"/>
            <a:ext cx="4615517" cy="99886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We use 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first conditional 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to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 talk about things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 which are 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possible in 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the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 present or the future.</a:t>
            </a:r>
          </a:p>
        </p:txBody>
      </p:sp>
    </p:spTree>
    <p:extLst>
      <p:ext uri="{BB962C8B-B14F-4D97-AF65-F5344CB8AC3E}">
        <p14:creationId xmlns:p14="http://schemas.microsoft.com/office/powerpoint/2010/main" val="5218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9" name="Google Shape;13259;p88"/>
          <p:cNvSpPr/>
          <p:nvPr/>
        </p:nvSpPr>
        <p:spPr>
          <a:xfrm>
            <a:off x="2082888" y="3317117"/>
            <a:ext cx="4978200" cy="533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0" name="Google Shape;13260;p88"/>
          <p:cNvSpPr txBox="1">
            <a:spLocks noGrp="1"/>
          </p:cNvSpPr>
          <p:nvPr>
            <p:ph type="title"/>
          </p:nvPr>
        </p:nvSpPr>
        <p:spPr>
          <a:xfrm>
            <a:off x="1617438" y="2099825"/>
            <a:ext cx="5909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Conditional sentences</a:t>
            </a:r>
            <a:endParaRPr sz="4800" dirty="0"/>
          </a:p>
        </p:txBody>
      </p:sp>
      <p:sp>
        <p:nvSpPr>
          <p:cNvPr id="13261" name="Google Shape;13261;p88"/>
          <p:cNvSpPr txBox="1">
            <a:spLocks noGrp="1"/>
          </p:cNvSpPr>
          <p:nvPr>
            <p:ph type="title" idx="2"/>
          </p:nvPr>
        </p:nvSpPr>
        <p:spPr>
          <a:xfrm>
            <a:off x="3065088" y="1041167"/>
            <a:ext cx="3013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262" name="Google Shape;13262;p88"/>
          <p:cNvSpPr txBox="1">
            <a:spLocks noGrp="1"/>
          </p:cNvSpPr>
          <p:nvPr>
            <p:ph type="subTitle" idx="1"/>
          </p:nvPr>
        </p:nvSpPr>
        <p:spPr>
          <a:xfrm>
            <a:off x="2239638" y="3387017"/>
            <a:ext cx="466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Unless / if … not / except if</a:t>
            </a:r>
            <a:endParaRPr dirty="0"/>
          </a:p>
        </p:txBody>
      </p:sp>
      <p:sp>
        <p:nvSpPr>
          <p:cNvPr id="13263" name="Google Shape;13263;p88">
            <a:hlinkClick r:id="" action="ppaction://noaction"/>
          </p:cNvPr>
          <p:cNvSpPr/>
          <p:nvPr/>
        </p:nvSpPr>
        <p:spPr>
          <a:xfrm>
            <a:off x="540075" y="512925"/>
            <a:ext cx="356100" cy="35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64" name="Google Shape;13264;p88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38" y="582988"/>
            <a:ext cx="215974" cy="21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9" name="Google Shape;15639;p114"/>
          <p:cNvSpPr/>
          <p:nvPr/>
        </p:nvSpPr>
        <p:spPr>
          <a:xfrm>
            <a:off x="3824398" y="1959695"/>
            <a:ext cx="4744500" cy="533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0" name="Google Shape;15640;p114"/>
          <p:cNvSpPr txBox="1">
            <a:spLocks noGrp="1"/>
          </p:cNvSpPr>
          <p:nvPr>
            <p:ph type="title"/>
          </p:nvPr>
        </p:nvSpPr>
        <p:spPr>
          <a:xfrm>
            <a:off x="713194" y="484006"/>
            <a:ext cx="7701000" cy="8290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4000" dirty="0"/>
              <a:t>FIRST CONDITIONAL</a:t>
            </a:r>
          </a:p>
        </p:txBody>
      </p:sp>
      <p:sp>
        <p:nvSpPr>
          <p:cNvPr id="15641" name="Google Shape;15641;p114"/>
          <p:cNvSpPr txBox="1">
            <a:spLocks noGrp="1"/>
          </p:cNvSpPr>
          <p:nvPr>
            <p:ph type="subTitle" idx="1"/>
          </p:nvPr>
        </p:nvSpPr>
        <p:spPr>
          <a:xfrm>
            <a:off x="3877073" y="2047145"/>
            <a:ext cx="4563252" cy="353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n-US" sz="2200" b="1" dirty="0"/>
              <a:t>If + Present simple,  Future simple</a:t>
            </a:r>
          </a:p>
        </p:txBody>
      </p:sp>
      <p:grpSp>
        <p:nvGrpSpPr>
          <p:cNvPr id="15642" name="Google Shape;15642;p114"/>
          <p:cNvGrpSpPr/>
          <p:nvPr/>
        </p:nvGrpSpPr>
        <p:grpSpPr>
          <a:xfrm>
            <a:off x="305208" y="1976750"/>
            <a:ext cx="3275209" cy="3539495"/>
            <a:chOff x="305208" y="1976750"/>
            <a:chExt cx="3275209" cy="3539495"/>
          </a:xfrm>
        </p:grpSpPr>
        <p:grpSp>
          <p:nvGrpSpPr>
            <p:cNvPr id="15643" name="Google Shape;15643;p114"/>
            <p:cNvGrpSpPr/>
            <p:nvPr/>
          </p:nvGrpSpPr>
          <p:grpSpPr>
            <a:xfrm>
              <a:off x="1494333" y="1976750"/>
              <a:ext cx="2086084" cy="3539495"/>
              <a:chOff x="287225" y="1088700"/>
              <a:chExt cx="865200" cy="1468000"/>
            </a:xfrm>
          </p:grpSpPr>
          <p:sp>
            <p:nvSpPr>
              <p:cNvPr id="15644" name="Google Shape;15644;p114"/>
              <p:cNvSpPr/>
              <p:nvPr/>
            </p:nvSpPr>
            <p:spPr>
              <a:xfrm>
                <a:off x="838725" y="2408025"/>
                <a:ext cx="76150" cy="11302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4521" extrusionOk="0">
                    <a:moveTo>
                      <a:pt x="0" y="1"/>
                    </a:moveTo>
                    <a:lnTo>
                      <a:pt x="1081" y="3785"/>
                    </a:lnTo>
                    <a:lnTo>
                      <a:pt x="2063" y="4520"/>
                    </a:lnTo>
                    <a:lnTo>
                      <a:pt x="3046" y="3931"/>
                    </a:lnTo>
                    <a:lnTo>
                      <a:pt x="2653" y="2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5" name="Google Shape;15645;p114"/>
              <p:cNvSpPr/>
              <p:nvPr/>
            </p:nvSpPr>
            <p:spPr>
              <a:xfrm>
                <a:off x="742925" y="2467300"/>
                <a:ext cx="18670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3576" extrusionOk="0">
                    <a:moveTo>
                      <a:pt x="4209" y="0"/>
                    </a:moveTo>
                    <a:cubicBezTo>
                      <a:pt x="3812" y="0"/>
                      <a:pt x="3767" y="498"/>
                      <a:pt x="3977" y="923"/>
                    </a:cubicBezTo>
                    <a:cubicBezTo>
                      <a:pt x="3636" y="1513"/>
                      <a:pt x="1769" y="2051"/>
                      <a:pt x="1081" y="2248"/>
                    </a:cubicBezTo>
                    <a:cubicBezTo>
                      <a:pt x="393" y="2444"/>
                      <a:pt x="0" y="2790"/>
                      <a:pt x="0" y="3576"/>
                    </a:cubicBezTo>
                    <a:lnTo>
                      <a:pt x="7416" y="3576"/>
                    </a:lnTo>
                    <a:cubicBezTo>
                      <a:pt x="7416" y="2397"/>
                      <a:pt x="7467" y="381"/>
                      <a:pt x="6827" y="381"/>
                    </a:cubicBezTo>
                    <a:cubicBezTo>
                      <a:pt x="6434" y="381"/>
                      <a:pt x="6827" y="1414"/>
                      <a:pt x="5942" y="1414"/>
                    </a:cubicBezTo>
                    <a:cubicBezTo>
                      <a:pt x="5502" y="1414"/>
                      <a:pt x="5255" y="1021"/>
                      <a:pt x="5208" y="872"/>
                    </a:cubicBezTo>
                    <a:cubicBezTo>
                      <a:pt x="5156" y="774"/>
                      <a:pt x="5058" y="235"/>
                      <a:pt x="4422" y="39"/>
                    </a:cubicBezTo>
                    <a:cubicBezTo>
                      <a:pt x="4342" y="12"/>
                      <a:pt x="4271" y="0"/>
                      <a:pt x="42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6" name="Google Shape;15646;p114"/>
              <p:cNvSpPr/>
              <p:nvPr/>
            </p:nvSpPr>
            <p:spPr>
              <a:xfrm>
                <a:off x="744100" y="2544400"/>
                <a:ext cx="1855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7421" h="48" extrusionOk="0">
                    <a:moveTo>
                      <a:pt x="52" y="1"/>
                    </a:moveTo>
                    <a:cubicBezTo>
                      <a:pt x="0" y="1"/>
                      <a:pt x="0" y="1"/>
                      <a:pt x="0" y="48"/>
                    </a:cubicBezTo>
                    <a:lnTo>
                      <a:pt x="7420" y="48"/>
                    </a:lnTo>
                    <a:cubicBezTo>
                      <a:pt x="7420" y="1"/>
                      <a:pt x="7369" y="1"/>
                      <a:pt x="73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7" name="Google Shape;15647;p114"/>
              <p:cNvSpPr/>
              <p:nvPr/>
            </p:nvSpPr>
            <p:spPr>
              <a:xfrm>
                <a:off x="491100" y="2198075"/>
                <a:ext cx="72550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4568" extrusionOk="0">
                    <a:moveTo>
                      <a:pt x="2457" y="1"/>
                    </a:moveTo>
                    <a:lnTo>
                      <a:pt x="1" y="146"/>
                    </a:lnTo>
                    <a:lnTo>
                      <a:pt x="936" y="4029"/>
                    </a:lnTo>
                    <a:lnTo>
                      <a:pt x="2162" y="4567"/>
                    </a:lnTo>
                    <a:lnTo>
                      <a:pt x="2901" y="3930"/>
                    </a:lnTo>
                    <a:lnTo>
                      <a:pt x="24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8" name="Google Shape;15648;p114"/>
              <p:cNvSpPr/>
              <p:nvPr/>
            </p:nvSpPr>
            <p:spPr>
              <a:xfrm>
                <a:off x="405125" y="2263025"/>
                <a:ext cx="185525" cy="108200"/>
              </a:xfrm>
              <a:custGeom>
                <a:avLst/>
                <a:gdLst/>
                <a:ahLst/>
                <a:cxnLst/>
                <a:rect l="l" t="t" r="r" b="b"/>
                <a:pathLst>
                  <a:path w="7421" h="4328" extrusionOk="0">
                    <a:moveTo>
                      <a:pt x="6335" y="1"/>
                    </a:moveTo>
                    <a:cubicBezTo>
                      <a:pt x="6320" y="1"/>
                      <a:pt x="6305" y="2"/>
                      <a:pt x="6289" y="4"/>
                    </a:cubicBezTo>
                    <a:cubicBezTo>
                      <a:pt x="5896" y="55"/>
                      <a:pt x="6485" y="1038"/>
                      <a:pt x="5601" y="1183"/>
                    </a:cubicBezTo>
                    <a:cubicBezTo>
                      <a:pt x="5553" y="1194"/>
                      <a:pt x="5506" y="1199"/>
                      <a:pt x="5460" y="1199"/>
                    </a:cubicBezTo>
                    <a:cubicBezTo>
                      <a:pt x="5089" y="1199"/>
                      <a:pt x="4810" y="878"/>
                      <a:pt x="4768" y="790"/>
                    </a:cubicBezTo>
                    <a:cubicBezTo>
                      <a:pt x="4717" y="692"/>
                      <a:pt x="4520" y="201"/>
                      <a:pt x="3884" y="102"/>
                    </a:cubicBezTo>
                    <a:cubicBezTo>
                      <a:pt x="3820" y="88"/>
                      <a:pt x="3763" y="81"/>
                      <a:pt x="3712" y="81"/>
                    </a:cubicBezTo>
                    <a:cubicBezTo>
                      <a:pt x="3247" y="81"/>
                      <a:pt x="3278" y="638"/>
                      <a:pt x="3589" y="1038"/>
                    </a:cubicBezTo>
                    <a:cubicBezTo>
                      <a:pt x="3341" y="1674"/>
                      <a:pt x="1624" y="2559"/>
                      <a:pt x="983" y="2853"/>
                    </a:cubicBezTo>
                    <a:cubicBezTo>
                      <a:pt x="296" y="3199"/>
                      <a:pt x="1" y="3592"/>
                      <a:pt x="150" y="4327"/>
                    </a:cubicBezTo>
                    <a:lnTo>
                      <a:pt x="7421" y="3003"/>
                    </a:lnTo>
                    <a:cubicBezTo>
                      <a:pt x="7229" y="1898"/>
                      <a:pt x="6944" y="1"/>
                      <a:pt x="6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9" name="Google Shape;15649;p114"/>
              <p:cNvSpPr/>
              <p:nvPr/>
            </p:nvSpPr>
            <p:spPr>
              <a:xfrm>
                <a:off x="406425" y="2326975"/>
                <a:ext cx="1829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1377" extrusionOk="0">
                    <a:moveTo>
                      <a:pt x="7271" y="1"/>
                    </a:moveTo>
                    <a:lnTo>
                      <a:pt x="47" y="1278"/>
                    </a:lnTo>
                    <a:cubicBezTo>
                      <a:pt x="47" y="1278"/>
                      <a:pt x="0" y="1329"/>
                      <a:pt x="47" y="1329"/>
                    </a:cubicBezTo>
                    <a:lnTo>
                      <a:pt x="47" y="1376"/>
                    </a:lnTo>
                    <a:lnTo>
                      <a:pt x="7271" y="52"/>
                    </a:lnTo>
                    <a:cubicBezTo>
                      <a:pt x="7318" y="52"/>
                      <a:pt x="7318" y="52"/>
                      <a:pt x="7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0" name="Google Shape;15650;p114"/>
              <p:cNvSpPr/>
              <p:nvPr/>
            </p:nvSpPr>
            <p:spPr>
              <a:xfrm>
                <a:off x="548875" y="2293875"/>
                <a:ext cx="3442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671" extrusionOk="0">
                    <a:moveTo>
                      <a:pt x="1325" y="0"/>
                    </a:moveTo>
                    <a:cubicBezTo>
                      <a:pt x="932" y="98"/>
                      <a:pt x="590" y="244"/>
                      <a:pt x="342" y="491"/>
                    </a:cubicBezTo>
                    <a:cubicBezTo>
                      <a:pt x="99" y="786"/>
                      <a:pt x="1" y="1179"/>
                      <a:pt x="99" y="1619"/>
                    </a:cubicBezTo>
                    <a:lnTo>
                      <a:pt x="99" y="1670"/>
                    </a:lnTo>
                    <a:cubicBezTo>
                      <a:pt x="146" y="1670"/>
                      <a:pt x="146" y="1619"/>
                      <a:pt x="146" y="1619"/>
                    </a:cubicBezTo>
                    <a:cubicBezTo>
                      <a:pt x="99" y="1179"/>
                      <a:pt x="146" y="833"/>
                      <a:pt x="394" y="539"/>
                    </a:cubicBezTo>
                    <a:cubicBezTo>
                      <a:pt x="637" y="295"/>
                      <a:pt x="932" y="146"/>
                      <a:pt x="1325" y="98"/>
                    </a:cubicBezTo>
                    <a:cubicBezTo>
                      <a:pt x="1325" y="47"/>
                      <a:pt x="1376" y="47"/>
                      <a:pt x="1376" y="47"/>
                    </a:cubicBezTo>
                    <a:cubicBezTo>
                      <a:pt x="1376" y="0"/>
                      <a:pt x="1325" y="0"/>
                      <a:pt x="13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1" name="Google Shape;15651;p114"/>
              <p:cNvSpPr/>
              <p:nvPr/>
            </p:nvSpPr>
            <p:spPr>
              <a:xfrm>
                <a:off x="422325" y="1753500"/>
                <a:ext cx="348825" cy="478975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9159" extrusionOk="0">
                    <a:moveTo>
                      <a:pt x="13952" y="0"/>
                    </a:moveTo>
                    <a:lnTo>
                      <a:pt x="8501" y="590"/>
                    </a:lnTo>
                    <a:lnTo>
                      <a:pt x="2213" y="2406"/>
                    </a:lnTo>
                    <a:cubicBezTo>
                      <a:pt x="838" y="2799"/>
                      <a:pt x="1" y="4127"/>
                      <a:pt x="150" y="5550"/>
                    </a:cubicBezTo>
                    <a:lnTo>
                      <a:pt x="1867" y="19159"/>
                    </a:lnTo>
                    <a:lnTo>
                      <a:pt x="6092" y="18518"/>
                    </a:lnTo>
                    <a:lnTo>
                      <a:pt x="4815" y="8253"/>
                    </a:lnTo>
                    <a:cubicBezTo>
                      <a:pt x="4815" y="8006"/>
                      <a:pt x="4964" y="7809"/>
                      <a:pt x="5161" y="7809"/>
                    </a:cubicBezTo>
                    <a:lnTo>
                      <a:pt x="13461" y="6288"/>
                    </a:lnTo>
                    <a:lnTo>
                      <a:pt x="139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2" name="Google Shape;15652;p114"/>
              <p:cNvSpPr/>
              <p:nvPr/>
            </p:nvSpPr>
            <p:spPr>
              <a:xfrm>
                <a:off x="731825" y="1753500"/>
                <a:ext cx="190425" cy="669300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26772" extrusionOk="0">
                    <a:moveTo>
                      <a:pt x="6288" y="0"/>
                    </a:moveTo>
                    <a:lnTo>
                      <a:pt x="739" y="590"/>
                    </a:lnTo>
                    <a:lnTo>
                      <a:pt x="51" y="12478"/>
                    </a:lnTo>
                    <a:cubicBezTo>
                      <a:pt x="0" y="13508"/>
                      <a:pt x="98" y="14541"/>
                      <a:pt x="346" y="15524"/>
                    </a:cubicBezTo>
                    <a:lnTo>
                      <a:pt x="3341" y="26771"/>
                    </a:lnTo>
                    <a:lnTo>
                      <a:pt x="7617" y="26771"/>
                    </a:lnTo>
                    <a:lnTo>
                      <a:pt x="4669" y="14097"/>
                    </a:lnTo>
                    <a:cubicBezTo>
                      <a:pt x="5011" y="12918"/>
                      <a:pt x="7027" y="4618"/>
                      <a:pt x="7172" y="3832"/>
                    </a:cubicBezTo>
                    <a:cubicBezTo>
                      <a:pt x="7271" y="2995"/>
                      <a:pt x="6288" y="0"/>
                      <a:pt x="6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3" name="Google Shape;15653;p114"/>
              <p:cNvSpPr/>
              <p:nvPr/>
            </p:nvSpPr>
            <p:spPr>
              <a:xfrm>
                <a:off x="830400" y="1353975"/>
                <a:ext cx="2515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5373" extrusionOk="0">
                    <a:moveTo>
                      <a:pt x="8119" y="1"/>
                    </a:moveTo>
                    <a:cubicBezTo>
                      <a:pt x="7995" y="1"/>
                      <a:pt x="7871" y="21"/>
                      <a:pt x="7749" y="65"/>
                    </a:cubicBezTo>
                    <a:cubicBezTo>
                      <a:pt x="6621" y="407"/>
                      <a:pt x="1657" y="1586"/>
                      <a:pt x="824" y="2030"/>
                    </a:cubicBezTo>
                    <a:cubicBezTo>
                      <a:pt x="1" y="2513"/>
                      <a:pt x="938" y="5373"/>
                      <a:pt x="1717" y="5373"/>
                    </a:cubicBezTo>
                    <a:cubicBezTo>
                      <a:pt x="1730" y="5373"/>
                      <a:pt x="1743" y="5372"/>
                      <a:pt x="1756" y="5370"/>
                    </a:cubicBezTo>
                    <a:cubicBezTo>
                      <a:pt x="3033" y="5221"/>
                      <a:pt x="9274" y="2077"/>
                      <a:pt x="9714" y="1637"/>
                    </a:cubicBezTo>
                    <a:cubicBezTo>
                      <a:pt x="10063" y="1243"/>
                      <a:pt x="9096" y="1"/>
                      <a:pt x="8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4" name="Google Shape;15654;p114"/>
              <p:cNvSpPr/>
              <p:nvPr/>
            </p:nvSpPr>
            <p:spPr>
              <a:xfrm>
                <a:off x="1018025" y="1165775"/>
                <a:ext cx="873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9165" extrusionOk="0">
                    <a:moveTo>
                      <a:pt x="2899" y="1"/>
                    </a:moveTo>
                    <a:cubicBezTo>
                      <a:pt x="2633" y="1"/>
                      <a:pt x="2351" y="147"/>
                      <a:pt x="2260" y="421"/>
                    </a:cubicBezTo>
                    <a:cubicBezTo>
                      <a:pt x="2064" y="1057"/>
                      <a:pt x="0" y="6709"/>
                      <a:pt x="244" y="7593"/>
                    </a:cubicBezTo>
                    <a:cubicBezTo>
                      <a:pt x="492" y="8477"/>
                      <a:pt x="2209" y="9165"/>
                      <a:pt x="2209" y="9165"/>
                    </a:cubicBezTo>
                    <a:cubicBezTo>
                      <a:pt x="2700" y="8183"/>
                      <a:pt x="3388" y="1352"/>
                      <a:pt x="3439" y="617"/>
                    </a:cubicBezTo>
                    <a:cubicBezTo>
                      <a:pt x="3492" y="196"/>
                      <a:pt x="3206" y="1"/>
                      <a:pt x="2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5" name="Google Shape;15655;p114"/>
              <p:cNvSpPr/>
              <p:nvPr/>
            </p:nvSpPr>
            <p:spPr>
              <a:xfrm>
                <a:off x="1063400" y="1088700"/>
                <a:ext cx="89025" cy="9375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750" extrusionOk="0">
                    <a:moveTo>
                      <a:pt x="3134" y="0"/>
                    </a:moveTo>
                    <a:cubicBezTo>
                      <a:pt x="3072" y="0"/>
                      <a:pt x="2974" y="38"/>
                      <a:pt x="2850" y="112"/>
                    </a:cubicBezTo>
                    <a:cubicBezTo>
                      <a:pt x="2654" y="262"/>
                      <a:pt x="2261" y="702"/>
                      <a:pt x="2261" y="702"/>
                    </a:cubicBezTo>
                    <a:cubicBezTo>
                      <a:pt x="2261" y="702"/>
                      <a:pt x="2555" y="262"/>
                      <a:pt x="2607" y="211"/>
                    </a:cubicBezTo>
                    <a:cubicBezTo>
                      <a:pt x="2607" y="178"/>
                      <a:pt x="2583" y="76"/>
                      <a:pt x="2492" y="76"/>
                    </a:cubicBezTo>
                    <a:cubicBezTo>
                      <a:pt x="2449" y="76"/>
                      <a:pt x="2390" y="99"/>
                      <a:pt x="2312" y="163"/>
                    </a:cubicBezTo>
                    <a:cubicBezTo>
                      <a:pt x="2115" y="309"/>
                      <a:pt x="1278" y="1488"/>
                      <a:pt x="1133" y="1932"/>
                    </a:cubicBezTo>
                    <a:cubicBezTo>
                      <a:pt x="1133" y="1684"/>
                      <a:pt x="936" y="996"/>
                      <a:pt x="838" y="851"/>
                    </a:cubicBezTo>
                    <a:cubicBezTo>
                      <a:pt x="806" y="787"/>
                      <a:pt x="754" y="760"/>
                      <a:pt x="699" y="760"/>
                    </a:cubicBezTo>
                    <a:cubicBezTo>
                      <a:pt x="585" y="760"/>
                      <a:pt x="460" y="880"/>
                      <a:pt x="492" y="1048"/>
                    </a:cubicBezTo>
                    <a:cubicBezTo>
                      <a:pt x="787" y="1735"/>
                      <a:pt x="1" y="3013"/>
                      <a:pt x="445" y="3504"/>
                    </a:cubicBezTo>
                    <a:cubicBezTo>
                      <a:pt x="616" y="3700"/>
                      <a:pt x="911" y="3749"/>
                      <a:pt x="1163" y="3749"/>
                    </a:cubicBezTo>
                    <a:cubicBezTo>
                      <a:pt x="1415" y="3749"/>
                      <a:pt x="1624" y="3700"/>
                      <a:pt x="1624" y="3700"/>
                    </a:cubicBezTo>
                    <a:cubicBezTo>
                      <a:pt x="1966" y="3504"/>
                      <a:pt x="3393" y="1782"/>
                      <a:pt x="3538" y="1441"/>
                    </a:cubicBezTo>
                    <a:cubicBezTo>
                      <a:pt x="3560" y="1396"/>
                      <a:pt x="3555" y="1377"/>
                      <a:pt x="3530" y="1377"/>
                    </a:cubicBezTo>
                    <a:cubicBezTo>
                      <a:pt x="3387" y="1377"/>
                      <a:pt x="2607" y="1979"/>
                      <a:pt x="2607" y="1979"/>
                    </a:cubicBezTo>
                    <a:cubicBezTo>
                      <a:pt x="2607" y="1979"/>
                      <a:pt x="3538" y="603"/>
                      <a:pt x="3440" y="458"/>
                    </a:cubicBezTo>
                    <a:cubicBezTo>
                      <a:pt x="3428" y="435"/>
                      <a:pt x="3409" y="425"/>
                      <a:pt x="3384" y="425"/>
                    </a:cubicBezTo>
                    <a:cubicBezTo>
                      <a:pt x="3200" y="425"/>
                      <a:pt x="2705" y="996"/>
                      <a:pt x="2705" y="996"/>
                    </a:cubicBezTo>
                    <a:cubicBezTo>
                      <a:pt x="2705" y="996"/>
                      <a:pt x="3196" y="262"/>
                      <a:pt x="3196" y="112"/>
                    </a:cubicBezTo>
                    <a:cubicBezTo>
                      <a:pt x="3220" y="38"/>
                      <a:pt x="3195" y="0"/>
                      <a:pt x="31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6" name="Google Shape;15656;p114"/>
              <p:cNvSpPr/>
              <p:nvPr/>
            </p:nvSpPr>
            <p:spPr>
              <a:xfrm>
                <a:off x="820250" y="1365425"/>
                <a:ext cx="160950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5404" extrusionOk="0">
                    <a:moveTo>
                      <a:pt x="5553" y="0"/>
                    </a:moveTo>
                    <a:cubicBezTo>
                      <a:pt x="5553" y="0"/>
                      <a:pt x="543" y="983"/>
                      <a:pt x="0" y="1081"/>
                    </a:cubicBezTo>
                    <a:lnTo>
                      <a:pt x="1769" y="5404"/>
                    </a:lnTo>
                    <a:lnTo>
                      <a:pt x="6386" y="3879"/>
                    </a:lnTo>
                    <a:cubicBezTo>
                      <a:pt x="6438" y="3388"/>
                      <a:pt x="5797" y="491"/>
                      <a:pt x="55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7" name="Google Shape;15657;p114"/>
              <p:cNvSpPr/>
              <p:nvPr/>
            </p:nvSpPr>
            <p:spPr>
              <a:xfrm>
                <a:off x="440800" y="1412450"/>
                <a:ext cx="2505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3523" extrusionOk="0">
                    <a:moveTo>
                      <a:pt x="8376" y="1"/>
                    </a:moveTo>
                    <a:cubicBezTo>
                      <a:pt x="6656" y="1"/>
                      <a:pt x="2862" y="280"/>
                      <a:pt x="1867" y="280"/>
                    </a:cubicBezTo>
                    <a:cubicBezTo>
                      <a:pt x="735" y="280"/>
                      <a:pt x="1" y="2096"/>
                      <a:pt x="492" y="2391"/>
                    </a:cubicBezTo>
                    <a:cubicBezTo>
                      <a:pt x="967" y="2651"/>
                      <a:pt x="6411" y="3522"/>
                      <a:pt x="8567" y="3522"/>
                    </a:cubicBezTo>
                    <a:cubicBezTo>
                      <a:pt x="8856" y="3522"/>
                      <a:pt x="9085" y="3506"/>
                      <a:pt x="9236" y="3472"/>
                    </a:cubicBezTo>
                    <a:cubicBezTo>
                      <a:pt x="10022" y="3326"/>
                      <a:pt x="10022" y="182"/>
                      <a:pt x="9087" y="33"/>
                    </a:cubicBezTo>
                    <a:cubicBezTo>
                      <a:pt x="8941" y="10"/>
                      <a:pt x="8694" y="1"/>
                      <a:pt x="8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8" name="Google Shape;15658;p114"/>
              <p:cNvSpPr/>
              <p:nvPr/>
            </p:nvSpPr>
            <p:spPr>
              <a:xfrm>
                <a:off x="351600" y="1259275"/>
                <a:ext cx="137075" cy="2129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8518" extrusionOk="0">
                    <a:moveTo>
                      <a:pt x="763" y="0"/>
                    </a:moveTo>
                    <a:cubicBezTo>
                      <a:pt x="371" y="0"/>
                      <a:pt x="0" y="303"/>
                      <a:pt x="228" y="756"/>
                    </a:cubicBezTo>
                    <a:cubicBezTo>
                      <a:pt x="523" y="1495"/>
                      <a:pt x="3321" y="7732"/>
                      <a:pt x="4060" y="8518"/>
                    </a:cubicBezTo>
                    <a:cubicBezTo>
                      <a:pt x="4060" y="8518"/>
                      <a:pt x="5482" y="7292"/>
                      <a:pt x="5435" y="6407"/>
                    </a:cubicBezTo>
                    <a:cubicBezTo>
                      <a:pt x="5435" y="5523"/>
                      <a:pt x="1702" y="756"/>
                      <a:pt x="1309" y="265"/>
                    </a:cubicBezTo>
                    <a:cubicBezTo>
                      <a:pt x="1175" y="81"/>
                      <a:pt x="966" y="0"/>
                      <a:pt x="7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9" name="Google Shape;15659;p114"/>
              <p:cNvSpPr/>
              <p:nvPr/>
            </p:nvSpPr>
            <p:spPr>
              <a:xfrm>
                <a:off x="287225" y="1198900"/>
                <a:ext cx="103200" cy="793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3172" extrusionOk="0">
                    <a:moveTo>
                      <a:pt x="916" y="0"/>
                    </a:moveTo>
                    <a:cubicBezTo>
                      <a:pt x="787" y="0"/>
                      <a:pt x="787" y="135"/>
                      <a:pt x="787" y="177"/>
                    </a:cubicBezTo>
                    <a:cubicBezTo>
                      <a:pt x="838" y="224"/>
                      <a:pt x="1231" y="518"/>
                      <a:pt x="1231" y="518"/>
                    </a:cubicBezTo>
                    <a:cubicBezTo>
                      <a:pt x="1231" y="518"/>
                      <a:pt x="787" y="275"/>
                      <a:pt x="492" y="177"/>
                    </a:cubicBezTo>
                    <a:cubicBezTo>
                      <a:pt x="421" y="148"/>
                      <a:pt x="358" y="136"/>
                      <a:pt x="306" y="136"/>
                    </a:cubicBezTo>
                    <a:cubicBezTo>
                      <a:pt x="182" y="136"/>
                      <a:pt x="128" y="205"/>
                      <a:pt x="197" y="275"/>
                    </a:cubicBezTo>
                    <a:cubicBezTo>
                      <a:pt x="249" y="373"/>
                      <a:pt x="983" y="963"/>
                      <a:pt x="983" y="963"/>
                    </a:cubicBezTo>
                    <a:cubicBezTo>
                      <a:pt x="983" y="963"/>
                      <a:pt x="369" y="621"/>
                      <a:pt x="137" y="621"/>
                    </a:cubicBezTo>
                    <a:cubicBezTo>
                      <a:pt x="91" y="621"/>
                      <a:pt x="60" y="635"/>
                      <a:pt x="52" y="668"/>
                    </a:cubicBezTo>
                    <a:cubicBezTo>
                      <a:pt x="1" y="864"/>
                      <a:pt x="1376" y="1847"/>
                      <a:pt x="1376" y="1847"/>
                    </a:cubicBezTo>
                    <a:cubicBezTo>
                      <a:pt x="1376" y="1847"/>
                      <a:pt x="567" y="1575"/>
                      <a:pt x="330" y="1575"/>
                    </a:cubicBezTo>
                    <a:cubicBezTo>
                      <a:pt x="264" y="1575"/>
                      <a:pt x="243" y="1596"/>
                      <a:pt x="296" y="1650"/>
                    </a:cubicBezTo>
                    <a:cubicBezTo>
                      <a:pt x="543" y="1894"/>
                      <a:pt x="2410" y="3124"/>
                      <a:pt x="2803" y="3171"/>
                    </a:cubicBezTo>
                    <a:cubicBezTo>
                      <a:pt x="2803" y="3171"/>
                      <a:pt x="3687" y="3124"/>
                      <a:pt x="3884" y="2680"/>
                    </a:cubicBezTo>
                    <a:cubicBezTo>
                      <a:pt x="4127" y="2043"/>
                      <a:pt x="3047" y="1108"/>
                      <a:pt x="3047" y="322"/>
                    </a:cubicBezTo>
                    <a:cubicBezTo>
                      <a:pt x="3047" y="180"/>
                      <a:pt x="2930" y="103"/>
                      <a:pt x="2823" y="103"/>
                    </a:cubicBezTo>
                    <a:cubicBezTo>
                      <a:pt x="2747" y="103"/>
                      <a:pt x="2675" y="142"/>
                      <a:pt x="2654" y="224"/>
                    </a:cubicBezTo>
                    <a:cubicBezTo>
                      <a:pt x="2654" y="420"/>
                      <a:pt x="2654" y="1108"/>
                      <a:pt x="2752" y="1356"/>
                    </a:cubicBezTo>
                    <a:cubicBezTo>
                      <a:pt x="2457" y="963"/>
                      <a:pt x="1278" y="125"/>
                      <a:pt x="1035" y="27"/>
                    </a:cubicBezTo>
                    <a:cubicBezTo>
                      <a:pt x="986" y="8"/>
                      <a:pt x="947" y="0"/>
                      <a:pt x="9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0" name="Google Shape;15660;p114"/>
              <p:cNvSpPr/>
              <p:nvPr/>
            </p:nvSpPr>
            <p:spPr>
              <a:xfrm>
                <a:off x="559875" y="1400975"/>
                <a:ext cx="160975" cy="106925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4277" extrusionOk="0">
                    <a:moveTo>
                      <a:pt x="5357" y="1"/>
                    </a:moveTo>
                    <a:cubicBezTo>
                      <a:pt x="4571" y="1"/>
                      <a:pt x="740" y="295"/>
                      <a:pt x="295" y="394"/>
                    </a:cubicBezTo>
                    <a:cubicBezTo>
                      <a:pt x="150" y="787"/>
                      <a:pt x="1" y="3392"/>
                      <a:pt x="99" y="4029"/>
                    </a:cubicBezTo>
                    <a:lnTo>
                      <a:pt x="5259" y="4276"/>
                    </a:lnTo>
                    <a:lnTo>
                      <a:pt x="6438" y="2115"/>
                    </a:lnTo>
                    <a:lnTo>
                      <a:pt x="53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1" name="Google Shape;15661;p114"/>
              <p:cNvSpPr/>
              <p:nvPr/>
            </p:nvSpPr>
            <p:spPr>
              <a:xfrm>
                <a:off x="645850" y="1386325"/>
                <a:ext cx="248100" cy="121572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4768" extrusionOk="0">
                    <a:moveTo>
                      <a:pt x="6190" y="0"/>
                    </a:moveTo>
                    <a:lnTo>
                      <a:pt x="2901" y="248"/>
                    </a:lnTo>
                    <a:cubicBezTo>
                      <a:pt x="2457" y="346"/>
                      <a:pt x="492" y="837"/>
                      <a:pt x="248" y="1034"/>
                    </a:cubicBezTo>
                    <a:cubicBezTo>
                      <a:pt x="0" y="1278"/>
                      <a:pt x="52" y="2115"/>
                      <a:pt x="445" y="2358"/>
                    </a:cubicBezTo>
                    <a:lnTo>
                      <a:pt x="1918" y="4767"/>
                    </a:lnTo>
                    <a:lnTo>
                      <a:pt x="8403" y="4767"/>
                    </a:lnTo>
                    <a:lnTo>
                      <a:pt x="9334" y="3439"/>
                    </a:lnTo>
                    <a:cubicBezTo>
                      <a:pt x="9825" y="3144"/>
                      <a:pt x="9924" y="1179"/>
                      <a:pt x="9334" y="739"/>
                    </a:cubicBezTo>
                    <a:cubicBezTo>
                      <a:pt x="9091" y="543"/>
                      <a:pt x="6878" y="99"/>
                      <a:pt x="6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2" name="Google Shape;15662;p114"/>
              <p:cNvSpPr/>
              <p:nvPr/>
            </p:nvSpPr>
            <p:spPr>
              <a:xfrm>
                <a:off x="607825" y="1386250"/>
                <a:ext cx="29970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1988" h="15665" extrusionOk="0">
                    <a:moveTo>
                      <a:pt x="7762" y="0"/>
                    </a:moveTo>
                    <a:cubicBezTo>
                      <a:pt x="6894" y="1536"/>
                      <a:pt x="6047" y="2114"/>
                      <a:pt x="5411" y="2114"/>
                    </a:cubicBezTo>
                    <a:cubicBezTo>
                      <a:pt x="4643" y="2114"/>
                      <a:pt x="4184" y="1269"/>
                      <a:pt x="4371" y="248"/>
                    </a:cubicBezTo>
                    <a:lnTo>
                      <a:pt x="4371" y="248"/>
                    </a:lnTo>
                    <a:cubicBezTo>
                      <a:pt x="3931" y="346"/>
                      <a:pt x="1914" y="837"/>
                      <a:pt x="1671" y="1034"/>
                    </a:cubicBezTo>
                    <a:cubicBezTo>
                      <a:pt x="1423" y="1277"/>
                      <a:pt x="1521" y="2114"/>
                      <a:pt x="1914" y="2358"/>
                    </a:cubicBezTo>
                    <a:cubicBezTo>
                      <a:pt x="1816" y="5062"/>
                      <a:pt x="1180" y="12431"/>
                      <a:pt x="885" y="13460"/>
                    </a:cubicBezTo>
                    <a:cubicBezTo>
                      <a:pt x="637" y="14494"/>
                      <a:pt x="1" y="14639"/>
                      <a:pt x="590" y="15327"/>
                    </a:cubicBezTo>
                    <a:cubicBezTo>
                      <a:pt x="797" y="15568"/>
                      <a:pt x="2164" y="15664"/>
                      <a:pt x="3868" y="15664"/>
                    </a:cubicBezTo>
                    <a:cubicBezTo>
                      <a:pt x="7024" y="15664"/>
                      <a:pt x="11339" y="15335"/>
                      <a:pt x="11594" y="14985"/>
                    </a:cubicBezTo>
                    <a:cubicBezTo>
                      <a:pt x="11987" y="14443"/>
                      <a:pt x="11496" y="13610"/>
                      <a:pt x="11346" y="12478"/>
                    </a:cubicBezTo>
                    <a:cubicBezTo>
                      <a:pt x="11150" y="11397"/>
                      <a:pt x="10953" y="5502"/>
                      <a:pt x="10953" y="3490"/>
                    </a:cubicBezTo>
                    <a:cubicBezTo>
                      <a:pt x="11398" y="3195"/>
                      <a:pt x="11543" y="1179"/>
                      <a:pt x="10953" y="739"/>
                    </a:cubicBezTo>
                    <a:cubicBezTo>
                      <a:pt x="10659" y="542"/>
                      <a:pt x="8450" y="98"/>
                      <a:pt x="77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3" name="Google Shape;15663;p114"/>
              <p:cNvSpPr/>
              <p:nvPr/>
            </p:nvSpPr>
            <p:spPr>
              <a:xfrm>
                <a:off x="709700" y="1418175"/>
                <a:ext cx="8727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1475" extrusionOk="0">
                    <a:moveTo>
                      <a:pt x="3440" y="0"/>
                    </a:moveTo>
                    <a:cubicBezTo>
                      <a:pt x="3013" y="717"/>
                      <a:pt x="2121" y="1429"/>
                      <a:pt x="1261" y="1429"/>
                    </a:cubicBezTo>
                    <a:cubicBezTo>
                      <a:pt x="1234" y="1429"/>
                      <a:pt x="1207" y="1428"/>
                      <a:pt x="1180" y="1427"/>
                    </a:cubicBezTo>
                    <a:cubicBezTo>
                      <a:pt x="689" y="1376"/>
                      <a:pt x="296" y="1132"/>
                      <a:pt x="52" y="590"/>
                    </a:cubicBezTo>
                    <a:lnTo>
                      <a:pt x="1" y="590"/>
                    </a:lnTo>
                    <a:lnTo>
                      <a:pt x="1" y="641"/>
                    </a:lnTo>
                    <a:cubicBezTo>
                      <a:pt x="249" y="1179"/>
                      <a:pt x="689" y="1474"/>
                      <a:pt x="1180" y="1474"/>
                    </a:cubicBezTo>
                    <a:lnTo>
                      <a:pt x="1278" y="1474"/>
                    </a:lnTo>
                    <a:cubicBezTo>
                      <a:pt x="2115" y="1474"/>
                      <a:pt x="3047" y="786"/>
                      <a:pt x="3491" y="51"/>
                    </a:cubicBezTo>
                    <a:lnTo>
                      <a:pt x="34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4" name="Google Shape;15664;p114"/>
              <p:cNvSpPr/>
              <p:nvPr/>
            </p:nvSpPr>
            <p:spPr>
              <a:xfrm>
                <a:off x="663050" y="1146800"/>
                <a:ext cx="154375" cy="179275"/>
              </a:xfrm>
              <a:custGeom>
                <a:avLst/>
                <a:gdLst/>
                <a:ahLst/>
                <a:cxnLst/>
                <a:rect l="l" t="t" r="r" b="b"/>
                <a:pathLst>
                  <a:path w="6175" h="7171" extrusionOk="0">
                    <a:moveTo>
                      <a:pt x="1820" y="1"/>
                    </a:moveTo>
                    <a:cubicBezTo>
                      <a:pt x="1329" y="343"/>
                      <a:pt x="1081" y="983"/>
                      <a:pt x="1179" y="1522"/>
                    </a:cubicBezTo>
                    <a:cubicBezTo>
                      <a:pt x="983" y="1423"/>
                      <a:pt x="837" y="1278"/>
                      <a:pt x="739" y="1082"/>
                    </a:cubicBezTo>
                    <a:cubicBezTo>
                      <a:pt x="295" y="1620"/>
                      <a:pt x="248" y="2504"/>
                      <a:pt x="641" y="2897"/>
                    </a:cubicBezTo>
                    <a:cubicBezTo>
                      <a:pt x="0" y="3585"/>
                      <a:pt x="543" y="4764"/>
                      <a:pt x="884" y="5059"/>
                    </a:cubicBezTo>
                    <a:lnTo>
                      <a:pt x="4374" y="7075"/>
                    </a:lnTo>
                    <a:cubicBezTo>
                      <a:pt x="4374" y="7075"/>
                      <a:pt x="4566" y="7171"/>
                      <a:pt x="4786" y="7171"/>
                    </a:cubicBezTo>
                    <a:cubicBezTo>
                      <a:pt x="4951" y="7171"/>
                      <a:pt x="5132" y="7116"/>
                      <a:pt x="5259" y="6925"/>
                    </a:cubicBezTo>
                    <a:cubicBezTo>
                      <a:pt x="5553" y="6532"/>
                      <a:pt x="6092" y="3192"/>
                      <a:pt x="6143" y="2799"/>
                    </a:cubicBezTo>
                    <a:cubicBezTo>
                      <a:pt x="6174" y="2573"/>
                      <a:pt x="5992" y="2324"/>
                      <a:pt x="5780" y="2324"/>
                    </a:cubicBezTo>
                    <a:cubicBezTo>
                      <a:pt x="5671" y="2324"/>
                      <a:pt x="5555" y="2389"/>
                      <a:pt x="5455" y="2555"/>
                    </a:cubicBezTo>
                    <a:cubicBezTo>
                      <a:pt x="5404" y="1180"/>
                      <a:pt x="3392" y="2162"/>
                      <a:pt x="3144" y="394"/>
                    </a:cubicBezTo>
                    <a:cubicBezTo>
                      <a:pt x="2901" y="637"/>
                      <a:pt x="2751" y="983"/>
                      <a:pt x="2802" y="1325"/>
                    </a:cubicBezTo>
                    <a:cubicBezTo>
                      <a:pt x="2311" y="1030"/>
                      <a:pt x="1965" y="539"/>
                      <a:pt x="1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5" name="Google Shape;15665;p114"/>
              <p:cNvSpPr/>
              <p:nvPr/>
            </p:nvSpPr>
            <p:spPr>
              <a:xfrm>
                <a:off x="680225" y="1210675"/>
                <a:ext cx="110575" cy="155400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6216" extrusionOk="0">
                    <a:moveTo>
                      <a:pt x="642" y="0"/>
                    </a:moveTo>
                    <a:cubicBezTo>
                      <a:pt x="197" y="539"/>
                      <a:pt x="1" y="2064"/>
                      <a:pt x="150" y="3290"/>
                    </a:cubicBezTo>
                    <a:cubicBezTo>
                      <a:pt x="296" y="4520"/>
                      <a:pt x="689" y="6092"/>
                      <a:pt x="1231" y="6190"/>
                    </a:cubicBezTo>
                    <a:cubicBezTo>
                      <a:pt x="1318" y="6206"/>
                      <a:pt x="1421" y="6215"/>
                      <a:pt x="1536" y="6215"/>
                    </a:cubicBezTo>
                    <a:cubicBezTo>
                      <a:pt x="2127" y="6215"/>
                      <a:pt x="3029" y="5964"/>
                      <a:pt x="3687" y="5058"/>
                    </a:cubicBezTo>
                    <a:lnTo>
                      <a:pt x="4422" y="3734"/>
                    </a:lnTo>
                    <a:lnTo>
                      <a:pt x="4422" y="99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6" name="Google Shape;15666;p114"/>
              <p:cNvSpPr/>
              <p:nvPr/>
            </p:nvSpPr>
            <p:spPr>
              <a:xfrm>
                <a:off x="718350" y="1304000"/>
                <a:ext cx="82275" cy="90900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636" extrusionOk="0">
                    <a:moveTo>
                      <a:pt x="2897" y="1"/>
                    </a:moveTo>
                    <a:lnTo>
                      <a:pt x="1573" y="244"/>
                    </a:lnTo>
                    <a:lnTo>
                      <a:pt x="296" y="2308"/>
                    </a:lnTo>
                    <a:cubicBezTo>
                      <a:pt x="343" y="2948"/>
                      <a:pt x="1" y="3636"/>
                      <a:pt x="1" y="3636"/>
                    </a:cubicBezTo>
                    <a:lnTo>
                      <a:pt x="3290" y="3388"/>
                    </a:lnTo>
                    <a:cubicBezTo>
                      <a:pt x="2504" y="2162"/>
                      <a:pt x="2897" y="1"/>
                      <a:pt x="28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7" name="Google Shape;15667;p114"/>
              <p:cNvSpPr/>
              <p:nvPr/>
            </p:nvSpPr>
            <p:spPr>
              <a:xfrm>
                <a:off x="724450" y="1337125"/>
                <a:ext cx="47975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1474" extrusionOk="0">
                    <a:moveTo>
                      <a:pt x="1918" y="0"/>
                    </a:moveTo>
                    <a:lnTo>
                      <a:pt x="1918" y="0"/>
                    </a:lnTo>
                    <a:cubicBezTo>
                      <a:pt x="1376" y="786"/>
                      <a:pt x="641" y="1081"/>
                      <a:pt x="52" y="1132"/>
                    </a:cubicBezTo>
                    <a:cubicBezTo>
                      <a:pt x="52" y="1230"/>
                      <a:pt x="52" y="1376"/>
                      <a:pt x="0" y="1474"/>
                    </a:cubicBezTo>
                    <a:cubicBezTo>
                      <a:pt x="1034" y="1277"/>
                      <a:pt x="1867" y="641"/>
                      <a:pt x="19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8" name="Google Shape;15668;p114"/>
              <p:cNvSpPr/>
              <p:nvPr/>
            </p:nvSpPr>
            <p:spPr>
              <a:xfrm>
                <a:off x="685150" y="1206925"/>
                <a:ext cx="11055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3393" extrusionOk="0">
                    <a:moveTo>
                      <a:pt x="346" y="1"/>
                    </a:moveTo>
                    <a:lnTo>
                      <a:pt x="0" y="983"/>
                    </a:lnTo>
                    <a:cubicBezTo>
                      <a:pt x="99" y="1376"/>
                      <a:pt x="393" y="1624"/>
                      <a:pt x="885" y="1624"/>
                    </a:cubicBezTo>
                    <a:cubicBezTo>
                      <a:pt x="1432" y="1624"/>
                      <a:pt x="1951" y="1085"/>
                      <a:pt x="2482" y="1085"/>
                    </a:cubicBezTo>
                    <a:cubicBezTo>
                      <a:pt x="2668" y="1085"/>
                      <a:pt x="2856" y="1151"/>
                      <a:pt x="3046" y="1329"/>
                    </a:cubicBezTo>
                    <a:cubicBezTo>
                      <a:pt x="3243" y="1428"/>
                      <a:pt x="3196" y="1966"/>
                      <a:pt x="3097" y="2457"/>
                    </a:cubicBezTo>
                    <a:cubicBezTo>
                      <a:pt x="3046" y="2901"/>
                      <a:pt x="3097" y="3393"/>
                      <a:pt x="3734" y="3393"/>
                    </a:cubicBezTo>
                    <a:lnTo>
                      <a:pt x="4422" y="3393"/>
                    </a:lnTo>
                    <a:lnTo>
                      <a:pt x="4323" y="150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9" name="Google Shape;15669;p114"/>
              <p:cNvSpPr/>
              <p:nvPr/>
            </p:nvSpPr>
            <p:spPr>
              <a:xfrm>
                <a:off x="676600" y="1289275"/>
                <a:ext cx="10072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3585" extrusionOk="0">
                    <a:moveTo>
                      <a:pt x="3734" y="0"/>
                    </a:moveTo>
                    <a:lnTo>
                      <a:pt x="3734" y="0"/>
                    </a:lnTo>
                    <a:cubicBezTo>
                      <a:pt x="3778" y="1150"/>
                      <a:pt x="3134" y="1526"/>
                      <a:pt x="2769" y="1526"/>
                    </a:cubicBezTo>
                    <a:cubicBezTo>
                      <a:pt x="2745" y="1526"/>
                      <a:pt x="2722" y="1524"/>
                      <a:pt x="2700" y="1521"/>
                    </a:cubicBezTo>
                    <a:cubicBezTo>
                      <a:pt x="2457" y="1521"/>
                      <a:pt x="2555" y="1081"/>
                      <a:pt x="1769" y="1081"/>
                    </a:cubicBezTo>
                    <a:cubicBezTo>
                      <a:pt x="983" y="1081"/>
                      <a:pt x="983" y="1521"/>
                      <a:pt x="932" y="1619"/>
                    </a:cubicBezTo>
                    <a:cubicBezTo>
                      <a:pt x="909" y="1632"/>
                      <a:pt x="880" y="1638"/>
                      <a:pt x="847" y="1638"/>
                    </a:cubicBezTo>
                    <a:cubicBezTo>
                      <a:pt x="743" y="1638"/>
                      <a:pt x="603" y="1573"/>
                      <a:pt x="492" y="1423"/>
                    </a:cubicBezTo>
                    <a:lnTo>
                      <a:pt x="492" y="1423"/>
                    </a:lnTo>
                    <a:cubicBezTo>
                      <a:pt x="492" y="1423"/>
                      <a:pt x="1" y="3584"/>
                      <a:pt x="1769" y="3584"/>
                    </a:cubicBezTo>
                    <a:cubicBezTo>
                      <a:pt x="3538" y="3584"/>
                      <a:pt x="3978" y="1965"/>
                      <a:pt x="4029" y="1572"/>
                    </a:cubicBezTo>
                    <a:lnTo>
                      <a:pt x="4029" y="47"/>
                    </a:lnTo>
                    <a:lnTo>
                      <a:pt x="37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0" name="Google Shape;15670;p114"/>
              <p:cNvSpPr/>
              <p:nvPr/>
            </p:nvSpPr>
            <p:spPr>
              <a:xfrm>
                <a:off x="768650" y="1259200"/>
                <a:ext cx="50200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843" extrusionOk="0">
                    <a:moveTo>
                      <a:pt x="1108" y="0"/>
                    </a:moveTo>
                    <a:cubicBezTo>
                      <a:pt x="826" y="0"/>
                      <a:pt x="534" y="195"/>
                      <a:pt x="347" y="464"/>
                    </a:cubicBezTo>
                    <a:cubicBezTo>
                      <a:pt x="249" y="614"/>
                      <a:pt x="1" y="1793"/>
                      <a:pt x="590" y="1840"/>
                    </a:cubicBezTo>
                    <a:cubicBezTo>
                      <a:pt x="610" y="1842"/>
                      <a:pt x="630" y="1842"/>
                      <a:pt x="649" y="1842"/>
                    </a:cubicBezTo>
                    <a:cubicBezTo>
                      <a:pt x="1234" y="1842"/>
                      <a:pt x="2007" y="1130"/>
                      <a:pt x="1722" y="464"/>
                    </a:cubicBezTo>
                    <a:cubicBezTo>
                      <a:pt x="1566" y="132"/>
                      <a:pt x="1340" y="0"/>
                      <a:pt x="11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1" name="Google Shape;15671;p114"/>
              <p:cNvSpPr/>
              <p:nvPr/>
            </p:nvSpPr>
            <p:spPr>
              <a:xfrm>
                <a:off x="776025" y="1301550"/>
                <a:ext cx="160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98" extrusionOk="0">
                    <a:moveTo>
                      <a:pt x="1" y="1"/>
                    </a:moveTo>
                    <a:lnTo>
                      <a:pt x="1" y="48"/>
                    </a:lnTo>
                    <a:cubicBezTo>
                      <a:pt x="99" y="146"/>
                      <a:pt x="150" y="146"/>
                      <a:pt x="295" y="197"/>
                    </a:cubicBezTo>
                    <a:lnTo>
                      <a:pt x="347" y="197"/>
                    </a:lnTo>
                    <a:cubicBezTo>
                      <a:pt x="445" y="197"/>
                      <a:pt x="492" y="197"/>
                      <a:pt x="590" y="146"/>
                    </a:cubicBezTo>
                    <a:cubicBezTo>
                      <a:pt x="641" y="146"/>
                      <a:pt x="641" y="146"/>
                      <a:pt x="641" y="99"/>
                    </a:cubicBezTo>
                    <a:lnTo>
                      <a:pt x="295" y="99"/>
                    </a:lnTo>
                    <a:cubicBezTo>
                      <a:pt x="197" y="99"/>
                      <a:pt x="150" y="48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2" name="Google Shape;15672;p114"/>
              <p:cNvSpPr/>
              <p:nvPr/>
            </p:nvSpPr>
            <p:spPr>
              <a:xfrm>
                <a:off x="780950" y="1267075"/>
                <a:ext cx="2340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184" extrusionOk="0">
                    <a:moveTo>
                      <a:pt x="702" y="1"/>
                    </a:moveTo>
                    <a:cubicBezTo>
                      <a:pt x="578" y="1"/>
                      <a:pt x="440" y="55"/>
                      <a:pt x="346" y="149"/>
                    </a:cubicBezTo>
                    <a:cubicBezTo>
                      <a:pt x="98" y="346"/>
                      <a:pt x="0" y="739"/>
                      <a:pt x="51" y="1132"/>
                    </a:cubicBezTo>
                    <a:cubicBezTo>
                      <a:pt x="98" y="1132"/>
                      <a:pt x="98" y="1183"/>
                      <a:pt x="98" y="1183"/>
                    </a:cubicBezTo>
                    <a:cubicBezTo>
                      <a:pt x="150" y="1183"/>
                      <a:pt x="150" y="1132"/>
                      <a:pt x="150" y="1132"/>
                    </a:cubicBezTo>
                    <a:cubicBezTo>
                      <a:pt x="51" y="739"/>
                      <a:pt x="150" y="397"/>
                      <a:pt x="393" y="201"/>
                    </a:cubicBezTo>
                    <a:cubicBezTo>
                      <a:pt x="486" y="139"/>
                      <a:pt x="578" y="97"/>
                      <a:pt x="681" y="97"/>
                    </a:cubicBezTo>
                    <a:cubicBezTo>
                      <a:pt x="743" y="97"/>
                      <a:pt x="810" y="112"/>
                      <a:pt x="884" y="149"/>
                    </a:cubicBezTo>
                    <a:lnTo>
                      <a:pt x="936" y="102"/>
                    </a:lnTo>
                    <a:cubicBezTo>
                      <a:pt x="936" y="102"/>
                      <a:pt x="936" y="51"/>
                      <a:pt x="884" y="51"/>
                    </a:cubicBezTo>
                    <a:cubicBezTo>
                      <a:pt x="833" y="17"/>
                      <a:pt x="770" y="1"/>
                      <a:pt x="7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3" name="Google Shape;15673;p114"/>
              <p:cNvSpPr/>
              <p:nvPr/>
            </p:nvSpPr>
            <p:spPr>
              <a:xfrm>
                <a:off x="782225" y="1281125"/>
                <a:ext cx="18400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327" extrusionOk="0">
                    <a:moveTo>
                      <a:pt x="489" y="0"/>
                    </a:moveTo>
                    <a:cubicBezTo>
                      <a:pt x="255" y="0"/>
                      <a:pt x="37" y="122"/>
                      <a:pt x="0" y="275"/>
                    </a:cubicBezTo>
                    <a:lnTo>
                      <a:pt x="0" y="326"/>
                    </a:lnTo>
                    <a:lnTo>
                      <a:pt x="47" y="326"/>
                    </a:lnTo>
                    <a:cubicBezTo>
                      <a:pt x="129" y="163"/>
                      <a:pt x="348" y="67"/>
                      <a:pt x="561" y="67"/>
                    </a:cubicBezTo>
                    <a:cubicBezTo>
                      <a:pt x="604" y="67"/>
                      <a:pt x="647" y="71"/>
                      <a:pt x="688" y="79"/>
                    </a:cubicBezTo>
                    <a:cubicBezTo>
                      <a:pt x="735" y="79"/>
                      <a:pt x="688" y="32"/>
                      <a:pt x="688" y="32"/>
                    </a:cubicBezTo>
                    <a:cubicBezTo>
                      <a:pt x="623" y="10"/>
                      <a:pt x="555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4" name="Google Shape;15674;p114"/>
              <p:cNvSpPr/>
              <p:nvPr/>
            </p:nvSpPr>
            <p:spPr>
              <a:xfrm>
                <a:off x="712175" y="1283800"/>
                <a:ext cx="1112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249" extrusionOk="0">
                    <a:moveTo>
                      <a:pt x="331" y="0"/>
                    </a:moveTo>
                    <a:cubicBezTo>
                      <a:pt x="323" y="0"/>
                      <a:pt x="312" y="6"/>
                      <a:pt x="295" y="23"/>
                    </a:cubicBezTo>
                    <a:cubicBezTo>
                      <a:pt x="346" y="266"/>
                      <a:pt x="197" y="659"/>
                      <a:pt x="51" y="856"/>
                    </a:cubicBezTo>
                    <a:cubicBezTo>
                      <a:pt x="0" y="907"/>
                      <a:pt x="0" y="954"/>
                      <a:pt x="0" y="1052"/>
                    </a:cubicBezTo>
                    <a:cubicBezTo>
                      <a:pt x="98" y="1151"/>
                      <a:pt x="248" y="1202"/>
                      <a:pt x="346" y="1249"/>
                    </a:cubicBezTo>
                    <a:lnTo>
                      <a:pt x="393" y="1202"/>
                    </a:lnTo>
                    <a:cubicBezTo>
                      <a:pt x="393" y="1202"/>
                      <a:pt x="393" y="1151"/>
                      <a:pt x="346" y="1151"/>
                    </a:cubicBezTo>
                    <a:cubicBezTo>
                      <a:pt x="295" y="1151"/>
                      <a:pt x="150" y="1104"/>
                      <a:pt x="98" y="1005"/>
                    </a:cubicBezTo>
                    <a:cubicBezTo>
                      <a:pt x="51" y="954"/>
                      <a:pt x="98" y="954"/>
                      <a:pt x="98" y="907"/>
                    </a:cubicBezTo>
                    <a:cubicBezTo>
                      <a:pt x="248" y="758"/>
                      <a:pt x="444" y="318"/>
                      <a:pt x="346" y="23"/>
                    </a:cubicBezTo>
                    <a:cubicBezTo>
                      <a:pt x="346" y="23"/>
                      <a:pt x="346" y="0"/>
                      <a:pt x="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5" name="Google Shape;15675;p114"/>
              <p:cNvSpPr/>
              <p:nvPr/>
            </p:nvSpPr>
            <p:spPr>
              <a:xfrm>
                <a:off x="739175" y="1281900"/>
                <a:ext cx="74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94" extrusionOk="0">
                    <a:moveTo>
                      <a:pt x="150" y="1"/>
                    </a:moveTo>
                    <a:cubicBezTo>
                      <a:pt x="52" y="1"/>
                      <a:pt x="1" y="99"/>
                      <a:pt x="1" y="197"/>
                    </a:cubicBezTo>
                    <a:cubicBezTo>
                      <a:pt x="1" y="295"/>
                      <a:pt x="52" y="394"/>
                      <a:pt x="150" y="394"/>
                    </a:cubicBezTo>
                    <a:cubicBezTo>
                      <a:pt x="249" y="394"/>
                      <a:pt x="296" y="295"/>
                      <a:pt x="296" y="197"/>
                    </a:cubicBezTo>
                    <a:cubicBezTo>
                      <a:pt x="296" y="99"/>
                      <a:pt x="249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6" name="Google Shape;15676;p114"/>
              <p:cNvSpPr/>
              <p:nvPr/>
            </p:nvSpPr>
            <p:spPr>
              <a:xfrm>
                <a:off x="729550" y="1263425"/>
                <a:ext cx="28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94" extrusionOk="0">
                    <a:moveTo>
                      <a:pt x="535" y="1"/>
                    </a:moveTo>
                    <a:cubicBezTo>
                      <a:pt x="288" y="1"/>
                      <a:pt x="91" y="52"/>
                      <a:pt x="44" y="99"/>
                    </a:cubicBezTo>
                    <a:cubicBezTo>
                      <a:pt x="0" y="183"/>
                      <a:pt x="67" y="306"/>
                      <a:pt x="119" y="306"/>
                    </a:cubicBezTo>
                    <a:cubicBezTo>
                      <a:pt x="127" y="306"/>
                      <a:pt x="135" y="303"/>
                      <a:pt x="142" y="295"/>
                    </a:cubicBezTo>
                    <a:cubicBezTo>
                      <a:pt x="220" y="295"/>
                      <a:pt x="390" y="234"/>
                      <a:pt x="531" y="234"/>
                    </a:cubicBezTo>
                    <a:cubicBezTo>
                      <a:pt x="568" y="234"/>
                      <a:pt x="603" y="238"/>
                      <a:pt x="634" y="248"/>
                    </a:cubicBezTo>
                    <a:cubicBezTo>
                      <a:pt x="732" y="248"/>
                      <a:pt x="928" y="394"/>
                      <a:pt x="975" y="394"/>
                    </a:cubicBezTo>
                    <a:cubicBezTo>
                      <a:pt x="1125" y="295"/>
                      <a:pt x="830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7" name="Google Shape;15677;p114"/>
              <p:cNvSpPr/>
              <p:nvPr/>
            </p:nvSpPr>
            <p:spPr>
              <a:xfrm>
                <a:off x="699875" y="1281900"/>
                <a:ext cx="740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394" extrusionOk="0">
                    <a:moveTo>
                      <a:pt x="150" y="1"/>
                    </a:moveTo>
                    <a:cubicBezTo>
                      <a:pt x="52" y="1"/>
                      <a:pt x="1" y="99"/>
                      <a:pt x="1" y="197"/>
                    </a:cubicBezTo>
                    <a:cubicBezTo>
                      <a:pt x="1" y="295"/>
                      <a:pt x="52" y="394"/>
                      <a:pt x="150" y="394"/>
                    </a:cubicBezTo>
                    <a:cubicBezTo>
                      <a:pt x="249" y="394"/>
                      <a:pt x="296" y="295"/>
                      <a:pt x="296" y="197"/>
                    </a:cubicBezTo>
                    <a:cubicBezTo>
                      <a:pt x="296" y="99"/>
                      <a:pt x="249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8" name="Google Shape;15678;p114"/>
              <p:cNvSpPr/>
              <p:nvPr/>
            </p:nvSpPr>
            <p:spPr>
              <a:xfrm>
                <a:off x="688875" y="1263425"/>
                <a:ext cx="280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394" extrusionOk="0">
                    <a:moveTo>
                      <a:pt x="539" y="1"/>
                    </a:moveTo>
                    <a:cubicBezTo>
                      <a:pt x="296" y="1"/>
                      <a:pt x="1" y="295"/>
                      <a:pt x="146" y="394"/>
                    </a:cubicBezTo>
                    <a:cubicBezTo>
                      <a:pt x="197" y="394"/>
                      <a:pt x="394" y="248"/>
                      <a:pt x="492" y="248"/>
                    </a:cubicBezTo>
                    <a:cubicBezTo>
                      <a:pt x="512" y="238"/>
                      <a:pt x="541" y="234"/>
                      <a:pt x="575" y="234"/>
                    </a:cubicBezTo>
                    <a:cubicBezTo>
                      <a:pt x="704" y="234"/>
                      <a:pt x="905" y="295"/>
                      <a:pt x="983" y="295"/>
                    </a:cubicBezTo>
                    <a:cubicBezTo>
                      <a:pt x="990" y="303"/>
                      <a:pt x="997" y="306"/>
                      <a:pt x="1006" y="306"/>
                    </a:cubicBezTo>
                    <a:cubicBezTo>
                      <a:pt x="1055" y="306"/>
                      <a:pt x="1122" y="183"/>
                      <a:pt x="1082" y="99"/>
                    </a:cubicBezTo>
                    <a:cubicBezTo>
                      <a:pt x="983" y="52"/>
                      <a:pt x="834" y="1"/>
                      <a:pt x="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9" name="Google Shape;15679;p114"/>
              <p:cNvSpPr/>
              <p:nvPr/>
            </p:nvSpPr>
            <p:spPr>
              <a:xfrm>
                <a:off x="736725" y="1305175"/>
                <a:ext cx="2095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249" extrusionOk="0">
                    <a:moveTo>
                      <a:pt x="445" y="1"/>
                    </a:moveTo>
                    <a:cubicBezTo>
                      <a:pt x="197" y="1"/>
                      <a:pt x="1" y="52"/>
                      <a:pt x="1" y="150"/>
                    </a:cubicBezTo>
                    <a:cubicBezTo>
                      <a:pt x="1" y="197"/>
                      <a:pt x="197" y="249"/>
                      <a:pt x="445" y="249"/>
                    </a:cubicBezTo>
                    <a:cubicBezTo>
                      <a:pt x="641" y="249"/>
                      <a:pt x="838" y="197"/>
                      <a:pt x="838" y="150"/>
                    </a:cubicBezTo>
                    <a:cubicBezTo>
                      <a:pt x="838" y="52"/>
                      <a:pt x="641" y="1"/>
                      <a:pt x="4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0" name="Google Shape;15680;p114"/>
              <p:cNvSpPr/>
              <p:nvPr/>
            </p:nvSpPr>
            <p:spPr>
              <a:xfrm>
                <a:off x="708525" y="1327300"/>
                <a:ext cx="257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45" extrusionOk="0">
                    <a:moveTo>
                      <a:pt x="1" y="0"/>
                    </a:moveTo>
                    <a:cubicBezTo>
                      <a:pt x="1" y="0"/>
                      <a:pt x="48" y="444"/>
                      <a:pt x="492" y="444"/>
                    </a:cubicBezTo>
                    <a:cubicBezTo>
                      <a:pt x="932" y="444"/>
                      <a:pt x="1030" y="0"/>
                      <a:pt x="10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81" name="Google Shape;15681;p114"/>
            <p:cNvGrpSpPr/>
            <p:nvPr/>
          </p:nvGrpSpPr>
          <p:grpSpPr>
            <a:xfrm>
              <a:off x="305208" y="2172531"/>
              <a:ext cx="1667095" cy="3316950"/>
              <a:chOff x="1465050" y="1169900"/>
              <a:chExt cx="691425" cy="1375700"/>
            </a:xfrm>
          </p:grpSpPr>
          <p:sp>
            <p:nvSpPr>
              <p:cNvPr id="15682" name="Google Shape;15682;p114"/>
              <p:cNvSpPr/>
              <p:nvPr/>
            </p:nvSpPr>
            <p:spPr>
              <a:xfrm>
                <a:off x="1623425" y="2406850"/>
                <a:ext cx="61450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3094" extrusionOk="0">
                    <a:moveTo>
                      <a:pt x="2457" y="1"/>
                    </a:moveTo>
                    <a:lnTo>
                      <a:pt x="150" y="244"/>
                    </a:lnTo>
                    <a:lnTo>
                      <a:pt x="1" y="3046"/>
                    </a:lnTo>
                    <a:lnTo>
                      <a:pt x="1821" y="3094"/>
                    </a:lnTo>
                    <a:lnTo>
                      <a:pt x="24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3" name="Google Shape;15683;p114"/>
              <p:cNvSpPr/>
              <p:nvPr/>
            </p:nvSpPr>
            <p:spPr>
              <a:xfrm>
                <a:off x="1611150" y="2444125"/>
                <a:ext cx="100725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059" extrusionOk="0">
                    <a:moveTo>
                      <a:pt x="1916" y="1"/>
                    </a:moveTo>
                    <a:cubicBezTo>
                      <a:pt x="1397" y="1"/>
                      <a:pt x="874" y="222"/>
                      <a:pt x="1034" y="1064"/>
                    </a:cubicBezTo>
                    <a:cubicBezTo>
                      <a:pt x="1012" y="1192"/>
                      <a:pt x="935" y="1246"/>
                      <a:pt x="856" y="1246"/>
                    </a:cubicBezTo>
                    <a:cubicBezTo>
                      <a:pt x="751" y="1246"/>
                      <a:pt x="641" y="1153"/>
                      <a:pt x="641" y="1013"/>
                    </a:cubicBezTo>
                    <a:cubicBezTo>
                      <a:pt x="622" y="938"/>
                      <a:pt x="566" y="899"/>
                      <a:pt x="505" y="899"/>
                    </a:cubicBezTo>
                    <a:cubicBezTo>
                      <a:pt x="407" y="899"/>
                      <a:pt x="295" y="999"/>
                      <a:pt x="295" y="1210"/>
                    </a:cubicBezTo>
                    <a:cubicBezTo>
                      <a:pt x="248" y="1555"/>
                      <a:pt x="1" y="3029"/>
                      <a:pt x="1" y="4059"/>
                    </a:cubicBezTo>
                    <a:lnTo>
                      <a:pt x="4029" y="4059"/>
                    </a:lnTo>
                    <a:cubicBezTo>
                      <a:pt x="4029" y="2636"/>
                      <a:pt x="3243" y="2683"/>
                      <a:pt x="2705" y="1111"/>
                    </a:cubicBezTo>
                    <a:cubicBezTo>
                      <a:pt x="2948" y="817"/>
                      <a:pt x="2850" y="129"/>
                      <a:pt x="2260" y="31"/>
                    </a:cubicBezTo>
                    <a:cubicBezTo>
                      <a:pt x="2151" y="12"/>
                      <a:pt x="2033" y="1"/>
                      <a:pt x="19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4" name="Google Shape;15684;p114"/>
              <p:cNvSpPr/>
              <p:nvPr/>
            </p:nvSpPr>
            <p:spPr>
              <a:xfrm>
                <a:off x="1611150" y="2533300"/>
                <a:ext cx="1007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99" extrusionOk="0">
                    <a:moveTo>
                      <a:pt x="52" y="1"/>
                    </a:moveTo>
                    <a:cubicBezTo>
                      <a:pt x="1" y="1"/>
                      <a:pt x="1" y="1"/>
                      <a:pt x="1" y="52"/>
                    </a:cubicBezTo>
                    <a:cubicBezTo>
                      <a:pt x="1" y="52"/>
                      <a:pt x="1" y="99"/>
                      <a:pt x="52" y="99"/>
                    </a:cubicBezTo>
                    <a:lnTo>
                      <a:pt x="4029" y="99"/>
                    </a:lnTo>
                    <a:lnTo>
                      <a:pt x="4029" y="52"/>
                    </a:lnTo>
                    <a:lnTo>
                      <a:pt x="40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5" name="Google Shape;15685;p114"/>
              <p:cNvSpPr/>
              <p:nvPr/>
            </p:nvSpPr>
            <p:spPr>
              <a:xfrm>
                <a:off x="1958775" y="2393300"/>
                <a:ext cx="84700" cy="11675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4670" extrusionOk="0">
                    <a:moveTo>
                      <a:pt x="2602" y="0"/>
                    </a:moveTo>
                    <a:lnTo>
                      <a:pt x="0" y="248"/>
                    </a:lnTo>
                    <a:lnTo>
                      <a:pt x="1423" y="4127"/>
                    </a:lnTo>
                    <a:lnTo>
                      <a:pt x="2405" y="4669"/>
                    </a:lnTo>
                    <a:lnTo>
                      <a:pt x="3388" y="3930"/>
                    </a:lnTo>
                    <a:lnTo>
                      <a:pt x="260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6" name="Google Shape;15686;p114"/>
              <p:cNvSpPr/>
              <p:nvPr/>
            </p:nvSpPr>
            <p:spPr>
              <a:xfrm>
                <a:off x="1971050" y="2456200"/>
                <a:ext cx="185425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3576" extrusionOk="0">
                    <a:moveTo>
                      <a:pt x="3223" y="0"/>
                    </a:moveTo>
                    <a:cubicBezTo>
                      <a:pt x="3157" y="0"/>
                      <a:pt x="3082" y="12"/>
                      <a:pt x="2995" y="39"/>
                    </a:cubicBezTo>
                    <a:cubicBezTo>
                      <a:pt x="2405" y="286"/>
                      <a:pt x="2307" y="778"/>
                      <a:pt x="2260" y="923"/>
                    </a:cubicBezTo>
                    <a:cubicBezTo>
                      <a:pt x="2209" y="1021"/>
                      <a:pt x="1965" y="1465"/>
                      <a:pt x="1521" y="1465"/>
                    </a:cubicBezTo>
                    <a:cubicBezTo>
                      <a:pt x="637" y="1465"/>
                      <a:pt x="1030" y="385"/>
                      <a:pt x="590" y="385"/>
                    </a:cubicBezTo>
                    <a:cubicBezTo>
                      <a:pt x="0" y="385"/>
                      <a:pt x="47" y="2397"/>
                      <a:pt x="47" y="3576"/>
                    </a:cubicBezTo>
                    <a:lnTo>
                      <a:pt x="7416" y="3576"/>
                    </a:lnTo>
                    <a:cubicBezTo>
                      <a:pt x="7416" y="2790"/>
                      <a:pt x="7074" y="2495"/>
                      <a:pt x="6387" y="2251"/>
                    </a:cubicBezTo>
                    <a:cubicBezTo>
                      <a:pt x="5699" y="2055"/>
                      <a:pt x="3832" y="1513"/>
                      <a:pt x="3486" y="923"/>
                    </a:cubicBezTo>
                    <a:cubicBezTo>
                      <a:pt x="3656" y="498"/>
                      <a:pt x="3644" y="0"/>
                      <a:pt x="3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7" name="Google Shape;15687;p114"/>
              <p:cNvSpPr/>
              <p:nvPr/>
            </p:nvSpPr>
            <p:spPr>
              <a:xfrm>
                <a:off x="1971050" y="2533300"/>
                <a:ext cx="1854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99" extrusionOk="0">
                    <a:moveTo>
                      <a:pt x="47" y="1"/>
                    </a:moveTo>
                    <a:cubicBezTo>
                      <a:pt x="0" y="1"/>
                      <a:pt x="0" y="1"/>
                      <a:pt x="0" y="52"/>
                    </a:cubicBezTo>
                    <a:cubicBezTo>
                      <a:pt x="0" y="52"/>
                      <a:pt x="0" y="99"/>
                      <a:pt x="47" y="99"/>
                    </a:cubicBezTo>
                    <a:lnTo>
                      <a:pt x="7369" y="99"/>
                    </a:lnTo>
                    <a:cubicBezTo>
                      <a:pt x="7416" y="99"/>
                      <a:pt x="7416" y="52"/>
                      <a:pt x="7416" y="52"/>
                    </a:cubicBezTo>
                    <a:cubicBezTo>
                      <a:pt x="7416" y="1"/>
                      <a:pt x="7416" y="1"/>
                      <a:pt x="73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8" name="Google Shape;15688;p114"/>
              <p:cNvSpPr/>
              <p:nvPr/>
            </p:nvSpPr>
            <p:spPr>
              <a:xfrm>
                <a:off x="1770800" y="1743675"/>
                <a:ext cx="272675" cy="688950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27558" extrusionOk="0">
                    <a:moveTo>
                      <a:pt x="1" y="0"/>
                    </a:moveTo>
                    <a:lnTo>
                      <a:pt x="394" y="6041"/>
                    </a:lnTo>
                    <a:lnTo>
                      <a:pt x="3884" y="14345"/>
                    </a:lnTo>
                    <a:lnTo>
                      <a:pt x="7075" y="27557"/>
                    </a:lnTo>
                    <a:lnTo>
                      <a:pt x="10907" y="26870"/>
                    </a:lnTo>
                    <a:lnTo>
                      <a:pt x="8600" y="14687"/>
                    </a:lnTo>
                    <a:cubicBezTo>
                      <a:pt x="8403" y="13704"/>
                      <a:pt x="8156" y="12722"/>
                      <a:pt x="7912" y="11739"/>
                    </a:cubicBezTo>
                    <a:lnTo>
                      <a:pt x="4815" y="1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9" name="Google Shape;15689;p114"/>
              <p:cNvSpPr/>
              <p:nvPr/>
            </p:nvSpPr>
            <p:spPr>
              <a:xfrm>
                <a:off x="1597700" y="1743675"/>
                <a:ext cx="222250" cy="68895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27558" extrusionOk="0">
                    <a:moveTo>
                      <a:pt x="1081" y="0"/>
                    </a:moveTo>
                    <a:lnTo>
                      <a:pt x="1081" y="0"/>
                    </a:lnTo>
                    <a:cubicBezTo>
                      <a:pt x="295" y="4371"/>
                      <a:pt x="4029" y="14195"/>
                      <a:pt x="4029" y="14195"/>
                    </a:cubicBezTo>
                    <a:lnTo>
                      <a:pt x="0" y="27557"/>
                    </a:lnTo>
                    <a:lnTo>
                      <a:pt x="4029" y="27557"/>
                    </a:lnTo>
                    <a:lnTo>
                      <a:pt x="8450" y="15720"/>
                    </a:lnTo>
                    <a:cubicBezTo>
                      <a:pt x="8745" y="14836"/>
                      <a:pt x="8890" y="13952"/>
                      <a:pt x="8792" y="13016"/>
                    </a:cubicBezTo>
                    <a:lnTo>
                      <a:pt x="7959" y="5451"/>
                    </a:lnTo>
                    <a:lnTo>
                      <a:pt x="7711" y="197"/>
                    </a:lnTo>
                    <a:lnTo>
                      <a:pt x="10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0" name="Google Shape;15690;p114"/>
              <p:cNvSpPr/>
              <p:nvPr/>
            </p:nvSpPr>
            <p:spPr>
              <a:xfrm>
                <a:off x="1993150" y="1330425"/>
                <a:ext cx="68800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4720" extrusionOk="0">
                    <a:moveTo>
                      <a:pt x="1223" y="1"/>
                    </a:moveTo>
                    <a:cubicBezTo>
                      <a:pt x="1148" y="1"/>
                      <a:pt x="1081" y="77"/>
                      <a:pt x="1081" y="221"/>
                    </a:cubicBezTo>
                    <a:cubicBezTo>
                      <a:pt x="1128" y="516"/>
                      <a:pt x="1081" y="1597"/>
                      <a:pt x="1030" y="1793"/>
                    </a:cubicBezTo>
                    <a:cubicBezTo>
                      <a:pt x="983" y="1938"/>
                      <a:pt x="787" y="2775"/>
                      <a:pt x="787" y="2775"/>
                    </a:cubicBezTo>
                    <a:cubicBezTo>
                      <a:pt x="637" y="2528"/>
                      <a:pt x="492" y="2430"/>
                      <a:pt x="441" y="2383"/>
                    </a:cubicBezTo>
                    <a:cubicBezTo>
                      <a:pt x="441" y="2186"/>
                      <a:pt x="394" y="1840"/>
                      <a:pt x="394" y="1695"/>
                    </a:cubicBezTo>
                    <a:cubicBezTo>
                      <a:pt x="370" y="1625"/>
                      <a:pt x="304" y="1588"/>
                      <a:pt x="236" y="1588"/>
                    </a:cubicBezTo>
                    <a:cubicBezTo>
                      <a:pt x="157" y="1588"/>
                      <a:pt x="75" y="1637"/>
                      <a:pt x="48" y="1742"/>
                    </a:cubicBezTo>
                    <a:cubicBezTo>
                      <a:pt x="48" y="1938"/>
                      <a:pt x="1" y="2874"/>
                      <a:pt x="48" y="3168"/>
                    </a:cubicBezTo>
                    <a:cubicBezTo>
                      <a:pt x="146" y="3412"/>
                      <a:pt x="342" y="4002"/>
                      <a:pt x="492" y="4198"/>
                    </a:cubicBezTo>
                    <a:cubicBezTo>
                      <a:pt x="617" y="4367"/>
                      <a:pt x="1362" y="4720"/>
                      <a:pt x="1692" y="4720"/>
                    </a:cubicBezTo>
                    <a:cubicBezTo>
                      <a:pt x="1746" y="4720"/>
                      <a:pt x="1789" y="4710"/>
                      <a:pt x="1816" y="4689"/>
                    </a:cubicBezTo>
                    <a:cubicBezTo>
                      <a:pt x="2307" y="4100"/>
                      <a:pt x="2752" y="2528"/>
                      <a:pt x="2752" y="2037"/>
                    </a:cubicBezTo>
                    <a:cubicBezTo>
                      <a:pt x="2752" y="1834"/>
                      <a:pt x="2689" y="1766"/>
                      <a:pt x="2617" y="1766"/>
                    </a:cubicBezTo>
                    <a:cubicBezTo>
                      <a:pt x="2532" y="1766"/>
                      <a:pt x="2433" y="1860"/>
                      <a:pt x="2406" y="1938"/>
                    </a:cubicBezTo>
                    <a:cubicBezTo>
                      <a:pt x="2438" y="1692"/>
                      <a:pt x="2334" y="1582"/>
                      <a:pt x="2228" y="1582"/>
                    </a:cubicBezTo>
                    <a:cubicBezTo>
                      <a:pt x="2165" y="1582"/>
                      <a:pt x="2101" y="1621"/>
                      <a:pt x="2064" y="1695"/>
                    </a:cubicBezTo>
                    <a:cubicBezTo>
                      <a:pt x="2089" y="1535"/>
                      <a:pt x="1971" y="1446"/>
                      <a:pt x="1842" y="1446"/>
                    </a:cubicBezTo>
                    <a:cubicBezTo>
                      <a:pt x="1734" y="1446"/>
                      <a:pt x="1617" y="1509"/>
                      <a:pt x="1573" y="1644"/>
                    </a:cubicBezTo>
                    <a:cubicBezTo>
                      <a:pt x="1573" y="1007"/>
                      <a:pt x="1474" y="319"/>
                      <a:pt x="1376" y="123"/>
                    </a:cubicBezTo>
                    <a:cubicBezTo>
                      <a:pt x="1335" y="40"/>
                      <a:pt x="1276" y="1"/>
                      <a:pt x="1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1" name="Google Shape;15691;p114"/>
              <p:cNvSpPr/>
              <p:nvPr/>
            </p:nvSpPr>
            <p:spPr>
              <a:xfrm>
                <a:off x="2026250" y="1370325"/>
                <a:ext cx="34425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620" extrusionOk="0">
                    <a:moveTo>
                      <a:pt x="249" y="1"/>
                    </a:moveTo>
                    <a:cubicBezTo>
                      <a:pt x="249" y="1"/>
                      <a:pt x="197" y="1"/>
                      <a:pt x="197" y="48"/>
                    </a:cubicBezTo>
                    <a:cubicBezTo>
                      <a:pt x="99" y="492"/>
                      <a:pt x="52" y="885"/>
                      <a:pt x="52" y="1030"/>
                    </a:cubicBezTo>
                    <a:cubicBezTo>
                      <a:pt x="1" y="1081"/>
                      <a:pt x="99" y="1179"/>
                      <a:pt x="197" y="1227"/>
                    </a:cubicBezTo>
                    <a:cubicBezTo>
                      <a:pt x="296" y="1227"/>
                      <a:pt x="394" y="1227"/>
                      <a:pt x="394" y="1128"/>
                    </a:cubicBezTo>
                    <a:cubicBezTo>
                      <a:pt x="445" y="1128"/>
                      <a:pt x="445" y="1081"/>
                      <a:pt x="445" y="1030"/>
                    </a:cubicBezTo>
                    <a:lnTo>
                      <a:pt x="445" y="1179"/>
                    </a:lnTo>
                    <a:cubicBezTo>
                      <a:pt x="445" y="1278"/>
                      <a:pt x="543" y="1376"/>
                      <a:pt x="642" y="1376"/>
                    </a:cubicBezTo>
                    <a:cubicBezTo>
                      <a:pt x="689" y="1376"/>
                      <a:pt x="787" y="1376"/>
                      <a:pt x="787" y="1325"/>
                    </a:cubicBezTo>
                    <a:cubicBezTo>
                      <a:pt x="787" y="1278"/>
                      <a:pt x="838" y="1227"/>
                      <a:pt x="838" y="1179"/>
                    </a:cubicBezTo>
                    <a:lnTo>
                      <a:pt x="838" y="1325"/>
                    </a:lnTo>
                    <a:cubicBezTo>
                      <a:pt x="787" y="1474"/>
                      <a:pt x="885" y="1572"/>
                      <a:pt x="983" y="1572"/>
                    </a:cubicBezTo>
                    <a:lnTo>
                      <a:pt x="1035" y="1620"/>
                    </a:lnTo>
                    <a:cubicBezTo>
                      <a:pt x="1082" y="1620"/>
                      <a:pt x="1133" y="1572"/>
                      <a:pt x="1180" y="1521"/>
                    </a:cubicBezTo>
                    <a:cubicBezTo>
                      <a:pt x="1231" y="1376"/>
                      <a:pt x="1376" y="1030"/>
                      <a:pt x="1376" y="983"/>
                    </a:cubicBezTo>
                    <a:lnTo>
                      <a:pt x="1376" y="932"/>
                    </a:lnTo>
                    <a:cubicBezTo>
                      <a:pt x="1329" y="932"/>
                      <a:pt x="1329" y="932"/>
                      <a:pt x="1329" y="983"/>
                    </a:cubicBezTo>
                    <a:cubicBezTo>
                      <a:pt x="1329" y="983"/>
                      <a:pt x="1180" y="1376"/>
                      <a:pt x="1082" y="1474"/>
                    </a:cubicBezTo>
                    <a:cubicBezTo>
                      <a:pt x="1082" y="1521"/>
                      <a:pt x="1035" y="1521"/>
                      <a:pt x="1035" y="1521"/>
                    </a:cubicBezTo>
                    <a:cubicBezTo>
                      <a:pt x="936" y="1521"/>
                      <a:pt x="885" y="1423"/>
                      <a:pt x="885" y="1325"/>
                    </a:cubicBezTo>
                    <a:cubicBezTo>
                      <a:pt x="885" y="1179"/>
                      <a:pt x="983" y="787"/>
                      <a:pt x="983" y="787"/>
                    </a:cubicBezTo>
                    <a:cubicBezTo>
                      <a:pt x="983" y="735"/>
                      <a:pt x="983" y="735"/>
                      <a:pt x="936" y="735"/>
                    </a:cubicBezTo>
                    <a:cubicBezTo>
                      <a:pt x="936" y="735"/>
                      <a:pt x="740" y="1227"/>
                      <a:pt x="689" y="1278"/>
                    </a:cubicBezTo>
                    <a:cubicBezTo>
                      <a:pt x="689" y="1325"/>
                      <a:pt x="689" y="1325"/>
                      <a:pt x="642" y="1325"/>
                    </a:cubicBezTo>
                    <a:cubicBezTo>
                      <a:pt x="590" y="1278"/>
                      <a:pt x="492" y="1227"/>
                      <a:pt x="543" y="1179"/>
                    </a:cubicBezTo>
                    <a:cubicBezTo>
                      <a:pt x="543" y="1081"/>
                      <a:pt x="590" y="735"/>
                      <a:pt x="590" y="735"/>
                    </a:cubicBezTo>
                    <a:cubicBezTo>
                      <a:pt x="590" y="688"/>
                      <a:pt x="590" y="688"/>
                      <a:pt x="543" y="688"/>
                    </a:cubicBezTo>
                    <a:lnTo>
                      <a:pt x="492" y="735"/>
                    </a:lnTo>
                    <a:cubicBezTo>
                      <a:pt x="492" y="735"/>
                      <a:pt x="445" y="983"/>
                      <a:pt x="347" y="1081"/>
                    </a:cubicBezTo>
                    <a:cubicBezTo>
                      <a:pt x="347" y="1114"/>
                      <a:pt x="298" y="1150"/>
                      <a:pt x="251" y="1150"/>
                    </a:cubicBezTo>
                    <a:cubicBezTo>
                      <a:pt x="232" y="1150"/>
                      <a:pt x="213" y="1143"/>
                      <a:pt x="197" y="1128"/>
                    </a:cubicBezTo>
                    <a:cubicBezTo>
                      <a:pt x="150" y="1128"/>
                      <a:pt x="99" y="1081"/>
                      <a:pt x="99" y="1030"/>
                    </a:cubicBezTo>
                    <a:cubicBezTo>
                      <a:pt x="99" y="885"/>
                      <a:pt x="150" y="492"/>
                      <a:pt x="296" y="48"/>
                    </a:cubicBezTo>
                    <a:cubicBezTo>
                      <a:pt x="296" y="48"/>
                      <a:pt x="296" y="1"/>
                      <a:pt x="2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2" name="Google Shape;15692;p114"/>
              <p:cNvSpPr/>
              <p:nvPr/>
            </p:nvSpPr>
            <p:spPr>
              <a:xfrm>
                <a:off x="1835950" y="1405900"/>
                <a:ext cx="206350" cy="23957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9583" extrusionOk="0">
                    <a:moveTo>
                      <a:pt x="1278" y="0"/>
                    </a:moveTo>
                    <a:lnTo>
                      <a:pt x="1" y="1820"/>
                    </a:lnTo>
                    <a:lnTo>
                      <a:pt x="688" y="5600"/>
                    </a:lnTo>
                    <a:cubicBezTo>
                      <a:pt x="688" y="5600"/>
                      <a:pt x="2013" y="8009"/>
                      <a:pt x="2602" y="8795"/>
                    </a:cubicBezTo>
                    <a:cubicBezTo>
                      <a:pt x="2930" y="9270"/>
                      <a:pt x="3543" y="9583"/>
                      <a:pt x="4107" y="9583"/>
                    </a:cubicBezTo>
                    <a:cubicBezTo>
                      <a:pt x="4476" y="9583"/>
                      <a:pt x="4825" y="9449"/>
                      <a:pt x="5058" y="9137"/>
                    </a:cubicBezTo>
                    <a:cubicBezTo>
                      <a:pt x="5648" y="8304"/>
                      <a:pt x="8254" y="2653"/>
                      <a:pt x="8202" y="1867"/>
                    </a:cubicBezTo>
                    <a:cubicBezTo>
                      <a:pt x="8168" y="1262"/>
                      <a:pt x="7538" y="941"/>
                      <a:pt x="7082" y="941"/>
                    </a:cubicBezTo>
                    <a:cubicBezTo>
                      <a:pt x="6910" y="941"/>
                      <a:pt x="6762" y="987"/>
                      <a:pt x="6682" y="1081"/>
                    </a:cubicBezTo>
                    <a:cubicBezTo>
                      <a:pt x="6336" y="1376"/>
                      <a:pt x="4371" y="4079"/>
                      <a:pt x="3978" y="5258"/>
                    </a:cubicBezTo>
                    <a:cubicBezTo>
                      <a:pt x="3538" y="3981"/>
                      <a:pt x="2013" y="393"/>
                      <a:pt x="1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3" name="Google Shape;15693;p114"/>
              <p:cNvSpPr/>
              <p:nvPr/>
            </p:nvSpPr>
            <p:spPr>
              <a:xfrm>
                <a:off x="1605075" y="1378750"/>
                <a:ext cx="305775" cy="39397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15759" extrusionOk="0">
                    <a:moveTo>
                      <a:pt x="4710" y="1"/>
                    </a:moveTo>
                    <a:cubicBezTo>
                      <a:pt x="4656" y="1"/>
                      <a:pt x="4608" y="2"/>
                      <a:pt x="4567" y="5"/>
                    </a:cubicBezTo>
                    <a:cubicBezTo>
                      <a:pt x="3930" y="57"/>
                      <a:pt x="1769" y="595"/>
                      <a:pt x="1226" y="791"/>
                    </a:cubicBezTo>
                    <a:lnTo>
                      <a:pt x="1619" y="2658"/>
                    </a:lnTo>
                    <a:cubicBezTo>
                      <a:pt x="884" y="4478"/>
                      <a:pt x="0" y="13910"/>
                      <a:pt x="735" y="14892"/>
                    </a:cubicBezTo>
                    <a:cubicBezTo>
                      <a:pt x="1137" y="15427"/>
                      <a:pt x="4075" y="15758"/>
                      <a:pt x="6786" y="15758"/>
                    </a:cubicBezTo>
                    <a:cubicBezTo>
                      <a:pt x="9052" y="15758"/>
                      <a:pt x="11159" y="15527"/>
                      <a:pt x="11495" y="14990"/>
                    </a:cubicBezTo>
                    <a:cubicBezTo>
                      <a:pt x="12230" y="13811"/>
                      <a:pt x="10560" y="10911"/>
                      <a:pt x="10462" y="9980"/>
                    </a:cubicBezTo>
                    <a:cubicBezTo>
                      <a:pt x="10316" y="9044"/>
                      <a:pt x="10218" y="3593"/>
                      <a:pt x="10265" y="2167"/>
                    </a:cubicBezTo>
                    <a:lnTo>
                      <a:pt x="10513" y="1086"/>
                    </a:lnTo>
                    <a:cubicBezTo>
                      <a:pt x="9825" y="791"/>
                      <a:pt x="8253" y="450"/>
                      <a:pt x="7907" y="398"/>
                    </a:cubicBezTo>
                    <a:cubicBezTo>
                      <a:pt x="7587" y="306"/>
                      <a:pt x="5501" y="1"/>
                      <a:pt x="47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4" name="Google Shape;15694;p114"/>
              <p:cNvSpPr/>
              <p:nvPr/>
            </p:nvSpPr>
            <p:spPr>
              <a:xfrm>
                <a:off x="1530100" y="1770700"/>
                <a:ext cx="6142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362" extrusionOk="0">
                    <a:moveTo>
                      <a:pt x="1769" y="0"/>
                    </a:moveTo>
                    <a:lnTo>
                      <a:pt x="492" y="393"/>
                    </a:lnTo>
                    <a:cubicBezTo>
                      <a:pt x="346" y="590"/>
                      <a:pt x="248" y="983"/>
                      <a:pt x="248" y="1128"/>
                    </a:cubicBezTo>
                    <a:cubicBezTo>
                      <a:pt x="197" y="1226"/>
                      <a:pt x="346" y="1376"/>
                      <a:pt x="346" y="1376"/>
                    </a:cubicBezTo>
                    <a:cubicBezTo>
                      <a:pt x="346" y="1376"/>
                      <a:pt x="0" y="1670"/>
                      <a:pt x="52" y="1816"/>
                    </a:cubicBezTo>
                    <a:cubicBezTo>
                      <a:pt x="97" y="1910"/>
                      <a:pt x="636" y="2361"/>
                      <a:pt x="814" y="2361"/>
                    </a:cubicBezTo>
                    <a:cubicBezTo>
                      <a:pt x="823" y="2361"/>
                      <a:pt x="831" y="2360"/>
                      <a:pt x="838" y="2358"/>
                    </a:cubicBezTo>
                    <a:cubicBezTo>
                      <a:pt x="983" y="2358"/>
                      <a:pt x="983" y="2162"/>
                      <a:pt x="1081" y="2162"/>
                    </a:cubicBezTo>
                    <a:cubicBezTo>
                      <a:pt x="1200" y="2162"/>
                      <a:pt x="1286" y="2224"/>
                      <a:pt x="1415" y="2224"/>
                    </a:cubicBezTo>
                    <a:cubicBezTo>
                      <a:pt x="1448" y="2224"/>
                      <a:pt x="1485" y="2219"/>
                      <a:pt x="1525" y="2209"/>
                    </a:cubicBezTo>
                    <a:cubicBezTo>
                      <a:pt x="1722" y="2162"/>
                      <a:pt x="1671" y="1965"/>
                      <a:pt x="1820" y="1965"/>
                    </a:cubicBezTo>
                    <a:cubicBezTo>
                      <a:pt x="1842" y="1957"/>
                      <a:pt x="1863" y="1954"/>
                      <a:pt x="1883" y="1954"/>
                    </a:cubicBezTo>
                    <a:cubicBezTo>
                      <a:pt x="1977" y="1954"/>
                      <a:pt x="2059" y="2023"/>
                      <a:pt x="2178" y="2023"/>
                    </a:cubicBezTo>
                    <a:cubicBezTo>
                      <a:pt x="2203" y="2023"/>
                      <a:pt x="2231" y="2020"/>
                      <a:pt x="2260" y="2012"/>
                    </a:cubicBezTo>
                    <a:cubicBezTo>
                      <a:pt x="2457" y="1965"/>
                      <a:pt x="2457" y="983"/>
                      <a:pt x="2410" y="833"/>
                    </a:cubicBezTo>
                    <a:cubicBezTo>
                      <a:pt x="2410" y="688"/>
                      <a:pt x="1965" y="197"/>
                      <a:pt x="17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5" name="Google Shape;15695;p114"/>
              <p:cNvSpPr/>
              <p:nvPr/>
            </p:nvSpPr>
            <p:spPr>
              <a:xfrm>
                <a:off x="1536300" y="1802625"/>
                <a:ext cx="134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539" extrusionOk="0">
                    <a:moveTo>
                      <a:pt x="0" y="0"/>
                    </a:moveTo>
                    <a:lnTo>
                      <a:pt x="0" y="48"/>
                    </a:lnTo>
                    <a:lnTo>
                      <a:pt x="440" y="539"/>
                    </a:lnTo>
                    <a:lnTo>
                      <a:pt x="491" y="539"/>
                    </a:lnTo>
                    <a:cubicBezTo>
                      <a:pt x="538" y="539"/>
                      <a:pt x="538" y="492"/>
                      <a:pt x="538" y="492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6" name="Google Shape;15696;p114"/>
              <p:cNvSpPr/>
              <p:nvPr/>
            </p:nvSpPr>
            <p:spPr>
              <a:xfrm>
                <a:off x="1537475" y="1809025"/>
                <a:ext cx="73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83" extrusionOk="0">
                    <a:moveTo>
                      <a:pt x="241" y="1"/>
                    </a:moveTo>
                    <a:cubicBezTo>
                      <a:pt x="235" y="1"/>
                      <a:pt x="222" y="14"/>
                      <a:pt x="197" y="39"/>
                    </a:cubicBezTo>
                    <a:lnTo>
                      <a:pt x="51" y="185"/>
                    </a:lnTo>
                    <a:cubicBezTo>
                      <a:pt x="0" y="236"/>
                      <a:pt x="0" y="236"/>
                      <a:pt x="51" y="236"/>
                    </a:cubicBezTo>
                    <a:lnTo>
                      <a:pt x="51" y="283"/>
                    </a:lnTo>
                    <a:cubicBezTo>
                      <a:pt x="98" y="283"/>
                      <a:pt x="98" y="283"/>
                      <a:pt x="98" y="236"/>
                    </a:cubicBezTo>
                    <a:lnTo>
                      <a:pt x="248" y="86"/>
                    </a:lnTo>
                    <a:cubicBezTo>
                      <a:pt x="295" y="39"/>
                      <a:pt x="295" y="39"/>
                      <a:pt x="248" y="39"/>
                    </a:cubicBezTo>
                    <a:cubicBezTo>
                      <a:pt x="248" y="14"/>
                      <a:pt x="248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7" name="Google Shape;15697;p114"/>
              <p:cNvSpPr/>
              <p:nvPr/>
            </p:nvSpPr>
            <p:spPr>
              <a:xfrm>
                <a:off x="1465050" y="1398525"/>
                <a:ext cx="212450" cy="385125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15405" extrusionOk="0">
                    <a:moveTo>
                      <a:pt x="6827" y="0"/>
                    </a:moveTo>
                    <a:cubicBezTo>
                      <a:pt x="5798" y="393"/>
                      <a:pt x="99" y="5455"/>
                      <a:pt x="48" y="6929"/>
                    </a:cubicBezTo>
                    <a:cubicBezTo>
                      <a:pt x="1" y="8403"/>
                      <a:pt x="2406" y="14199"/>
                      <a:pt x="2701" y="14985"/>
                    </a:cubicBezTo>
                    <a:cubicBezTo>
                      <a:pt x="2837" y="15275"/>
                      <a:pt x="3148" y="15405"/>
                      <a:pt x="3475" y="15405"/>
                    </a:cubicBezTo>
                    <a:cubicBezTo>
                      <a:pt x="3979" y="15405"/>
                      <a:pt x="4520" y="15097"/>
                      <a:pt x="4520" y="14592"/>
                    </a:cubicBezTo>
                    <a:cubicBezTo>
                      <a:pt x="4469" y="13708"/>
                      <a:pt x="3243" y="8253"/>
                      <a:pt x="2948" y="7369"/>
                    </a:cubicBezTo>
                    <a:cubicBezTo>
                      <a:pt x="4324" y="6583"/>
                      <a:pt x="7417" y="4669"/>
                      <a:pt x="7959" y="3588"/>
                    </a:cubicBezTo>
                    <a:cubicBezTo>
                      <a:pt x="8497" y="2457"/>
                      <a:pt x="8254" y="51"/>
                      <a:pt x="68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8" name="Google Shape;15698;p114"/>
              <p:cNvSpPr/>
              <p:nvPr/>
            </p:nvSpPr>
            <p:spPr>
              <a:xfrm>
                <a:off x="1719225" y="1169900"/>
                <a:ext cx="2000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5649" extrusionOk="0">
                    <a:moveTo>
                      <a:pt x="4639" y="0"/>
                    </a:moveTo>
                    <a:cubicBezTo>
                      <a:pt x="4331" y="0"/>
                      <a:pt x="3995" y="177"/>
                      <a:pt x="3785" y="598"/>
                    </a:cubicBezTo>
                    <a:cubicBezTo>
                      <a:pt x="3655" y="227"/>
                      <a:pt x="3371" y="73"/>
                      <a:pt x="3073" y="73"/>
                    </a:cubicBezTo>
                    <a:cubicBezTo>
                      <a:pt x="2582" y="73"/>
                      <a:pt x="2054" y="491"/>
                      <a:pt x="2115" y="1042"/>
                    </a:cubicBezTo>
                    <a:cubicBezTo>
                      <a:pt x="2008" y="967"/>
                      <a:pt x="1892" y="934"/>
                      <a:pt x="1777" y="934"/>
                    </a:cubicBezTo>
                    <a:cubicBezTo>
                      <a:pt x="1204" y="934"/>
                      <a:pt x="633" y="1747"/>
                      <a:pt x="1081" y="2319"/>
                    </a:cubicBezTo>
                    <a:cubicBezTo>
                      <a:pt x="248" y="2563"/>
                      <a:pt x="1" y="3596"/>
                      <a:pt x="787" y="4088"/>
                    </a:cubicBezTo>
                    <a:cubicBezTo>
                      <a:pt x="298" y="4444"/>
                      <a:pt x="657" y="5648"/>
                      <a:pt x="1462" y="5648"/>
                    </a:cubicBezTo>
                    <a:cubicBezTo>
                      <a:pt x="1544" y="5648"/>
                      <a:pt x="1631" y="5636"/>
                      <a:pt x="1722" y="5608"/>
                    </a:cubicBezTo>
                    <a:lnTo>
                      <a:pt x="6143" y="5412"/>
                    </a:lnTo>
                    <a:cubicBezTo>
                      <a:pt x="6230" y="5461"/>
                      <a:pt x="6339" y="5485"/>
                      <a:pt x="6453" y="5485"/>
                    </a:cubicBezTo>
                    <a:cubicBezTo>
                      <a:pt x="6918" y="5485"/>
                      <a:pt x="7488" y="5092"/>
                      <a:pt x="7173" y="4382"/>
                    </a:cubicBezTo>
                    <a:lnTo>
                      <a:pt x="7173" y="4382"/>
                    </a:lnTo>
                    <a:cubicBezTo>
                      <a:pt x="7185" y="4383"/>
                      <a:pt x="7197" y="4384"/>
                      <a:pt x="7208" y="4384"/>
                    </a:cubicBezTo>
                    <a:cubicBezTo>
                      <a:pt x="7866" y="4384"/>
                      <a:pt x="8001" y="3102"/>
                      <a:pt x="7468" y="2956"/>
                    </a:cubicBezTo>
                    <a:cubicBezTo>
                      <a:pt x="7982" y="2572"/>
                      <a:pt x="7638" y="1401"/>
                      <a:pt x="6986" y="1401"/>
                    </a:cubicBezTo>
                    <a:cubicBezTo>
                      <a:pt x="6890" y="1401"/>
                      <a:pt x="6788" y="1426"/>
                      <a:pt x="6682" y="1482"/>
                    </a:cubicBezTo>
                    <a:cubicBezTo>
                      <a:pt x="7026" y="999"/>
                      <a:pt x="6549" y="445"/>
                      <a:pt x="6013" y="445"/>
                    </a:cubicBezTo>
                    <a:cubicBezTo>
                      <a:pt x="5786" y="445"/>
                      <a:pt x="5547" y="546"/>
                      <a:pt x="5357" y="794"/>
                    </a:cubicBezTo>
                    <a:cubicBezTo>
                      <a:pt x="5414" y="317"/>
                      <a:pt x="5051" y="0"/>
                      <a:pt x="4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9" name="Google Shape;15699;p114"/>
              <p:cNvSpPr/>
              <p:nvPr/>
            </p:nvSpPr>
            <p:spPr>
              <a:xfrm>
                <a:off x="1763450" y="1211850"/>
                <a:ext cx="125275" cy="16962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6785" extrusionOk="0">
                    <a:moveTo>
                      <a:pt x="1179" y="0"/>
                    </a:moveTo>
                    <a:lnTo>
                      <a:pt x="0" y="3439"/>
                    </a:lnTo>
                    <a:lnTo>
                      <a:pt x="248" y="4913"/>
                    </a:lnTo>
                    <a:cubicBezTo>
                      <a:pt x="641" y="6241"/>
                      <a:pt x="1670" y="6681"/>
                      <a:pt x="2213" y="6780"/>
                    </a:cubicBezTo>
                    <a:cubicBezTo>
                      <a:pt x="2231" y="6783"/>
                      <a:pt x="2250" y="6785"/>
                      <a:pt x="2269" y="6785"/>
                    </a:cubicBezTo>
                    <a:cubicBezTo>
                      <a:pt x="2814" y="6785"/>
                      <a:pt x="3703" y="5466"/>
                      <a:pt x="4178" y="4422"/>
                    </a:cubicBezTo>
                    <a:cubicBezTo>
                      <a:pt x="4716" y="3294"/>
                      <a:pt x="5011" y="1769"/>
                      <a:pt x="4767" y="1132"/>
                    </a:cubicBez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0" name="Google Shape;15700;p114"/>
              <p:cNvSpPr/>
              <p:nvPr/>
            </p:nvSpPr>
            <p:spPr>
              <a:xfrm>
                <a:off x="1719225" y="1297825"/>
                <a:ext cx="8727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5394" extrusionOk="0">
                    <a:moveTo>
                      <a:pt x="1769" y="0"/>
                    </a:moveTo>
                    <a:cubicBezTo>
                      <a:pt x="1769" y="0"/>
                      <a:pt x="1133" y="2311"/>
                      <a:pt x="1" y="3242"/>
                    </a:cubicBezTo>
                    <a:cubicBezTo>
                      <a:pt x="1" y="4390"/>
                      <a:pt x="1283" y="5393"/>
                      <a:pt x="2264" y="5393"/>
                    </a:cubicBezTo>
                    <a:cubicBezTo>
                      <a:pt x="2795" y="5393"/>
                      <a:pt x="3238" y="5099"/>
                      <a:pt x="3341" y="4374"/>
                    </a:cubicBezTo>
                    <a:cubicBezTo>
                      <a:pt x="3341" y="4374"/>
                      <a:pt x="3243" y="3635"/>
                      <a:pt x="3491" y="3046"/>
                    </a:cubicBezTo>
                    <a:lnTo>
                      <a:pt x="2948" y="641"/>
                    </a:lnTo>
                    <a:lnTo>
                      <a:pt x="17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1" name="Google Shape;15701;p114"/>
              <p:cNvSpPr/>
              <p:nvPr/>
            </p:nvSpPr>
            <p:spPr>
              <a:xfrm>
                <a:off x="1765900" y="1334650"/>
                <a:ext cx="3932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017" extrusionOk="0">
                    <a:moveTo>
                      <a:pt x="150" y="1"/>
                    </a:moveTo>
                    <a:lnTo>
                      <a:pt x="150" y="1"/>
                    </a:lnTo>
                    <a:cubicBezTo>
                      <a:pt x="0" y="642"/>
                      <a:pt x="590" y="1526"/>
                      <a:pt x="1474" y="2017"/>
                    </a:cubicBezTo>
                    <a:cubicBezTo>
                      <a:pt x="1525" y="1919"/>
                      <a:pt x="1525" y="1821"/>
                      <a:pt x="1572" y="1722"/>
                    </a:cubicBezTo>
                    <a:cubicBezTo>
                      <a:pt x="1034" y="1475"/>
                      <a:pt x="445" y="936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2" name="Google Shape;15702;p114"/>
              <p:cNvSpPr/>
              <p:nvPr/>
            </p:nvSpPr>
            <p:spPr>
              <a:xfrm>
                <a:off x="1769625" y="1206925"/>
                <a:ext cx="117925" cy="904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616" extrusionOk="0">
                    <a:moveTo>
                      <a:pt x="885" y="1"/>
                    </a:moveTo>
                    <a:lnTo>
                      <a:pt x="1" y="2017"/>
                    </a:lnTo>
                    <a:lnTo>
                      <a:pt x="590" y="2705"/>
                    </a:lnTo>
                    <a:cubicBezTo>
                      <a:pt x="480" y="3338"/>
                      <a:pt x="725" y="3616"/>
                      <a:pt x="962" y="3616"/>
                    </a:cubicBezTo>
                    <a:cubicBezTo>
                      <a:pt x="1146" y="3616"/>
                      <a:pt x="1325" y="3447"/>
                      <a:pt x="1325" y="3145"/>
                    </a:cubicBezTo>
                    <a:cubicBezTo>
                      <a:pt x="1325" y="2508"/>
                      <a:pt x="1129" y="2017"/>
                      <a:pt x="1573" y="1821"/>
                    </a:cubicBezTo>
                    <a:cubicBezTo>
                      <a:pt x="1709" y="1768"/>
                      <a:pt x="1825" y="1746"/>
                      <a:pt x="1925" y="1746"/>
                    </a:cubicBezTo>
                    <a:cubicBezTo>
                      <a:pt x="2579" y="1746"/>
                      <a:pt x="2548" y="2718"/>
                      <a:pt x="3145" y="2803"/>
                    </a:cubicBezTo>
                    <a:cubicBezTo>
                      <a:pt x="3206" y="2815"/>
                      <a:pt x="3264" y="2820"/>
                      <a:pt x="3319" y="2820"/>
                    </a:cubicBezTo>
                    <a:cubicBezTo>
                      <a:pt x="3729" y="2820"/>
                      <a:pt x="3988" y="2527"/>
                      <a:pt x="4209" y="2527"/>
                    </a:cubicBezTo>
                    <a:cubicBezTo>
                      <a:pt x="4317" y="2527"/>
                      <a:pt x="4416" y="2597"/>
                      <a:pt x="4520" y="2803"/>
                    </a:cubicBezTo>
                    <a:lnTo>
                      <a:pt x="4717" y="2752"/>
                    </a:lnTo>
                    <a:lnTo>
                      <a:pt x="4717" y="1180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3" name="Google Shape;15703;p114"/>
              <p:cNvSpPr/>
              <p:nvPr/>
            </p:nvSpPr>
            <p:spPr>
              <a:xfrm>
                <a:off x="1741325" y="1253100"/>
                <a:ext cx="4665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945" extrusionOk="0">
                    <a:moveTo>
                      <a:pt x="1064" y="0"/>
                    </a:moveTo>
                    <a:cubicBezTo>
                      <a:pt x="896" y="0"/>
                      <a:pt x="717" y="78"/>
                      <a:pt x="543" y="268"/>
                    </a:cubicBezTo>
                    <a:cubicBezTo>
                      <a:pt x="1" y="807"/>
                      <a:pt x="590" y="1840"/>
                      <a:pt x="1180" y="1939"/>
                    </a:cubicBezTo>
                    <a:cubicBezTo>
                      <a:pt x="1202" y="1943"/>
                      <a:pt x="1224" y="1945"/>
                      <a:pt x="1245" y="1945"/>
                    </a:cubicBezTo>
                    <a:cubicBezTo>
                      <a:pt x="1734" y="1945"/>
                      <a:pt x="1866" y="897"/>
                      <a:pt x="1821" y="708"/>
                    </a:cubicBezTo>
                    <a:cubicBezTo>
                      <a:pt x="1719" y="344"/>
                      <a:pt x="1416" y="0"/>
                      <a:pt x="10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4" name="Google Shape;15704;p114"/>
              <p:cNvSpPr/>
              <p:nvPr/>
            </p:nvSpPr>
            <p:spPr>
              <a:xfrm>
                <a:off x="1762275" y="1297825"/>
                <a:ext cx="15925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97" extrusionOk="0">
                    <a:moveTo>
                      <a:pt x="0" y="0"/>
                    </a:moveTo>
                    <a:lnTo>
                      <a:pt x="0" y="51"/>
                    </a:lnTo>
                    <a:lnTo>
                      <a:pt x="295" y="197"/>
                    </a:lnTo>
                    <a:lnTo>
                      <a:pt x="393" y="197"/>
                    </a:lnTo>
                    <a:cubicBezTo>
                      <a:pt x="491" y="197"/>
                      <a:pt x="538" y="197"/>
                      <a:pt x="590" y="150"/>
                    </a:cubicBezTo>
                    <a:cubicBezTo>
                      <a:pt x="637" y="150"/>
                      <a:pt x="637" y="98"/>
                      <a:pt x="590" y="98"/>
                    </a:cubicBezTo>
                    <a:cubicBezTo>
                      <a:pt x="590" y="51"/>
                      <a:pt x="590" y="51"/>
                      <a:pt x="538" y="51"/>
                    </a:cubicBezTo>
                    <a:cubicBezTo>
                      <a:pt x="505" y="85"/>
                      <a:pt x="447" y="120"/>
                      <a:pt x="397" y="120"/>
                    </a:cubicBezTo>
                    <a:cubicBezTo>
                      <a:pt x="376" y="120"/>
                      <a:pt x="357" y="114"/>
                      <a:pt x="342" y="98"/>
                    </a:cubicBezTo>
                    <a:cubicBezTo>
                      <a:pt x="244" y="98"/>
                      <a:pt x="145" y="51"/>
                      <a:pt x="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5" name="Google Shape;15705;p114"/>
              <p:cNvSpPr/>
              <p:nvPr/>
            </p:nvSpPr>
            <p:spPr>
              <a:xfrm>
                <a:off x="1762275" y="1259800"/>
                <a:ext cx="172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325" extrusionOk="0">
                    <a:moveTo>
                      <a:pt x="0" y="0"/>
                    </a:moveTo>
                    <a:lnTo>
                      <a:pt x="0" y="47"/>
                    </a:lnTo>
                    <a:cubicBezTo>
                      <a:pt x="0" y="99"/>
                      <a:pt x="0" y="99"/>
                      <a:pt x="47" y="99"/>
                    </a:cubicBezTo>
                    <a:cubicBezTo>
                      <a:pt x="197" y="99"/>
                      <a:pt x="393" y="146"/>
                      <a:pt x="491" y="342"/>
                    </a:cubicBezTo>
                    <a:cubicBezTo>
                      <a:pt x="637" y="590"/>
                      <a:pt x="590" y="932"/>
                      <a:pt x="393" y="1278"/>
                    </a:cubicBezTo>
                    <a:lnTo>
                      <a:pt x="393" y="1325"/>
                    </a:lnTo>
                    <a:lnTo>
                      <a:pt x="440" y="1325"/>
                    </a:lnTo>
                    <a:cubicBezTo>
                      <a:pt x="688" y="932"/>
                      <a:pt x="688" y="539"/>
                      <a:pt x="538" y="295"/>
                    </a:cubicBezTo>
                    <a:cubicBezTo>
                      <a:pt x="440" y="99"/>
                      <a:pt x="244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6" name="Google Shape;15706;p114"/>
              <p:cNvSpPr/>
              <p:nvPr/>
            </p:nvSpPr>
            <p:spPr>
              <a:xfrm>
                <a:off x="1760975" y="1274525"/>
                <a:ext cx="1605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3" extrusionOk="0">
                    <a:moveTo>
                      <a:pt x="1" y="1"/>
                    </a:moveTo>
                    <a:cubicBezTo>
                      <a:pt x="1" y="48"/>
                      <a:pt x="52" y="48"/>
                      <a:pt x="52" y="48"/>
                    </a:cubicBezTo>
                    <a:cubicBezTo>
                      <a:pt x="296" y="48"/>
                      <a:pt x="543" y="244"/>
                      <a:pt x="543" y="441"/>
                    </a:cubicBezTo>
                    <a:lnTo>
                      <a:pt x="590" y="492"/>
                    </a:lnTo>
                    <a:lnTo>
                      <a:pt x="642" y="441"/>
                    </a:lnTo>
                    <a:cubicBezTo>
                      <a:pt x="642" y="197"/>
                      <a:pt x="347" y="1"/>
                      <a:pt x="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7" name="Google Shape;15707;p114"/>
              <p:cNvSpPr/>
              <p:nvPr/>
            </p:nvSpPr>
            <p:spPr>
              <a:xfrm>
                <a:off x="1826125" y="1301550"/>
                <a:ext cx="1102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180" extrusionOk="0">
                    <a:moveTo>
                      <a:pt x="394" y="1"/>
                    </a:moveTo>
                    <a:cubicBezTo>
                      <a:pt x="197" y="244"/>
                      <a:pt x="244" y="735"/>
                      <a:pt x="342" y="932"/>
                    </a:cubicBezTo>
                    <a:lnTo>
                      <a:pt x="342" y="1030"/>
                    </a:lnTo>
                    <a:cubicBezTo>
                      <a:pt x="244" y="1081"/>
                      <a:pt x="99" y="1081"/>
                      <a:pt x="1" y="1081"/>
                    </a:cubicBezTo>
                    <a:lnTo>
                      <a:pt x="1" y="1128"/>
                    </a:lnTo>
                    <a:cubicBezTo>
                      <a:pt x="48" y="1180"/>
                      <a:pt x="48" y="1180"/>
                      <a:pt x="99" y="1180"/>
                    </a:cubicBezTo>
                    <a:cubicBezTo>
                      <a:pt x="197" y="1180"/>
                      <a:pt x="295" y="1128"/>
                      <a:pt x="394" y="1081"/>
                    </a:cubicBezTo>
                    <a:cubicBezTo>
                      <a:pt x="394" y="1030"/>
                      <a:pt x="441" y="983"/>
                      <a:pt x="394" y="885"/>
                    </a:cubicBezTo>
                    <a:cubicBezTo>
                      <a:pt x="342" y="688"/>
                      <a:pt x="295" y="244"/>
                      <a:pt x="441" y="48"/>
                    </a:cubicBez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8" name="Google Shape;15708;p114"/>
              <p:cNvSpPr/>
              <p:nvPr/>
            </p:nvSpPr>
            <p:spPr>
              <a:xfrm>
                <a:off x="1810100" y="1292450"/>
                <a:ext cx="867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12" extrusionOk="0">
                    <a:moveTo>
                      <a:pt x="171" y="0"/>
                    </a:moveTo>
                    <a:cubicBezTo>
                      <a:pt x="101" y="0"/>
                      <a:pt x="38" y="45"/>
                      <a:pt x="1" y="117"/>
                    </a:cubicBezTo>
                    <a:cubicBezTo>
                      <a:pt x="1" y="266"/>
                      <a:pt x="1" y="365"/>
                      <a:pt x="99" y="412"/>
                    </a:cubicBezTo>
                    <a:cubicBezTo>
                      <a:pt x="197" y="412"/>
                      <a:pt x="296" y="365"/>
                      <a:pt x="296" y="266"/>
                    </a:cubicBezTo>
                    <a:cubicBezTo>
                      <a:pt x="347" y="117"/>
                      <a:pt x="296" y="19"/>
                      <a:pt x="249" y="19"/>
                    </a:cubicBezTo>
                    <a:cubicBezTo>
                      <a:pt x="222" y="6"/>
                      <a:pt x="19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9" name="Google Shape;15709;p114"/>
              <p:cNvSpPr/>
              <p:nvPr/>
            </p:nvSpPr>
            <p:spPr>
              <a:xfrm>
                <a:off x="1805525" y="1274275"/>
                <a:ext cx="278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62" extrusionOk="0">
                    <a:moveTo>
                      <a:pt x="520" y="1"/>
                    </a:moveTo>
                    <a:cubicBezTo>
                      <a:pt x="282" y="1"/>
                      <a:pt x="1" y="129"/>
                      <a:pt x="86" y="254"/>
                    </a:cubicBezTo>
                    <a:cubicBezTo>
                      <a:pt x="96" y="265"/>
                      <a:pt x="115" y="269"/>
                      <a:pt x="139" y="269"/>
                    </a:cubicBezTo>
                    <a:cubicBezTo>
                      <a:pt x="231" y="269"/>
                      <a:pt x="401" y="207"/>
                      <a:pt x="479" y="207"/>
                    </a:cubicBezTo>
                    <a:cubicBezTo>
                      <a:pt x="628" y="254"/>
                      <a:pt x="825" y="404"/>
                      <a:pt x="923" y="451"/>
                    </a:cubicBezTo>
                    <a:cubicBezTo>
                      <a:pt x="930" y="458"/>
                      <a:pt x="938" y="461"/>
                      <a:pt x="948" y="461"/>
                    </a:cubicBezTo>
                    <a:cubicBezTo>
                      <a:pt x="1009" y="461"/>
                      <a:pt x="1112" y="346"/>
                      <a:pt x="1068" y="306"/>
                    </a:cubicBezTo>
                    <a:cubicBezTo>
                      <a:pt x="1021" y="207"/>
                      <a:pt x="872" y="58"/>
                      <a:pt x="628" y="11"/>
                    </a:cubicBezTo>
                    <a:cubicBezTo>
                      <a:pt x="594" y="4"/>
                      <a:pt x="557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0" name="Google Shape;15710;p114"/>
              <p:cNvSpPr/>
              <p:nvPr/>
            </p:nvSpPr>
            <p:spPr>
              <a:xfrm>
                <a:off x="1846950" y="1304875"/>
                <a:ext cx="86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406" extrusionOk="0">
                    <a:moveTo>
                      <a:pt x="196" y="1"/>
                    </a:moveTo>
                    <a:cubicBezTo>
                      <a:pt x="117" y="1"/>
                      <a:pt x="43" y="82"/>
                      <a:pt x="1" y="162"/>
                    </a:cubicBezTo>
                    <a:cubicBezTo>
                      <a:pt x="1" y="261"/>
                      <a:pt x="1" y="359"/>
                      <a:pt x="99" y="406"/>
                    </a:cubicBezTo>
                    <a:cubicBezTo>
                      <a:pt x="197" y="406"/>
                      <a:pt x="295" y="359"/>
                      <a:pt x="347" y="261"/>
                    </a:cubicBezTo>
                    <a:cubicBezTo>
                      <a:pt x="347" y="162"/>
                      <a:pt x="347" y="13"/>
                      <a:pt x="248" y="13"/>
                    </a:cubicBezTo>
                    <a:cubicBezTo>
                      <a:pt x="231" y="5"/>
                      <a:pt x="213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1" name="Google Shape;15711;p114"/>
              <p:cNvSpPr/>
              <p:nvPr/>
            </p:nvSpPr>
            <p:spPr>
              <a:xfrm>
                <a:off x="1844500" y="1285975"/>
                <a:ext cx="2587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573" extrusionOk="0">
                    <a:moveTo>
                      <a:pt x="232" y="0"/>
                    </a:moveTo>
                    <a:cubicBezTo>
                      <a:pt x="167" y="0"/>
                      <a:pt x="120" y="13"/>
                      <a:pt x="99" y="34"/>
                    </a:cubicBezTo>
                    <a:cubicBezTo>
                      <a:pt x="0" y="81"/>
                      <a:pt x="52" y="231"/>
                      <a:pt x="150" y="231"/>
                    </a:cubicBezTo>
                    <a:cubicBezTo>
                      <a:pt x="197" y="231"/>
                      <a:pt x="492" y="278"/>
                      <a:pt x="590" y="329"/>
                    </a:cubicBezTo>
                    <a:cubicBezTo>
                      <a:pt x="688" y="376"/>
                      <a:pt x="838" y="572"/>
                      <a:pt x="885" y="572"/>
                    </a:cubicBezTo>
                    <a:cubicBezTo>
                      <a:pt x="1034" y="525"/>
                      <a:pt x="838" y="179"/>
                      <a:pt x="590" y="81"/>
                    </a:cubicBezTo>
                    <a:cubicBezTo>
                      <a:pt x="448" y="24"/>
                      <a:pt x="323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2" name="Google Shape;15712;p114"/>
              <p:cNvSpPr/>
              <p:nvPr/>
            </p:nvSpPr>
            <p:spPr>
              <a:xfrm>
                <a:off x="1792925" y="1311675"/>
                <a:ext cx="2095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65" extrusionOk="0">
                    <a:moveTo>
                      <a:pt x="168" y="0"/>
                    </a:moveTo>
                    <a:cubicBezTo>
                      <a:pt x="88" y="0"/>
                      <a:pt x="26" y="12"/>
                      <a:pt x="0" y="36"/>
                    </a:cubicBezTo>
                    <a:cubicBezTo>
                      <a:pt x="0" y="134"/>
                      <a:pt x="150" y="232"/>
                      <a:pt x="346" y="283"/>
                    </a:cubicBezTo>
                    <a:cubicBezTo>
                      <a:pt x="488" y="340"/>
                      <a:pt x="613" y="364"/>
                      <a:pt x="694" y="364"/>
                    </a:cubicBezTo>
                    <a:cubicBezTo>
                      <a:pt x="752" y="364"/>
                      <a:pt x="786" y="352"/>
                      <a:pt x="786" y="330"/>
                    </a:cubicBezTo>
                    <a:cubicBezTo>
                      <a:pt x="837" y="232"/>
                      <a:pt x="641" y="134"/>
                      <a:pt x="444" y="36"/>
                    </a:cubicBezTo>
                    <a:cubicBezTo>
                      <a:pt x="346" y="12"/>
                      <a:pt x="248" y="0"/>
                      <a:pt x="1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3" name="Google Shape;15713;p114"/>
              <p:cNvSpPr/>
              <p:nvPr/>
            </p:nvSpPr>
            <p:spPr>
              <a:xfrm>
                <a:off x="1844500" y="1329175"/>
                <a:ext cx="1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70" extrusionOk="0">
                    <a:moveTo>
                      <a:pt x="174" y="1"/>
                    </a:moveTo>
                    <a:cubicBezTo>
                      <a:pt x="101" y="1"/>
                      <a:pt x="52" y="25"/>
                      <a:pt x="52" y="75"/>
                    </a:cubicBezTo>
                    <a:cubicBezTo>
                      <a:pt x="0" y="122"/>
                      <a:pt x="150" y="220"/>
                      <a:pt x="393" y="318"/>
                    </a:cubicBezTo>
                    <a:cubicBezTo>
                      <a:pt x="445" y="318"/>
                      <a:pt x="543" y="369"/>
                      <a:pt x="590" y="369"/>
                    </a:cubicBezTo>
                    <a:cubicBezTo>
                      <a:pt x="641" y="318"/>
                      <a:pt x="688" y="220"/>
                      <a:pt x="688" y="173"/>
                    </a:cubicBezTo>
                    <a:cubicBezTo>
                      <a:pt x="641" y="122"/>
                      <a:pt x="543" y="122"/>
                      <a:pt x="445" y="75"/>
                    </a:cubicBezTo>
                    <a:cubicBezTo>
                      <a:pt x="346" y="25"/>
                      <a:pt x="248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4" name="Google Shape;15714;p114"/>
              <p:cNvSpPr/>
              <p:nvPr/>
            </p:nvSpPr>
            <p:spPr>
              <a:xfrm>
                <a:off x="1810100" y="1333475"/>
                <a:ext cx="2587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23" extrusionOk="0">
                    <a:moveTo>
                      <a:pt x="52" y="1"/>
                    </a:moveTo>
                    <a:cubicBezTo>
                      <a:pt x="52" y="1"/>
                      <a:pt x="1" y="441"/>
                      <a:pt x="394" y="590"/>
                    </a:cubicBezTo>
                    <a:cubicBezTo>
                      <a:pt x="463" y="613"/>
                      <a:pt x="527" y="623"/>
                      <a:pt x="584" y="623"/>
                    </a:cubicBezTo>
                    <a:cubicBezTo>
                      <a:pt x="895" y="623"/>
                      <a:pt x="1035" y="343"/>
                      <a:pt x="1035" y="343"/>
                    </a:cubicBez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5" name="Google Shape;15715;p114"/>
              <p:cNvSpPr/>
              <p:nvPr/>
            </p:nvSpPr>
            <p:spPr>
              <a:xfrm>
                <a:off x="1813850" y="1349400"/>
                <a:ext cx="1230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97" extrusionOk="0">
                    <a:moveTo>
                      <a:pt x="0" y="0"/>
                    </a:moveTo>
                    <a:lnTo>
                      <a:pt x="0" y="52"/>
                    </a:lnTo>
                    <a:cubicBezTo>
                      <a:pt x="99" y="150"/>
                      <a:pt x="244" y="197"/>
                      <a:pt x="342" y="197"/>
                    </a:cubicBezTo>
                    <a:lnTo>
                      <a:pt x="440" y="197"/>
                    </a:lnTo>
                    <a:cubicBezTo>
                      <a:pt x="492" y="197"/>
                      <a:pt x="492" y="150"/>
                      <a:pt x="492" y="150"/>
                    </a:cubicBezTo>
                    <a:cubicBezTo>
                      <a:pt x="492" y="150"/>
                      <a:pt x="469" y="127"/>
                      <a:pt x="454" y="127"/>
                    </a:cubicBezTo>
                    <a:cubicBezTo>
                      <a:pt x="446" y="127"/>
                      <a:pt x="440" y="133"/>
                      <a:pt x="440" y="150"/>
                    </a:cubicBezTo>
                    <a:cubicBezTo>
                      <a:pt x="342" y="150"/>
                      <a:pt x="146" y="99"/>
                      <a:pt x="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16" name="Google Shape;15716;p114"/>
          <p:cNvGrpSpPr/>
          <p:nvPr/>
        </p:nvGrpSpPr>
        <p:grpSpPr>
          <a:xfrm>
            <a:off x="-163094" y="3632779"/>
            <a:ext cx="1059207" cy="1449279"/>
            <a:chOff x="4042400" y="3345769"/>
            <a:chExt cx="1059207" cy="1449279"/>
          </a:xfrm>
        </p:grpSpPr>
        <p:sp>
          <p:nvSpPr>
            <p:cNvPr id="15717" name="Google Shape;15717;p114"/>
            <p:cNvSpPr/>
            <p:nvPr/>
          </p:nvSpPr>
          <p:spPr>
            <a:xfrm>
              <a:off x="4042400" y="4667949"/>
              <a:ext cx="1059207" cy="127099"/>
            </a:xfrm>
            <a:custGeom>
              <a:avLst/>
              <a:gdLst/>
              <a:ahLst/>
              <a:cxnLst/>
              <a:rect l="l" t="t" r="r" b="b"/>
              <a:pathLst>
                <a:path w="89328" h="3931" extrusionOk="0">
                  <a:moveTo>
                    <a:pt x="44664" y="1"/>
                  </a:moveTo>
                  <a:cubicBezTo>
                    <a:pt x="19991" y="1"/>
                    <a:pt x="0" y="889"/>
                    <a:pt x="0" y="1966"/>
                  </a:cubicBezTo>
                  <a:cubicBezTo>
                    <a:pt x="0" y="3059"/>
                    <a:pt x="19991" y="3931"/>
                    <a:pt x="44664" y="3931"/>
                  </a:cubicBezTo>
                  <a:cubicBezTo>
                    <a:pt x="69336" y="3931"/>
                    <a:pt x="89327" y="3059"/>
                    <a:pt x="89327" y="1966"/>
                  </a:cubicBezTo>
                  <a:cubicBezTo>
                    <a:pt x="89327" y="889"/>
                    <a:pt x="69336" y="1"/>
                    <a:pt x="4466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18" name="Google Shape;15718;p114"/>
            <p:cNvGrpSpPr/>
            <p:nvPr/>
          </p:nvGrpSpPr>
          <p:grpSpPr>
            <a:xfrm>
              <a:off x="4200525" y="3345769"/>
              <a:ext cx="742949" cy="1393005"/>
              <a:chOff x="4024725" y="3592219"/>
              <a:chExt cx="742949" cy="1393005"/>
            </a:xfrm>
          </p:grpSpPr>
          <p:sp>
            <p:nvSpPr>
              <p:cNvPr id="15719" name="Google Shape;15719;p114"/>
              <p:cNvSpPr/>
              <p:nvPr/>
            </p:nvSpPr>
            <p:spPr>
              <a:xfrm>
                <a:off x="4024725" y="4226950"/>
                <a:ext cx="291913" cy="433212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6417" extrusionOk="0">
                    <a:moveTo>
                      <a:pt x="938" y="1"/>
                    </a:moveTo>
                    <a:cubicBezTo>
                      <a:pt x="736" y="1"/>
                      <a:pt x="535" y="40"/>
                      <a:pt x="342" y="129"/>
                    </a:cubicBezTo>
                    <a:cubicBezTo>
                      <a:pt x="244" y="129"/>
                      <a:pt x="197" y="180"/>
                      <a:pt x="146" y="227"/>
                    </a:cubicBezTo>
                    <a:cubicBezTo>
                      <a:pt x="98" y="278"/>
                      <a:pt x="98" y="376"/>
                      <a:pt x="47" y="475"/>
                    </a:cubicBezTo>
                    <a:cubicBezTo>
                      <a:pt x="0" y="1064"/>
                      <a:pt x="98" y="1701"/>
                      <a:pt x="393" y="2192"/>
                    </a:cubicBezTo>
                    <a:cubicBezTo>
                      <a:pt x="833" y="3029"/>
                      <a:pt x="1670" y="3568"/>
                      <a:pt x="2405" y="4110"/>
                    </a:cubicBezTo>
                    <a:cubicBezTo>
                      <a:pt x="3191" y="4601"/>
                      <a:pt x="3977" y="5238"/>
                      <a:pt x="4272" y="6075"/>
                    </a:cubicBezTo>
                    <a:lnTo>
                      <a:pt x="4323" y="6417"/>
                    </a:lnTo>
                    <a:cubicBezTo>
                      <a:pt x="4225" y="4994"/>
                      <a:pt x="3930" y="3568"/>
                      <a:pt x="3388" y="2243"/>
                    </a:cubicBezTo>
                    <a:cubicBezTo>
                      <a:pt x="3093" y="1603"/>
                      <a:pt x="2798" y="966"/>
                      <a:pt x="2260" y="522"/>
                    </a:cubicBezTo>
                    <a:cubicBezTo>
                      <a:pt x="1881" y="214"/>
                      <a:pt x="1408" y="1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0" name="Google Shape;15720;p114"/>
              <p:cNvSpPr/>
              <p:nvPr/>
            </p:nvSpPr>
            <p:spPr>
              <a:xfrm>
                <a:off x="4416014" y="4151541"/>
                <a:ext cx="351660" cy="58504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666" extrusionOk="0">
                    <a:moveTo>
                      <a:pt x="4271" y="0"/>
                    </a:moveTo>
                    <a:cubicBezTo>
                      <a:pt x="4204" y="0"/>
                      <a:pt x="4139" y="7"/>
                      <a:pt x="4076" y="20"/>
                    </a:cubicBezTo>
                    <a:cubicBezTo>
                      <a:pt x="3047" y="165"/>
                      <a:pt x="2308" y="1148"/>
                      <a:pt x="1868" y="2083"/>
                    </a:cubicBezTo>
                    <a:cubicBezTo>
                      <a:pt x="834" y="4048"/>
                      <a:pt x="197" y="6158"/>
                      <a:pt x="1" y="8320"/>
                    </a:cubicBezTo>
                    <a:lnTo>
                      <a:pt x="48" y="8666"/>
                    </a:lnTo>
                    <a:cubicBezTo>
                      <a:pt x="197" y="7730"/>
                      <a:pt x="590" y="6846"/>
                      <a:pt x="1227" y="6158"/>
                    </a:cubicBezTo>
                    <a:cubicBezTo>
                      <a:pt x="1671" y="5667"/>
                      <a:pt x="2210" y="5274"/>
                      <a:pt x="2701" y="4834"/>
                    </a:cubicBezTo>
                    <a:cubicBezTo>
                      <a:pt x="3585" y="4048"/>
                      <a:pt x="4324" y="3065"/>
                      <a:pt x="4862" y="2032"/>
                    </a:cubicBezTo>
                    <a:cubicBezTo>
                      <a:pt x="5059" y="1690"/>
                      <a:pt x="5208" y="1395"/>
                      <a:pt x="5208" y="1049"/>
                    </a:cubicBezTo>
                    <a:cubicBezTo>
                      <a:pt x="5208" y="707"/>
                      <a:pt x="5110" y="314"/>
                      <a:pt x="4815" y="165"/>
                    </a:cubicBezTo>
                    <a:cubicBezTo>
                      <a:pt x="4668" y="56"/>
                      <a:pt x="4467" y="0"/>
                      <a:pt x="4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1" name="Google Shape;15721;p114"/>
              <p:cNvSpPr/>
              <p:nvPr/>
            </p:nvSpPr>
            <p:spPr>
              <a:xfrm>
                <a:off x="4256825" y="3592219"/>
                <a:ext cx="288470" cy="1179265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17468" extrusionOk="0">
                    <a:moveTo>
                      <a:pt x="2013" y="1"/>
                    </a:moveTo>
                    <a:cubicBezTo>
                      <a:pt x="1129" y="1"/>
                      <a:pt x="736" y="1231"/>
                      <a:pt x="539" y="1867"/>
                    </a:cubicBezTo>
                    <a:cubicBezTo>
                      <a:pt x="48" y="3294"/>
                      <a:pt x="1" y="4815"/>
                      <a:pt x="48" y="6340"/>
                    </a:cubicBezTo>
                    <a:cubicBezTo>
                      <a:pt x="146" y="9727"/>
                      <a:pt x="638" y="13166"/>
                      <a:pt x="1376" y="16507"/>
                    </a:cubicBezTo>
                    <a:cubicBezTo>
                      <a:pt x="1376" y="16605"/>
                      <a:pt x="1475" y="16656"/>
                      <a:pt x="1522" y="16656"/>
                    </a:cubicBezTo>
                    <a:cubicBezTo>
                      <a:pt x="1573" y="16852"/>
                      <a:pt x="1573" y="17096"/>
                      <a:pt x="1573" y="17293"/>
                    </a:cubicBezTo>
                    <a:cubicBezTo>
                      <a:pt x="1573" y="17403"/>
                      <a:pt x="1650" y="17468"/>
                      <a:pt x="1727" y="17468"/>
                    </a:cubicBezTo>
                    <a:cubicBezTo>
                      <a:pt x="1787" y="17468"/>
                      <a:pt x="1845" y="17429"/>
                      <a:pt x="1868" y="17344"/>
                    </a:cubicBezTo>
                    <a:cubicBezTo>
                      <a:pt x="2701" y="14003"/>
                      <a:pt x="3094" y="10317"/>
                      <a:pt x="3389" y="6878"/>
                    </a:cubicBezTo>
                    <a:cubicBezTo>
                      <a:pt x="3487" y="5699"/>
                      <a:pt x="4273" y="99"/>
                      <a:pt x="2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2" name="Google Shape;15722;p114"/>
              <p:cNvSpPr/>
              <p:nvPr/>
            </p:nvSpPr>
            <p:spPr>
              <a:xfrm>
                <a:off x="4299829" y="4530881"/>
                <a:ext cx="36658" cy="142581"/>
              </a:xfrm>
              <a:custGeom>
                <a:avLst/>
                <a:gdLst/>
                <a:ahLst/>
                <a:cxnLst/>
                <a:rect l="l" t="t" r="r" b="b"/>
                <a:pathLst>
                  <a:path w="543" h="21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9" y="441"/>
                      <a:pt x="150" y="834"/>
                      <a:pt x="197" y="1227"/>
                    </a:cubicBezTo>
                    <a:cubicBezTo>
                      <a:pt x="295" y="1475"/>
                      <a:pt x="346" y="1769"/>
                      <a:pt x="394" y="2013"/>
                    </a:cubicBezTo>
                    <a:cubicBezTo>
                      <a:pt x="394" y="2064"/>
                      <a:pt x="445" y="2111"/>
                      <a:pt x="445" y="2111"/>
                    </a:cubicBezTo>
                    <a:cubicBezTo>
                      <a:pt x="492" y="2111"/>
                      <a:pt x="543" y="2064"/>
                      <a:pt x="543" y="2013"/>
                    </a:cubicBezTo>
                    <a:cubicBezTo>
                      <a:pt x="445" y="1325"/>
                      <a:pt x="248" y="638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3" name="Google Shape;15723;p114"/>
              <p:cNvSpPr/>
              <p:nvPr/>
            </p:nvSpPr>
            <p:spPr>
              <a:xfrm>
                <a:off x="4094193" y="4285482"/>
                <a:ext cx="219002" cy="328301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4863" extrusionOk="0">
                    <a:moveTo>
                      <a:pt x="99" y="1"/>
                    </a:moveTo>
                    <a:cubicBezTo>
                      <a:pt x="52" y="1"/>
                      <a:pt x="1" y="99"/>
                      <a:pt x="52" y="146"/>
                    </a:cubicBezTo>
                    <a:cubicBezTo>
                      <a:pt x="1624" y="1423"/>
                      <a:pt x="2705" y="2948"/>
                      <a:pt x="3243" y="4862"/>
                    </a:cubicBezTo>
                    <a:cubicBezTo>
                      <a:pt x="3196" y="4469"/>
                      <a:pt x="3145" y="4076"/>
                      <a:pt x="3047" y="3636"/>
                    </a:cubicBezTo>
                    <a:cubicBezTo>
                      <a:pt x="2457" y="2209"/>
                      <a:pt x="1475" y="932"/>
                      <a:pt x="150" y="1"/>
                    </a:cubicBezTo>
                    <a:close/>
                  </a:path>
                </a:pathLst>
              </a:custGeom>
              <a:solidFill>
                <a:srgbClr val="033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4" name="Google Shape;15724;p114"/>
              <p:cNvSpPr/>
              <p:nvPr/>
            </p:nvSpPr>
            <p:spPr>
              <a:xfrm>
                <a:off x="4392723" y="4640248"/>
                <a:ext cx="33215" cy="7966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180" extrusionOk="0">
                    <a:moveTo>
                      <a:pt x="491" y="0"/>
                    </a:moveTo>
                    <a:lnTo>
                      <a:pt x="491" y="0"/>
                    </a:lnTo>
                    <a:cubicBezTo>
                      <a:pt x="346" y="346"/>
                      <a:pt x="197" y="641"/>
                      <a:pt x="51" y="983"/>
                    </a:cubicBezTo>
                    <a:cubicBezTo>
                      <a:pt x="51" y="1034"/>
                      <a:pt x="51" y="1081"/>
                      <a:pt x="0" y="1132"/>
                    </a:cubicBezTo>
                    <a:cubicBezTo>
                      <a:pt x="51" y="1179"/>
                      <a:pt x="98" y="1179"/>
                      <a:pt x="149" y="1179"/>
                    </a:cubicBezTo>
                    <a:cubicBezTo>
                      <a:pt x="197" y="1179"/>
                      <a:pt x="248" y="1179"/>
                      <a:pt x="248" y="1132"/>
                    </a:cubicBezTo>
                    <a:cubicBezTo>
                      <a:pt x="295" y="1034"/>
                      <a:pt x="346" y="884"/>
                      <a:pt x="393" y="786"/>
                    </a:cubicBezTo>
                    <a:cubicBezTo>
                      <a:pt x="393" y="542"/>
                      <a:pt x="444" y="248"/>
                      <a:pt x="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5" name="Google Shape;15725;p114"/>
              <p:cNvSpPr/>
              <p:nvPr/>
            </p:nvSpPr>
            <p:spPr>
              <a:xfrm>
                <a:off x="4419255" y="4242275"/>
                <a:ext cx="262141" cy="451102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6682" extrusionOk="0">
                    <a:moveTo>
                      <a:pt x="3785" y="0"/>
                    </a:moveTo>
                    <a:cubicBezTo>
                      <a:pt x="3785" y="0"/>
                      <a:pt x="3734" y="0"/>
                      <a:pt x="3734" y="51"/>
                    </a:cubicBezTo>
                    <a:cubicBezTo>
                      <a:pt x="2162" y="1769"/>
                      <a:pt x="1034" y="3785"/>
                      <a:pt x="98" y="5895"/>
                    </a:cubicBezTo>
                    <a:cubicBezTo>
                      <a:pt x="51" y="6143"/>
                      <a:pt x="0" y="6437"/>
                      <a:pt x="0" y="6681"/>
                    </a:cubicBezTo>
                    <a:cubicBezTo>
                      <a:pt x="884" y="4276"/>
                      <a:pt x="2358" y="2213"/>
                      <a:pt x="3832" y="98"/>
                    </a:cubicBezTo>
                    <a:cubicBezTo>
                      <a:pt x="3883" y="51"/>
                      <a:pt x="3832" y="0"/>
                      <a:pt x="3785" y="0"/>
                    </a:cubicBezTo>
                    <a:close/>
                  </a:path>
                </a:pathLst>
              </a:custGeom>
              <a:solidFill>
                <a:srgbClr val="033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6" name="Google Shape;15726;p114"/>
              <p:cNvSpPr/>
              <p:nvPr/>
            </p:nvSpPr>
            <p:spPr>
              <a:xfrm>
                <a:off x="4392723" y="4706543"/>
                <a:ext cx="3511" cy="10126"/>
              </a:xfrm>
              <a:custGeom>
                <a:avLst/>
                <a:gdLst/>
                <a:ahLst/>
                <a:cxnLst/>
                <a:rect l="l" t="t" r="r" b="b"/>
                <a:pathLst>
                  <a:path w="52" h="150" extrusionOk="0">
                    <a:moveTo>
                      <a:pt x="51" y="1"/>
                    </a:moveTo>
                    <a:cubicBezTo>
                      <a:pt x="51" y="1"/>
                      <a:pt x="51" y="52"/>
                      <a:pt x="0" y="99"/>
                    </a:cubicBezTo>
                    <a:lnTo>
                      <a:pt x="0" y="150"/>
                    </a:lnTo>
                    <a:cubicBezTo>
                      <a:pt x="51" y="99"/>
                      <a:pt x="51" y="52"/>
                      <a:pt x="51" y="1"/>
                    </a:cubicBezTo>
                    <a:close/>
                  </a:path>
                </a:pathLst>
              </a:custGeom>
              <a:solidFill>
                <a:srgbClr val="033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7" name="Google Shape;15727;p114"/>
              <p:cNvSpPr/>
              <p:nvPr/>
            </p:nvSpPr>
            <p:spPr>
              <a:xfrm>
                <a:off x="4349719" y="3741619"/>
                <a:ext cx="49687" cy="97504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14443" extrusionOk="0">
                    <a:moveTo>
                      <a:pt x="441" y="0"/>
                    </a:moveTo>
                    <a:cubicBezTo>
                      <a:pt x="393" y="0"/>
                      <a:pt x="342" y="0"/>
                      <a:pt x="342" y="47"/>
                    </a:cubicBezTo>
                    <a:cubicBezTo>
                      <a:pt x="0" y="2307"/>
                      <a:pt x="197" y="4665"/>
                      <a:pt x="197" y="6925"/>
                    </a:cubicBezTo>
                    <a:cubicBezTo>
                      <a:pt x="244" y="9381"/>
                      <a:pt x="244" y="11837"/>
                      <a:pt x="295" y="14294"/>
                    </a:cubicBezTo>
                    <a:cubicBezTo>
                      <a:pt x="295" y="14392"/>
                      <a:pt x="393" y="14443"/>
                      <a:pt x="441" y="14443"/>
                    </a:cubicBezTo>
                    <a:cubicBezTo>
                      <a:pt x="492" y="14443"/>
                      <a:pt x="590" y="14392"/>
                      <a:pt x="590" y="14294"/>
                    </a:cubicBezTo>
                    <a:cubicBezTo>
                      <a:pt x="590" y="11936"/>
                      <a:pt x="539" y="9530"/>
                      <a:pt x="539" y="7172"/>
                    </a:cubicBezTo>
                    <a:cubicBezTo>
                      <a:pt x="539" y="4862"/>
                      <a:pt x="735" y="2405"/>
                      <a:pt x="539" y="99"/>
                    </a:cubicBezTo>
                    <a:cubicBezTo>
                      <a:pt x="539" y="0"/>
                      <a:pt x="492" y="0"/>
                      <a:pt x="441" y="0"/>
                    </a:cubicBezTo>
                    <a:close/>
                  </a:path>
                </a:pathLst>
              </a:custGeom>
              <a:solidFill>
                <a:srgbClr val="0334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8" name="Google Shape;15728;p114"/>
              <p:cNvSpPr/>
              <p:nvPr/>
            </p:nvSpPr>
            <p:spPr>
              <a:xfrm>
                <a:off x="4203762" y="4670222"/>
                <a:ext cx="387980" cy="315002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4666" extrusionOk="0">
                    <a:moveTo>
                      <a:pt x="1" y="0"/>
                    </a:moveTo>
                    <a:lnTo>
                      <a:pt x="296" y="4665"/>
                    </a:lnTo>
                    <a:lnTo>
                      <a:pt x="5503" y="4665"/>
                    </a:lnTo>
                    <a:lnTo>
                      <a:pt x="57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9" name="Google Shape;15729;p114"/>
              <p:cNvSpPr/>
              <p:nvPr/>
            </p:nvSpPr>
            <p:spPr>
              <a:xfrm>
                <a:off x="4173788" y="4620332"/>
                <a:ext cx="451102" cy="109636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1624" extrusionOk="0">
                    <a:moveTo>
                      <a:pt x="1" y="0"/>
                    </a:moveTo>
                    <a:lnTo>
                      <a:pt x="1" y="1623"/>
                    </a:lnTo>
                    <a:lnTo>
                      <a:pt x="6682" y="1623"/>
                    </a:lnTo>
                    <a:lnTo>
                      <a:pt x="66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0" name="Google Shape;15730;p114"/>
              <p:cNvSpPr/>
              <p:nvPr/>
            </p:nvSpPr>
            <p:spPr>
              <a:xfrm>
                <a:off x="4173788" y="4620332"/>
                <a:ext cx="451102" cy="109636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1624" extrusionOk="0">
                    <a:moveTo>
                      <a:pt x="1" y="0"/>
                    </a:moveTo>
                    <a:lnTo>
                      <a:pt x="1" y="1623"/>
                    </a:lnTo>
                    <a:lnTo>
                      <a:pt x="6682" y="1623"/>
                    </a:lnTo>
                    <a:lnTo>
                      <a:pt x="66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1" name="Google Shape;15731;p114"/>
              <p:cNvSpPr/>
              <p:nvPr/>
            </p:nvSpPr>
            <p:spPr>
              <a:xfrm>
                <a:off x="4173788" y="4620332"/>
                <a:ext cx="451102" cy="151288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1624" extrusionOk="0">
                    <a:moveTo>
                      <a:pt x="1" y="0"/>
                    </a:moveTo>
                    <a:lnTo>
                      <a:pt x="1" y="1623"/>
                    </a:lnTo>
                    <a:lnTo>
                      <a:pt x="6682" y="1623"/>
                    </a:lnTo>
                    <a:lnTo>
                      <a:pt x="66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32" name="Google Shape;15732;p114"/>
          <p:cNvGrpSpPr/>
          <p:nvPr/>
        </p:nvGrpSpPr>
        <p:grpSpPr>
          <a:xfrm>
            <a:off x="519812" y="83019"/>
            <a:ext cx="511324" cy="446341"/>
            <a:chOff x="7976483" y="3591717"/>
            <a:chExt cx="511324" cy="446341"/>
          </a:xfrm>
        </p:grpSpPr>
        <p:sp>
          <p:nvSpPr>
            <p:cNvPr id="15733" name="Google Shape;15733;p114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4" name="Google Shape;15734;p114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5" name="Google Shape;15735;p114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6" name="Google Shape;15736;p114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7" name="Google Shape;15737;p114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8" name="Google Shape;15738;p114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9" name="Google Shape;15739;p114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0" name="Google Shape;15740;p114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1" name="Google Shape;15741;p114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2" name="Google Shape;15742;p114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3" name="Google Shape;15743;p114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4" name="Google Shape;15744;p114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5" name="Google Shape;15745;p114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6" name="Google Shape;15746;p114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7" name="Google Shape;15747;p114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8" name="Google Shape;15748;p114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9" name="Google Shape;15749;p114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0" name="Google Shape;15750;p114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1" name="Google Shape;15751;p114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2" name="Google Shape;15752;p114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3" name="Google Shape;15753;p114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4" name="Google Shape;15754;p114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5" name="Google Shape;15755;p114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6" name="Google Shape;15756;p114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7" name="Google Shape;15757;p114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76;p5"/>
          <p:cNvSpPr txBox="1"/>
          <p:nvPr/>
        </p:nvSpPr>
        <p:spPr>
          <a:xfrm>
            <a:off x="807091" y="1226001"/>
            <a:ext cx="77779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79;p5"/>
          <p:cNvSpPr txBox="1"/>
          <p:nvPr/>
        </p:nvSpPr>
        <p:spPr>
          <a:xfrm>
            <a:off x="3481380" y="2615797"/>
            <a:ext cx="536198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﻿</a:t>
            </a:r>
            <a:r>
              <a:rPr lang="en-US" sz="2000" b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We 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can also use unless in conditional sentences. </a:t>
            </a:r>
            <a:endParaRPr lang="en-US" sz="2000" b="1" dirty="0" smtClean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2000" b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means 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“if … not” or “except if …”.</a:t>
            </a:r>
            <a:endParaRPr sz="2000" b="1" dirty="0">
              <a:solidFill>
                <a:schemeClr val="accent2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b="1" i="1" u="sng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2000" b="1" i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: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 </a:t>
            </a:r>
            <a:endParaRPr lang="en-US" sz="2000" b="1" dirty="0" smtClean="0">
              <a:solidFill>
                <a:schemeClr val="accent2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  <a:sym typeface="Calibri"/>
            </a:endParaRPr>
          </a:p>
          <a:p>
            <a:r>
              <a:rPr lang="en-US" sz="2000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2000" b="1" i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If</a:t>
            </a:r>
            <a:r>
              <a:rPr lang="en-US" sz="2000" i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 you </a:t>
            </a:r>
            <a:r>
              <a:rPr lang="en-US" sz="2000" b="1" i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don’t</a:t>
            </a:r>
            <a:r>
              <a:rPr lang="en-US" sz="2000" i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study harder</a:t>
            </a:r>
            <a:r>
              <a:rPr lang="en-US" sz="2000" i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.</a:t>
            </a:r>
            <a:endParaRPr lang="en-US" sz="2000" i="1" dirty="0" smtClean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= You </a:t>
            </a:r>
            <a:r>
              <a:rPr lang="en-US" sz="2000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will fail the test </a:t>
            </a:r>
            <a:r>
              <a:rPr lang="en-US" sz="2000" b="1" i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2000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Calibri"/>
              </a:rPr>
              <a:t> you study harder.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grpSp>
        <p:nvGrpSpPr>
          <p:cNvPr id="124" name="Google Shape;15732;p114"/>
          <p:cNvGrpSpPr/>
          <p:nvPr/>
        </p:nvGrpSpPr>
        <p:grpSpPr>
          <a:xfrm>
            <a:off x="7355645" y="4516014"/>
            <a:ext cx="511324" cy="446341"/>
            <a:chOff x="7976483" y="3591717"/>
            <a:chExt cx="511324" cy="446341"/>
          </a:xfrm>
        </p:grpSpPr>
        <p:sp>
          <p:nvSpPr>
            <p:cNvPr id="125" name="Google Shape;15733;p114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5734;p114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735;p114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736;p114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737;p114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738;p114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739;p114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740;p114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741;p114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742;p114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743;p114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744;p114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745;p114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746;p114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747;p114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748;p114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749;p114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750;p114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751;p114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752;p114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753;p114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754;p114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755;p114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756;p114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757;p114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31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3. Give the correct tense of the verbs in brackets, using the first conditional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5" name="Google Shape;227;p8"/>
          <p:cNvSpPr txBox="1"/>
          <p:nvPr/>
        </p:nvSpPr>
        <p:spPr>
          <a:xfrm>
            <a:off x="602762" y="1316237"/>
            <a:ext cx="7855149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If you (eat) ______ an apple every day, you will stay healthy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Will Dan wear a kilt if he (go) ______ to Scotland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?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He (have) _________ sore eyes if he spends too much time on the computer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If you (not do) _________ anything bad, you won’t get into trouble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______ she (be) ______ able to eat the soup if I put some </a:t>
            </a:r>
            <a:r>
              <a:rPr lang="en-US" sz="2000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in it?</a:t>
            </a:r>
            <a:endParaRPr sz="2000" b="1" dirty="0">
              <a:solidFill>
                <a:srgbClr val="C00000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Google Shape;228;p8"/>
          <p:cNvSpPr txBox="1"/>
          <p:nvPr/>
        </p:nvSpPr>
        <p:spPr>
          <a:xfrm>
            <a:off x="2301706" y="1375871"/>
            <a:ext cx="96396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eat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47" name="Google Shape;229;p8"/>
          <p:cNvSpPr txBox="1"/>
          <p:nvPr/>
        </p:nvSpPr>
        <p:spPr>
          <a:xfrm>
            <a:off x="4236101" y="1883748"/>
            <a:ext cx="13807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goes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48" name="Google Shape;230;p8"/>
          <p:cNvSpPr txBox="1"/>
          <p:nvPr/>
        </p:nvSpPr>
        <p:spPr>
          <a:xfrm>
            <a:off x="2041795" y="2454053"/>
            <a:ext cx="171917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will have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49" name="Google Shape;231;p8"/>
          <p:cNvSpPr txBox="1"/>
          <p:nvPr/>
        </p:nvSpPr>
        <p:spPr>
          <a:xfrm>
            <a:off x="2606942" y="3421459"/>
            <a:ext cx="165135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don’t do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50" name="Google Shape;232;p8"/>
          <p:cNvSpPr txBox="1"/>
          <p:nvPr/>
        </p:nvSpPr>
        <p:spPr>
          <a:xfrm>
            <a:off x="989590" y="3991938"/>
            <a:ext cx="111183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Will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51" name="Google Shape;233;p8"/>
          <p:cNvSpPr txBox="1"/>
          <p:nvPr/>
        </p:nvSpPr>
        <p:spPr>
          <a:xfrm>
            <a:off x="2849878" y="3984674"/>
            <a:ext cx="8315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be</a:t>
            </a:r>
            <a:endParaRPr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4. Fill in each blank with IF or UNLESS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5" name="Google Shape;227;p8"/>
          <p:cNvSpPr txBox="1"/>
          <p:nvPr/>
        </p:nvSpPr>
        <p:spPr>
          <a:xfrm>
            <a:off x="602762" y="1316237"/>
            <a:ext cx="7855149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1.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_______ we eat lunch now, we won’t arrive at the cinema on time.</a:t>
            </a:r>
          </a:p>
          <a:p>
            <a:pPr lvl="0"/>
            <a:endParaRPr lang="en-US" sz="11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2.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The teacher will be furious _____ you don’t do the homework.</a:t>
            </a:r>
          </a:p>
          <a:p>
            <a:pPr lvl="0">
              <a:spcBef>
                <a:spcPts val="600"/>
              </a:spcBef>
            </a:pPr>
            <a:endParaRPr lang="en-US" sz="11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3.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I won’t eat kimchi when I go to Korea ________ I have to.</a:t>
            </a:r>
          </a:p>
          <a:p>
            <a:pPr lvl="0">
              <a:spcBef>
                <a:spcPts val="600"/>
              </a:spcBef>
            </a:pPr>
            <a:endParaRPr lang="en-US" sz="11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4.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_____ you turn on the light, you will be able to see better.</a:t>
            </a:r>
          </a:p>
          <a:p>
            <a:pPr lvl="0">
              <a:spcBef>
                <a:spcPts val="600"/>
              </a:spcBef>
            </a:pPr>
            <a:endParaRPr lang="en-US" sz="11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5.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You won’t be able to find the house ________ you use your GPS. There’s no one around.</a:t>
            </a:r>
            <a:endParaRPr lang="en-US" sz="2000" b="1" dirty="0">
              <a:solidFill>
                <a:srgbClr val="C00000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0" name="Google Shape;248;p9"/>
          <p:cNvSpPr txBox="1"/>
          <p:nvPr/>
        </p:nvSpPr>
        <p:spPr>
          <a:xfrm>
            <a:off x="837761" y="1256603"/>
            <a:ext cx="142193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Unless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1" name="Google Shape;249;p9"/>
          <p:cNvSpPr txBox="1"/>
          <p:nvPr/>
        </p:nvSpPr>
        <p:spPr>
          <a:xfrm>
            <a:off x="4110053" y="1793128"/>
            <a:ext cx="50366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if</a:t>
            </a:r>
            <a:endParaRPr lang="en-US" sz="220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2" name="Google Shape;250;p9"/>
          <p:cNvSpPr txBox="1"/>
          <p:nvPr/>
        </p:nvSpPr>
        <p:spPr>
          <a:xfrm>
            <a:off x="5144277" y="2417890"/>
            <a:ext cx="164019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unless</a:t>
            </a:r>
            <a:endParaRPr lang="en-US" sz="220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3" name="Google Shape;251;p9"/>
          <p:cNvSpPr txBox="1"/>
          <p:nvPr/>
        </p:nvSpPr>
        <p:spPr>
          <a:xfrm>
            <a:off x="1045066" y="3042123"/>
            <a:ext cx="50366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If</a:t>
            </a:r>
            <a:endParaRPr lang="en-US" sz="220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4" name="Google Shape;252;p9"/>
          <p:cNvSpPr txBox="1"/>
          <p:nvPr/>
        </p:nvSpPr>
        <p:spPr>
          <a:xfrm>
            <a:off x="4946756" y="3695210"/>
            <a:ext cx="13407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unless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5. Complete the following sentences to make them true for you. Then share your answers with a partner.</a:t>
            </a:r>
          </a:p>
        </p:txBody>
      </p:sp>
      <p:sp>
        <p:nvSpPr>
          <p:cNvPr id="45" name="Google Shape;227;p8"/>
          <p:cNvSpPr txBox="1"/>
          <p:nvPr/>
        </p:nvSpPr>
        <p:spPr>
          <a:xfrm>
            <a:off x="602762" y="1316237"/>
            <a:ext cx="785514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2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2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1.</a:t>
            </a:r>
            <a:r>
              <a:rPr lang="en-US" sz="22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If it rains tomorrow, ______.</a:t>
            </a:r>
            <a:endParaRPr lang="en-US" sz="2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2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2.</a:t>
            </a:r>
            <a:r>
              <a:rPr lang="en-US" sz="22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Unless I get good marks, ______.</a:t>
            </a:r>
            <a:endParaRPr lang="en-US" sz="2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2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3.</a:t>
            </a:r>
            <a:r>
              <a:rPr lang="en-US" sz="22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If I have free time this weekend, ______.</a:t>
            </a:r>
            <a:endParaRPr lang="en-US" sz="2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2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4.</a:t>
            </a:r>
            <a:r>
              <a:rPr lang="en-US" sz="22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If I study harder, ______.</a:t>
            </a:r>
            <a:endParaRPr lang="en-US" sz="2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22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5.</a:t>
            </a:r>
            <a:r>
              <a:rPr lang="en-US" sz="22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Unless I go to bed early, ______.</a:t>
            </a:r>
            <a:endParaRPr lang="en-US" sz="2200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9" name="Google Shape;248;p9"/>
          <p:cNvSpPr txBox="1"/>
          <p:nvPr/>
        </p:nvSpPr>
        <p:spPr>
          <a:xfrm>
            <a:off x="3441813" y="1499414"/>
            <a:ext cx="28794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 will stay home.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5" name="Google Shape;248;p9"/>
          <p:cNvSpPr txBox="1"/>
          <p:nvPr/>
        </p:nvSpPr>
        <p:spPr>
          <a:xfrm>
            <a:off x="4051413" y="2133798"/>
            <a:ext cx="28794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 will stay home.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6" name="Google Shape;248;p9"/>
          <p:cNvSpPr txBox="1"/>
          <p:nvPr/>
        </p:nvSpPr>
        <p:spPr>
          <a:xfrm>
            <a:off x="4881550" y="2844940"/>
            <a:ext cx="44413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 will go picnicking with my friends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7" name="Google Shape;248;p9"/>
          <p:cNvSpPr txBox="1"/>
          <p:nvPr/>
        </p:nvSpPr>
        <p:spPr>
          <a:xfrm>
            <a:off x="2928730" y="3525304"/>
            <a:ext cx="44413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 can get a 9.0 IELTs score.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18" name="Google Shape;248;p9"/>
          <p:cNvSpPr txBox="1"/>
          <p:nvPr/>
        </p:nvSpPr>
        <p:spPr>
          <a:xfrm>
            <a:off x="3982646" y="4135480"/>
            <a:ext cx="44413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 will be late tomorrow.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9" name="Google Shape;13919;p100"/>
          <p:cNvSpPr/>
          <p:nvPr/>
        </p:nvSpPr>
        <p:spPr>
          <a:xfrm>
            <a:off x="2151304" y="2117042"/>
            <a:ext cx="4722600" cy="27749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0" name="Google Shape;13920;p100"/>
          <p:cNvSpPr txBox="1">
            <a:spLocks noGrp="1"/>
          </p:cNvSpPr>
          <p:nvPr>
            <p:ph type="title"/>
          </p:nvPr>
        </p:nvSpPr>
        <p:spPr>
          <a:xfrm>
            <a:off x="585604" y="1144388"/>
            <a:ext cx="6288300" cy="666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F</a:t>
            </a:r>
            <a:r>
              <a:rPr lang="en" sz="4000" dirty="0" smtClean="0"/>
              <a:t>ortune cookies</a:t>
            </a:r>
            <a:endParaRPr sz="4000" dirty="0"/>
          </a:p>
        </p:txBody>
      </p:sp>
      <p:sp>
        <p:nvSpPr>
          <p:cNvPr id="13921" name="Google Shape;13921;p100"/>
          <p:cNvSpPr txBox="1">
            <a:spLocks noGrp="1"/>
          </p:cNvSpPr>
          <p:nvPr>
            <p:ph type="title" idx="2"/>
          </p:nvPr>
        </p:nvSpPr>
        <p:spPr>
          <a:xfrm>
            <a:off x="2659409" y="439604"/>
            <a:ext cx="4245901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GAME TIME</a:t>
            </a:r>
            <a:endParaRPr lang="en-US" sz="5000" dirty="0"/>
          </a:p>
        </p:txBody>
      </p:sp>
      <p:sp>
        <p:nvSpPr>
          <p:cNvPr id="13922" name="Google Shape;13922;p100"/>
          <p:cNvSpPr txBox="1">
            <a:spLocks noGrp="1"/>
          </p:cNvSpPr>
          <p:nvPr>
            <p:ph type="subTitle" idx="1"/>
          </p:nvPr>
        </p:nvSpPr>
        <p:spPr>
          <a:xfrm>
            <a:off x="2328934" y="2307314"/>
            <a:ext cx="4350019" cy="23561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/>
              <a:t>The fortune cookies will tell you your fortune next week.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O</a:t>
            </a:r>
            <a:r>
              <a:rPr lang="en" sz="2000" b="1" dirty="0" smtClean="0"/>
              <a:t>pen</a:t>
            </a:r>
            <a:r>
              <a:rPr lang="en" sz="2000" dirty="0" smtClean="0"/>
              <a:t> the </a:t>
            </a:r>
            <a:r>
              <a:rPr lang="en" sz="2000" b="1" dirty="0" smtClean="0"/>
              <a:t>fortune cookies</a:t>
            </a:r>
            <a:r>
              <a:rPr lang="en" sz="2000" dirty="0" smtClean="0"/>
              <a:t> and</a:t>
            </a:r>
            <a:r>
              <a:rPr lang="en" sz="2000" dirty="0" smtClean="0"/>
              <a:t> </a:t>
            </a:r>
            <a:r>
              <a:rPr lang="en" sz="2000" b="1" dirty="0" smtClean="0"/>
              <a:t>complete</a:t>
            </a:r>
            <a:r>
              <a:rPr lang="en" sz="2000" dirty="0" smtClean="0"/>
              <a:t> the </a:t>
            </a:r>
            <a:r>
              <a:rPr lang="en" sz="2000" b="1" dirty="0" smtClean="0"/>
              <a:t>hidden mes</a:t>
            </a:r>
            <a:r>
              <a:rPr lang="en-US" sz="2000" b="1" dirty="0" smtClean="0"/>
              <a:t>s</a:t>
            </a:r>
            <a:r>
              <a:rPr lang="en" sz="2000" b="1" dirty="0" smtClean="0"/>
              <a:t>ages</a:t>
            </a:r>
            <a:r>
              <a:rPr lang="en" sz="2000" dirty="0" smtClean="0"/>
              <a:t> using the </a:t>
            </a:r>
            <a:r>
              <a:rPr lang="en" sz="2000" b="1" dirty="0" smtClean="0"/>
              <a:t>future simple tense.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 smtClean="0"/>
              <a:t>The </a:t>
            </a:r>
            <a:r>
              <a:rPr lang="en" sz="2000" b="1" dirty="0" smtClean="0"/>
              <a:t>fastest group</a:t>
            </a:r>
            <a:r>
              <a:rPr lang="en" sz="2000" dirty="0" smtClean="0"/>
              <a:t> will gain </a:t>
            </a:r>
            <a:r>
              <a:rPr lang="en" sz="2000" b="1" dirty="0" smtClean="0"/>
              <a:t>10 points</a:t>
            </a:r>
            <a:r>
              <a:rPr lang="en" sz="2000" dirty="0" smtClean="0"/>
              <a:t> for each </a:t>
            </a:r>
            <a:r>
              <a:rPr lang="en" sz="2000" b="1" dirty="0" smtClean="0"/>
              <a:t>correct message</a:t>
            </a:r>
            <a:r>
              <a:rPr lang="en" sz="2000" dirty="0" smtClean="0"/>
              <a:t>.</a:t>
            </a:r>
            <a:endParaRPr sz="2000" dirty="0"/>
          </a:p>
        </p:txBody>
      </p:sp>
      <p:grpSp>
        <p:nvGrpSpPr>
          <p:cNvPr id="13923" name="Google Shape;13923;p100"/>
          <p:cNvGrpSpPr/>
          <p:nvPr/>
        </p:nvGrpSpPr>
        <p:grpSpPr>
          <a:xfrm>
            <a:off x="6678954" y="654064"/>
            <a:ext cx="1893754" cy="3574438"/>
            <a:chOff x="6678954" y="654064"/>
            <a:chExt cx="1893754" cy="3574438"/>
          </a:xfrm>
        </p:grpSpPr>
        <p:sp>
          <p:nvSpPr>
            <p:cNvPr id="13924" name="Google Shape;13924;p100"/>
            <p:cNvSpPr/>
            <p:nvPr/>
          </p:nvSpPr>
          <p:spPr>
            <a:xfrm>
              <a:off x="6678954" y="4098975"/>
              <a:ext cx="1893754" cy="129526"/>
            </a:xfrm>
            <a:custGeom>
              <a:avLst/>
              <a:gdLst/>
              <a:ahLst/>
              <a:cxnLst/>
              <a:rect l="l" t="t" r="r" b="b"/>
              <a:pathLst>
                <a:path w="89328" h="3931" extrusionOk="0">
                  <a:moveTo>
                    <a:pt x="44664" y="1"/>
                  </a:moveTo>
                  <a:cubicBezTo>
                    <a:pt x="19991" y="1"/>
                    <a:pt x="0" y="889"/>
                    <a:pt x="0" y="1966"/>
                  </a:cubicBezTo>
                  <a:cubicBezTo>
                    <a:pt x="0" y="3059"/>
                    <a:pt x="19991" y="3931"/>
                    <a:pt x="44664" y="3931"/>
                  </a:cubicBezTo>
                  <a:cubicBezTo>
                    <a:pt x="69336" y="3931"/>
                    <a:pt x="89327" y="3059"/>
                    <a:pt x="89327" y="1966"/>
                  </a:cubicBezTo>
                  <a:cubicBezTo>
                    <a:pt x="89327" y="889"/>
                    <a:pt x="69336" y="1"/>
                    <a:pt x="4466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25" name="Google Shape;13925;p100"/>
            <p:cNvGrpSpPr/>
            <p:nvPr/>
          </p:nvGrpSpPr>
          <p:grpSpPr>
            <a:xfrm>
              <a:off x="7135027" y="654064"/>
              <a:ext cx="1328818" cy="3504715"/>
              <a:chOff x="5936600" y="1402125"/>
              <a:chExt cx="518300" cy="1367000"/>
            </a:xfrm>
          </p:grpSpPr>
          <p:sp>
            <p:nvSpPr>
              <p:cNvPr id="13926" name="Google Shape;13926;p100"/>
              <p:cNvSpPr/>
              <p:nvPr/>
            </p:nvSpPr>
            <p:spPr>
              <a:xfrm>
                <a:off x="6047150" y="1662025"/>
                <a:ext cx="363525" cy="438525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7541" extrusionOk="0">
                    <a:moveTo>
                      <a:pt x="5375" y="0"/>
                    </a:moveTo>
                    <a:cubicBezTo>
                      <a:pt x="4952" y="0"/>
                      <a:pt x="4533" y="41"/>
                      <a:pt x="4127" y="122"/>
                    </a:cubicBezTo>
                    <a:cubicBezTo>
                      <a:pt x="3341" y="319"/>
                      <a:pt x="2802" y="464"/>
                      <a:pt x="2802" y="1349"/>
                    </a:cubicBezTo>
                    <a:cubicBezTo>
                      <a:pt x="2849" y="2331"/>
                      <a:pt x="2900" y="3266"/>
                      <a:pt x="2802" y="4296"/>
                    </a:cubicBezTo>
                    <a:cubicBezTo>
                      <a:pt x="2653" y="5475"/>
                      <a:pt x="2311" y="6654"/>
                      <a:pt x="1867" y="7786"/>
                    </a:cubicBezTo>
                    <a:cubicBezTo>
                      <a:pt x="1132" y="9503"/>
                      <a:pt x="0" y="11173"/>
                      <a:pt x="197" y="13040"/>
                    </a:cubicBezTo>
                    <a:cubicBezTo>
                      <a:pt x="346" y="14612"/>
                      <a:pt x="1427" y="16039"/>
                      <a:pt x="2849" y="16774"/>
                    </a:cubicBezTo>
                    <a:cubicBezTo>
                      <a:pt x="3902" y="17319"/>
                      <a:pt x="5060" y="17541"/>
                      <a:pt x="6246" y="17541"/>
                    </a:cubicBezTo>
                    <a:cubicBezTo>
                      <a:pt x="6668" y="17541"/>
                      <a:pt x="7093" y="17513"/>
                      <a:pt x="7518" y="17461"/>
                    </a:cubicBezTo>
                    <a:cubicBezTo>
                      <a:pt x="9090" y="17265"/>
                      <a:pt x="10611" y="16774"/>
                      <a:pt x="12085" y="16282"/>
                    </a:cubicBezTo>
                    <a:cubicBezTo>
                      <a:pt x="12824" y="16039"/>
                      <a:pt x="13558" y="15791"/>
                      <a:pt x="14003" y="15202"/>
                    </a:cubicBezTo>
                    <a:cubicBezTo>
                      <a:pt x="14494" y="14612"/>
                      <a:pt x="14541" y="13779"/>
                      <a:pt x="14494" y="13040"/>
                    </a:cubicBezTo>
                    <a:cubicBezTo>
                      <a:pt x="14396" y="10486"/>
                      <a:pt x="13315" y="8128"/>
                      <a:pt x="12234" y="5821"/>
                    </a:cubicBezTo>
                    <a:cubicBezTo>
                      <a:pt x="11448" y="4151"/>
                      <a:pt x="10611" y="2429"/>
                      <a:pt x="9188" y="1250"/>
                    </a:cubicBezTo>
                    <a:cubicBezTo>
                      <a:pt x="8137" y="425"/>
                      <a:pt x="6742" y="0"/>
                      <a:pt x="53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7" name="Google Shape;13927;p100"/>
              <p:cNvSpPr/>
              <p:nvPr/>
            </p:nvSpPr>
            <p:spPr>
              <a:xfrm>
                <a:off x="6251000" y="1452550"/>
                <a:ext cx="114300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458" extrusionOk="0">
                    <a:moveTo>
                      <a:pt x="4571" y="1"/>
                    </a:moveTo>
                    <a:cubicBezTo>
                      <a:pt x="3145" y="99"/>
                      <a:pt x="1722" y="347"/>
                      <a:pt x="347" y="543"/>
                    </a:cubicBezTo>
                    <a:lnTo>
                      <a:pt x="197" y="1278"/>
                    </a:lnTo>
                    <a:cubicBezTo>
                      <a:pt x="150" y="1526"/>
                      <a:pt x="99" y="1769"/>
                      <a:pt x="1" y="2017"/>
                    </a:cubicBezTo>
                    <a:lnTo>
                      <a:pt x="3538" y="2457"/>
                    </a:lnTo>
                    <a:cubicBezTo>
                      <a:pt x="3538" y="1526"/>
                      <a:pt x="3931" y="689"/>
                      <a:pt x="4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8" name="Google Shape;13928;p100"/>
              <p:cNvSpPr/>
              <p:nvPr/>
            </p:nvSpPr>
            <p:spPr>
              <a:xfrm>
                <a:off x="6305050" y="1449650"/>
                <a:ext cx="149850" cy="3198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2792" extrusionOk="0">
                    <a:moveTo>
                      <a:pt x="4287" y="0"/>
                    </a:moveTo>
                    <a:cubicBezTo>
                      <a:pt x="3660" y="0"/>
                      <a:pt x="3021" y="45"/>
                      <a:pt x="2409" y="117"/>
                    </a:cubicBezTo>
                    <a:cubicBezTo>
                      <a:pt x="1769" y="805"/>
                      <a:pt x="1376" y="1642"/>
                      <a:pt x="1376" y="2573"/>
                    </a:cubicBezTo>
                    <a:lnTo>
                      <a:pt x="2457" y="2722"/>
                    </a:lnTo>
                    <a:cubicBezTo>
                      <a:pt x="2213" y="3214"/>
                      <a:pt x="248" y="7191"/>
                      <a:pt x="0" y="7733"/>
                    </a:cubicBezTo>
                    <a:cubicBezTo>
                      <a:pt x="197" y="8814"/>
                      <a:pt x="1474" y="12595"/>
                      <a:pt x="2802" y="12791"/>
                    </a:cubicBezTo>
                    <a:cubicBezTo>
                      <a:pt x="3294" y="11172"/>
                      <a:pt x="5553" y="2573"/>
                      <a:pt x="5848" y="1099"/>
                    </a:cubicBezTo>
                    <a:cubicBezTo>
                      <a:pt x="5993" y="561"/>
                      <a:pt x="5553" y="19"/>
                      <a:pt x="4964" y="19"/>
                    </a:cubicBezTo>
                    <a:cubicBezTo>
                      <a:pt x="4741" y="6"/>
                      <a:pt x="4515" y="0"/>
                      <a:pt x="4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9" name="Google Shape;13929;p100"/>
              <p:cNvSpPr/>
              <p:nvPr/>
            </p:nvSpPr>
            <p:spPr>
              <a:xfrm>
                <a:off x="6209250" y="1444000"/>
                <a:ext cx="7007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499" extrusionOk="0">
                    <a:moveTo>
                      <a:pt x="197" y="1"/>
                    </a:moveTo>
                    <a:cubicBezTo>
                      <a:pt x="52" y="736"/>
                      <a:pt x="99" y="1424"/>
                      <a:pt x="1" y="2162"/>
                    </a:cubicBezTo>
                    <a:cubicBezTo>
                      <a:pt x="337" y="2386"/>
                      <a:pt x="704" y="2498"/>
                      <a:pt x="1086" y="2498"/>
                    </a:cubicBezTo>
                    <a:cubicBezTo>
                      <a:pt x="1374" y="2498"/>
                      <a:pt x="1670" y="2435"/>
                      <a:pt x="1966" y="2308"/>
                    </a:cubicBezTo>
                    <a:cubicBezTo>
                      <a:pt x="2410" y="2162"/>
                      <a:pt x="2803" y="1718"/>
                      <a:pt x="2752" y="1227"/>
                    </a:cubicBezTo>
                    <a:cubicBezTo>
                      <a:pt x="2752" y="885"/>
                      <a:pt x="2508" y="590"/>
                      <a:pt x="2162" y="394"/>
                    </a:cubicBezTo>
                    <a:cubicBezTo>
                      <a:pt x="1867" y="197"/>
                      <a:pt x="1525" y="146"/>
                      <a:pt x="1132" y="48"/>
                    </a:cubicBezTo>
                    <a:cubicBezTo>
                      <a:pt x="885" y="1"/>
                      <a:pt x="492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0" name="Google Shape;13930;p100"/>
              <p:cNvSpPr/>
              <p:nvPr/>
            </p:nvSpPr>
            <p:spPr>
              <a:xfrm>
                <a:off x="6147850" y="1440275"/>
                <a:ext cx="786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082" extrusionOk="0">
                    <a:moveTo>
                      <a:pt x="1474" y="1"/>
                    </a:moveTo>
                    <a:cubicBezTo>
                      <a:pt x="1034" y="248"/>
                      <a:pt x="492" y="590"/>
                      <a:pt x="0" y="885"/>
                    </a:cubicBezTo>
                    <a:cubicBezTo>
                      <a:pt x="0" y="983"/>
                      <a:pt x="150" y="1081"/>
                      <a:pt x="295" y="1081"/>
                    </a:cubicBezTo>
                    <a:cubicBezTo>
                      <a:pt x="393" y="1081"/>
                      <a:pt x="543" y="1081"/>
                      <a:pt x="641" y="1034"/>
                    </a:cubicBezTo>
                    <a:cubicBezTo>
                      <a:pt x="983" y="936"/>
                      <a:pt x="1278" y="787"/>
                      <a:pt x="1623" y="590"/>
                    </a:cubicBezTo>
                    <a:lnTo>
                      <a:pt x="2948" y="885"/>
                    </a:lnTo>
                    <a:cubicBezTo>
                      <a:pt x="3144" y="739"/>
                      <a:pt x="3097" y="445"/>
                      <a:pt x="3097" y="248"/>
                    </a:cubicBezTo>
                    <a:cubicBezTo>
                      <a:pt x="2508" y="150"/>
                      <a:pt x="2115" y="1"/>
                      <a:pt x="14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1" name="Google Shape;13931;p100"/>
              <p:cNvSpPr/>
              <p:nvPr/>
            </p:nvSpPr>
            <p:spPr>
              <a:xfrm>
                <a:off x="6149125" y="1457900"/>
                <a:ext cx="7735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261" extrusionOk="0">
                    <a:moveTo>
                      <a:pt x="1799" y="0"/>
                    </a:moveTo>
                    <a:cubicBezTo>
                      <a:pt x="1664" y="0"/>
                      <a:pt x="1525" y="10"/>
                      <a:pt x="1376" y="34"/>
                    </a:cubicBezTo>
                    <a:cubicBezTo>
                      <a:pt x="932" y="329"/>
                      <a:pt x="441" y="769"/>
                      <a:pt x="0" y="1064"/>
                    </a:cubicBezTo>
                    <a:cubicBezTo>
                      <a:pt x="48" y="1162"/>
                      <a:pt x="197" y="1261"/>
                      <a:pt x="295" y="1261"/>
                    </a:cubicBezTo>
                    <a:cubicBezTo>
                      <a:pt x="441" y="1261"/>
                      <a:pt x="539" y="1213"/>
                      <a:pt x="637" y="1162"/>
                    </a:cubicBezTo>
                    <a:cubicBezTo>
                      <a:pt x="983" y="1017"/>
                      <a:pt x="1278" y="820"/>
                      <a:pt x="1572" y="624"/>
                    </a:cubicBezTo>
                    <a:cubicBezTo>
                      <a:pt x="2013" y="671"/>
                      <a:pt x="2504" y="671"/>
                      <a:pt x="2948" y="769"/>
                    </a:cubicBezTo>
                    <a:cubicBezTo>
                      <a:pt x="3093" y="573"/>
                      <a:pt x="3046" y="329"/>
                      <a:pt x="2995" y="82"/>
                    </a:cubicBezTo>
                    <a:cubicBezTo>
                      <a:pt x="2554" y="82"/>
                      <a:pt x="2197" y="0"/>
                      <a:pt x="1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2" name="Google Shape;13932;p100"/>
              <p:cNvSpPr/>
              <p:nvPr/>
            </p:nvSpPr>
            <p:spPr>
              <a:xfrm>
                <a:off x="6157675" y="1474350"/>
                <a:ext cx="688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094" extrusionOk="0">
                    <a:moveTo>
                      <a:pt x="1524" y="0"/>
                    </a:moveTo>
                    <a:cubicBezTo>
                      <a:pt x="1432" y="0"/>
                      <a:pt x="1335" y="4"/>
                      <a:pt x="1230" y="13"/>
                    </a:cubicBezTo>
                    <a:cubicBezTo>
                      <a:pt x="837" y="261"/>
                      <a:pt x="393" y="654"/>
                      <a:pt x="0" y="948"/>
                    </a:cubicBezTo>
                    <a:cubicBezTo>
                      <a:pt x="0" y="1047"/>
                      <a:pt x="150" y="1094"/>
                      <a:pt x="248" y="1094"/>
                    </a:cubicBezTo>
                    <a:cubicBezTo>
                      <a:pt x="346" y="1094"/>
                      <a:pt x="492" y="1047"/>
                      <a:pt x="590" y="996"/>
                    </a:cubicBezTo>
                    <a:cubicBezTo>
                      <a:pt x="837" y="897"/>
                      <a:pt x="1132" y="752"/>
                      <a:pt x="1376" y="555"/>
                    </a:cubicBezTo>
                    <a:cubicBezTo>
                      <a:pt x="1769" y="603"/>
                      <a:pt x="2213" y="603"/>
                      <a:pt x="2606" y="654"/>
                    </a:cubicBezTo>
                    <a:cubicBezTo>
                      <a:pt x="2751" y="504"/>
                      <a:pt x="2704" y="261"/>
                      <a:pt x="2653" y="64"/>
                    </a:cubicBezTo>
                    <a:cubicBezTo>
                      <a:pt x="2219" y="64"/>
                      <a:pt x="1910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3" name="Google Shape;13933;p100"/>
              <p:cNvSpPr/>
              <p:nvPr/>
            </p:nvSpPr>
            <p:spPr>
              <a:xfrm>
                <a:off x="6166325" y="1486625"/>
                <a:ext cx="6880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095" extrusionOk="0">
                    <a:moveTo>
                      <a:pt x="1522" y="1"/>
                    </a:moveTo>
                    <a:cubicBezTo>
                      <a:pt x="1429" y="1"/>
                      <a:pt x="1331" y="4"/>
                      <a:pt x="1226" y="13"/>
                    </a:cubicBezTo>
                    <a:cubicBezTo>
                      <a:pt x="833" y="308"/>
                      <a:pt x="342" y="654"/>
                      <a:pt x="0" y="949"/>
                    </a:cubicBezTo>
                    <a:cubicBezTo>
                      <a:pt x="0" y="1047"/>
                      <a:pt x="146" y="1094"/>
                      <a:pt x="244" y="1094"/>
                    </a:cubicBezTo>
                    <a:cubicBezTo>
                      <a:pt x="342" y="1094"/>
                      <a:pt x="440" y="1094"/>
                      <a:pt x="539" y="1047"/>
                    </a:cubicBezTo>
                    <a:cubicBezTo>
                      <a:pt x="833" y="898"/>
                      <a:pt x="1128" y="752"/>
                      <a:pt x="1376" y="556"/>
                    </a:cubicBezTo>
                    <a:cubicBezTo>
                      <a:pt x="1769" y="603"/>
                      <a:pt x="2209" y="603"/>
                      <a:pt x="2602" y="654"/>
                    </a:cubicBezTo>
                    <a:cubicBezTo>
                      <a:pt x="2751" y="505"/>
                      <a:pt x="2700" y="261"/>
                      <a:pt x="2653" y="64"/>
                    </a:cubicBezTo>
                    <a:cubicBezTo>
                      <a:pt x="2215" y="64"/>
                      <a:pt x="1908" y="1"/>
                      <a:pt x="15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4" name="Google Shape;13934;p100"/>
              <p:cNvSpPr/>
              <p:nvPr/>
            </p:nvSpPr>
            <p:spPr>
              <a:xfrm>
                <a:off x="6036125" y="1469750"/>
                <a:ext cx="1068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261" extrusionOk="0">
                    <a:moveTo>
                      <a:pt x="3734" y="1"/>
                    </a:moveTo>
                    <a:cubicBezTo>
                      <a:pt x="2504" y="52"/>
                      <a:pt x="1278" y="52"/>
                      <a:pt x="1" y="99"/>
                    </a:cubicBezTo>
                    <a:cubicBezTo>
                      <a:pt x="638" y="739"/>
                      <a:pt x="1129" y="1474"/>
                      <a:pt x="1475" y="2260"/>
                    </a:cubicBezTo>
                    <a:lnTo>
                      <a:pt x="4273" y="1427"/>
                    </a:lnTo>
                    <a:cubicBezTo>
                      <a:pt x="4175" y="1180"/>
                      <a:pt x="4076" y="983"/>
                      <a:pt x="4029" y="739"/>
                    </a:cubicBezTo>
                    <a:lnTo>
                      <a:pt x="37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5" name="Google Shape;13935;p100"/>
              <p:cNvSpPr/>
              <p:nvPr/>
            </p:nvSpPr>
            <p:spPr>
              <a:xfrm>
                <a:off x="5936600" y="1472200"/>
                <a:ext cx="200275" cy="34882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13953" extrusionOk="0">
                    <a:moveTo>
                      <a:pt x="3982" y="1"/>
                    </a:moveTo>
                    <a:cubicBezTo>
                      <a:pt x="2948" y="99"/>
                      <a:pt x="1919" y="197"/>
                      <a:pt x="885" y="347"/>
                    </a:cubicBezTo>
                    <a:cubicBezTo>
                      <a:pt x="347" y="492"/>
                      <a:pt x="1" y="1034"/>
                      <a:pt x="197" y="1573"/>
                    </a:cubicBezTo>
                    <a:cubicBezTo>
                      <a:pt x="740" y="2999"/>
                      <a:pt x="5947" y="12431"/>
                      <a:pt x="6733" y="13952"/>
                    </a:cubicBezTo>
                    <a:cubicBezTo>
                      <a:pt x="8010" y="13512"/>
                      <a:pt x="7912" y="8108"/>
                      <a:pt x="7912" y="6977"/>
                    </a:cubicBezTo>
                    <a:cubicBezTo>
                      <a:pt x="7617" y="6536"/>
                      <a:pt x="4375" y="3243"/>
                      <a:pt x="4029" y="2803"/>
                    </a:cubicBezTo>
                    <a:lnTo>
                      <a:pt x="5456" y="2162"/>
                    </a:lnTo>
                    <a:cubicBezTo>
                      <a:pt x="5110" y="1376"/>
                      <a:pt x="4619" y="641"/>
                      <a:pt x="39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6" name="Google Shape;13936;p100"/>
              <p:cNvSpPr/>
              <p:nvPr/>
            </p:nvSpPr>
            <p:spPr>
              <a:xfrm>
                <a:off x="6098725" y="1452550"/>
                <a:ext cx="71250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501" extrusionOk="0">
                    <a:moveTo>
                      <a:pt x="2606" y="1"/>
                    </a:moveTo>
                    <a:cubicBezTo>
                      <a:pt x="2358" y="1"/>
                      <a:pt x="1965" y="1"/>
                      <a:pt x="1671" y="52"/>
                    </a:cubicBezTo>
                    <a:cubicBezTo>
                      <a:pt x="1329" y="99"/>
                      <a:pt x="936" y="197"/>
                      <a:pt x="641" y="394"/>
                    </a:cubicBezTo>
                    <a:cubicBezTo>
                      <a:pt x="346" y="543"/>
                      <a:pt x="99" y="885"/>
                      <a:pt x="51" y="1231"/>
                    </a:cubicBezTo>
                    <a:cubicBezTo>
                      <a:pt x="0" y="1722"/>
                      <a:pt x="393" y="2162"/>
                      <a:pt x="837" y="2312"/>
                    </a:cubicBezTo>
                    <a:cubicBezTo>
                      <a:pt x="1131" y="2438"/>
                      <a:pt x="1434" y="2500"/>
                      <a:pt x="1730" y="2500"/>
                    </a:cubicBezTo>
                    <a:cubicBezTo>
                      <a:pt x="2126" y="2500"/>
                      <a:pt x="2512" y="2387"/>
                      <a:pt x="2850" y="2162"/>
                    </a:cubicBezTo>
                    <a:cubicBezTo>
                      <a:pt x="2704" y="1427"/>
                      <a:pt x="2751" y="740"/>
                      <a:pt x="26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7" name="Google Shape;13937;p100"/>
              <p:cNvSpPr/>
              <p:nvPr/>
            </p:nvSpPr>
            <p:spPr>
              <a:xfrm>
                <a:off x="6152750" y="1447650"/>
                <a:ext cx="774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133" extrusionOk="0">
                    <a:moveTo>
                      <a:pt x="1624" y="0"/>
                    </a:moveTo>
                    <a:cubicBezTo>
                      <a:pt x="1034" y="51"/>
                      <a:pt x="641" y="197"/>
                      <a:pt x="52" y="295"/>
                    </a:cubicBezTo>
                    <a:cubicBezTo>
                      <a:pt x="1" y="492"/>
                      <a:pt x="1" y="786"/>
                      <a:pt x="150" y="936"/>
                    </a:cubicBezTo>
                    <a:cubicBezTo>
                      <a:pt x="590" y="837"/>
                      <a:pt x="1082" y="739"/>
                      <a:pt x="1526" y="641"/>
                    </a:cubicBezTo>
                    <a:cubicBezTo>
                      <a:pt x="1820" y="837"/>
                      <a:pt x="2162" y="936"/>
                      <a:pt x="2457" y="1081"/>
                    </a:cubicBezTo>
                    <a:cubicBezTo>
                      <a:pt x="2606" y="1081"/>
                      <a:pt x="2705" y="1132"/>
                      <a:pt x="2850" y="1132"/>
                    </a:cubicBezTo>
                    <a:cubicBezTo>
                      <a:pt x="2948" y="1081"/>
                      <a:pt x="3098" y="1034"/>
                      <a:pt x="3098" y="885"/>
                    </a:cubicBezTo>
                    <a:cubicBezTo>
                      <a:pt x="2654" y="641"/>
                      <a:pt x="2064" y="295"/>
                      <a:pt x="16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8" name="Google Shape;13938;p100"/>
              <p:cNvSpPr/>
              <p:nvPr/>
            </p:nvSpPr>
            <p:spPr>
              <a:xfrm>
                <a:off x="6151575" y="1465850"/>
                <a:ext cx="7735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238" extrusionOk="0">
                    <a:moveTo>
                      <a:pt x="1471" y="1"/>
                    </a:moveTo>
                    <a:cubicBezTo>
                      <a:pt x="1009" y="1"/>
                      <a:pt x="643" y="109"/>
                      <a:pt x="99" y="109"/>
                    </a:cubicBezTo>
                    <a:cubicBezTo>
                      <a:pt x="48" y="306"/>
                      <a:pt x="1" y="601"/>
                      <a:pt x="146" y="746"/>
                    </a:cubicBezTo>
                    <a:cubicBezTo>
                      <a:pt x="637" y="699"/>
                      <a:pt x="1081" y="699"/>
                      <a:pt x="1573" y="648"/>
                    </a:cubicBezTo>
                    <a:cubicBezTo>
                      <a:pt x="1816" y="844"/>
                      <a:pt x="2162" y="1041"/>
                      <a:pt x="2457" y="1139"/>
                    </a:cubicBezTo>
                    <a:cubicBezTo>
                      <a:pt x="2555" y="1237"/>
                      <a:pt x="2701" y="1237"/>
                      <a:pt x="2799" y="1237"/>
                    </a:cubicBezTo>
                    <a:cubicBezTo>
                      <a:pt x="2948" y="1237"/>
                      <a:pt x="3094" y="1190"/>
                      <a:pt x="3094" y="1092"/>
                    </a:cubicBezTo>
                    <a:cubicBezTo>
                      <a:pt x="2653" y="746"/>
                      <a:pt x="2162" y="353"/>
                      <a:pt x="1718" y="11"/>
                    </a:cubicBezTo>
                    <a:cubicBezTo>
                      <a:pt x="1632" y="4"/>
                      <a:pt x="1550" y="1"/>
                      <a:pt x="14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9" name="Google Shape;13939;p100"/>
              <p:cNvSpPr/>
              <p:nvPr/>
            </p:nvSpPr>
            <p:spPr>
              <a:xfrm>
                <a:off x="6152750" y="1482950"/>
                <a:ext cx="688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096" extrusionOk="0">
                    <a:moveTo>
                      <a:pt x="1206" y="0"/>
                    </a:moveTo>
                    <a:cubicBezTo>
                      <a:pt x="815" y="0"/>
                      <a:pt x="479" y="62"/>
                      <a:pt x="52" y="62"/>
                    </a:cubicBezTo>
                    <a:cubicBezTo>
                      <a:pt x="52" y="259"/>
                      <a:pt x="1" y="506"/>
                      <a:pt x="99" y="652"/>
                    </a:cubicBezTo>
                    <a:cubicBezTo>
                      <a:pt x="543" y="604"/>
                      <a:pt x="936" y="604"/>
                      <a:pt x="1376" y="553"/>
                    </a:cubicBezTo>
                    <a:cubicBezTo>
                      <a:pt x="1624" y="703"/>
                      <a:pt x="1868" y="899"/>
                      <a:pt x="2162" y="997"/>
                    </a:cubicBezTo>
                    <a:cubicBezTo>
                      <a:pt x="2261" y="1045"/>
                      <a:pt x="2359" y="1096"/>
                      <a:pt x="2457" y="1096"/>
                    </a:cubicBezTo>
                    <a:cubicBezTo>
                      <a:pt x="2606" y="1096"/>
                      <a:pt x="2705" y="1045"/>
                      <a:pt x="2752" y="946"/>
                    </a:cubicBezTo>
                    <a:cubicBezTo>
                      <a:pt x="2359" y="652"/>
                      <a:pt x="1919" y="259"/>
                      <a:pt x="1526" y="15"/>
                    </a:cubicBezTo>
                    <a:cubicBezTo>
                      <a:pt x="1414" y="4"/>
                      <a:pt x="1308" y="0"/>
                      <a:pt x="1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0" name="Google Shape;13940;p100"/>
              <p:cNvSpPr/>
              <p:nvPr/>
            </p:nvSpPr>
            <p:spPr>
              <a:xfrm>
                <a:off x="6144200" y="1495225"/>
                <a:ext cx="688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096" extrusionOk="0">
                    <a:moveTo>
                      <a:pt x="1210" y="0"/>
                    </a:moveTo>
                    <a:cubicBezTo>
                      <a:pt x="832" y="0"/>
                      <a:pt x="526" y="62"/>
                      <a:pt x="99" y="62"/>
                    </a:cubicBezTo>
                    <a:cubicBezTo>
                      <a:pt x="48" y="259"/>
                      <a:pt x="1" y="506"/>
                      <a:pt x="99" y="652"/>
                    </a:cubicBezTo>
                    <a:cubicBezTo>
                      <a:pt x="539" y="605"/>
                      <a:pt x="932" y="605"/>
                      <a:pt x="1376" y="554"/>
                    </a:cubicBezTo>
                    <a:cubicBezTo>
                      <a:pt x="1620" y="750"/>
                      <a:pt x="1868" y="899"/>
                      <a:pt x="2162" y="998"/>
                    </a:cubicBezTo>
                    <a:cubicBezTo>
                      <a:pt x="2261" y="1045"/>
                      <a:pt x="2359" y="1096"/>
                      <a:pt x="2504" y="1096"/>
                    </a:cubicBezTo>
                    <a:cubicBezTo>
                      <a:pt x="2603" y="1096"/>
                      <a:pt x="2701" y="1045"/>
                      <a:pt x="2752" y="947"/>
                    </a:cubicBezTo>
                    <a:cubicBezTo>
                      <a:pt x="2359" y="652"/>
                      <a:pt x="1915" y="259"/>
                      <a:pt x="1522" y="15"/>
                    </a:cubicBezTo>
                    <a:cubicBezTo>
                      <a:pt x="1411" y="5"/>
                      <a:pt x="1308" y="0"/>
                      <a:pt x="1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1" name="Google Shape;13941;p100"/>
              <p:cNvSpPr/>
              <p:nvPr/>
            </p:nvSpPr>
            <p:spPr>
              <a:xfrm>
                <a:off x="6072975" y="1402125"/>
                <a:ext cx="228450" cy="201775"/>
              </a:xfrm>
              <a:custGeom>
                <a:avLst/>
                <a:gdLst/>
                <a:ahLst/>
                <a:cxnLst/>
                <a:rect l="l" t="t" r="r" b="b"/>
                <a:pathLst>
                  <a:path w="9138" h="8071" extrusionOk="0">
                    <a:moveTo>
                      <a:pt x="4264" y="0"/>
                    </a:moveTo>
                    <a:cubicBezTo>
                      <a:pt x="4234" y="0"/>
                      <a:pt x="4204" y="2"/>
                      <a:pt x="4174" y="6"/>
                    </a:cubicBezTo>
                    <a:cubicBezTo>
                      <a:pt x="3734" y="6"/>
                      <a:pt x="3341" y="348"/>
                      <a:pt x="3243" y="741"/>
                    </a:cubicBezTo>
                    <a:cubicBezTo>
                      <a:pt x="3027" y="588"/>
                      <a:pt x="2774" y="511"/>
                      <a:pt x="2519" y="511"/>
                    </a:cubicBezTo>
                    <a:cubicBezTo>
                      <a:pt x="2365" y="511"/>
                      <a:pt x="2211" y="539"/>
                      <a:pt x="2064" y="595"/>
                    </a:cubicBezTo>
                    <a:cubicBezTo>
                      <a:pt x="1671" y="792"/>
                      <a:pt x="1376" y="1134"/>
                      <a:pt x="1325" y="1578"/>
                    </a:cubicBezTo>
                    <a:cubicBezTo>
                      <a:pt x="1293" y="1575"/>
                      <a:pt x="1262" y="1573"/>
                      <a:pt x="1230" y="1573"/>
                    </a:cubicBezTo>
                    <a:cubicBezTo>
                      <a:pt x="724" y="1573"/>
                      <a:pt x="236" y="1951"/>
                      <a:pt x="99" y="2462"/>
                    </a:cubicBezTo>
                    <a:cubicBezTo>
                      <a:pt x="1" y="3000"/>
                      <a:pt x="295" y="3590"/>
                      <a:pt x="787" y="3837"/>
                    </a:cubicBezTo>
                    <a:cubicBezTo>
                      <a:pt x="394" y="3983"/>
                      <a:pt x="99" y="4427"/>
                      <a:pt x="146" y="4820"/>
                    </a:cubicBezTo>
                    <a:cubicBezTo>
                      <a:pt x="197" y="5260"/>
                      <a:pt x="590" y="5653"/>
                      <a:pt x="983" y="5704"/>
                    </a:cubicBezTo>
                    <a:cubicBezTo>
                      <a:pt x="441" y="6144"/>
                      <a:pt x="688" y="7029"/>
                      <a:pt x="1325" y="7225"/>
                    </a:cubicBezTo>
                    <a:cubicBezTo>
                      <a:pt x="1573" y="7276"/>
                      <a:pt x="1867" y="7225"/>
                      <a:pt x="2064" y="7374"/>
                    </a:cubicBezTo>
                    <a:cubicBezTo>
                      <a:pt x="2406" y="7571"/>
                      <a:pt x="2602" y="7815"/>
                      <a:pt x="3046" y="7815"/>
                    </a:cubicBezTo>
                    <a:cubicBezTo>
                      <a:pt x="3089" y="7819"/>
                      <a:pt x="3132" y="7821"/>
                      <a:pt x="3175" y="7821"/>
                    </a:cubicBezTo>
                    <a:cubicBezTo>
                      <a:pt x="3629" y="7821"/>
                      <a:pt x="4098" y="7580"/>
                      <a:pt x="4324" y="7178"/>
                    </a:cubicBezTo>
                    <a:cubicBezTo>
                      <a:pt x="4469" y="7618"/>
                      <a:pt x="4815" y="7964"/>
                      <a:pt x="5255" y="8062"/>
                    </a:cubicBezTo>
                    <a:cubicBezTo>
                      <a:pt x="5309" y="8068"/>
                      <a:pt x="5364" y="8071"/>
                      <a:pt x="5419" y="8071"/>
                    </a:cubicBezTo>
                    <a:cubicBezTo>
                      <a:pt x="5815" y="8071"/>
                      <a:pt x="6220" y="7922"/>
                      <a:pt x="6434" y="7618"/>
                    </a:cubicBezTo>
                    <a:cubicBezTo>
                      <a:pt x="6516" y="7630"/>
                      <a:pt x="6598" y="7637"/>
                      <a:pt x="6680" y="7637"/>
                    </a:cubicBezTo>
                    <a:cubicBezTo>
                      <a:pt x="6940" y="7637"/>
                      <a:pt x="7192" y="7571"/>
                      <a:pt x="7417" y="7422"/>
                    </a:cubicBezTo>
                    <a:cubicBezTo>
                      <a:pt x="7711" y="7276"/>
                      <a:pt x="7959" y="7080"/>
                      <a:pt x="8203" y="6883"/>
                    </a:cubicBezTo>
                    <a:cubicBezTo>
                      <a:pt x="8497" y="6636"/>
                      <a:pt x="8745" y="6392"/>
                      <a:pt x="8890" y="6046"/>
                    </a:cubicBezTo>
                    <a:cubicBezTo>
                      <a:pt x="9040" y="5704"/>
                      <a:pt x="9040" y="5311"/>
                      <a:pt x="8745" y="5064"/>
                    </a:cubicBezTo>
                    <a:cubicBezTo>
                      <a:pt x="8989" y="4769"/>
                      <a:pt x="9138" y="4376"/>
                      <a:pt x="9040" y="4034"/>
                    </a:cubicBezTo>
                    <a:cubicBezTo>
                      <a:pt x="8989" y="3641"/>
                      <a:pt x="8745" y="3295"/>
                      <a:pt x="8399" y="3150"/>
                    </a:cubicBezTo>
                    <a:cubicBezTo>
                      <a:pt x="8548" y="2804"/>
                      <a:pt x="8497" y="2411"/>
                      <a:pt x="8254" y="2116"/>
                    </a:cubicBezTo>
                    <a:cubicBezTo>
                      <a:pt x="8098" y="1883"/>
                      <a:pt x="7821" y="1744"/>
                      <a:pt x="7540" y="1744"/>
                    </a:cubicBezTo>
                    <a:cubicBezTo>
                      <a:pt x="7466" y="1744"/>
                      <a:pt x="7391" y="1754"/>
                      <a:pt x="7318" y="1774"/>
                    </a:cubicBezTo>
                    <a:cubicBezTo>
                      <a:pt x="7271" y="1283"/>
                      <a:pt x="6976" y="792"/>
                      <a:pt x="6532" y="595"/>
                    </a:cubicBezTo>
                    <a:cubicBezTo>
                      <a:pt x="6342" y="488"/>
                      <a:pt x="6133" y="437"/>
                      <a:pt x="5922" y="437"/>
                    </a:cubicBezTo>
                    <a:cubicBezTo>
                      <a:pt x="5643" y="437"/>
                      <a:pt x="5360" y="526"/>
                      <a:pt x="5110" y="693"/>
                    </a:cubicBezTo>
                    <a:cubicBezTo>
                      <a:pt x="5019" y="283"/>
                      <a:pt x="4632" y="0"/>
                      <a:pt x="4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2" name="Google Shape;13942;p100"/>
              <p:cNvSpPr/>
              <p:nvPr/>
            </p:nvSpPr>
            <p:spPr>
              <a:xfrm>
                <a:off x="6276850" y="2641600"/>
                <a:ext cx="688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3431" extrusionOk="0">
                    <a:moveTo>
                      <a:pt x="2042" y="1"/>
                    </a:moveTo>
                    <a:cubicBezTo>
                      <a:pt x="1481" y="1"/>
                      <a:pt x="867" y="57"/>
                      <a:pt x="393" y="90"/>
                    </a:cubicBezTo>
                    <a:cubicBezTo>
                      <a:pt x="244" y="1222"/>
                      <a:pt x="99" y="2302"/>
                      <a:pt x="0" y="3383"/>
                    </a:cubicBezTo>
                    <a:cubicBezTo>
                      <a:pt x="735" y="3383"/>
                      <a:pt x="1128" y="3430"/>
                      <a:pt x="1867" y="3430"/>
                    </a:cubicBezTo>
                    <a:cubicBezTo>
                      <a:pt x="1867" y="3430"/>
                      <a:pt x="2504" y="1222"/>
                      <a:pt x="2751" y="43"/>
                    </a:cubicBezTo>
                    <a:cubicBezTo>
                      <a:pt x="2538" y="12"/>
                      <a:pt x="2295" y="1"/>
                      <a:pt x="2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3" name="Google Shape;13943;p100"/>
              <p:cNvSpPr/>
              <p:nvPr/>
            </p:nvSpPr>
            <p:spPr>
              <a:xfrm>
                <a:off x="6252275" y="2696700"/>
                <a:ext cx="17560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2457" extrusionOk="0">
                    <a:moveTo>
                      <a:pt x="3341" y="0"/>
                    </a:moveTo>
                    <a:lnTo>
                      <a:pt x="2308" y="884"/>
                    </a:lnTo>
                    <a:lnTo>
                      <a:pt x="1573" y="884"/>
                    </a:lnTo>
                    <a:cubicBezTo>
                      <a:pt x="1376" y="637"/>
                      <a:pt x="1129" y="393"/>
                      <a:pt x="787" y="295"/>
                    </a:cubicBezTo>
                    <a:cubicBezTo>
                      <a:pt x="492" y="983"/>
                      <a:pt x="146" y="1718"/>
                      <a:pt x="1" y="2456"/>
                    </a:cubicBezTo>
                    <a:lnTo>
                      <a:pt x="7024" y="2456"/>
                    </a:lnTo>
                    <a:cubicBezTo>
                      <a:pt x="6977" y="2012"/>
                      <a:pt x="6631" y="1670"/>
                      <a:pt x="6289" y="1474"/>
                    </a:cubicBezTo>
                    <a:cubicBezTo>
                      <a:pt x="5896" y="1226"/>
                      <a:pt x="5255" y="1277"/>
                      <a:pt x="4815" y="1128"/>
                    </a:cubicBezTo>
                    <a:cubicBezTo>
                      <a:pt x="4226" y="983"/>
                      <a:pt x="3636" y="539"/>
                      <a:pt x="3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4" name="Google Shape;13944;p100"/>
              <p:cNvSpPr/>
              <p:nvPr/>
            </p:nvSpPr>
            <p:spPr>
              <a:xfrm>
                <a:off x="6252275" y="2758100"/>
                <a:ext cx="175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7024" h="441" extrusionOk="0">
                    <a:moveTo>
                      <a:pt x="1" y="0"/>
                    </a:moveTo>
                    <a:lnTo>
                      <a:pt x="1" y="440"/>
                    </a:lnTo>
                    <a:lnTo>
                      <a:pt x="7024" y="440"/>
                    </a:lnTo>
                    <a:lnTo>
                      <a:pt x="70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5" name="Google Shape;13945;p100"/>
              <p:cNvSpPr/>
              <p:nvPr/>
            </p:nvSpPr>
            <p:spPr>
              <a:xfrm>
                <a:off x="6334900" y="2713350"/>
                <a:ext cx="214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30" extrusionOk="0">
                    <a:moveTo>
                      <a:pt x="774" y="1"/>
                    </a:moveTo>
                    <a:cubicBezTo>
                      <a:pt x="756" y="1"/>
                      <a:pt x="738" y="7"/>
                      <a:pt x="724" y="22"/>
                    </a:cubicBezTo>
                    <a:cubicBezTo>
                      <a:pt x="477" y="218"/>
                      <a:pt x="280" y="415"/>
                      <a:pt x="36" y="659"/>
                    </a:cubicBezTo>
                    <a:cubicBezTo>
                      <a:pt x="0" y="695"/>
                      <a:pt x="15" y="729"/>
                      <a:pt x="62" y="729"/>
                    </a:cubicBezTo>
                    <a:cubicBezTo>
                      <a:pt x="82" y="729"/>
                      <a:pt x="106" y="723"/>
                      <a:pt x="135" y="710"/>
                    </a:cubicBezTo>
                    <a:cubicBezTo>
                      <a:pt x="331" y="513"/>
                      <a:pt x="575" y="317"/>
                      <a:pt x="822" y="69"/>
                    </a:cubicBezTo>
                    <a:cubicBezTo>
                      <a:pt x="856" y="36"/>
                      <a:pt x="817" y="1"/>
                      <a:pt x="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6" name="Google Shape;13946;p100"/>
              <p:cNvSpPr/>
              <p:nvPr/>
            </p:nvSpPr>
            <p:spPr>
              <a:xfrm>
                <a:off x="6343400" y="2718300"/>
                <a:ext cx="215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70" extrusionOk="0">
                    <a:moveTo>
                      <a:pt x="794" y="0"/>
                    </a:moveTo>
                    <a:cubicBezTo>
                      <a:pt x="776" y="0"/>
                      <a:pt x="752" y="7"/>
                      <a:pt x="726" y="20"/>
                    </a:cubicBezTo>
                    <a:cubicBezTo>
                      <a:pt x="530" y="217"/>
                      <a:pt x="286" y="413"/>
                      <a:pt x="38" y="657"/>
                    </a:cubicBezTo>
                    <a:cubicBezTo>
                      <a:pt x="0" y="698"/>
                      <a:pt x="56" y="770"/>
                      <a:pt x="104" y="770"/>
                    </a:cubicBezTo>
                    <a:cubicBezTo>
                      <a:pt x="116" y="770"/>
                      <a:pt x="127" y="765"/>
                      <a:pt x="137" y="755"/>
                    </a:cubicBezTo>
                    <a:cubicBezTo>
                      <a:pt x="384" y="512"/>
                      <a:pt x="581" y="315"/>
                      <a:pt x="824" y="119"/>
                    </a:cubicBezTo>
                    <a:cubicBezTo>
                      <a:pt x="862" y="47"/>
                      <a:pt x="844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7" name="Google Shape;13947;p100"/>
              <p:cNvSpPr/>
              <p:nvPr/>
            </p:nvSpPr>
            <p:spPr>
              <a:xfrm>
                <a:off x="6353225" y="2723350"/>
                <a:ext cx="228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65" extrusionOk="0">
                    <a:moveTo>
                      <a:pt x="809" y="1"/>
                    </a:moveTo>
                    <a:cubicBezTo>
                      <a:pt x="798" y="1"/>
                      <a:pt x="786" y="5"/>
                      <a:pt x="777" y="15"/>
                    </a:cubicBezTo>
                    <a:cubicBezTo>
                      <a:pt x="530" y="211"/>
                      <a:pt x="286" y="455"/>
                      <a:pt x="38" y="652"/>
                    </a:cubicBezTo>
                    <a:cubicBezTo>
                      <a:pt x="0" y="693"/>
                      <a:pt x="56" y="764"/>
                      <a:pt x="104" y="764"/>
                    </a:cubicBezTo>
                    <a:cubicBezTo>
                      <a:pt x="116" y="764"/>
                      <a:pt x="127" y="760"/>
                      <a:pt x="137" y="750"/>
                    </a:cubicBezTo>
                    <a:cubicBezTo>
                      <a:pt x="384" y="506"/>
                      <a:pt x="628" y="310"/>
                      <a:pt x="875" y="113"/>
                    </a:cubicBezTo>
                    <a:cubicBezTo>
                      <a:pt x="913" y="72"/>
                      <a:pt x="857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8" name="Google Shape;13948;p100"/>
              <p:cNvSpPr/>
              <p:nvPr/>
            </p:nvSpPr>
            <p:spPr>
              <a:xfrm>
                <a:off x="6198250" y="1958550"/>
                <a:ext cx="219800" cy="713300"/>
              </a:xfrm>
              <a:custGeom>
                <a:avLst/>
                <a:gdLst/>
                <a:ahLst/>
                <a:cxnLst/>
                <a:rect l="l" t="t" r="r" b="b"/>
                <a:pathLst>
                  <a:path w="8792" h="28532" extrusionOk="0">
                    <a:moveTo>
                      <a:pt x="7271" y="0"/>
                    </a:moveTo>
                    <a:lnTo>
                      <a:pt x="7271" y="0"/>
                    </a:lnTo>
                    <a:cubicBezTo>
                      <a:pt x="6925" y="51"/>
                      <a:pt x="5895" y="150"/>
                      <a:pt x="5502" y="248"/>
                    </a:cubicBezTo>
                    <a:cubicBezTo>
                      <a:pt x="5109" y="295"/>
                      <a:pt x="4716" y="444"/>
                      <a:pt x="4323" y="543"/>
                    </a:cubicBezTo>
                    <a:cubicBezTo>
                      <a:pt x="4225" y="543"/>
                      <a:pt x="4127" y="590"/>
                      <a:pt x="4029" y="590"/>
                    </a:cubicBezTo>
                    <a:cubicBezTo>
                      <a:pt x="3585" y="688"/>
                      <a:pt x="3144" y="837"/>
                      <a:pt x="2700" y="936"/>
                    </a:cubicBezTo>
                    <a:lnTo>
                      <a:pt x="2555" y="936"/>
                    </a:lnTo>
                    <a:cubicBezTo>
                      <a:pt x="2457" y="983"/>
                      <a:pt x="2358" y="983"/>
                      <a:pt x="2260" y="983"/>
                    </a:cubicBezTo>
                    <a:cubicBezTo>
                      <a:pt x="2209" y="983"/>
                      <a:pt x="2162" y="1034"/>
                      <a:pt x="2111" y="1034"/>
                    </a:cubicBezTo>
                    <a:cubicBezTo>
                      <a:pt x="1965" y="1034"/>
                      <a:pt x="1867" y="1081"/>
                      <a:pt x="1718" y="1081"/>
                    </a:cubicBezTo>
                    <a:lnTo>
                      <a:pt x="1521" y="1081"/>
                    </a:lnTo>
                    <a:cubicBezTo>
                      <a:pt x="1474" y="1081"/>
                      <a:pt x="1423" y="1132"/>
                      <a:pt x="1325" y="1132"/>
                    </a:cubicBezTo>
                    <a:lnTo>
                      <a:pt x="834" y="1132"/>
                    </a:lnTo>
                    <a:cubicBezTo>
                      <a:pt x="539" y="1132"/>
                      <a:pt x="295" y="1132"/>
                      <a:pt x="0" y="1081"/>
                    </a:cubicBezTo>
                    <a:lnTo>
                      <a:pt x="0" y="1081"/>
                    </a:lnTo>
                    <a:cubicBezTo>
                      <a:pt x="48" y="1132"/>
                      <a:pt x="48" y="1230"/>
                      <a:pt x="99" y="1277"/>
                    </a:cubicBezTo>
                    <a:cubicBezTo>
                      <a:pt x="1769" y="5502"/>
                      <a:pt x="2602" y="12674"/>
                      <a:pt x="2602" y="19308"/>
                    </a:cubicBezTo>
                    <a:cubicBezTo>
                      <a:pt x="2602" y="21713"/>
                      <a:pt x="2504" y="24024"/>
                      <a:pt x="2307" y="26135"/>
                    </a:cubicBezTo>
                    <a:cubicBezTo>
                      <a:pt x="2209" y="26822"/>
                      <a:pt x="3439" y="27659"/>
                      <a:pt x="3341" y="28296"/>
                    </a:cubicBezTo>
                    <a:cubicBezTo>
                      <a:pt x="3567" y="28461"/>
                      <a:pt x="3942" y="28531"/>
                      <a:pt x="4332" y="28531"/>
                    </a:cubicBezTo>
                    <a:cubicBezTo>
                      <a:pt x="4871" y="28531"/>
                      <a:pt x="5441" y="28398"/>
                      <a:pt x="5699" y="28198"/>
                    </a:cubicBezTo>
                    <a:cubicBezTo>
                      <a:pt x="5844" y="27561"/>
                      <a:pt x="6925" y="26873"/>
                      <a:pt x="7074" y="26135"/>
                    </a:cubicBezTo>
                    <a:cubicBezTo>
                      <a:pt x="8792" y="17980"/>
                      <a:pt x="8693" y="6143"/>
                      <a:pt x="72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9" name="Google Shape;13949;p100"/>
              <p:cNvSpPr/>
              <p:nvPr/>
            </p:nvSpPr>
            <p:spPr>
              <a:xfrm>
                <a:off x="6198250" y="1964725"/>
                <a:ext cx="142475" cy="476550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9062" extrusionOk="0">
                    <a:moveTo>
                      <a:pt x="5502" y="1"/>
                    </a:moveTo>
                    <a:cubicBezTo>
                      <a:pt x="5109" y="48"/>
                      <a:pt x="4716" y="197"/>
                      <a:pt x="4323" y="296"/>
                    </a:cubicBezTo>
                    <a:cubicBezTo>
                      <a:pt x="4225" y="296"/>
                      <a:pt x="4127" y="343"/>
                      <a:pt x="4029" y="343"/>
                    </a:cubicBezTo>
                    <a:cubicBezTo>
                      <a:pt x="3585" y="441"/>
                      <a:pt x="3144" y="590"/>
                      <a:pt x="2700" y="689"/>
                    </a:cubicBezTo>
                    <a:lnTo>
                      <a:pt x="2555" y="689"/>
                    </a:lnTo>
                    <a:cubicBezTo>
                      <a:pt x="2457" y="736"/>
                      <a:pt x="2358" y="736"/>
                      <a:pt x="2260" y="736"/>
                    </a:cubicBezTo>
                    <a:cubicBezTo>
                      <a:pt x="2209" y="736"/>
                      <a:pt x="2162" y="787"/>
                      <a:pt x="2111" y="787"/>
                    </a:cubicBezTo>
                    <a:cubicBezTo>
                      <a:pt x="1965" y="787"/>
                      <a:pt x="1867" y="834"/>
                      <a:pt x="1718" y="834"/>
                    </a:cubicBezTo>
                    <a:lnTo>
                      <a:pt x="1521" y="834"/>
                    </a:lnTo>
                    <a:cubicBezTo>
                      <a:pt x="1474" y="834"/>
                      <a:pt x="1423" y="885"/>
                      <a:pt x="1325" y="885"/>
                    </a:cubicBezTo>
                    <a:lnTo>
                      <a:pt x="834" y="885"/>
                    </a:lnTo>
                    <a:cubicBezTo>
                      <a:pt x="539" y="885"/>
                      <a:pt x="295" y="885"/>
                      <a:pt x="0" y="834"/>
                    </a:cubicBezTo>
                    <a:lnTo>
                      <a:pt x="0" y="834"/>
                    </a:lnTo>
                    <a:cubicBezTo>
                      <a:pt x="48" y="885"/>
                      <a:pt x="48" y="983"/>
                      <a:pt x="99" y="1030"/>
                    </a:cubicBezTo>
                    <a:cubicBezTo>
                      <a:pt x="1769" y="5255"/>
                      <a:pt x="2602" y="12427"/>
                      <a:pt x="2602" y="19061"/>
                    </a:cubicBezTo>
                    <a:cubicBezTo>
                      <a:pt x="5011" y="13213"/>
                      <a:pt x="5699" y="6092"/>
                      <a:pt x="5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0" name="Google Shape;13950;p100"/>
              <p:cNvSpPr/>
              <p:nvPr/>
            </p:nvSpPr>
            <p:spPr>
              <a:xfrm>
                <a:off x="6085250" y="2641600"/>
                <a:ext cx="6880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3431" extrusionOk="0">
                    <a:moveTo>
                      <a:pt x="2043" y="1"/>
                    </a:moveTo>
                    <a:cubicBezTo>
                      <a:pt x="1482" y="1"/>
                      <a:pt x="868" y="57"/>
                      <a:pt x="394" y="90"/>
                    </a:cubicBezTo>
                    <a:cubicBezTo>
                      <a:pt x="296" y="1222"/>
                      <a:pt x="146" y="2302"/>
                      <a:pt x="1" y="3383"/>
                    </a:cubicBezTo>
                    <a:cubicBezTo>
                      <a:pt x="736" y="3383"/>
                      <a:pt x="1129" y="3430"/>
                      <a:pt x="1868" y="3430"/>
                    </a:cubicBezTo>
                    <a:cubicBezTo>
                      <a:pt x="1868" y="3430"/>
                      <a:pt x="2504" y="1222"/>
                      <a:pt x="2752" y="43"/>
                    </a:cubicBezTo>
                    <a:cubicBezTo>
                      <a:pt x="2538" y="12"/>
                      <a:pt x="2296" y="1"/>
                      <a:pt x="20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1" name="Google Shape;13951;p100"/>
              <p:cNvSpPr/>
              <p:nvPr/>
            </p:nvSpPr>
            <p:spPr>
              <a:xfrm>
                <a:off x="6061875" y="2696700"/>
                <a:ext cx="17442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2457" extrusionOk="0">
                    <a:moveTo>
                      <a:pt x="3294" y="0"/>
                    </a:moveTo>
                    <a:lnTo>
                      <a:pt x="2260" y="884"/>
                    </a:lnTo>
                    <a:lnTo>
                      <a:pt x="1525" y="884"/>
                    </a:lnTo>
                    <a:cubicBezTo>
                      <a:pt x="1376" y="637"/>
                      <a:pt x="1081" y="393"/>
                      <a:pt x="787" y="295"/>
                    </a:cubicBezTo>
                    <a:cubicBezTo>
                      <a:pt x="445" y="983"/>
                      <a:pt x="99" y="1718"/>
                      <a:pt x="1" y="2456"/>
                    </a:cubicBezTo>
                    <a:lnTo>
                      <a:pt x="6976" y="2456"/>
                    </a:lnTo>
                    <a:cubicBezTo>
                      <a:pt x="6976" y="2012"/>
                      <a:pt x="6634" y="1670"/>
                      <a:pt x="6241" y="1474"/>
                    </a:cubicBezTo>
                    <a:cubicBezTo>
                      <a:pt x="5848" y="1226"/>
                      <a:pt x="5208" y="1277"/>
                      <a:pt x="4815" y="1128"/>
                    </a:cubicBezTo>
                    <a:cubicBezTo>
                      <a:pt x="4178" y="983"/>
                      <a:pt x="3636" y="539"/>
                      <a:pt x="3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2" name="Google Shape;13952;p100"/>
              <p:cNvSpPr/>
              <p:nvPr/>
            </p:nvSpPr>
            <p:spPr>
              <a:xfrm>
                <a:off x="6061875" y="2758100"/>
                <a:ext cx="17442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441" extrusionOk="0">
                    <a:moveTo>
                      <a:pt x="1" y="0"/>
                    </a:moveTo>
                    <a:lnTo>
                      <a:pt x="1" y="440"/>
                    </a:lnTo>
                    <a:lnTo>
                      <a:pt x="6976" y="440"/>
                    </a:lnTo>
                    <a:lnTo>
                      <a:pt x="69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3" name="Google Shape;13953;p100"/>
              <p:cNvSpPr/>
              <p:nvPr/>
            </p:nvSpPr>
            <p:spPr>
              <a:xfrm>
                <a:off x="6143300" y="2713350"/>
                <a:ext cx="223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730" extrusionOk="0">
                    <a:moveTo>
                      <a:pt x="823" y="1"/>
                    </a:moveTo>
                    <a:cubicBezTo>
                      <a:pt x="806" y="1"/>
                      <a:pt x="787" y="7"/>
                      <a:pt x="772" y="22"/>
                    </a:cubicBezTo>
                    <a:cubicBezTo>
                      <a:pt x="528" y="218"/>
                      <a:pt x="281" y="415"/>
                      <a:pt x="37" y="659"/>
                    </a:cubicBezTo>
                    <a:cubicBezTo>
                      <a:pt x="1" y="695"/>
                      <a:pt x="40" y="729"/>
                      <a:pt x="83" y="729"/>
                    </a:cubicBezTo>
                    <a:cubicBezTo>
                      <a:pt x="101" y="729"/>
                      <a:pt x="120" y="723"/>
                      <a:pt x="135" y="710"/>
                    </a:cubicBezTo>
                    <a:cubicBezTo>
                      <a:pt x="379" y="513"/>
                      <a:pt x="626" y="317"/>
                      <a:pt x="823" y="69"/>
                    </a:cubicBezTo>
                    <a:cubicBezTo>
                      <a:pt x="892" y="36"/>
                      <a:pt x="864" y="1"/>
                      <a:pt x="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4" name="Google Shape;13954;p100"/>
              <p:cNvSpPr/>
              <p:nvPr/>
            </p:nvSpPr>
            <p:spPr>
              <a:xfrm>
                <a:off x="6151800" y="2718300"/>
                <a:ext cx="22425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770" extrusionOk="0">
                    <a:moveTo>
                      <a:pt x="822" y="0"/>
                    </a:moveTo>
                    <a:cubicBezTo>
                      <a:pt x="807" y="0"/>
                      <a:pt x="790" y="7"/>
                      <a:pt x="778" y="20"/>
                    </a:cubicBezTo>
                    <a:cubicBezTo>
                      <a:pt x="530" y="217"/>
                      <a:pt x="286" y="413"/>
                      <a:pt x="39" y="657"/>
                    </a:cubicBezTo>
                    <a:cubicBezTo>
                      <a:pt x="1" y="698"/>
                      <a:pt x="57" y="770"/>
                      <a:pt x="105" y="770"/>
                    </a:cubicBezTo>
                    <a:cubicBezTo>
                      <a:pt x="117" y="770"/>
                      <a:pt x="128" y="765"/>
                      <a:pt x="137" y="755"/>
                    </a:cubicBezTo>
                    <a:cubicBezTo>
                      <a:pt x="385" y="512"/>
                      <a:pt x="628" y="315"/>
                      <a:pt x="825" y="119"/>
                    </a:cubicBezTo>
                    <a:cubicBezTo>
                      <a:pt x="897" y="47"/>
                      <a:pt x="863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5" name="Google Shape;13955;p100"/>
              <p:cNvSpPr/>
              <p:nvPr/>
            </p:nvSpPr>
            <p:spPr>
              <a:xfrm>
                <a:off x="6162825" y="2723350"/>
                <a:ext cx="21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65" extrusionOk="0">
                    <a:moveTo>
                      <a:pt x="762" y="1"/>
                    </a:moveTo>
                    <a:cubicBezTo>
                      <a:pt x="750" y="1"/>
                      <a:pt x="739" y="5"/>
                      <a:pt x="730" y="15"/>
                    </a:cubicBezTo>
                    <a:cubicBezTo>
                      <a:pt x="482" y="211"/>
                      <a:pt x="286" y="455"/>
                      <a:pt x="42" y="652"/>
                    </a:cubicBezTo>
                    <a:cubicBezTo>
                      <a:pt x="1" y="693"/>
                      <a:pt x="26" y="764"/>
                      <a:pt x="88" y="764"/>
                    </a:cubicBezTo>
                    <a:cubicBezTo>
                      <a:pt x="103" y="764"/>
                      <a:pt x="121" y="760"/>
                      <a:pt x="140" y="750"/>
                    </a:cubicBezTo>
                    <a:cubicBezTo>
                      <a:pt x="337" y="506"/>
                      <a:pt x="580" y="310"/>
                      <a:pt x="828" y="113"/>
                    </a:cubicBezTo>
                    <a:cubicBezTo>
                      <a:pt x="866" y="72"/>
                      <a:pt x="810" y="1"/>
                      <a:pt x="7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6" name="Google Shape;13956;p100"/>
              <p:cNvSpPr/>
              <p:nvPr/>
            </p:nvSpPr>
            <p:spPr>
              <a:xfrm>
                <a:off x="6059425" y="1977025"/>
                <a:ext cx="256750" cy="688650"/>
              </a:xfrm>
              <a:custGeom>
                <a:avLst/>
                <a:gdLst/>
                <a:ahLst/>
                <a:cxnLst/>
                <a:rect l="l" t="t" r="r" b="b"/>
                <a:pathLst>
                  <a:path w="10270" h="27546" extrusionOk="0">
                    <a:moveTo>
                      <a:pt x="1820" y="0"/>
                    </a:moveTo>
                    <a:lnTo>
                      <a:pt x="1820" y="0"/>
                    </a:lnTo>
                    <a:cubicBezTo>
                      <a:pt x="2064" y="6878"/>
                      <a:pt x="1034" y="16848"/>
                      <a:pt x="150" y="24315"/>
                    </a:cubicBezTo>
                    <a:cubicBezTo>
                      <a:pt x="0" y="25545"/>
                      <a:pt x="1427" y="26182"/>
                      <a:pt x="1230" y="27262"/>
                    </a:cubicBezTo>
                    <a:cubicBezTo>
                      <a:pt x="1438" y="27448"/>
                      <a:pt x="1833" y="27546"/>
                      <a:pt x="2258" y="27546"/>
                    </a:cubicBezTo>
                    <a:cubicBezTo>
                      <a:pt x="2735" y="27546"/>
                      <a:pt x="3250" y="27423"/>
                      <a:pt x="3588" y="27164"/>
                    </a:cubicBezTo>
                    <a:cubicBezTo>
                      <a:pt x="3832" y="26233"/>
                      <a:pt x="5109" y="25985"/>
                      <a:pt x="5404" y="24955"/>
                    </a:cubicBezTo>
                    <a:cubicBezTo>
                      <a:pt x="7027" y="19748"/>
                      <a:pt x="10269" y="2307"/>
                      <a:pt x="10171" y="98"/>
                    </a:cubicBezTo>
                    <a:lnTo>
                      <a:pt x="10171" y="98"/>
                    </a:lnTo>
                    <a:cubicBezTo>
                      <a:pt x="9263" y="245"/>
                      <a:pt x="7983" y="311"/>
                      <a:pt x="6652" y="311"/>
                    </a:cubicBezTo>
                    <a:cubicBezTo>
                      <a:pt x="4883" y="311"/>
                      <a:pt x="3024" y="195"/>
                      <a:pt x="18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7" name="Google Shape;13957;p100"/>
              <p:cNvSpPr/>
              <p:nvPr/>
            </p:nvSpPr>
            <p:spPr>
              <a:xfrm>
                <a:off x="6069475" y="1618725"/>
                <a:ext cx="327375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3095" h="16050" extrusionOk="0">
                    <a:moveTo>
                      <a:pt x="10633" y="1"/>
                    </a:moveTo>
                    <a:cubicBezTo>
                      <a:pt x="10461" y="1"/>
                      <a:pt x="10272" y="43"/>
                      <a:pt x="10064" y="133"/>
                    </a:cubicBezTo>
                    <a:cubicBezTo>
                      <a:pt x="8535" y="801"/>
                      <a:pt x="7195" y="1026"/>
                      <a:pt x="5899" y="1026"/>
                    </a:cubicBezTo>
                    <a:cubicBezTo>
                      <a:pt x="4238" y="1026"/>
                      <a:pt x="2650" y="657"/>
                      <a:pt x="828" y="381"/>
                    </a:cubicBezTo>
                    <a:cubicBezTo>
                      <a:pt x="793" y="374"/>
                      <a:pt x="759" y="371"/>
                      <a:pt x="726" y="371"/>
                    </a:cubicBezTo>
                    <a:cubicBezTo>
                      <a:pt x="249" y="371"/>
                      <a:pt x="1" y="1002"/>
                      <a:pt x="141" y="1461"/>
                    </a:cubicBezTo>
                    <a:cubicBezTo>
                      <a:pt x="974" y="4456"/>
                      <a:pt x="1367" y="8339"/>
                      <a:pt x="1516" y="11286"/>
                    </a:cubicBezTo>
                    <a:cubicBezTo>
                      <a:pt x="1465" y="14084"/>
                      <a:pt x="141" y="15951"/>
                      <a:pt x="3430" y="15951"/>
                    </a:cubicBezTo>
                    <a:cubicBezTo>
                      <a:pt x="5348" y="15806"/>
                      <a:pt x="12174" y="16049"/>
                      <a:pt x="12764" y="14281"/>
                    </a:cubicBezTo>
                    <a:cubicBezTo>
                      <a:pt x="12764" y="12905"/>
                      <a:pt x="12174" y="12414"/>
                      <a:pt x="12174" y="11974"/>
                    </a:cubicBezTo>
                    <a:cubicBezTo>
                      <a:pt x="11991" y="8712"/>
                      <a:pt x="13095" y="1"/>
                      <a:pt x="106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8" name="Google Shape;13958;p100"/>
              <p:cNvSpPr/>
              <p:nvPr/>
            </p:nvSpPr>
            <p:spPr>
              <a:xfrm>
                <a:off x="6172600" y="1557000"/>
                <a:ext cx="88250" cy="13050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5220" extrusionOk="0">
                    <a:moveTo>
                      <a:pt x="2107" y="0"/>
                    </a:moveTo>
                    <a:cubicBezTo>
                      <a:pt x="1663" y="441"/>
                      <a:pt x="975" y="786"/>
                      <a:pt x="437" y="1081"/>
                    </a:cubicBezTo>
                    <a:cubicBezTo>
                      <a:pt x="681" y="1914"/>
                      <a:pt x="681" y="2850"/>
                      <a:pt x="681" y="3734"/>
                    </a:cubicBezTo>
                    <a:cubicBezTo>
                      <a:pt x="484" y="3832"/>
                      <a:pt x="288" y="3978"/>
                      <a:pt x="91" y="4076"/>
                    </a:cubicBezTo>
                    <a:lnTo>
                      <a:pt x="91" y="4127"/>
                    </a:lnTo>
                    <a:cubicBezTo>
                      <a:pt x="1" y="4713"/>
                      <a:pt x="453" y="5219"/>
                      <a:pt x="1022" y="5219"/>
                    </a:cubicBezTo>
                    <a:cubicBezTo>
                      <a:pt x="1071" y="5219"/>
                      <a:pt x="1121" y="5215"/>
                      <a:pt x="1172" y="5208"/>
                    </a:cubicBezTo>
                    <a:cubicBezTo>
                      <a:pt x="2107" y="5011"/>
                      <a:pt x="2795" y="4520"/>
                      <a:pt x="3530" y="3930"/>
                    </a:cubicBezTo>
                    <a:cubicBezTo>
                      <a:pt x="3188" y="3879"/>
                      <a:pt x="3137" y="3879"/>
                      <a:pt x="2795" y="3781"/>
                    </a:cubicBezTo>
                    <a:cubicBezTo>
                      <a:pt x="2697" y="3192"/>
                      <a:pt x="2598" y="2602"/>
                      <a:pt x="2449" y="2013"/>
                    </a:cubicBezTo>
                    <a:cubicBezTo>
                      <a:pt x="2351" y="1376"/>
                      <a:pt x="2205" y="688"/>
                      <a:pt x="2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9" name="Google Shape;13959;p100"/>
              <p:cNvSpPr/>
              <p:nvPr/>
            </p:nvSpPr>
            <p:spPr>
              <a:xfrm>
                <a:off x="6174875" y="1557000"/>
                <a:ext cx="58950" cy="10317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4127" extrusionOk="0">
                    <a:moveTo>
                      <a:pt x="2016" y="0"/>
                    </a:moveTo>
                    <a:cubicBezTo>
                      <a:pt x="1572" y="441"/>
                      <a:pt x="884" y="786"/>
                      <a:pt x="346" y="1081"/>
                    </a:cubicBezTo>
                    <a:cubicBezTo>
                      <a:pt x="590" y="1914"/>
                      <a:pt x="590" y="2850"/>
                      <a:pt x="590" y="3734"/>
                    </a:cubicBezTo>
                    <a:cubicBezTo>
                      <a:pt x="393" y="3832"/>
                      <a:pt x="197" y="3978"/>
                      <a:pt x="0" y="4076"/>
                    </a:cubicBezTo>
                    <a:lnTo>
                      <a:pt x="0" y="4127"/>
                    </a:lnTo>
                    <a:cubicBezTo>
                      <a:pt x="983" y="3781"/>
                      <a:pt x="1867" y="2995"/>
                      <a:pt x="2358" y="2013"/>
                    </a:cubicBezTo>
                    <a:cubicBezTo>
                      <a:pt x="2260" y="1376"/>
                      <a:pt x="2114" y="688"/>
                      <a:pt x="20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0" name="Google Shape;13960;p100"/>
              <p:cNvSpPr/>
              <p:nvPr/>
            </p:nvSpPr>
            <p:spPr>
              <a:xfrm>
                <a:off x="6109825" y="1481500"/>
                <a:ext cx="155950" cy="137575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5503" extrusionOk="0">
                    <a:moveTo>
                      <a:pt x="3359" y="0"/>
                    </a:moveTo>
                    <a:cubicBezTo>
                      <a:pt x="2259" y="0"/>
                      <a:pt x="1403" y="216"/>
                      <a:pt x="197" y="466"/>
                    </a:cubicBezTo>
                    <a:cubicBezTo>
                      <a:pt x="146" y="710"/>
                      <a:pt x="99" y="906"/>
                      <a:pt x="48" y="1103"/>
                    </a:cubicBezTo>
                    <a:cubicBezTo>
                      <a:pt x="0" y="1547"/>
                      <a:pt x="48" y="1987"/>
                      <a:pt x="244" y="2380"/>
                    </a:cubicBezTo>
                    <a:cubicBezTo>
                      <a:pt x="295" y="2529"/>
                      <a:pt x="393" y="2675"/>
                      <a:pt x="441" y="2871"/>
                    </a:cubicBezTo>
                    <a:cubicBezTo>
                      <a:pt x="539" y="3166"/>
                      <a:pt x="590" y="3610"/>
                      <a:pt x="441" y="3905"/>
                    </a:cubicBezTo>
                    <a:cubicBezTo>
                      <a:pt x="342" y="4298"/>
                      <a:pt x="492" y="4738"/>
                      <a:pt x="885" y="5084"/>
                    </a:cubicBezTo>
                    <a:cubicBezTo>
                      <a:pt x="1208" y="5326"/>
                      <a:pt x="1931" y="5502"/>
                      <a:pt x="2422" y="5502"/>
                    </a:cubicBezTo>
                    <a:cubicBezTo>
                      <a:pt x="2527" y="5502"/>
                      <a:pt x="2622" y="5494"/>
                      <a:pt x="2700" y="5477"/>
                    </a:cubicBezTo>
                    <a:cubicBezTo>
                      <a:pt x="4323" y="5182"/>
                      <a:pt x="4862" y="4345"/>
                      <a:pt x="5058" y="3461"/>
                    </a:cubicBezTo>
                    <a:cubicBezTo>
                      <a:pt x="5112" y="3470"/>
                      <a:pt x="5166" y="3474"/>
                      <a:pt x="5219" y="3474"/>
                    </a:cubicBezTo>
                    <a:cubicBezTo>
                      <a:pt x="5457" y="3474"/>
                      <a:pt x="5684" y="3386"/>
                      <a:pt x="5844" y="3264"/>
                    </a:cubicBezTo>
                    <a:cubicBezTo>
                      <a:pt x="6092" y="3068"/>
                      <a:pt x="6237" y="2773"/>
                      <a:pt x="6190" y="2529"/>
                    </a:cubicBezTo>
                    <a:cubicBezTo>
                      <a:pt x="6139" y="2234"/>
                      <a:pt x="5895" y="1987"/>
                      <a:pt x="5601" y="1987"/>
                    </a:cubicBezTo>
                    <a:cubicBezTo>
                      <a:pt x="5576" y="1982"/>
                      <a:pt x="5550" y="1980"/>
                      <a:pt x="5523" y="1980"/>
                    </a:cubicBezTo>
                    <a:cubicBezTo>
                      <a:pt x="5278" y="1980"/>
                      <a:pt x="4950" y="2166"/>
                      <a:pt x="4862" y="2431"/>
                    </a:cubicBezTo>
                    <a:cubicBezTo>
                      <a:pt x="4618" y="2038"/>
                      <a:pt x="4422" y="1790"/>
                      <a:pt x="4174" y="1448"/>
                    </a:cubicBezTo>
                    <a:cubicBezTo>
                      <a:pt x="4127" y="906"/>
                      <a:pt x="4076" y="415"/>
                      <a:pt x="3978" y="22"/>
                    </a:cubicBezTo>
                    <a:cubicBezTo>
                      <a:pt x="3761" y="7"/>
                      <a:pt x="3556" y="0"/>
                      <a:pt x="3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1" name="Google Shape;13961;p100"/>
              <p:cNvSpPr/>
              <p:nvPr/>
            </p:nvSpPr>
            <p:spPr>
              <a:xfrm>
                <a:off x="6129475" y="1543450"/>
                <a:ext cx="1967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73" extrusionOk="0">
                    <a:moveTo>
                      <a:pt x="637" y="0"/>
                    </a:moveTo>
                    <a:cubicBezTo>
                      <a:pt x="590" y="51"/>
                      <a:pt x="590" y="51"/>
                      <a:pt x="590" y="98"/>
                    </a:cubicBezTo>
                    <a:cubicBezTo>
                      <a:pt x="637" y="295"/>
                      <a:pt x="637" y="491"/>
                      <a:pt x="539" y="688"/>
                    </a:cubicBezTo>
                    <a:cubicBezTo>
                      <a:pt x="441" y="688"/>
                      <a:pt x="244" y="739"/>
                      <a:pt x="146" y="837"/>
                    </a:cubicBezTo>
                    <a:cubicBezTo>
                      <a:pt x="48" y="884"/>
                      <a:pt x="0" y="983"/>
                      <a:pt x="0" y="1132"/>
                    </a:cubicBezTo>
                    <a:cubicBezTo>
                      <a:pt x="0" y="1572"/>
                      <a:pt x="688" y="1572"/>
                      <a:pt x="688" y="1572"/>
                    </a:cubicBezTo>
                    <a:cubicBezTo>
                      <a:pt x="735" y="1572"/>
                      <a:pt x="786" y="1572"/>
                      <a:pt x="786" y="1525"/>
                    </a:cubicBezTo>
                    <a:cubicBezTo>
                      <a:pt x="786" y="1474"/>
                      <a:pt x="735" y="1474"/>
                      <a:pt x="688" y="1474"/>
                    </a:cubicBezTo>
                    <a:cubicBezTo>
                      <a:pt x="688" y="1474"/>
                      <a:pt x="146" y="1474"/>
                      <a:pt x="146" y="1132"/>
                    </a:cubicBezTo>
                    <a:cubicBezTo>
                      <a:pt x="146" y="1034"/>
                      <a:pt x="197" y="983"/>
                      <a:pt x="244" y="935"/>
                    </a:cubicBezTo>
                    <a:cubicBezTo>
                      <a:pt x="316" y="864"/>
                      <a:pt x="388" y="817"/>
                      <a:pt x="459" y="817"/>
                    </a:cubicBezTo>
                    <a:cubicBezTo>
                      <a:pt x="486" y="817"/>
                      <a:pt x="512" y="823"/>
                      <a:pt x="539" y="837"/>
                    </a:cubicBezTo>
                    <a:cubicBezTo>
                      <a:pt x="590" y="837"/>
                      <a:pt x="590" y="786"/>
                      <a:pt x="637" y="786"/>
                    </a:cubicBezTo>
                    <a:cubicBezTo>
                      <a:pt x="735" y="542"/>
                      <a:pt x="786" y="346"/>
                      <a:pt x="688" y="51"/>
                    </a:cubicBezTo>
                    <a:lnTo>
                      <a:pt x="6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2" name="Google Shape;13962;p100"/>
              <p:cNvSpPr/>
              <p:nvPr/>
            </p:nvSpPr>
            <p:spPr>
              <a:xfrm>
                <a:off x="6238725" y="1537350"/>
                <a:ext cx="1605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34" extrusionOk="0">
                    <a:moveTo>
                      <a:pt x="543" y="0"/>
                    </a:moveTo>
                    <a:cubicBezTo>
                      <a:pt x="445" y="0"/>
                      <a:pt x="248" y="48"/>
                      <a:pt x="150" y="99"/>
                    </a:cubicBezTo>
                    <a:cubicBezTo>
                      <a:pt x="52" y="197"/>
                      <a:pt x="1" y="342"/>
                      <a:pt x="1" y="492"/>
                    </a:cubicBezTo>
                    <a:lnTo>
                      <a:pt x="1" y="539"/>
                    </a:lnTo>
                    <a:cubicBezTo>
                      <a:pt x="26" y="564"/>
                      <a:pt x="39" y="577"/>
                      <a:pt x="51" y="577"/>
                    </a:cubicBezTo>
                    <a:cubicBezTo>
                      <a:pt x="63" y="577"/>
                      <a:pt x="75" y="564"/>
                      <a:pt x="99" y="539"/>
                    </a:cubicBezTo>
                    <a:lnTo>
                      <a:pt x="150" y="539"/>
                    </a:lnTo>
                    <a:cubicBezTo>
                      <a:pt x="197" y="539"/>
                      <a:pt x="197" y="590"/>
                      <a:pt x="197" y="590"/>
                    </a:cubicBezTo>
                    <a:lnTo>
                      <a:pt x="197" y="688"/>
                    </a:lnTo>
                    <a:lnTo>
                      <a:pt x="150" y="735"/>
                    </a:lnTo>
                    <a:cubicBezTo>
                      <a:pt x="99" y="735"/>
                      <a:pt x="52" y="735"/>
                      <a:pt x="52" y="786"/>
                    </a:cubicBezTo>
                    <a:cubicBezTo>
                      <a:pt x="52" y="834"/>
                      <a:pt x="99" y="834"/>
                      <a:pt x="150" y="834"/>
                    </a:cubicBezTo>
                    <a:cubicBezTo>
                      <a:pt x="197" y="834"/>
                      <a:pt x="248" y="786"/>
                      <a:pt x="295" y="735"/>
                    </a:cubicBezTo>
                    <a:cubicBezTo>
                      <a:pt x="346" y="688"/>
                      <a:pt x="346" y="637"/>
                      <a:pt x="346" y="590"/>
                    </a:cubicBezTo>
                    <a:cubicBezTo>
                      <a:pt x="295" y="492"/>
                      <a:pt x="248" y="441"/>
                      <a:pt x="197" y="441"/>
                    </a:cubicBezTo>
                    <a:lnTo>
                      <a:pt x="99" y="441"/>
                    </a:lnTo>
                    <a:cubicBezTo>
                      <a:pt x="150" y="342"/>
                      <a:pt x="197" y="244"/>
                      <a:pt x="248" y="197"/>
                    </a:cubicBezTo>
                    <a:cubicBezTo>
                      <a:pt x="346" y="146"/>
                      <a:pt x="445" y="99"/>
                      <a:pt x="543" y="99"/>
                    </a:cubicBezTo>
                    <a:cubicBezTo>
                      <a:pt x="557" y="112"/>
                      <a:pt x="566" y="118"/>
                      <a:pt x="574" y="118"/>
                    </a:cubicBezTo>
                    <a:cubicBezTo>
                      <a:pt x="594" y="118"/>
                      <a:pt x="605" y="84"/>
                      <a:pt x="641" y="48"/>
                    </a:cubicBezTo>
                    <a:cubicBezTo>
                      <a:pt x="641" y="48"/>
                      <a:pt x="590" y="0"/>
                      <a:pt x="5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3" name="Google Shape;13963;p100"/>
              <p:cNvSpPr/>
              <p:nvPr/>
            </p:nvSpPr>
            <p:spPr>
              <a:xfrm>
                <a:off x="6152750" y="1511500"/>
                <a:ext cx="31950" cy="104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416" extrusionOk="0">
                    <a:moveTo>
                      <a:pt x="529" y="0"/>
                    </a:moveTo>
                    <a:cubicBezTo>
                      <a:pt x="401" y="0"/>
                      <a:pt x="272" y="17"/>
                      <a:pt x="150" y="52"/>
                    </a:cubicBezTo>
                    <a:cubicBezTo>
                      <a:pt x="52" y="52"/>
                      <a:pt x="1" y="99"/>
                      <a:pt x="52" y="197"/>
                    </a:cubicBezTo>
                    <a:cubicBezTo>
                      <a:pt x="52" y="296"/>
                      <a:pt x="150" y="347"/>
                      <a:pt x="197" y="347"/>
                    </a:cubicBezTo>
                    <a:cubicBezTo>
                      <a:pt x="303" y="310"/>
                      <a:pt x="407" y="276"/>
                      <a:pt x="512" y="276"/>
                    </a:cubicBezTo>
                    <a:cubicBezTo>
                      <a:pt x="555" y="276"/>
                      <a:pt x="598" y="282"/>
                      <a:pt x="641" y="296"/>
                    </a:cubicBezTo>
                    <a:cubicBezTo>
                      <a:pt x="787" y="296"/>
                      <a:pt x="936" y="347"/>
                      <a:pt x="1082" y="394"/>
                    </a:cubicBezTo>
                    <a:cubicBezTo>
                      <a:pt x="1097" y="409"/>
                      <a:pt x="1116" y="415"/>
                      <a:pt x="1137" y="415"/>
                    </a:cubicBezTo>
                    <a:cubicBezTo>
                      <a:pt x="1186" y="415"/>
                      <a:pt x="1245" y="380"/>
                      <a:pt x="1278" y="347"/>
                    </a:cubicBezTo>
                    <a:cubicBezTo>
                      <a:pt x="1278" y="248"/>
                      <a:pt x="1231" y="197"/>
                      <a:pt x="1180" y="150"/>
                    </a:cubicBezTo>
                    <a:cubicBezTo>
                      <a:pt x="990" y="54"/>
                      <a:pt x="760" y="0"/>
                      <a:pt x="5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4" name="Google Shape;13964;p100"/>
              <p:cNvSpPr/>
              <p:nvPr/>
            </p:nvSpPr>
            <p:spPr>
              <a:xfrm>
                <a:off x="6113450" y="1516425"/>
                <a:ext cx="185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92" extrusionOk="0">
                    <a:moveTo>
                      <a:pt x="543" y="0"/>
                    </a:moveTo>
                    <a:cubicBezTo>
                      <a:pt x="394" y="0"/>
                      <a:pt x="197" y="99"/>
                      <a:pt x="52" y="197"/>
                    </a:cubicBezTo>
                    <a:cubicBezTo>
                      <a:pt x="52" y="248"/>
                      <a:pt x="1" y="295"/>
                      <a:pt x="1" y="295"/>
                    </a:cubicBezTo>
                    <a:cubicBezTo>
                      <a:pt x="1" y="346"/>
                      <a:pt x="1" y="393"/>
                      <a:pt x="52" y="444"/>
                    </a:cubicBezTo>
                    <a:cubicBezTo>
                      <a:pt x="52" y="444"/>
                      <a:pt x="99" y="492"/>
                      <a:pt x="150" y="492"/>
                    </a:cubicBezTo>
                    <a:cubicBezTo>
                      <a:pt x="197" y="492"/>
                      <a:pt x="248" y="492"/>
                      <a:pt x="248" y="444"/>
                    </a:cubicBezTo>
                    <a:cubicBezTo>
                      <a:pt x="296" y="393"/>
                      <a:pt x="347" y="393"/>
                      <a:pt x="347" y="346"/>
                    </a:cubicBezTo>
                    <a:cubicBezTo>
                      <a:pt x="394" y="346"/>
                      <a:pt x="445" y="295"/>
                      <a:pt x="492" y="295"/>
                    </a:cubicBezTo>
                    <a:cubicBezTo>
                      <a:pt x="543" y="295"/>
                      <a:pt x="543" y="295"/>
                      <a:pt x="590" y="248"/>
                    </a:cubicBezTo>
                    <a:cubicBezTo>
                      <a:pt x="689" y="248"/>
                      <a:pt x="740" y="197"/>
                      <a:pt x="740" y="99"/>
                    </a:cubicBezTo>
                    <a:cubicBezTo>
                      <a:pt x="740" y="51"/>
                      <a:pt x="689" y="51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5" name="Google Shape;13965;p100"/>
              <p:cNvSpPr/>
              <p:nvPr/>
            </p:nvSpPr>
            <p:spPr>
              <a:xfrm>
                <a:off x="6151575" y="1576650"/>
                <a:ext cx="3932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590" extrusionOk="0">
                    <a:moveTo>
                      <a:pt x="1573" y="0"/>
                    </a:moveTo>
                    <a:cubicBezTo>
                      <a:pt x="1081" y="197"/>
                      <a:pt x="539" y="295"/>
                      <a:pt x="1" y="393"/>
                    </a:cubicBezTo>
                    <a:cubicBezTo>
                      <a:pt x="48" y="441"/>
                      <a:pt x="99" y="539"/>
                      <a:pt x="146" y="590"/>
                    </a:cubicBezTo>
                    <a:cubicBezTo>
                      <a:pt x="590" y="441"/>
                      <a:pt x="1081" y="393"/>
                      <a:pt x="1522" y="244"/>
                    </a:cubicBezTo>
                    <a:cubicBezTo>
                      <a:pt x="1573" y="146"/>
                      <a:pt x="1573" y="99"/>
                      <a:pt x="1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6" name="Google Shape;13966;p100"/>
              <p:cNvSpPr/>
              <p:nvPr/>
            </p:nvSpPr>
            <p:spPr>
              <a:xfrm>
                <a:off x="6155225" y="1582750"/>
                <a:ext cx="3440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622" extrusionOk="0">
                    <a:moveTo>
                      <a:pt x="1376" y="0"/>
                    </a:moveTo>
                    <a:lnTo>
                      <a:pt x="1376" y="0"/>
                    </a:lnTo>
                    <a:cubicBezTo>
                      <a:pt x="935" y="149"/>
                      <a:pt x="444" y="197"/>
                      <a:pt x="0" y="346"/>
                    </a:cubicBezTo>
                    <a:cubicBezTo>
                      <a:pt x="116" y="499"/>
                      <a:pt x="350" y="621"/>
                      <a:pt x="586" y="621"/>
                    </a:cubicBezTo>
                    <a:cubicBezTo>
                      <a:pt x="653" y="621"/>
                      <a:pt x="721" y="611"/>
                      <a:pt x="786" y="590"/>
                    </a:cubicBezTo>
                    <a:cubicBezTo>
                      <a:pt x="1081" y="542"/>
                      <a:pt x="1328" y="295"/>
                      <a:pt x="13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7" name="Google Shape;13967;p100"/>
              <p:cNvSpPr/>
              <p:nvPr/>
            </p:nvSpPr>
            <p:spPr>
              <a:xfrm>
                <a:off x="6096650" y="1627200"/>
                <a:ext cx="48750" cy="3452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3808" extrusionOk="0">
                    <a:moveTo>
                      <a:pt x="1036" y="1"/>
                    </a:moveTo>
                    <a:cubicBezTo>
                      <a:pt x="962" y="1"/>
                      <a:pt x="891" y="53"/>
                      <a:pt x="920" y="140"/>
                    </a:cubicBezTo>
                    <a:cubicBezTo>
                      <a:pt x="1852" y="3579"/>
                      <a:pt x="1903" y="7261"/>
                      <a:pt x="1019" y="10700"/>
                    </a:cubicBezTo>
                    <a:cubicBezTo>
                      <a:pt x="771" y="11682"/>
                      <a:pt x="429" y="12665"/>
                      <a:pt x="36" y="13600"/>
                    </a:cubicBezTo>
                    <a:cubicBezTo>
                      <a:pt x="0" y="13703"/>
                      <a:pt x="87" y="13807"/>
                      <a:pt x="160" y="13807"/>
                    </a:cubicBezTo>
                    <a:cubicBezTo>
                      <a:pt x="190" y="13807"/>
                      <a:pt x="218" y="13789"/>
                      <a:pt x="233" y="13745"/>
                    </a:cubicBezTo>
                    <a:cubicBezTo>
                      <a:pt x="968" y="12075"/>
                      <a:pt x="1412" y="10307"/>
                      <a:pt x="1706" y="8491"/>
                    </a:cubicBezTo>
                    <a:cubicBezTo>
                      <a:pt x="1950" y="6723"/>
                      <a:pt x="1950" y="4856"/>
                      <a:pt x="1754" y="3087"/>
                    </a:cubicBezTo>
                    <a:cubicBezTo>
                      <a:pt x="1608" y="2054"/>
                      <a:pt x="1412" y="1071"/>
                      <a:pt x="1164" y="89"/>
                    </a:cubicBezTo>
                    <a:cubicBezTo>
                      <a:pt x="1144" y="28"/>
                      <a:pt x="1089" y="1"/>
                      <a:pt x="1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8" name="Google Shape;13968;p100"/>
              <p:cNvSpPr/>
              <p:nvPr/>
            </p:nvSpPr>
            <p:spPr>
              <a:xfrm>
                <a:off x="6293200" y="1623925"/>
                <a:ext cx="925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084" extrusionOk="0">
                    <a:moveTo>
                      <a:pt x="176" y="0"/>
                    </a:moveTo>
                    <a:cubicBezTo>
                      <a:pt x="94" y="0"/>
                      <a:pt x="1" y="76"/>
                      <a:pt x="34" y="173"/>
                    </a:cubicBezTo>
                    <a:cubicBezTo>
                      <a:pt x="918" y="3218"/>
                      <a:pt x="1803" y="6311"/>
                      <a:pt x="2687" y="9408"/>
                    </a:cubicBezTo>
                    <a:cubicBezTo>
                      <a:pt x="2931" y="10241"/>
                      <a:pt x="3178" y="11126"/>
                      <a:pt x="3422" y="12010"/>
                    </a:cubicBezTo>
                    <a:cubicBezTo>
                      <a:pt x="3440" y="12062"/>
                      <a:pt x="3481" y="12084"/>
                      <a:pt x="3526" y="12084"/>
                    </a:cubicBezTo>
                    <a:cubicBezTo>
                      <a:pt x="3608" y="12084"/>
                      <a:pt x="3700" y="12009"/>
                      <a:pt x="3669" y="11912"/>
                    </a:cubicBezTo>
                    <a:cubicBezTo>
                      <a:pt x="2785" y="8866"/>
                      <a:pt x="1901" y="5773"/>
                      <a:pt x="1017" y="2676"/>
                    </a:cubicBezTo>
                    <a:cubicBezTo>
                      <a:pt x="769" y="1843"/>
                      <a:pt x="525" y="959"/>
                      <a:pt x="278" y="74"/>
                    </a:cubicBezTo>
                    <a:cubicBezTo>
                      <a:pt x="261" y="22"/>
                      <a:pt x="220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9" name="Google Shape;13969;p100"/>
              <p:cNvSpPr/>
              <p:nvPr/>
            </p:nvSpPr>
            <p:spPr>
              <a:xfrm>
                <a:off x="6163850" y="1532425"/>
                <a:ext cx="85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94" extrusionOk="0">
                    <a:moveTo>
                      <a:pt x="146" y="1"/>
                    </a:moveTo>
                    <a:cubicBezTo>
                      <a:pt x="48" y="1"/>
                      <a:pt x="1" y="99"/>
                      <a:pt x="1" y="197"/>
                    </a:cubicBezTo>
                    <a:cubicBezTo>
                      <a:pt x="1" y="296"/>
                      <a:pt x="48" y="394"/>
                      <a:pt x="146" y="394"/>
                    </a:cubicBezTo>
                    <a:cubicBezTo>
                      <a:pt x="245" y="394"/>
                      <a:pt x="343" y="296"/>
                      <a:pt x="343" y="197"/>
                    </a:cubicBezTo>
                    <a:cubicBezTo>
                      <a:pt x="343" y="99"/>
                      <a:pt x="245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0" name="Google Shape;13970;p100"/>
              <p:cNvSpPr/>
              <p:nvPr/>
            </p:nvSpPr>
            <p:spPr>
              <a:xfrm>
                <a:off x="6123275" y="1538525"/>
                <a:ext cx="86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47" extrusionOk="0">
                    <a:moveTo>
                      <a:pt x="150" y="1"/>
                    </a:moveTo>
                    <a:cubicBezTo>
                      <a:pt x="52" y="1"/>
                      <a:pt x="1" y="52"/>
                      <a:pt x="1" y="150"/>
                    </a:cubicBezTo>
                    <a:cubicBezTo>
                      <a:pt x="1" y="248"/>
                      <a:pt x="52" y="346"/>
                      <a:pt x="150" y="346"/>
                    </a:cubicBezTo>
                    <a:cubicBezTo>
                      <a:pt x="248" y="346"/>
                      <a:pt x="347" y="248"/>
                      <a:pt x="347" y="150"/>
                    </a:cubicBezTo>
                    <a:cubicBezTo>
                      <a:pt x="347" y="52"/>
                      <a:pt x="248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71" name="Google Shape;13971;p100">
            <a:hlinkClick r:id="" action="ppaction://noaction"/>
          </p:cNvPr>
          <p:cNvSpPr/>
          <p:nvPr/>
        </p:nvSpPr>
        <p:spPr>
          <a:xfrm>
            <a:off x="333390" y="420785"/>
            <a:ext cx="356100" cy="35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ontest over – Wok Bo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9" y="1173251"/>
            <a:ext cx="2102676" cy="1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tune Cookie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5440">
            <a:off x="436943" y="3538573"/>
            <a:ext cx="1468302" cy="112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700" dirty="0" smtClean="0"/>
              <a:t>Complete </a:t>
            </a:r>
            <a:r>
              <a:rPr lang="en-US" sz="1700" dirty="0"/>
              <a:t>the hidden messages using the future simple tense.</a:t>
            </a:r>
          </a:p>
        </p:txBody>
      </p:sp>
      <p:sp>
        <p:nvSpPr>
          <p:cNvPr id="1392" name="Google Shape;1392;p26"/>
          <p:cNvSpPr/>
          <p:nvPr/>
        </p:nvSpPr>
        <p:spPr>
          <a:xfrm>
            <a:off x="1182800" y="2461335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6"/>
          <p:cNvSpPr/>
          <p:nvPr/>
        </p:nvSpPr>
        <p:spPr>
          <a:xfrm>
            <a:off x="3176400" y="2239460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6"/>
          <p:cNvSpPr/>
          <p:nvPr/>
        </p:nvSpPr>
        <p:spPr>
          <a:xfrm>
            <a:off x="5170100" y="2017585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6"/>
          <p:cNvSpPr/>
          <p:nvPr/>
        </p:nvSpPr>
        <p:spPr>
          <a:xfrm>
            <a:off x="7132925" y="1795710"/>
            <a:ext cx="828300" cy="828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6" name="Google Shape;1396;p26"/>
          <p:cNvCxnSpPr>
            <a:stCxn id="1393" idx="2"/>
            <a:endCxn id="2050" idx="3"/>
          </p:cNvCxnSpPr>
          <p:nvPr/>
        </p:nvCxnSpPr>
        <p:spPr>
          <a:xfrm rot="10800000" flipV="1">
            <a:off x="1701206" y="2653610"/>
            <a:ext cx="1475195" cy="22975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7" name="Google Shape;1397;p26"/>
          <p:cNvCxnSpPr>
            <a:stCxn id="1393" idx="6"/>
            <a:endCxn id="1394" idx="2"/>
          </p:cNvCxnSpPr>
          <p:nvPr/>
        </p:nvCxnSpPr>
        <p:spPr>
          <a:xfrm rot="10800000" flipH="1">
            <a:off x="4004700" y="2431610"/>
            <a:ext cx="1165500" cy="2220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8" name="Google Shape;1398;p26"/>
          <p:cNvCxnSpPr>
            <a:stCxn id="1394" idx="6"/>
            <a:endCxn id="1395" idx="2"/>
          </p:cNvCxnSpPr>
          <p:nvPr/>
        </p:nvCxnSpPr>
        <p:spPr>
          <a:xfrm rot="10800000" flipH="1">
            <a:off x="5998400" y="2209735"/>
            <a:ext cx="1134600" cy="2220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7" name="Google Shape;1417;p26"/>
          <p:cNvSpPr txBox="1"/>
          <p:nvPr/>
        </p:nvSpPr>
        <p:spPr>
          <a:xfrm>
            <a:off x="355144" y="3454199"/>
            <a:ext cx="2041828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You/ win/ lottery/ receive/ 2 billion dollars.</a:t>
            </a:r>
            <a:endParaRPr lang="en-US" sz="1600" dirty="0">
              <a:solidFill>
                <a:srgbClr val="211A46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18" name="Google Shape;1418;p26"/>
          <p:cNvSpPr txBox="1"/>
          <p:nvPr/>
        </p:nvSpPr>
        <p:spPr>
          <a:xfrm>
            <a:off x="355020" y="4053841"/>
            <a:ext cx="2041952" cy="70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will win the lottery and receive 2 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billion 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dollars.</a:t>
            </a:r>
            <a:endParaRPr lang="en-US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9" name="Google Shape;1419;p26"/>
          <p:cNvSpPr/>
          <p:nvPr/>
        </p:nvSpPr>
        <p:spPr>
          <a:xfrm>
            <a:off x="727558" y="1948337"/>
            <a:ext cx="1296900" cy="36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Thursday</a:t>
            </a:r>
            <a:endParaRPr sz="16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1" name="Google Shape;1421;p26"/>
          <p:cNvSpPr txBox="1"/>
          <p:nvPr/>
        </p:nvSpPr>
        <p:spPr>
          <a:xfrm>
            <a:off x="2425536" y="2982470"/>
            <a:ext cx="2361108" cy="66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If </a:t>
            </a:r>
            <a:r>
              <a:rPr lang="en-US" dirty="0" err="1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Linh</a:t>
            </a:r>
            <a:r>
              <a:rPr lang="en-US" dirty="0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 ____ (go) out today, she ____ (meet) her future boyfriend.</a:t>
            </a:r>
            <a:endParaRPr lang="en-US" dirty="0">
              <a:solidFill>
                <a:srgbClr val="211A46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2" name="Google Shape;1422;p26"/>
          <p:cNvSpPr txBox="1"/>
          <p:nvPr/>
        </p:nvSpPr>
        <p:spPr>
          <a:xfrm>
            <a:off x="2425536" y="3649214"/>
            <a:ext cx="2361108" cy="69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</a:t>
            </a:r>
            <a:r>
              <a:rPr lang="en-US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Linh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goes 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out today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she 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will meet 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her future boyfriend.</a:t>
            </a:r>
          </a:p>
        </p:txBody>
      </p:sp>
      <p:sp>
        <p:nvSpPr>
          <p:cNvPr id="1423" name="Google Shape;1423;p26"/>
          <p:cNvSpPr/>
          <p:nvPr/>
        </p:nvSpPr>
        <p:spPr>
          <a:xfrm>
            <a:off x="2847558" y="1726663"/>
            <a:ext cx="1486060" cy="36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Wednesday</a:t>
            </a:r>
            <a:endParaRPr sz="16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5" name="Google Shape;1425;p26"/>
          <p:cNvSpPr txBox="1"/>
          <p:nvPr/>
        </p:nvSpPr>
        <p:spPr>
          <a:xfrm>
            <a:off x="4699012" y="2870775"/>
            <a:ext cx="1839502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You/ ride/ a camel/ school.</a:t>
            </a:r>
            <a:endParaRPr lang="en-US" sz="1600" dirty="0">
              <a:solidFill>
                <a:srgbClr val="211A46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6" name="Google Shape;1426;p26"/>
          <p:cNvSpPr txBox="1"/>
          <p:nvPr/>
        </p:nvSpPr>
        <p:spPr>
          <a:xfrm>
            <a:off x="4717276" y="3320540"/>
            <a:ext cx="1839744" cy="48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0C467C"/>
                </a:solidFill>
                <a:latin typeface="Roboto"/>
                <a:ea typeface="Roboto"/>
                <a:cs typeface="Roboto"/>
                <a:sym typeface="Roboto"/>
              </a:rPr>
              <a:t>You will </a:t>
            </a:r>
            <a:r>
              <a:rPr lang="en-US" sz="1600" dirty="0" smtClean="0">
                <a:solidFill>
                  <a:srgbClr val="0C467C"/>
                </a:solidFill>
                <a:latin typeface="Roboto"/>
                <a:ea typeface="Roboto"/>
                <a:cs typeface="Roboto"/>
                <a:sym typeface="Roboto"/>
              </a:rPr>
              <a:t>ride </a:t>
            </a:r>
            <a:r>
              <a:rPr lang="en-US" sz="1600" dirty="0">
                <a:solidFill>
                  <a:srgbClr val="0C467C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1600" dirty="0" smtClean="0">
                <a:solidFill>
                  <a:srgbClr val="0C467C"/>
                </a:solidFill>
                <a:latin typeface="Roboto"/>
                <a:ea typeface="Roboto"/>
                <a:cs typeface="Roboto"/>
                <a:sym typeface="Roboto"/>
              </a:rPr>
              <a:t>camel to school.</a:t>
            </a:r>
            <a:endParaRPr lang="en-US" sz="1600" dirty="0">
              <a:solidFill>
                <a:srgbClr val="0C467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7" name="Google Shape;1427;p26"/>
          <p:cNvSpPr/>
          <p:nvPr/>
        </p:nvSpPr>
        <p:spPr>
          <a:xfrm>
            <a:off x="4935851" y="1505287"/>
            <a:ext cx="1296874" cy="3474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Tuesday</a:t>
            </a:r>
            <a:endParaRPr sz="16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29" name="Google Shape;1429;p26"/>
          <p:cNvSpPr txBox="1"/>
          <p:nvPr/>
        </p:nvSpPr>
        <p:spPr>
          <a:xfrm>
            <a:off x="6377900" y="2443426"/>
            <a:ext cx="2422992" cy="66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Your teacher/ give/ an IPhone 21.</a:t>
            </a:r>
            <a:endParaRPr sz="16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30" name="Google Shape;1430;p26"/>
          <p:cNvSpPr txBox="1"/>
          <p:nvPr/>
        </p:nvSpPr>
        <p:spPr>
          <a:xfrm>
            <a:off x="6335542" y="2986503"/>
            <a:ext cx="2423042" cy="6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Your teacher </a:t>
            </a:r>
            <a:r>
              <a:rPr lang="en-US" sz="1600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will give you an IPhone 21.</a:t>
            </a:r>
            <a:endParaRPr lang="en-US" sz="1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26"/>
          <p:cNvSpPr/>
          <p:nvPr/>
        </p:nvSpPr>
        <p:spPr>
          <a:xfrm>
            <a:off x="6990735" y="1244582"/>
            <a:ext cx="1109480" cy="38623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Monday</a:t>
            </a:r>
            <a:endParaRPr lang="en-US" sz="1600" u="sng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050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3" y="2601174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14" y="2341816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87" y="2143408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10" y="1856069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506" y="4244776"/>
            <a:ext cx="664580" cy="664580"/>
          </a:xfrm>
          <a:prstGeom prst="rect">
            <a:avLst/>
          </a:prstGeom>
        </p:spPr>
      </p:pic>
      <p:pic>
        <p:nvPicPr>
          <p:cNvPr id="2058" name="Picture 10" descr="camel&quot; Icon - Download for free – Icondu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64" y="3992125"/>
            <a:ext cx="739372" cy="7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30 Hilarious Memes Poking Fun At The New Iphone | DeMilk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92" y="3603328"/>
            <a:ext cx="1293008" cy="10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0" y="2348124"/>
            <a:ext cx="1270008" cy="88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7" grpId="0"/>
      <p:bldP spid="1418" grpId="0"/>
      <p:bldP spid="1421" grpId="0"/>
      <p:bldP spid="1422" grpId="0"/>
      <p:bldP spid="1425" grpId="0"/>
      <p:bldP spid="1426" grpId="0"/>
      <p:bldP spid="1429" grpId="0"/>
      <p:bldP spid="14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700" dirty="0">
                <a:solidFill>
                  <a:srgbClr val="FAEFD9"/>
                </a:solidFill>
              </a:rPr>
              <a:t>Complete the hidden messages using the future simple tense.</a:t>
            </a:r>
            <a:endParaRPr dirty="0"/>
          </a:p>
        </p:txBody>
      </p:sp>
      <p:sp>
        <p:nvSpPr>
          <p:cNvPr id="1301" name="Google Shape;1301;p23"/>
          <p:cNvSpPr txBox="1"/>
          <p:nvPr/>
        </p:nvSpPr>
        <p:spPr>
          <a:xfrm>
            <a:off x="719954" y="2646156"/>
            <a:ext cx="2428200" cy="121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2" name="Google Shape;1302;p23"/>
          <p:cNvSpPr/>
          <p:nvPr/>
        </p:nvSpPr>
        <p:spPr>
          <a:xfrm>
            <a:off x="1124256" y="2250350"/>
            <a:ext cx="1619688" cy="422100"/>
          </a:xfrm>
          <a:prstGeom prst="roundRect">
            <a:avLst>
              <a:gd name="adj" fmla="val 1917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Friday</a:t>
            </a:r>
            <a:endParaRPr sz="22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05" name="Google Shape;1305;p23"/>
          <p:cNvSpPr/>
          <p:nvPr/>
        </p:nvSpPr>
        <p:spPr>
          <a:xfrm>
            <a:off x="6400056" y="2250350"/>
            <a:ext cx="1619688" cy="422100"/>
          </a:xfrm>
          <a:prstGeom prst="roundRect">
            <a:avLst>
              <a:gd name="adj" fmla="val 1754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Sunday</a:t>
            </a:r>
            <a:endParaRPr sz="22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08" name="Google Shape;1308;p23"/>
          <p:cNvSpPr/>
          <p:nvPr/>
        </p:nvSpPr>
        <p:spPr>
          <a:xfrm>
            <a:off x="3762156" y="2250350"/>
            <a:ext cx="1619688" cy="422100"/>
          </a:xfrm>
          <a:prstGeom prst="roundRect">
            <a:avLst>
              <a:gd name="adj" fmla="val 176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Saturday</a:t>
            </a:r>
            <a:endParaRPr sz="22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10" name="Google Shape;1310;p23"/>
          <p:cNvSpPr/>
          <p:nvPr/>
        </p:nvSpPr>
        <p:spPr>
          <a:xfrm>
            <a:off x="4234788" y="12346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3"/>
          <p:cNvSpPr/>
          <p:nvPr/>
        </p:nvSpPr>
        <p:spPr>
          <a:xfrm>
            <a:off x="1596288" y="12346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3"/>
          <p:cNvSpPr/>
          <p:nvPr/>
        </p:nvSpPr>
        <p:spPr>
          <a:xfrm>
            <a:off x="6873288" y="1234610"/>
            <a:ext cx="675600" cy="675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16" name="Google Shape;1316;p23"/>
          <p:cNvCxnSpPr>
            <a:stCxn id="1311" idx="4"/>
            <a:endCxn id="1302" idx="0"/>
          </p:cNvCxnSpPr>
          <p:nvPr/>
        </p:nvCxnSpPr>
        <p:spPr>
          <a:xfrm rot="16200000" flipH="1">
            <a:off x="1764024" y="2080274"/>
            <a:ext cx="340140" cy="1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7" name="Google Shape;1317;p23"/>
          <p:cNvCxnSpPr>
            <a:stCxn id="1310" idx="4"/>
            <a:endCxn id="1308" idx="0"/>
          </p:cNvCxnSpPr>
          <p:nvPr/>
        </p:nvCxnSpPr>
        <p:spPr>
          <a:xfrm rot="5400000">
            <a:off x="4402224" y="2079986"/>
            <a:ext cx="340140" cy="58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8" name="Google Shape;1318;p23"/>
          <p:cNvCxnSpPr>
            <a:stCxn id="1312" idx="4"/>
            <a:endCxn id="1305" idx="0"/>
          </p:cNvCxnSpPr>
          <p:nvPr/>
        </p:nvCxnSpPr>
        <p:spPr>
          <a:xfrm rot="5400000">
            <a:off x="7040424" y="2079686"/>
            <a:ext cx="340140" cy="118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01" y="1290216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20" y="1290216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ortune Cookie 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03" y="1290216"/>
            <a:ext cx="739372" cy="56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1429;p26"/>
          <p:cNvSpPr txBox="1"/>
          <p:nvPr/>
        </p:nvSpPr>
        <p:spPr>
          <a:xfrm>
            <a:off x="565688" y="2694802"/>
            <a:ext cx="2736732" cy="84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If you ____ (stop/eat) junk food, you </a:t>
            </a:r>
            <a:r>
              <a:rPr lang="en-US" dirty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____ </a:t>
            </a:r>
            <a:r>
              <a:rPr lang="en-US" dirty="0" smtClean="0">
                <a:solidFill>
                  <a:srgbClr val="211A46"/>
                </a:solidFill>
                <a:latin typeface="Archivo Black"/>
                <a:ea typeface="Archivo Black"/>
                <a:cs typeface="Archivo Black"/>
                <a:sym typeface="Archivo Black"/>
              </a:rPr>
              <a:t>(be) the next Miss Grand.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8" name="Google Shape;1430;p26"/>
          <p:cNvSpPr txBox="1"/>
          <p:nvPr/>
        </p:nvSpPr>
        <p:spPr>
          <a:xfrm>
            <a:off x="566162" y="3513532"/>
            <a:ext cx="2735738" cy="5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you stop eating junk 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food, you 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will be the 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next Miss Grand.</a:t>
            </a:r>
          </a:p>
        </p:txBody>
      </p:sp>
      <p:sp>
        <p:nvSpPr>
          <p:cNvPr id="39" name="Google Shape;1429;p26"/>
          <p:cNvSpPr txBox="1"/>
          <p:nvPr/>
        </p:nvSpPr>
        <p:spPr>
          <a:xfrm>
            <a:off x="3357937" y="2794980"/>
            <a:ext cx="2428176" cy="1066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 Tik Tok for more than 180 minutes and you will be emotional damaged.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Wingdings" panose="05000000000000000000" pitchFamily="2" charset="2"/>
              </a:rPr>
              <a:t>If_________________</a:t>
            </a:r>
            <a:endParaRPr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0" name="Google Shape;1430;p26"/>
          <p:cNvSpPr txBox="1"/>
          <p:nvPr/>
        </p:nvSpPr>
        <p:spPr>
          <a:xfrm>
            <a:off x="3204283" y="3932631"/>
            <a:ext cx="2735434" cy="67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Wingdings" panose="05000000000000000000" pitchFamily="2" charset="2"/>
              </a:rPr>
              <a:t></a:t>
            </a:r>
            <a:r>
              <a:rPr lang="en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If you </a:t>
            </a:r>
            <a:r>
              <a:rPr lang="en-US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use </a:t>
            </a:r>
            <a:r>
              <a:rPr lang="en-US" dirty="0" err="1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Tik</a:t>
            </a:r>
            <a:r>
              <a:rPr lang="en-US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 </a:t>
            </a:r>
            <a:r>
              <a:rPr lang="en-US" dirty="0" err="1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Tok</a:t>
            </a:r>
            <a:r>
              <a:rPr lang="en-US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 </a:t>
            </a:r>
            <a:r>
              <a:rPr lang="en-US" dirty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for more than 180 </a:t>
            </a:r>
            <a:r>
              <a:rPr lang="en-US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minutes</a:t>
            </a:r>
            <a:r>
              <a:rPr lang="en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, you will </a:t>
            </a:r>
            <a:r>
              <a:rPr lang="en" dirty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be emotional </a:t>
            </a:r>
            <a:r>
              <a:rPr lang="en" dirty="0" smtClean="0">
                <a:solidFill>
                  <a:srgbClr val="0C467C"/>
                </a:solidFill>
                <a:latin typeface="Roboto" panose="020B0604020202020204" charset="0"/>
                <a:ea typeface="Roboto" panose="020B0604020202020204" charset="0"/>
                <a:cs typeface="Archivo Black"/>
                <a:sym typeface="Archivo Black"/>
              </a:rPr>
              <a:t>damaged.</a:t>
            </a:r>
            <a:endParaRPr lang="en" dirty="0">
              <a:solidFill>
                <a:srgbClr val="0C467C"/>
              </a:solidFill>
              <a:latin typeface="Roboto" panose="020B0604020202020204" charset="0"/>
              <a:ea typeface="Roboto" panose="020B0604020202020204" charset="0"/>
              <a:cs typeface="Archivo Black"/>
              <a:sym typeface="Archivo Black"/>
            </a:endParaRPr>
          </a:p>
        </p:txBody>
      </p:sp>
      <p:sp>
        <p:nvSpPr>
          <p:cNvPr id="41" name="Google Shape;1429;p26"/>
          <p:cNvSpPr txBox="1"/>
          <p:nvPr/>
        </p:nvSpPr>
        <p:spPr>
          <a:xfrm>
            <a:off x="5925708" y="2725349"/>
            <a:ext cx="2568388" cy="72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Be humble or </a:t>
            </a:r>
            <a:r>
              <a:rPr lang="en-US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you will become the next </a:t>
            </a:r>
            <a:r>
              <a:rPr lang="en-US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Y </a:t>
            </a:r>
            <a:r>
              <a:rPr lang="en-US" dirty="0" err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Nhi</a:t>
            </a:r>
            <a:r>
              <a:rPr lang="en-US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.</a:t>
            </a:r>
          </a:p>
          <a:p>
            <a:pPr algn="ctr"/>
            <a:r>
              <a:rPr lang="en-US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Wingdings" panose="05000000000000000000" pitchFamily="2" charset="2"/>
              </a:rPr>
              <a:t>Unless_______________</a:t>
            </a:r>
            <a:endParaRPr lang="en-US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42" name="Google Shape;1430;p26"/>
          <p:cNvSpPr txBox="1"/>
          <p:nvPr/>
        </p:nvSpPr>
        <p:spPr>
          <a:xfrm>
            <a:off x="5841916" y="3453063"/>
            <a:ext cx="2735922" cy="596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Unless you are humble, you </a:t>
            </a: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will become the next 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lang="en-US" dirty="0" err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Nhi</a:t>
            </a:r>
            <a:r>
              <a:rPr lang="en-U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-US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4" name="Picture 2" descr="CHÍNH THỨC: Thuỳ Tiên đăng quang Hoa hậu Hoà bình Thế giới 2021, nâng nhan  sắc Việt lên 1 tầm cao mớ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42" y="1174970"/>
            <a:ext cx="1620978" cy="10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Ý Nhi khóc nghẹn xin lỗi khán giả, tiếp tục bị tố xấu tính, cố tình chê bai  2 Á hậu, thực hư ra sao?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56" y="1234610"/>
            <a:ext cx="1589030" cy="8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motional Damage GIF - Emotional Damage Emotional Damage - Discover &amp; Share  GIF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0" y="1188888"/>
            <a:ext cx="1739216" cy="9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OBJECTIVES</a:t>
            </a:r>
            <a:endParaRPr dirty="0"/>
          </a:p>
        </p:txBody>
      </p:sp>
      <p:grpSp>
        <p:nvGrpSpPr>
          <p:cNvPr id="842" name="Google Shape;842;p17"/>
          <p:cNvGrpSpPr/>
          <p:nvPr/>
        </p:nvGrpSpPr>
        <p:grpSpPr>
          <a:xfrm>
            <a:off x="719457" y="3434800"/>
            <a:ext cx="2475000" cy="1075200"/>
            <a:chOff x="1726157" y="1765375"/>
            <a:chExt cx="2475000" cy="1075200"/>
          </a:xfrm>
        </p:grpSpPr>
        <p:sp>
          <p:nvSpPr>
            <p:cNvPr id="843" name="Google Shape;843;p17"/>
            <p:cNvSpPr txBox="1"/>
            <p:nvPr/>
          </p:nvSpPr>
          <p:spPr>
            <a:xfrm>
              <a:off x="1726157" y="1765375"/>
              <a:ext cx="24750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2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Knowledge</a:t>
              </a:r>
              <a:endParaRPr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844" name="Google Shape;844;p17"/>
            <p:cNvSpPr txBox="1"/>
            <p:nvPr/>
          </p:nvSpPr>
          <p:spPr>
            <a:xfrm>
              <a:off x="1726157" y="2155975"/>
              <a:ext cx="24750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use the </a:t>
              </a:r>
              <a:r>
                <a:rPr lang="en-US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future simple</a:t>
              </a:r>
              <a:r>
                <a:rPr lang="en-US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and </a:t>
              </a:r>
              <a:r>
                <a:rPr lang="en-US" b="1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first conditional</a:t>
              </a:r>
              <a:endParaRPr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5" name="Google Shape;845;p17"/>
          <p:cNvGrpSpPr/>
          <p:nvPr/>
        </p:nvGrpSpPr>
        <p:grpSpPr>
          <a:xfrm>
            <a:off x="5570390" y="3434800"/>
            <a:ext cx="3232234" cy="1075200"/>
            <a:chOff x="5199540" y="1765375"/>
            <a:chExt cx="3232234" cy="1075200"/>
          </a:xfrm>
        </p:grpSpPr>
        <p:sp>
          <p:nvSpPr>
            <p:cNvPr id="846" name="Google Shape;846;p17"/>
            <p:cNvSpPr txBox="1"/>
            <p:nvPr/>
          </p:nvSpPr>
          <p:spPr>
            <a:xfrm>
              <a:off x="5199540" y="1765375"/>
              <a:ext cx="3232234" cy="3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2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Personal qualities</a:t>
              </a:r>
              <a:endParaRPr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847" name="Google Shape;847;p17"/>
            <p:cNvSpPr txBox="1"/>
            <p:nvPr/>
          </p:nvSpPr>
          <p:spPr>
            <a:xfrm>
              <a:off x="5578157" y="2155975"/>
              <a:ext cx="24750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 smtClean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Love </a:t>
              </a:r>
              <a:r>
                <a:rPr lang="en-US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and respect the lifestyles of Viet Nam and other countries around the world</a:t>
              </a:r>
              <a:endParaRPr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8" name="Google Shape;848;p17"/>
          <p:cNvGrpSpPr/>
          <p:nvPr/>
        </p:nvGrpSpPr>
        <p:grpSpPr>
          <a:xfrm>
            <a:off x="3334507" y="3434800"/>
            <a:ext cx="2475000" cy="1075200"/>
            <a:chOff x="1726157" y="3307700"/>
            <a:chExt cx="2475000" cy="1075200"/>
          </a:xfrm>
        </p:grpSpPr>
        <p:sp>
          <p:nvSpPr>
            <p:cNvPr id="849" name="Google Shape;849;p17"/>
            <p:cNvSpPr txBox="1"/>
            <p:nvPr/>
          </p:nvSpPr>
          <p:spPr>
            <a:xfrm>
              <a:off x="1726157" y="3307700"/>
              <a:ext cx="24750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2200" dirty="0">
                  <a:solidFill>
                    <a:schemeClr val="dk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Competences</a:t>
              </a:r>
              <a:endParaRPr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850" name="Google Shape;850;p17"/>
            <p:cNvSpPr txBox="1"/>
            <p:nvPr/>
          </p:nvSpPr>
          <p:spPr>
            <a:xfrm>
              <a:off x="1726157" y="3698300"/>
              <a:ext cx="2475000" cy="6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Develop communication </a:t>
              </a:r>
              <a:r>
                <a:rPr lang="en-US" dirty="0" smtClean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skills, teamwork skills </a:t>
              </a:r>
              <a:r>
                <a:rPr lang="en-US" dirty="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and creativity</a:t>
              </a:r>
              <a:endParaRPr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1" name="Google Shape;851;p17"/>
          <p:cNvGrpSpPr/>
          <p:nvPr/>
        </p:nvGrpSpPr>
        <p:grpSpPr>
          <a:xfrm>
            <a:off x="1729220" y="2492386"/>
            <a:ext cx="455478" cy="482112"/>
            <a:chOff x="6843723" y="4175561"/>
            <a:chExt cx="358334" cy="379287"/>
          </a:xfrm>
        </p:grpSpPr>
        <p:sp>
          <p:nvSpPr>
            <p:cNvPr id="852" name="Google Shape;852;p17"/>
            <p:cNvSpPr/>
            <p:nvPr/>
          </p:nvSpPr>
          <p:spPr>
            <a:xfrm>
              <a:off x="6916564" y="4506263"/>
              <a:ext cx="133976" cy="48584"/>
            </a:xfrm>
            <a:custGeom>
              <a:avLst/>
              <a:gdLst/>
              <a:ahLst/>
              <a:cxnLst/>
              <a:rect l="l" t="t" r="r" b="b"/>
              <a:pathLst>
                <a:path w="3811" h="1382" extrusionOk="0">
                  <a:moveTo>
                    <a:pt x="0" y="0"/>
                  </a:moveTo>
                  <a:lnTo>
                    <a:pt x="0" y="429"/>
                  </a:lnTo>
                  <a:cubicBezTo>
                    <a:pt x="0" y="953"/>
                    <a:pt x="429" y="1381"/>
                    <a:pt x="953" y="1381"/>
                  </a:cubicBezTo>
                  <a:lnTo>
                    <a:pt x="3715" y="1381"/>
                  </a:lnTo>
                  <a:cubicBezTo>
                    <a:pt x="3715" y="977"/>
                    <a:pt x="3691" y="548"/>
                    <a:pt x="3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7053000" y="4323739"/>
              <a:ext cx="149057" cy="231109"/>
            </a:xfrm>
            <a:custGeom>
              <a:avLst/>
              <a:gdLst/>
              <a:ahLst/>
              <a:cxnLst/>
              <a:rect l="l" t="t" r="r" b="b"/>
              <a:pathLst>
                <a:path w="4240" h="6574" extrusionOk="0">
                  <a:moveTo>
                    <a:pt x="2430" y="1"/>
                  </a:moveTo>
                  <a:lnTo>
                    <a:pt x="2430" y="2096"/>
                  </a:lnTo>
                  <a:lnTo>
                    <a:pt x="2692" y="2334"/>
                  </a:lnTo>
                  <a:cubicBezTo>
                    <a:pt x="2811" y="2454"/>
                    <a:pt x="2811" y="2668"/>
                    <a:pt x="2692" y="2787"/>
                  </a:cubicBezTo>
                  <a:cubicBezTo>
                    <a:pt x="2632" y="2846"/>
                    <a:pt x="2549" y="2876"/>
                    <a:pt x="2466" y="2876"/>
                  </a:cubicBezTo>
                  <a:cubicBezTo>
                    <a:pt x="2382" y="2876"/>
                    <a:pt x="2299" y="2846"/>
                    <a:pt x="2239" y="2787"/>
                  </a:cubicBezTo>
                  <a:cubicBezTo>
                    <a:pt x="1192" y="1739"/>
                    <a:pt x="739" y="1263"/>
                    <a:pt x="739" y="1263"/>
                  </a:cubicBezTo>
                  <a:cubicBezTo>
                    <a:pt x="668" y="1191"/>
                    <a:pt x="572" y="1168"/>
                    <a:pt x="477" y="1168"/>
                  </a:cubicBezTo>
                  <a:cubicBezTo>
                    <a:pt x="167" y="1168"/>
                    <a:pt x="1" y="1549"/>
                    <a:pt x="215" y="1763"/>
                  </a:cubicBezTo>
                  <a:lnTo>
                    <a:pt x="1715" y="3311"/>
                  </a:lnTo>
                  <a:cubicBezTo>
                    <a:pt x="1882" y="3478"/>
                    <a:pt x="1811" y="3763"/>
                    <a:pt x="1596" y="3835"/>
                  </a:cubicBezTo>
                  <a:cubicBezTo>
                    <a:pt x="1573" y="3835"/>
                    <a:pt x="1311" y="3954"/>
                    <a:pt x="1025" y="4311"/>
                  </a:cubicBezTo>
                  <a:cubicBezTo>
                    <a:pt x="810" y="4573"/>
                    <a:pt x="668" y="4883"/>
                    <a:pt x="596" y="5192"/>
                  </a:cubicBezTo>
                  <a:cubicBezTo>
                    <a:pt x="429" y="5740"/>
                    <a:pt x="453" y="6169"/>
                    <a:pt x="453" y="6573"/>
                  </a:cubicBezTo>
                  <a:lnTo>
                    <a:pt x="3168" y="6573"/>
                  </a:lnTo>
                  <a:cubicBezTo>
                    <a:pt x="3335" y="6573"/>
                    <a:pt x="3454" y="6454"/>
                    <a:pt x="3478" y="6311"/>
                  </a:cubicBezTo>
                  <a:lnTo>
                    <a:pt x="4073" y="3382"/>
                  </a:lnTo>
                  <a:cubicBezTo>
                    <a:pt x="4240" y="2525"/>
                    <a:pt x="4002" y="1691"/>
                    <a:pt x="3478" y="1072"/>
                  </a:cubicBezTo>
                  <a:cubicBezTo>
                    <a:pt x="3382" y="953"/>
                    <a:pt x="3406" y="977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843723" y="4197322"/>
              <a:ext cx="167478" cy="168322"/>
            </a:xfrm>
            <a:custGeom>
              <a:avLst/>
              <a:gdLst/>
              <a:ahLst/>
              <a:cxnLst/>
              <a:rect l="l" t="t" r="r" b="b"/>
              <a:pathLst>
                <a:path w="4764" h="4788" extrusionOk="0">
                  <a:moveTo>
                    <a:pt x="2382" y="644"/>
                  </a:moveTo>
                  <a:cubicBezTo>
                    <a:pt x="2548" y="644"/>
                    <a:pt x="2691" y="787"/>
                    <a:pt x="2691" y="953"/>
                  </a:cubicBezTo>
                  <a:lnTo>
                    <a:pt x="2691" y="977"/>
                  </a:lnTo>
                  <a:cubicBezTo>
                    <a:pt x="2858" y="1025"/>
                    <a:pt x="2977" y="1096"/>
                    <a:pt x="3072" y="1191"/>
                  </a:cubicBezTo>
                  <a:cubicBezTo>
                    <a:pt x="3191" y="1310"/>
                    <a:pt x="3191" y="1525"/>
                    <a:pt x="3048" y="1644"/>
                  </a:cubicBezTo>
                  <a:cubicBezTo>
                    <a:pt x="2989" y="1703"/>
                    <a:pt x="2911" y="1733"/>
                    <a:pt x="2834" y="1733"/>
                  </a:cubicBezTo>
                  <a:cubicBezTo>
                    <a:pt x="2757" y="1733"/>
                    <a:pt x="2679" y="1703"/>
                    <a:pt x="2620" y="1644"/>
                  </a:cubicBezTo>
                  <a:cubicBezTo>
                    <a:pt x="2602" y="1626"/>
                    <a:pt x="2546" y="1570"/>
                    <a:pt x="2432" y="1570"/>
                  </a:cubicBezTo>
                  <a:cubicBezTo>
                    <a:pt x="2391" y="1570"/>
                    <a:pt x="2343" y="1577"/>
                    <a:pt x="2286" y="1596"/>
                  </a:cubicBezTo>
                  <a:cubicBezTo>
                    <a:pt x="2191" y="1620"/>
                    <a:pt x="2167" y="1715"/>
                    <a:pt x="2167" y="1739"/>
                  </a:cubicBezTo>
                  <a:cubicBezTo>
                    <a:pt x="2167" y="1787"/>
                    <a:pt x="2167" y="1834"/>
                    <a:pt x="2191" y="1834"/>
                  </a:cubicBezTo>
                  <a:cubicBezTo>
                    <a:pt x="2310" y="1930"/>
                    <a:pt x="2524" y="2025"/>
                    <a:pt x="2739" y="2096"/>
                  </a:cubicBezTo>
                  <a:cubicBezTo>
                    <a:pt x="3572" y="2382"/>
                    <a:pt x="3453" y="3478"/>
                    <a:pt x="2691" y="3763"/>
                  </a:cubicBezTo>
                  <a:lnTo>
                    <a:pt x="2691" y="3835"/>
                  </a:lnTo>
                  <a:cubicBezTo>
                    <a:pt x="2691" y="4001"/>
                    <a:pt x="2548" y="4144"/>
                    <a:pt x="2382" y="4144"/>
                  </a:cubicBezTo>
                  <a:cubicBezTo>
                    <a:pt x="2191" y="4144"/>
                    <a:pt x="2072" y="4001"/>
                    <a:pt x="2072" y="3835"/>
                  </a:cubicBezTo>
                  <a:lnTo>
                    <a:pt x="2072" y="3811"/>
                  </a:lnTo>
                  <a:cubicBezTo>
                    <a:pt x="1905" y="3763"/>
                    <a:pt x="1786" y="3716"/>
                    <a:pt x="1620" y="3620"/>
                  </a:cubicBezTo>
                  <a:cubicBezTo>
                    <a:pt x="1477" y="3525"/>
                    <a:pt x="1429" y="3311"/>
                    <a:pt x="1524" y="3168"/>
                  </a:cubicBezTo>
                  <a:cubicBezTo>
                    <a:pt x="1586" y="3076"/>
                    <a:pt x="1687" y="3023"/>
                    <a:pt x="1790" y="3023"/>
                  </a:cubicBezTo>
                  <a:cubicBezTo>
                    <a:pt x="1846" y="3023"/>
                    <a:pt x="1902" y="3039"/>
                    <a:pt x="1953" y="3073"/>
                  </a:cubicBezTo>
                  <a:cubicBezTo>
                    <a:pt x="2120" y="3192"/>
                    <a:pt x="2167" y="3192"/>
                    <a:pt x="2382" y="3192"/>
                  </a:cubicBezTo>
                  <a:cubicBezTo>
                    <a:pt x="2572" y="3192"/>
                    <a:pt x="2667" y="3025"/>
                    <a:pt x="2667" y="2930"/>
                  </a:cubicBezTo>
                  <a:cubicBezTo>
                    <a:pt x="2691" y="2858"/>
                    <a:pt x="2667" y="2739"/>
                    <a:pt x="2524" y="2692"/>
                  </a:cubicBezTo>
                  <a:cubicBezTo>
                    <a:pt x="2263" y="2596"/>
                    <a:pt x="1977" y="2477"/>
                    <a:pt x="1786" y="2334"/>
                  </a:cubicBezTo>
                  <a:cubicBezTo>
                    <a:pt x="1358" y="2001"/>
                    <a:pt x="1500" y="1215"/>
                    <a:pt x="2072" y="1001"/>
                  </a:cubicBezTo>
                  <a:lnTo>
                    <a:pt x="2072" y="953"/>
                  </a:lnTo>
                  <a:cubicBezTo>
                    <a:pt x="2072" y="787"/>
                    <a:pt x="2191" y="644"/>
                    <a:pt x="2382" y="644"/>
                  </a:cubicBezTo>
                  <a:close/>
                  <a:moveTo>
                    <a:pt x="2382" y="1"/>
                  </a:moveTo>
                  <a:cubicBezTo>
                    <a:pt x="1072" y="1"/>
                    <a:pt x="0" y="1072"/>
                    <a:pt x="0" y="2406"/>
                  </a:cubicBezTo>
                  <a:cubicBezTo>
                    <a:pt x="0" y="3716"/>
                    <a:pt x="1072" y="4787"/>
                    <a:pt x="2382" y="4787"/>
                  </a:cubicBezTo>
                  <a:cubicBezTo>
                    <a:pt x="3691" y="4787"/>
                    <a:pt x="4763" y="3716"/>
                    <a:pt x="4763" y="2406"/>
                  </a:cubicBezTo>
                  <a:cubicBezTo>
                    <a:pt x="4763" y="1072"/>
                    <a:pt x="3691" y="1"/>
                    <a:pt x="2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6916564" y="4175561"/>
              <a:ext cx="200102" cy="308942"/>
            </a:xfrm>
            <a:custGeom>
              <a:avLst/>
              <a:gdLst/>
              <a:ahLst/>
              <a:cxnLst/>
              <a:rect l="l" t="t" r="r" b="b"/>
              <a:pathLst>
                <a:path w="5692" h="8788" extrusionOk="0">
                  <a:moveTo>
                    <a:pt x="572" y="1"/>
                  </a:moveTo>
                  <a:cubicBezTo>
                    <a:pt x="2120" y="120"/>
                    <a:pt x="3334" y="1429"/>
                    <a:pt x="3334" y="3025"/>
                  </a:cubicBezTo>
                  <a:cubicBezTo>
                    <a:pt x="3334" y="4702"/>
                    <a:pt x="1970" y="6043"/>
                    <a:pt x="325" y="6043"/>
                  </a:cubicBezTo>
                  <a:cubicBezTo>
                    <a:pt x="217" y="6043"/>
                    <a:pt x="109" y="6037"/>
                    <a:pt x="0" y="6026"/>
                  </a:cubicBezTo>
                  <a:lnTo>
                    <a:pt x="0" y="8788"/>
                  </a:lnTo>
                  <a:lnTo>
                    <a:pt x="4025" y="8788"/>
                  </a:lnTo>
                  <a:cubicBezTo>
                    <a:pt x="4263" y="8216"/>
                    <a:pt x="4596" y="7883"/>
                    <a:pt x="4858" y="7693"/>
                  </a:cubicBezTo>
                  <a:lnTo>
                    <a:pt x="3644" y="6430"/>
                  </a:lnTo>
                  <a:cubicBezTo>
                    <a:pt x="3263" y="6049"/>
                    <a:pt x="3263" y="5406"/>
                    <a:pt x="3667" y="5025"/>
                  </a:cubicBezTo>
                  <a:cubicBezTo>
                    <a:pt x="3858" y="4835"/>
                    <a:pt x="4108" y="4740"/>
                    <a:pt x="4358" y="4740"/>
                  </a:cubicBezTo>
                  <a:cubicBezTo>
                    <a:pt x="4608" y="4740"/>
                    <a:pt x="4858" y="4835"/>
                    <a:pt x="5049" y="5025"/>
                  </a:cubicBezTo>
                  <a:lnTo>
                    <a:pt x="5692" y="5668"/>
                  </a:lnTo>
                  <a:lnTo>
                    <a:pt x="5692" y="953"/>
                  </a:lnTo>
                  <a:cubicBezTo>
                    <a:pt x="5692" y="429"/>
                    <a:pt x="5263" y="1"/>
                    <a:pt x="4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17"/>
          <p:cNvGrpSpPr/>
          <p:nvPr/>
        </p:nvGrpSpPr>
        <p:grpSpPr>
          <a:xfrm>
            <a:off x="6944935" y="2561381"/>
            <a:ext cx="483139" cy="344123"/>
            <a:chOff x="1965392" y="4229700"/>
            <a:chExt cx="380095" cy="270728"/>
          </a:xfrm>
        </p:grpSpPr>
        <p:sp>
          <p:nvSpPr>
            <p:cNvPr id="857" name="Google Shape;857;p17"/>
            <p:cNvSpPr/>
            <p:nvPr/>
          </p:nvSpPr>
          <p:spPr>
            <a:xfrm>
              <a:off x="2183035" y="4229700"/>
              <a:ext cx="31850" cy="57900"/>
            </a:xfrm>
            <a:custGeom>
              <a:avLst/>
              <a:gdLst/>
              <a:ahLst/>
              <a:cxnLst/>
              <a:rect l="l" t="t" r="r" b="b"/>
              <a:pathLst>
                <a:path w="906" h="1647" extrusionOk="0">
                  <a:moveTo>
                    <a:pt x="539" y="0"/>
                  </a:moveTo>
                  <a:cubicBezTo>
                    <a:pt x="421" y="0"/>
                    <a:pt x="313" y="58"/>
                    <a:pt x="263" y="175"/>
                  </a:cubicBezTo>
                  <a:lnTo>
                    <a:pt x="168" y="342"/>
                  </a:lnTo>
                  <a:cubicBezTo>
                    <a:pt x="72" y="532"/>
                    <a:pt x="72" y="771"/>
                    <a:pt x="168" y="961"/>
                  </a:cubicBezTo>
                  <a:cubicBezTo>
                    <a:pt x="191" y="985"/>
                    <a:pt x="191" y="1009"/>
                    <a:pt x="168" y="1009"/>
                  </a:cubicBezTo>
                  <a:lnTo>
                    <a:pt x="96" y="1175"/>
                  </a:lnTo>
                  <a:cubicBezTo>
                    <a:pt x="1" y="1342"/>
                    <a:pt x="72" y="1533"/>
                    <a:pt x="239" y="1604"/>
                  </a:cubicBezTo>
                  <a:cubicBezTo>
                    <a:pt x="283" y="1633"/>
                    <a:pt x="331" y="1647"/>
                    <a:pt x="379" y="1647"/>
                  </a:cubicBezTo>
                  <a:cubicBezTo>
                    <a:pt x="487" y="1647"/>
                    <a:pt x="594" y="1577"/>
                    <a:pt x="644" y="1461"/>
                  </a:cubicBezTo>
                  <a:lnTo>
                    <a:pt x="739" y="1294"/>
                  </a:lnTo>
                  <a:cubicBezTo>
                    <a:pt x="834" y="1104"/>
                    <a:pt x="834" y="866"/>
                    <a:pt x="739" y="675"/>
                  </a:cubicBezTo>
                  <a:cubicBezTo>
                    <a:pt x="739" y="651"/>
                    <a:pt x="739" y="651"/>
                    <a:pt x="739" y="628"/>
                  </a:cubicBezTo>
                  <a:lnTo>
                    <a:pt x="811" y="461"/>
                  </a:lnTo>
                  <a:cubicBezTo>
                    <a:pt x="906" y="294"/>
                    <a:pt x="834" y="104"/>
                    <a:pt x="692" y="32"/>
                  </a:cubicBezTo>
                  <a:cubicBezTo>
                    <a:pt x="642" y="11"/>
                    <a:pt x="589" y="0"/>
                    <a:pt x="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2230776" y="4229700"/>
              <a:ext cx="31007" cy="57900"/>
            </a:xfrm>
            <a:custGeom>
              <a:avLst/>
              <a:gdLst/>
              <a:ahLst/>
              <a:cxnLst/>
              <a:rect l="l" t="t" r="r" b="b"/>
              <a:pathLst>
                <a:path w="882" h="1647" extrusionOk="0">
                  <a:moveTo>
                    <a:pt x="530" y="0"/>
                  </a:moveTo>
                  <a:cubicBezTo>
                    <a:pt x="419" y="0"/>
                    <a:pt x="305" y="58"/>
                    <a:pt x="238" y="175"/>
                  </a:cubicBezTo>
                  <a:lnTo>
                    <a:pt x="167" y="342"/>
                  </a:lnTo>
                  <a:cubicBezTo>
                    <a:pt x="72" y="532"/>
                    <a:pt x="72" y="771"/>
                    <a:pt x="167" y="961"/>
                  </a:cubicBezTo>
                  <a:cubicBezTo>
                    <a:pt x="167" y="985"/>
                    <a:pt x="167" y="1009"/>
                    <a:pt x="167" y="1009"/>
                  </a:cubicBezTo>
                  <a:lnTo>
                    <a:pt x="72" y="1175"/>
                  </a:lnTo>
                  <a:cubicBezTo>
                    <a:pt x="0" y="1342"/>
                    <a:pt x="72" y="1533"/>
                    <a:pt x="215" y="1604"/>
                  </a:cubicBezTo>
                  <a:cubicBezTo>
                    <a:pt x="266" y="1633"/>
                    <a:pt x="319" y="1647"/>
                    <a:pt x="370" y="1647"/>
                  </a:cubicBezTo>
                  <a:cubicBezTo>
                    <a:pt x="487" y="1647"/>
                    <a:pt x="594" y="1577"/>
                    <a:pt x="643" y="1461"/>
                  </a:cubicBezTo>
                  <a:lnTo>
                    <a:pt x="739" y="1294"/>
                  </a:lnTo>
                  <a:cubicBezTo>
                    <a:pt x="834" y="1104"/>
                    <a:pt x="834" y="866"/>
                    <a:pt x="739" y="675"/>
                  </a:cubicBezTo>
                  <a:cubicBezTo>
                    <a:pt x="715" y="651"/>
                    <a:pt x="715" y="651"/>
                    <a:pt x="739" y="628"/>
                  </a:cubicBezTo>
                  <a:lnTo>
                    <a:pt x="810" y="461"/>
                  </a:lnTo>
                  <a:cubicBezTo>
                    <a:pt x="881" y="294"/>
                    <a:pt x="834" y="104"/>
                    <a:pt x="667" y="32"/>
                  </a:cubicBezTo>
                  <a:cubicBezTo>
                    <a:pt x="624" y="11"/>
                    <a:pt x="577" y="0"/>
                    <a:pt x="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2278481" y="4229700"/>
              <a:ext cx="31007" cy="57900"/>
            </a:xfrm>
            <a:custGeom>
              <a:avLst/>
              <a:gdLst/>
              <a:ahLst/>
              <a:cxnLst/>
              <a:rect l="l" t="t" r="r" b="b"/>
              <a:pathLst>
                <a:path w="882" h="1647" extrusionOk="0">
                  <a:moveTo>
                    <a:pt x="515" y="0"/>
                  </a:moveTo>
                  <a:cubicBezTo>
                    <a:pt x="397" y="0"/>
                    <a:pt x="289" y="58"/>
                    <a:pt x="239" y="175"/>
                  </a:cubicBezTo>
                  <a:lnTo>
                    <a:pt x="144" y="342"/>
                  </a:lnTo>
                  <a:cubicBezTo>
                    <a:pt x="48" y="532"/>
                    <a:pt x="48" y="771"/>
                    <a:pt x="144" y="961"/>
                  </a:cubicBezTo>
                  <a:cubicBezTo>
                    <a:pt x="167" y="985"/>
                    <a:pt x="167" y="1009"/>
                    <a:pt x="144" y="1009"/>
                  </a:cubicBezTo>
                  <a:lnTo>
                    <a:pt x="72" y="1175"/>
                  </a:lnTo>
                  <a:cubicBezTo>
                    <a:pt x="1" y="1342"/>
                    <a:pt x="48" y="1533"/>
                    <a:pt x="215" y="1604"/>
                  </a:cubicBezTo>
                  <a:cubicBezTo>
                    <a:pt x="259" y="1633"/>
                    <a:pt x="307" y="1647"/>
                    <a:pt x="355" y="1647"/>
                  </a:cubicBezTo>
                  <a:cubicBezTo>
                    <a:pt x="466" y="1647"/>
                    <a:pt x="578" y="1577"/>
                    <a:pt x="644" y="1461"/>
                  </a:cubicBezTo>
                  <a:lnTo>
                    <a:pt x="715" y="1294"/>
                  </a:lnTo>
                  <a:cubicBezTo>
                    <a:pt x="810" y="1104"/>
                    <a:pt x="810" y="866"/>
                    <a:pt x="715" y="675"/>
                  </a:cubicBezTo>
                  <a:cubicBezTo>
                    <a:pt x="715" y="651"/>
                    <a:pt x="715" y="651"/>
                    <a:pt x="715" y="628"/>
                  </a:cubicBezTo>
                  <a:lnTo>
                    <a:pt x="810" y="461"/>
                  </a:lnTo>
                  <a:cubicBezTo>
                    <a:pt x="882" y="294"/>
                    <a:pt x="810" y="104"/>
                    <a:pt x="668" y="32"/>
                  </a:cubicBezTo>
                  <a:cubicBezTo>
                    <a:pt x="618" y="11"/>
                    <a:pt x="565" y="0"/>
                    <a:pt x="5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2048252" y="4359738"/>
              <a:ext cx="25171" cy="140690"/>
            </a:xfrm>
            <a:custGeom>
              <a:avLst/>
              <a:gdLst/>
              <a:ahLst/>
              <a:cxnLst/>
              <a:rect l="l" t="t" r="r" b="b"/>
              <a:pathLst>
                <a:path w="716" h="4002" extrusionOk="0">
                  <a:moveTo>
                    <a:pt x="1" y="1"/>
                  </a:moveTo>
                  <a:lnTo>
                    <a:pt x="1" y="4001"/>
                  </a:lnTo>
                  <a:lnTo>
                    <a:pt x="382" y="4001"/>
                  </a:lnTo>
                  <a:cubicBezTo>
                    <a:pt x="572" y="4001"/>
                    <a:pt x="715" y="3859"/>
                    <a:pt x="715" y="3692"/>
                  </a:cubicBezTo>
                  <a:lnTo>
                    <a:pt x="715" y="334"/>
                  </a:lnTo>
                  <a:cubicBezTo>
                    <a:pt x="715" y="144"/>
                    <a:pt x="572" y="1"/>
                    <a:pt x="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1965392" y="4324583"/>
              <a:ext cx="60291" cy="175845"/>
            </a:xfrm>
            <a:custGeom>
              <a:avLst/>
              <a:gdLst/>
              <a:ahLst/>
              <a:cxnLst/>
              <a:rect l="l" t="t" r="r" b="b"/>
              <a:pathLst>
                <a:path w="1715" h="5002" extrusionOk="0">
                  <a:moveTo>
                    <a:pt x="310" y="0"/>
                  </a:moveTo>
                  <a:cubicBezTo>
                    <a:pt x="119" y="0"/>
                    <a:pt x="0" y="143"/>
                    <a:pt x="0" y="310"/>
                  </a:cubicBezTo>
                  <a:lnTo>
                    <a:pt x="0" y="4692"/>
                  </a:lnTo>
                  <a:cubicBezTo>
                    <a:pt x="0" y="4859"/>
                    <a:pt x="119" y="5001"/>
                    <a:pt x="310" y="5001"/>
                  </a:cubicBezTo>
                  <a:lnTo>
                    <a:pt x="1715" y="5001"/>
                  </a:lnTo>
                  <a:lnTo>
                    <a:pt x="1715" y="310"/>
                  </a:lnTo>
                  <a:cubicBezTo>
                    <a:pt x="1715" y="143"/>
                    <a:pt x="1572" y="0"/>
                    <a:pt x="1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2095148" y="4358894"/>
              <a:ext cx="248686" cy="135241"/>
            </a:xfrm>
            <a:custGeom>
              <a:avLst/>
              <a:gdLst/>
              <a:ahLst/>
              <a:cxnLst/>
              <a:rect l="l" t="t" r="r" b="b"/>
              <a:pathLst>
                <a:path w="7074" h="3847" extrusionOk="0">
                  <a:moveTo>
                    <a:pt x="1203" y="1"/>
                  </a:moveTo>
                  <a:cubicBezTo>
                    <a:pt x="989" y="1"/>
                    <a:pt x="774" y="48"/>
                    <a:pt x="572" y="144"/>
                  </a:cubicBezTo>
                  <a:lnTo>
                    <a:pt x="0" y="406"/>
                  </a:lnTo>
                  <a:lnTo>
                    <a:pt x="0" y="3454"/>
                  </a:lnTo>
                  <a:lnTo>
                    <a:pt x="953" y="3097"/>
                  </a:lnTo>
                  <a:lnTo>
                    <a:pt x="2763" y="3764"/>
                  </a:lnTo>
                  <a:cubicBezTo>
                    <a:pt x="2904" y="3820"/>
                    <a:pt x="3048" y="3847"/>
                    <a:pt x="3192" y="3847"/>
                  </a:cubicBezTo>
                  <a:cubicBezTo>
                    <a:pt x="3413" y="3847"/>
                    <a:pt x="3633" y="3784"/>
                    <a:pt x="3835" y="3668"/>
                  </a:cubicBezTo>
                  <a:cubicBezTo>
                    <a:pt x="6564" y="2095"/>
                    <a:pt x="6597" y="2073"/>
                    <a:pt x="6597" y="2073"/>
                  </a:cubicBezTo>
                  <a:lnTo>
                    <a:pt x="6597" y="2073"/>
                  </a:lnTo>
                  <a:cubicBezTo>
                    <a:pt x="6597" y="2073"/>
                    <a:pt x="6597" y="2073"/>
                    <a:pt x="6597" y="2073"/>
                  </a:cubicBezTo>
                  <a:cubicBezTo>
                    <a:pt x="6907" y="1906"/>
                    <a:pt x="7073" y="1573"/>
                    <a:pt x="7073" y="1215"/>
                  </a:cubicBezTo>
                  <a:cubicBezTo>
                    <a:pt x="7073" y="945"/>
                    <a:pt x="6842" y="743"/>
                    <a:pt x="6585" y="743"/>
                  </a:cubicBezTo>
                  <a:cubicBezTo>
                    <a:pt x="6502" y="743"/>
                    <a:pt x="6416" y="764"/>
                    <a:pt x="6335" y="811"/>
                  </a:cubicBezTo>
                  <a:lnTo>
                    <a:pt x="4120" y="2097"/>
                  </a:lnTo>
                  <a:cubicBezTo>
                    <a:pt x="3846" y="2261"/>
                    <a:pt x="3540" y="2339"/>
                    <a:pt x="3235" y="2339"/>
                  </a:cubicBezTo>
                  <a:cubicBezTo>
                    <a:pt x="3010" y="2339"/>
                    <a:pt x="2785" y="2296"/>
                    <a:pt x="2572" y="2216"/>
                  </a:cubicBezTo>
                  <a:lnTo>
                    <a:pt x="1548" y="1787"/>
                  </a:lnTo>
                  <a:cubicBezTo>
                    <a:pt x="1382" y="1715"/>
                    <a:pt x="1310" y="1525"/>
                    <a:pt x="1382" y="1358"/>
                  </a:cubicBezTo>
                  <a:cubicBezTo>
                    <a:pt x="1434" y="1235"/>
                    <a:pt x="1552" y="1164"/>
                    <a:pt x="1668" y="1164"/>
                  </a:cubicBezTo>
                  <a:cubicBezTo>
                    <a:pt x="1709" y="1164"/>
                    <a:pt x="1749" y="1173"/>
                    <a:pt x="1786" y="1192"/>
                  </a:cubicBezTo>
                  <a:lnTo>
                    <a:pt x="2715" y="1596"/>
                  </a:lnTo>
                  <a:cubicBezTo>
                    <a:pt x="2790" y="1631"/>
                    <a:pt x="2867" y="1647"/>
                    <a:pt x="2941" y="1647"/>
                  </a:cubicBezTo>
                  <a:cubicBezTo>
                    <a:pt x="3224" y="1647"/>
                    <a:pt x="3477" y="1417"/>
                    <a:pt x="3477" y="1096"/>
                  </a:cubicBezTo>
                  <a:cubicBezTo>
                    <a:pt x="3477" y="1001"/>
                    <a:pt x="3430" y="906"/>
                    <a:pt x="3358" y="811"/>
                  </a:cubicBezTo>
                  <a:cubicBezTo>
                    <a:pt x="3287" y="763"/>
                    <a:pt x="3215" y="691"/>
                    <a:pt x="3120" y="668"/>
                  </a:cubicBezTo>
                  <a:cubicBezTo>
                    <a:pt x="3120" y="644"/>
                    <a:pt x="3215" y="691"/>
                    <a:pt x="1834" y="144"/>
                  </a:cubicBezTo>
                  <a:cubicBezTo>
                    <a:pt x="1632" y="48"/>
                    <a:pt x="1417" y="1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2152908" y="4312876"/>
              <a:ext cx="192579" cy="70978"/>
            </a:xfrm>
            <a:custGeom>
              <a:avLst/>
              <a:gdLst/>
              <a:ahLst/>
              <a:cxnLst/>
              <a:rect l="l" t="t" r="r" b="b"/>
              <a:pathLst>
                <a:path w="5478" h="2019" extrusionOk="0">
                  <a:moveTo>
                    <a:pt x="358" y="0"/>
                  </a:moveTo>
                  <a:cubicBezTo>
                    <a:pt x="167" y="0"/>
                    <a:pt x="1" y="191"/>
                    <a:pt x="48" y="381"/>
                  </a:cubicBezTo>
                  <a:cubicBezTo>
                    <a:pt x="72" y="405"/>
                    <a:pt x="96" y="548"/>
                    <a:pt x="167" y="762"/>
                  </a:cubicBezTo>
                  <a:cubicBezTo>
                    <a:pt x="310" y="810"/>
                    <a:pt x="215" y="762"/>
                    <a:pt x="1691" y="1381"/>
                  </a:cubicBezTo>
                  <a:lnTo>
                    <a:pt x="3239" y="1977"/>
                  </a:lnTo>
                  <a:cubicBezTo>
                    <a:pt x="3315" y="2005"/>
                    <a:pt x="3390" y="2018"/>
                    <a:pt x="3463" y="2018"/>
                  </a:cubicBezTo>
                  <a:cubicBezTo>
                    <a:pt x="3576" y="2018"/>
                    <a:pt x="3686" y="1987"/>
                    <a:pt x="3787" y="1929"/>
                  </a:cubicBezTo>
                  <a:lnTo>
                    <a:pt x="4382" y="1572"/>
                  </a:lnTo>
                  <a:cubicBezTo>
                    <a:pt x="4561" y="1473"/>
                    <a:pt x="4756" y="1423"/>
                    <a:pt x="4940" y="1423"/>
                  </a:cubicBezTo>
                  <a:cubicBezTo>
                    <a:pt x="4977" y="1423"/>
                    <a:pt x="5014" y="1425"/>
                    <a:pt x="5049" y="1429"/>
                  </a:cubicBezTo>
                  <a:cubicBezTo>
                    <a:pt x="5311" y="881"/>
                    <a:pt x="5430" y="405"/>
                    <a:pt x="5430" y="381"/>
                  </a:cubicBezTo>
                  <a:cubicBezTo>
                    <a:pt x="5478" y="191"/>
                    <a:pt x="5335" y="0"/>
                    <a:pt x="5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17"/>
          <p:cNvGrpSpPr/>
          <p:nvPr/>
        </p:nvGrpSpPr>
        <p:grpSpPr>
          <a:xfrm>
            <a:off x="4318697" y="2532604"/>
            <a:ext cx="506599" cy="401677"/>
            <a:chOff x="3362656" y="3516337"/>
            <a:chExt cx="398552" cy="316008"/>
          </a:xfrm>
        </p:grpSpPr>
        <p:sp>
          <p:nvSpPr>
            <p:cNvPr id="865" name="Google Shape;865;p17"/>
            <p:cNvSpPr/>
            <p:nvPr/>
          </p:nvSpPr>
          <p:spPr>
            <a:xfrm>
              <a:off x="3362656" y="3516477"/>
              <a:ext cx="320684" cy="275475"/>
            </a:xfrm>
            <a:custGeom>
              <a:avLst/>
              <a:gdLst/>
              <a:ahLst/>
              <a:cxnLst/>
              <a:rect l="l" t="t" r="r" b="b"/>
              <a:pathLst>
                <a:path w="9122" h="7836" extrusionOk="0">
                  <a:moveTo>
                    <a:pt x="3125" y="0"/>
                  </a:moveTo>
                  <a:cubicBezTo>
                    <a:pt x="2394" y="0"/>
                    <a:pt x="1666" y="281"/>
                    <a:pt x="1120" y="840"/>
                  </a:cubicBezTo>
                  <a:cubicBezTo>
                    <a:pt x="1" y="1936"/>
                    <a:pt x="1" y="3745"/>
                    <a:pt x="1120" y="4841"/>
                  </a:cubicBezTo>
                  <a:cubicBezTo>
                    <a:pt x="1382" y="5127"/>
                    <a:pt x="1644" y="5389"/>
                    <a:pt x="1882" y="5627"/>
                  </a:cubicBezTo>
                  <a:lnTo>
                    <a:pt x="2715" y="4793"/>
                  </a:lnTo>
                  <a:cubicBezTo>
                    <a:pt x="2882" y="4627"/>
                    <a:pt x="3120" y="4531"/>
                    <a:pt x="3358" y="4531"/>
                  </a:cubicBezTo>
                  <a:cubicBezTo>
                    <a:pt x="3835" y="4531"/>
                    <a:pt x="4240" y="4889"/>
                    <a:pt x="4263" y="5365"/>
                  </a:cubicBezTo>
                  <a:cubicBezTo>
                    <a:pt x="4716" y="5412"/>
                    <a:pt x="5073" y="5770"/>
                    <a:pt x="5121" y="6222"/>
                  </a:cubicBezTo>
                  <a:cubicBezTo>
                    <a:pt x="5573" y="6246"/>
                    <a:pt x="5930" y="6603"/>
                    <a:pt x="5954" y="7056"/>
                  </a:cubicBezTo>
                  <a:cubicBezTo>
                    <a:pt x="6168" y="7079"/>
                    <a:pt x="6383" y="7175"/>
                    <a:pt x="6526" y="7318"/>
                  </a:cubicBezTo>
                  <a:cubicBezTo>
                    <a:pt x="6573" y="7365"/>
                    <a:pt x="6931" y="7746"/>
                    <a:pt x="6931" y="7746"/>
                  </a:cubicBezTo>
                  <a:cubicBezTo>
                    <a:pt x="6978" y="7806"/>
                    <a:pt x="7050" y="7836"/>
                    <a:pt x="7121" y="7836"/>
                  </a:cubicBezTo>
                  <a:cubicBezTo>
                    <a:pt x="7193" y="7836"/>
                    <a:pt x="7264" y="7806"/>
                    <a:pt x="7312" y="7746"/>
                  </a:cubicBezTo>
                  <a:cubicBezTo>
                    <a:pt x="7431" y="7651"/>
                    <a:pt x="7431" y="7484"/>
                    <a:pt x="7312" y="7341"/>
                  </a:cubicBezTo>
                  <a:lnTo>
                    <a:pt x="5525" y="5508"/>
                  </a:lnTo>
                  <a:cubicBezTo>
                    <a:pt x="5478" y="5436"/>
                    <a:pt x="5430" y="5341"/>
                    <a:pt x="5454" y="5270"/>
                  </a:cubicBezTo>
                  <a:cubicBezTo>
                    <a:pt x="5454" y="5079"/>
                    <a:pt x="5602" y="4952"/>
                    <a:pt x="5757" y="4952"/>
                  </a:cubicBezTo>
                  <a:cubicBezTo>
                    <a:pt x="5835" y="4952"/>
                    <a:pt x="5914" y="4984"/>
                    <a:pt x="5978" y="5055"/>
                  </a:cubicBezTo>
                  <a:lnTo>
                    <a:pt x="7764" y="6913"/>
                  </a:lnTo>
                  <a:cubicBezTo>
                    <a:pt x="7835" y="6960"/>
                    <a:pt x="7883" y="6984"/>
                    <a:pt x="7978" y="6984"/>
                  </a:cubicBezTo>
                  <a:cubicBezTo>
                    <a:pt x="8217" y="6984"/>
                    <a:pt x="8336" y="6698"/>
                    <a:pt x="8169" y="6508"/>
                  </a:cubicBezTo>
                  <a:lnTo>
                    <a:pt x="6383" y="4650"/>
                  </a:lnTo>
                  <a:cubicBezTo>
                    <a:pt x="6264" y="4531"/>
                    <a:pt x="6264" y="4317"/>
                    <a:pt x="6383" y="4198"/>
                  </a:cubicBezTo>
                  <a:cubicBezTo>
                    <a:pt x="6440" y="4141"/>
                    <a:pt x="6518" y="4111"/>
                    <a:pt x="6598" y="4111"/>
                  </a:cubicBezTo>
                  <a:cubicBezTo>
                    <a:pt x="6685" y="4111"/>
                    <a:pt x="6773" y="4147"/>
                    <a:pt x="6835" y="4222"/>
                  </a:cubicBezTo>
                  <a:lnTo>
                    <a:pt x="8621" y="6055"/>
                  </a:lnTo>
                  <a:cubicBezTo>
                    <a:pt x="8669" y="6115"/>
                    <a:pt x="8740" y="6145"/>
                    <a:pt x="8812" y="6145"/>
                  </a:cubicBezTo>
                  <a:cubicBezTo>
                    <a:pt x="8883" y="6145"/>
                    <a:pt x="8955" y="6115"/>
                    <a:pt x="9002" y="6055"/>
                  </a:cubicBezTo>
                  <a:cubicBezTo>
                    <a:pt x="9098" y="5960"/>
                    <a:pt x="9121" y="5793"/>
                    <a:pt x="9002" y="5651"/>
                  </a:cubicBezTo>
                  <a:cubicBezTo>
                    <a:pt x="6859" y="3436"/>
                    <a:pt x="7454" y="4055"/>
                    <a:pt x="6288" y="2864"/>
                  </a:cubicBezTo>
                  <a:cubicBezTo>
                    <a:pt x="6228" y="2817"/>
                    <a:pt x="6157" y="2793"/>
                    <a:pt x="6085" y="2793"/>
                  </a:cubicBezTo>
                  <a:cubicBezTo>
                    <a:pt x="6014" y="2793"/>
                    <a:pt x="5942" y="2817"/>
                    <a:pt x="5883" y="2864"/>
                  </a:cubicBezTo>
                  <a:lnTo>
                    <a:pt x="5049" y="3698"/>
                  </a:lnTo>
                  <a:cubicBezTo>
                    <a:pt x="4871" y="3876"/>
                    <a:pt x="4632" y="3966"/>
                    <a:pt x="4394" y="3966"/>
                  </a:cubicBezTo>
                  <a:cubicBezTo>
                    <a:pt x="4156" y="3966"/>
                    <a:pt x="3918" y="3876"/>
                    <a:pt x="3739" y="3698"/>
                  </a:cubicBezTo>
                  <a:lnTo>
                    <a:pt x="3335" y="3293"/>
                  </a:lnTo>
                  <a:cubicBezTo>
                    <a:pt x="3215" y="3174"/>
                    <a:pt x="3215" y="2960"/>
                    <a:pt x="3335" y="2841"/>
                  </a:cubicBezTo>
                  <a:lnTo>
                    <a:pt x="5240" y="935"/>
                  </a:lnTo>
                  <a:cubicBezTo>
                    <a:pt x="5049" y="745"/>
                    <a:pt x="5002" y="721"/>
                    <a:pt x="4930" y="650"/>
                  </a:cubicBezTo>
                  <a:cubicBezTo>
                    <a:pt x="4408" y="216"/>
                    <a:pt x="3766" y="0"/>
                    <a:pt x="3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44707" y="3697736"/>
              <a:ext cx="46897" cy="45877"/>
            </a:xfrm>
            <a:custGeom>
              <a:avLst/>
              <a:gdLst/>
              <a:ahLst/>
              <a:cxnLst/>
              <a:rect l="l" t="t" r="r" b="b"/>
              <a:pathLst>
                <a:path w="1334" h="1305" extrusionOk="0">
                  <a:moveTo>
                    <a:pt x="1024" y="0"/>
                  </a:moveTo>
                  <a:cubicBezTo>
                    <a:pt x="953" y="0"/>
                    <a:pt x="881" y="30"/>
                    <a:pt x="834" y="90"/>
                  </a:cubicBezTo>
                  <a:lnTo>
                    <a:pt x="0" y="923"/>
                  </a:lnTo>
                  <a:lnTo>
                    <a:pt x="405" y="1304"/>
                  </a:lnTo>
                  <a:cubicBezTo>
                    <a:pt x="452" y="1258"/>
                    <a:pt x="1241" y="469"/>
                    <a:pt x="1219" y="469"/>
                  </a:cubicBezTo>
                  <a:cubicBezTo>
                    <a:pt x="1218" y="469"/>
                    <a:pt x="1217" y="469"/>
                    <a:pt x="1215" y="471"/>
                  </a:cubicBezTo>
                  <a:cubicBezTo>
                    <a:pt x="1334" y="376"/>
                    <a:pt x="1334" y="185"/>
                    <a:pt x="1215" y="90"/>
                  </a:cubicBezTo>
                  <a:cubicBezTo>
                    <a:pt x="1167" y="30"/>
                    <a:pt x="109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473991" y="3727020"/>
              <a:ext cx="46932" cy="46721"/>
            </a:xfrm>
            <a:custGeom>
              <a:avLst/>
              <a:gdLst/>
              <a:ahLst/>
              <a:cxnLst/>
              <a:rect l="l" t="t" r="r" b="b"/>
              <a:pathLst>
                <a:path w="1335" h="1329" extrusionOk="0">
                  <a:moveTo>
                    <a:pt x="1037" y="1"/>
                  </a:moveTo>
                  <a:cubicBezTo>
                    <a:pt x="965" y="1"/>
                    <a:pt x="894" y="31"/>
                    <a:pt x="834" y="90"/>
                  </a:cubicBezTo>
                  <a:lnTo>
                    <a:pt x="1" y="924"/>
                  </a:lnTo>
                  <a:lnTo>
                    <a:pt x="406" y="1329"/>
                  </a:lnTo>
                  <a:cubicBezTo>
                    <a:pt x="451" y="1260"/>
                    <a:pt x="1220" y="491"/>
                    <a:pt x="1241" y="491"/>
                  </a:cubicBezTo>
                  <a:cubicBezTo>
                    <a:pt x="1242" y="491"/>
                    <a:pt x="1241" y="492"/>
                    <a:pt x="1239" y="495"/>
                  </a:cubicBezTo>
                  <a:cubicBezTo>
                    <a:pt x="1334" y="376"/>
                    <a:pt x="1334" y="209"/>
                    <a:pt x="1239" y="90"/>
                  </a:cubicBezTo>
                  <a:cubicBezTo>
                    <a:pt x="1180" y="31"/>
                    <a:pt x="1108" y="1"/>
                    <a:pt x="1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504154" y="3756972"/>
              <a:ext cx="46897" cy="46088"/>
            </a:xfrm>
            <a:custGeom>
              <a:avLst/>
              <a:gdLst/>
              <a:ahLst/>
              <a:cxnLst/>
              <a:rect l="l" t="t" r="r" b="b"/>
              <a:pathLst>
                <a:path w="1334" h="1311" extrusionOk="0">
                  <a:moveTo>
                    <a:pt x="1024" y="0"/>
                  </a:moveTo>
                  <a:cubicBezTo>
                    <a:pt x="953" y="0"/>
                    <a:pt x="881" y="24"/>
                    <a:pt x="834" y="72"/>
                  </a:cubicBezTo>
                  <a:lnTo>
                    <a:pt x="0" y="905"/>
                  </a:lnTo>
                  <a:lnTo>
                    <a:pt x="381" y="1310"/>
                  </a:lnTo>
                  <a:cubicBezTo>
                    <a:pt x="451" y="1264"/>
                    <a:pt x="1240" y="475"/>
                    <a:pt x="1219" y="475"/>
                  </a:cubicBezTo>
                  <a:cubicBezTo>
                    <a:pt x="1218" y="475"/>
                    <a:pt x="1217" y="475"/>
                    <a:pt x="1215" y="477"/>
                  </a:cubicBezTo>
                  <a:cubicBezTo>
                    <a:pt x="1334" y="358"/>
                    <a:pt x="1334" y="191"/>
                    <a:pt x="1215" y="72"/>
                  </a:cubicBezTo>
                  <a:cubicBezTo>
                    <a:pt x="1167" y="24"/>
                    <a:pt x="1096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503310" y="3516337"/>
              <a:ext cx="257897" cy="192122"/>
            </a:xfrm>
            <a:custGeom>
              <a:avLst/>
              <a:gdLst/>
              <a:ahLst/>
              <a:cxnLst/>
              <a:rect l="l" t="t" r="r" b="b"/>
              <a:pathLst>
                <a:path w="7336" h="5465" extrusionOk="0">
                  <a:moveTo>
                    <a:pt x="4225" y="1"/>
                  </a:moveTo>
                  <a:cubicBezTo>
                    <a:pt x="3598" y="1"/>
                    <a:pt x="2972" y="210"/>
                    <a:pt x="2453" y="630"/>
                  </a:cubicBezTo>
                  <a:lnTo>
                    <a:pt x="0" y="3059"/>
                  </a:lnTo>
                  <a:lnTo>
                    <a:pt x="191" y="3249"/>
                  </a:lnTo>
                  <a:cubicBezTo>
                    <a:pt x="250" y="3309"/>
                    <a:pt x="328" y="3339"/>
                    <a:pt x="402" y="3339"/>
                  </a:cubicBezTo>
                  <a:cubicBezTo>
                    <a:pt x="477" y="3339"/>
                    <a:pt x="548" y="3309"/>
                    <a:pt x="596" y="3249"/>
                  </a:cubicBezTo>
                  <a:lnTo>
                    <a:pt x="1429" y="2440"/>
                  </a:lnTo>
                  <a:cubicBezTo>
                    <a:pt x="1608" y="2261"/>
                    <a:pt x="1846" y="2172"/>
                    <a:pt x="2084" y="2172"/>
                  </a:cubicBezTo>
                  <a:cubicBezTo>
                    <a:pt x="2322" y="2172"/>
                    <a:pt x="2560" y="2261"/>
                    <a:pt x="2739" y="2440"/>
                  </a:cubicBezTo>
                  <a:cubicBezTo>
                    <a:pt x="3954" y="3678"/>
                    <a:pt x="3239" y="2940"/>
                    <a:pt x="5454" y="5226"/>
                  </a:cubicBezTo>
                  <a:cubicBezTo>
                    <a:pt x="5525" y="5297"/>
                    <a:pt x="5573" y="5369"/>
                    <a:pt x="5621" y="5464"/>
                  </a:cubicBezTo>
                  <a:cubicBezTo>
                    <a:pt x="5811" y="5274"/>
                    <a:pt x="6025" y="5059"/>
                    <a:pt x="6240" y="4845"/>
                  </a:cubicBezTo>
                  <a:cubicBezTo>
                    <a:pt x="7335" y="3749"/>
                    <a:pt x="7335" y="1940"/>
                    <a:pt x="6240" y="844"/>
                  </a:cubicBezTo>
                  <a:cubicBezTo>
                    <a:pt x="5678" y="282"/>
                    <a:pt x="4951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533438" y="3786502"/>
              <a:ext cx="46088" cy="45842"/>
            </a:xfrm>
            <a:custGeom>
              <a:avLst/>
              <a:gdLst/>
              <a:ahLst/>
              <a:cxnLst/>
              <a:rect l="l" t="t" r="r" b="b"/>
              <a:pathLst>
                <a:path w="1311" h="1304" extrusionOk="0">
                  <a:moveTo>
                    <a:pt x="1025" y="1"/>
                  </a:moveTo>
                  <a:cubicBezTo>
                    <a:pt x="957" y="1"/>
                    <a:pt x="888" y="28"/>
                    <a:pt x="834" y="89"/>
                  </a:cubicBezTo>
                  <a:lnTo>
                    <a:pt x="1" y="923"/>
                  </a:lnTo>
                  <a:cubicBezTo>
                    <a:pt x="96" y="1018"/>
                    <a:pt x="310" y="1208"/>
                    <a:pt x="406" y="1304"/>
                  </a:cubicBezTo>
                  <a:lnTo>
                    <a:pt x="1239" y="470"/>
                  </a:lnTo>
                  <a:cubicBezTo>
                    <a:pt x="1287" y="422"/>
                    <a:pt x="1310" y="351"/>
                    <a:pt x="1310" y="280"/>
                  </a:cubicBezTo>
                  <a:cubicBezTo>
                    <a:pt x="1310" y="118"/>
                    <a:pt x="1169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17"/>
          <p:cNvSpPr txBox="1"/>
          <p:nvPr/>
        </p:nvSpPr>
        <p:spPr>
          <a:xfrm>
            <a:off x="2444050" y="1549975"/>
            <a:ext cx="4255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By the end of this lesson, </a:t>
            </a:r>
            <a:r>
              <a:rPr lang="en-US" sz="22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Students </a:t>
            </a:r>
            <a:r>
              <a:rPr lang="en-US" sz="22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will be able </a:t>
            </a:r>
            <a:r>
              <a:rPr lang="en-US" sz="22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to:</a:t>
            </a:r>
            <a:endParaRPr sz="22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" name="Google Shape;15943;p117"/>
          <p:cNvSpPr/>
          <p:nvPr/>
        </p:nvSpPr>
        <p:spPr>
          <a:xfrm>
            <a:off x="713863" y="3785925"/>
            <a:ext cx="4540800" cy="533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4" name="Google Shape;15944;p117"/>
          <p:cNvSpPr txBox="1">
            <a:spLocks noGrp="1"/>
          </p:cNvSpPr>
          <p:nvPr>
            <p:ph type="title"/>
          </p:nvPr>
        </p:nvSpPr>
        <p:spPr>
          <a:xfrm>
            <a:off x="1268563" y="1882825"/>
            <a:ext cx="3431400" cy="14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Let’s warp up!</a:t>
            </a:r>
            <a:endParaRPr sz="5400" dirty="0"/>
          </a:p>
        </p:txBody>
      </p:sp>
      <p:sp>
        <p:nvSpPr>
          <p:cNvPr id="15945" name="Google Shape;15945;p117"/>
          <p:cNvSpPr txBox="1">
            <a:spLocks noGrp="1"/>
          </p:cNvSpPr>
          <p:nvPr>
            <p:ph type="title" idx="2"/>
          </p:nvPr>
        </p:nvSpPr>
        <p:spPr>
          <a:xfrm>
            <a:off x="2415613" y="824175"/>
            <a:ext cx="11373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15946" name="Google Shape;15946;p117"/>
          <p:cNvSpPr txBox="1">
            <a:spLocks noGrp="1"/>
          </p:cNvSpPr>
          <p:nvPr>
            <p:ph type="subTitle" idx="1"/>
          </p:nvPr>
        </p:nvSpPr>
        <p:spPr>
          <a:xfrm>
            <a:off x="740563" y="3855825"/>
            <a:ext cx="4487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What have we learnt today?</a:t>
            </a:r>
            <a:endParaRPr b="1" dirty="0"/>
          </a:p>
        </p:txBody>
      </p:sp>
      <p:grpSp>
        <p:nvGrpSpPr>
          <p:cNvPr id="15947" name="Google Shape;15947;p117"/>
          <p:cNvGrpSpPr/>
          <p:nvPr/>
        </p:nvGrpSpPr>
        <p:grpSpPr>
          <a:xfrm>
            <a:off x="5499475" y="1343832"/>
            <a:ext cx="3203749" cy="2905601"/>
            <a:chOff x="5499475" y="1343832"/>
            <a:chExt cx="3203749" cy="2905601"/>
          </a:xfrm>
        </p:grpSpPr>
        <p:sp>
          <p:nvSpPr>
            <p:cNvPr id="15948" name="Google Shape;15948;p117"/>
            <p:cNvSpPr/>
            <p:nvPr/>
          </p:nvSpPr>
          <p:spPr>
            <a:xfrm>
              <a:off x="5499475" y="4068165"/>
              <a:ext cx="3203749" cy="181268"/>
            </a:xfrm>
            <a:custGeom>
              <a:avLst/>
              <a:gdLst/>
              <a:ahLst/>
              <a:cxnLst/>
              <a:rect l="l" t="t" r="r" b="b"/>
              <a:pathLst>
                <a:path w="89328" h="3931" extrusionOk="0">
                  <a:moveTo>
                    <a:pt x="44664" y="1"/>
                  </a:moveTo>
                  <a:cubicBezTo>
                    <a:pt x="19991" y="1"/>
                    <a:pt x="0" y="889"/>
                    <a:pt x="0" y="1966"/>
                  </a:cubicBezTo>
                  <a:cubicBezTo>
                    <a:pt x="0" y="3059"/>
                    <a:pt x="19991" y="3931"/>
                    <a:pt x="44664" y="3931"/>
                  </a:cubicBezTo>
                  <a:cubicBezTo>
                    <a:pt x="69336" y="3931"/>
                    <a:pt x="89327" y="3059"/>
                    <a:pt x="89327" y="1966"/>
                  </a:cubicBezTo>
                  <a:cubicBezTo>
                    <a:pt x="89327" y="889"/>
                    <a:pt x="69336" y="1"/>
                    <a:pt x="44664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49" name="Google Shape;15949;p117"/>
            <p:cNvGrpSpPr/>
            <p:nvPr/>
          </p:nvGrpSpPr>
          <p:grpSpPr>
            <a:xfrm>
              <a:off x="6456648" y="1343832"/>
              <a:ext cx="1289410" cy="2844822"/>
              <a:chOff x="3777575" y="3250700"/>
              <a:chExt cx="617800" cy="1363050"/>
            </a:xfrm>
          </p:grpSpPr>
          <p:sp>
            <p:nvSpPr>
              <p:cNvPr id="15950" name="Google Shape;15950;p117"/>
              <p:cNvSpPr/>
              <p:nvPr/>
            </p:nvSpPr>
            <p:spPr>
              <a:xfrm>
                <a:off x="3967975" y="3250700"/>
                <a:ext cx="237000" cy="272625"/>
              </a:xfrm>
              <a:custGeom>
                <a:avLst/>
                <a:gdLst/>
                <a:ahLst/>
                <a:cxnLst/>
                <a:rect l="l" t="t" r="r" b="b"/>
                <a:pathLst>
                  <a:path w="9480" h="10905" extrusionOk="0">
                    <a:moveTo>
                      <a:pt x="4735" y="1"/>
                    </a:moveTo>
                    <a:cubicBezTo>
                      <a:pt x="4559" y="1"/>
                      <a:pt x="4358" y="123"/>
                      <a:pt x="4225" y="288"/>
                    </a:cubicBezTo>
                    <a:cubicBezTo>
                      <a:pt x="4167" y="346"/>
                      <a:pt x="4075" y="370"/>
                      <a:pt x="3968" y="370"/>
                    </a:cubicBezTo>
                    <a:cubicBezTo>
                      <a:pt x="3895" y="370"/>
                      <a:pt x="3814" y="358"/>
                      <a:pt x="3734" y="339"/>
                    </a:cubicBezTo>
                    <a:cubicBezTo>
                      <a:pt x="3585" y="288"/>
                      <a:pt x="3439" y="241"/>
                      <a:pt x="3290" y="241"/>
                    </a:cubicBezTo>
                    <a:cubicBezTo>
                      <a:pt x="3263" y="234"/>
                      <a:pt x="3237" y="231"/>
                      <a:pt x="3212" y="231"/>
                    </a:cubicBezTo>
                    <a:cubicBezTo>
                      <a:pt x="3054" y="231"/>
                      <a:pt x="2934" y="359"/>
                      <a:pt x="2850" y="485"/>
                    </a:cubicBezTo>
                    <a:cubicBezTo>
                      <a:pt x="2751" y="634"/>
                      <a:pt x="2751" y="830"/>
                      <a:pt x="2555" y="878"/>
                    </a:cubicBezTo>
                    <a:lnTo>
                      <a:pt x="2162" y="878"/>
                    </a:lnTo>
                    <a:cubicBezTo>
                      <a:pt x="1965" y="878"/>
                      <a:pt x="1816" y="976"/>
                      <a:pt x="1671" y="1074"/>
                    </a:cubicBezTo>
                    <a:cubicBezTo>
                      <a:pt x="1572" y="1223"/>
                      <a:pt x="1521" y="1420"/>
                      <a:pt x="1521" y="1616"/>
                    </a:cubicBezTo>
                    <a:cubicBezTo>
                      <a:pt x="1572" y="1715"/>
                      <a:pt x="1572" y="1860"/>
                      <a:pt x="1474" y="1958"/>
                    </a:cubicBezTo>
                    <a:cubicBezTo>
                      <a:pt x="1423" y="2057"/>
                      <a:pt x="1325" y="2108"/>
                      <a:pt x="1227" y="2108"/>
                    </a:cubicBezTo>
                    <a:cubicBezTo>
                      <a:pt x="1081" y="2155"/>
                      <a:pt x="983" y="2206"/>
                      <a:pt x="932" y="2304"/>
                    </a:cubicBezTo>
                    <a:cubicBezTo>
                      <a:pt x="786" y="2402"/>
                      <a:pt x="735" y="2599"/>
                      <a:pt x="735" y="2744"/>
                    </a:cubicBezTo>
                    <a:cubicBezTo>
                      <a:pt x="735" y="2941"/>
                      <a:pt x="786" y="3090"/>
                      <a:pt x="834" y="3236"/>
                    </a:cubicBezTo>
                    <a:cubicBezTo>
                      <a:pt x="885" y="3385"/>
                      <a:pt x="786" y="3581"/>
                      <a:pt x="688" y="3680"/>
                    </a:cubicBezTo>
                    <a:cubicBezTo>
                      <a:pt x="539" y="3778"/>
                      <a:pt x="441" y="3876"/>
                      <a:pt x="393" y="4022"/>
                    </a:cubicBezTo>
                    <a:cubicBezTo>
                      <a:pt x="342" y="4316"/>
                      <a:pt x="688" y="4611"/>
                      <a:pt x="637" y="4906"/>
                    </a:cubicBezTo>
                    <a:cubicBezTo>
                      <a:pt x="637" y="5153"/>
                      <a:pt x="342" y="5252"/>
                      <a:pt x="342" y="5495"/>
                    </a:cubicBezTo>
                    <a:cubicBezTo>
                      <a:pt x="295" y="5594"/>
                      <a:pt x="342" y="5743"/>
                      <a:pt x="393" y="5841"/>
                    </a:cubicBezTo>
                    <a:cubicBezTo>
                      <a:pt x="492" y="5939"/>
                      <a:pt x="539" y="6038"/>
                      <a:pt x="590" y="6183"/>
                    </a:cubicBezTo>
                    <a:cubicBezTo>
                      <a:pt x="590" y="6281"/>
                      <a:pt x="590" y="6431"/>
                      <a:pt x="492" y="6529"/>
                    </a:cubicBezTo>
                    <a:cubicBezTo>
                      <a:pt x="393" y="6627"/>
                      <a:pt x="244" y="6725"/>
                      <a:pt x="146" y="6824"/>
                    </a:cubicBezTo>
                    <a:cubicBezTo>
                      <a:pt x="99" y="6922"/>
                      <a:pt x="0" y="7020"/>
                      <a:pt x="0" y="7166"/>
                    </a:cubicBezTo>
                    <a:cubicBezTo>
                      <a:pt x="0" y="7413"/>
                      <a:pt x="146" y="7559"/>
                      <a:pt x="244" y="7755"/>
                    </a:cubicBezTo>
                    <a:cubicBezTo>
                      <a:pt x="342" y="8003"/>
                      <a:pt x="197" y="8148"/>
                      <a:pt x="146" y="8396"/>
                    </a:cubicBezTo>
                    <a:cubicBezTo>
                      <a:pt x="146" y="8541"/>
                      <a:pt x="146" y="8639"/>
                      <a:pt x="244" y="8738"/>
                    </a:cubicBezTo>
                    <a:cubicBezTo>
                      <a:pt x="342" y="8887"/>
                      <a:pt x="539" y="8887"/>
                      <a:pt x="637" y="9032"/>
                    </a:cubicBezTo>
                    <a:cubicBezTo>
                      <a:pt x="735" y="9182"/>
                      <a:pt x="688" y="9378"/>
                      <a:pt x="735" y="9524"/>
                    </a:cubicBezTo>
                    <a:cubicBezTo>
                      <a:pt x="776" y="9757"/>
                      <a:pt x="999" y="9899"/>
                      <a:pt x="1237" y="9899"/>
                    </a:cubicBezTo>
                    <a:cubicBezTo>
                      <a:pt x="1299" y="9899"/>
                      <a:pt x="1362" y="9890"/>
                      <a:pt x="1423" y="9869"/>
                    </a:cubicBezTo>
                    <a:cubicBezTo>
                      <a:pt x="1526" y="9829"/>
                      <a:pt x="1636" y="9805"/>
                      <a:pt x="1748" y="9805"/>
                    </a:cubicBezTo>
                    <a:cubicBezTo>
                      <a:pt x="1906" y="9805"/>
                      <a:pt x="2066" y="9853"/>
                      <a:pt x="2209" y="9968"/>
                    </a:cubicBezTo>
                    <a:cubicBezTo>
                      <a:pt x="2307" y="10066"/>
                      <a:pt x="2406" y="10211"/>
                      <a:pt x="2504" y="10310"/>
                    </a:cubicBezTo>
                    <a:cubicBezTo>
                      <a:pt x="2660" y="10413"/>
                      <a:pt x="2857" y="10477"/>
                      <a:pt x="3045" y="10477"/>
                    </a:cubicBezTo>
                    <a:cubicBezTo>
                      <a:pt x="3212" y="10477"/>
                      <a:pt x="3371" y="10426"/>
                      <a:pt x="3486" y="10310"/>
                    </a:cubicBezTo>
                    <a:cubicBezTo>
                      <a:pt x="3581" y="10234"/>
                      <a:pt x="3682" y="10202"/>
                      <a:pt x="3783" y="10202"/>
                    </a:cubicBezTo>
                    <a:cubicBezTo>
                      <a:pt x="3945" y="10202"/>
                      <a:pt x="4104" y="10286"/>
                      <a:pt x="4225" y="10408"/>
                    </a:cubicBezTo>
                    <a:cubicBezTo>
                      <a:pt x="4371" y="10557"/>
                      <a:pt x="4469" y="10754"/>
                      <a:pt x="4665" y="10852"/>
                    </a:cubicBezTo>
                    <a:cubicBezTo>
                      <a:pt x="4722" y="10889"/>
                      <a:pt x="4785" y="10905"/>
                      <a:pt x="4852" y="10905"/>
                    </a:cubicBezTo>
                    <a:cubicBezTo>
                      <a:pt x="4963" y="10905"/>
                      <a:pt x="5085" y="10862"/>
                      <a:pt x="5208" y="10801"/>
                    </a:cubicBezTo>
                    <a:cubicBezTo>
                      <a:pt x="5353" y="10754"/>
                      <a:pt x="5451" y="10604"/>
                      <a:pt x="5601" y="10459"/>
                    </a:cubicBezTo>
                    <a:cubicBezTo>
                      <a:pt x="5699" y="10361"/>
                      <a:pt x="5797" y="10361"/>
                      <a:pt x="5994" y="10361"/>
                    </a:cubicBezTo>
                    <a:cubicBezTo>
                      <a:pt x="6139" y="10361"/>
                      <a:pt x="6288" y="10459"/>
                      <a:pt x="6434" y="10506"/>
                    </a:cubicBezTo>
                    <a:cubicBezTo>
                      <a:pt x="6532" y="10604"/>
                      <a:pt x="6729" y="10655"/>
                      <a:pt x="6878" y="10655"/>
                    </a:cubicBezTo>
                    <a:cubicBezTo>
                      <a:pt x="7122" y="10655"/>
                      <a:pt x="7369" y="10459"/>
                      <a:pt x="7416" y="10211"/>
                    </a:cubicBezTo>
                    <a:cubicBezTo>
                      <a:pt x="7467" y="10015"/>
                      <a:pt x="7664" y="9968"/>
                      <a:pt x="7860" y="9968"/>
                    </a:cubicBezTo>
                    <a:cubicBezTo>
                      <a:pt x="7957" y="9968"/>
                      <a:pt x="8077" y="9989"/>
                      <a:pt x="8204" y="9989"/>
                    </a:cubicBezTo>
                    <a:cubicBezTo>
                      <a:pt x="8268" y="9989"/>
                      <a:pt x="8333" y="9983"/>
                      <a:pt x="8399" y="9968"/>
                    </a:cubicBezTo>
                    <a:cubicBezTo>
                      <a:pt x="8548" y="9968"/>
                      <a:pt x="8745" y="9869"/>
                      <a:pt x="8792" y="9720"/>
                    </a:cubicBezTo>
                    <a:cubicBezTo>
                      <a:pt x="8843" y="9575"/>
                      <a:pt x="8792" y="9425"/>
                      <a:pt x="8745" y="9280"/>
                    </a:cubicBezTo>
                    <a:cubicBezTo>
                      <a:pt x="8694" y="9032"/>
                      <a:pt x="8792" y="8836"/>
                      <a:pt x="9039" y="8690"/>
                    </a:cubicBezTo>
                    <a:cubicBezTo>
                      <a:pt x="9138" y="8592"/>
                      <a:pt x="9283" y="8494"/>
                      <a:pt x="9334" y="8345"/>
                    </a:cubicBezTo>
                    <a:cubicBezTo>
                      <a:pt x="9381" y="8246"/>
                      <a:pt x="9334" y="8050"/>
                      <a:pt x="9283" y="7904"/>
                    </a:cubicBezTo>
                    <a:cubicBezTo>
                      <a:pt x="9185" y="7755"/>
                      <a:pt x="9087" y="7657"/>
                      <a:pt x="9087" y="7511"/>
                    </a:cubicBezTo>
                    <a:cubicBezTo>
                      <a:pt x="9039" y="7362"/>
                      <a:pt x="9087" y="7166"/>
                      <a:pt x="9185" y="7067"/>
                    </a:cubicBezTo>
                    <a:cubicBezTo>
                      <a:pt x="9432" y="6969"/>
                      <a:pt x="9381" y="6627"/>
                      <a:pt x="9283" y="6380"/>
                    </a:cubicBezTo>
                    <a:cubicBezTo>
                      <a:pt x="9185" y="6281"/>
                      <a:pt x="9087" y="6136"/>
                      <a:pt x="8988" y="5987"/>
                    </a:cubicBezTo>
                    <a:cubicBezTo>
                      <a:pt x="8694" y="5448"/>
                      <a:pt x="9480" y="4906"/>
                      <a:pt x="8941" y="4415"/>
                    </a:cubicBezTo>
                    <a:cubicBezTo>
                      <a:pt x="8843" y="4316"/>
                      <a:pt x="8745" y="4269"/>
                      <a:pt x="8694" y="4218"/>
                    </a:cubicBezTo>
                    <a:cubicBezTo>
                      <a:pt x="8595" y="4073"/>
                      <a:pt x="8595" y="3876"/>
                      <a:pt x="8595" y="3727"/>
                    </a:cubicBezTo>
                    <a:cubicBezTo>
                      <a:pt x="8595" y="3581"/>
                      <a:pt x="8646" y="3432"/>
                      <a:pt x="8646" y="3287"/>
                    </a:cubicBezTo>
                    <a:cubicBezTo>
                      <a:pt x="8595" y="3039"/>
                      <a:pt x="8450" y="2941"/>
                      <a:pt x="8352" y="2795"/>
                    </a:cubicBezTo>
                    <a:cubicBezTo>
                      <a:pt x="8155" y="2548"/>
                      <a:pt x="8253" y="2402"/>
                      <a:pt x="8253" y="2108"/>
                    </a:cubicBezTo>
                    <a:cubicBezTo>
                      <a:pt x="8253" y="2009"/>
                      <a:pt x="8155" y="1860"/>
                      <a:pt x="8057" y="1813"/>
                    </a:cubicBezTo>
                    <a:cubicBezTo>
                      <a:pt x="7908" y="1664"/>
                      <a:pt x="7711" y="1715"/>
                      <a:pt x="7613" y="1420"/>
                    </a:cubicBezTo>
                    <a:cubicBezTo>
                      <a:pt x="7566" y="1322"/>
                      <a:pt x="7515" y="1172"/>
                      <a:pt x="7416" y="1074"/>
                    </a:cubicBezTo>
                    <a:cubicBezTo>
                      <a:pt x="7271" y="929"/>
                      <a:pt x="7023" y="976"/>
                      <a:pt x="6827" y="929"/>
                    </a:cubicBezTo>
                    <a:cubicBezTo>
                      <a:pt x="6532" y="929"/>
                      <a:pt x="6434" y="779"/>
                      <a:pt x="6288" y="536"/>
                    </a:cubicBezTo>
                    <a:cubicBezTo>
                      <a:pt x="6237" y="437"/>
                      <a:pt x="6139" y="288"/>
                      <a:pt x="6041" y="241"/>
                    </a:cubicBezTo>
                    <a:cubicBezTo>
                      <a:pt x="6000" y="230"/>
                      <a:pt x="5962" y="226"/>
                      <a:pt x="5925" y="226"/>
                    </a:cubicBezTo>
                    <a:cubicBezTo>
                      <a:pt x="5782" y="226"/>
                      <a:pt x="5658" y="288"/>
                      <a:pt x="5502" y="288"/>
                    </a:cubicBezTo>
                    <a:cubicBezTo>
                      <a:pt x="5306" y="288"/>
                      <a:pt x="5109" y="241"/>
                      <a:pt x="4960" y="92"/>
                    </a:cubicBezTo>
                    <a:cubicBezTo>
                      <a:pt x="4897" y="28"/>
                      <a:pt x="4819" y="1"/>
                      <a:pt x="4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1" name="Google Shape;15951;p117"/>
              <p:cNvSpPr/>
              <p:nvPr/>
            </p:nvSpPr>
            <p:spPr>
              <a:xfrm>
                <a:off x="4009725" y="3410175"/>
                <a:ext cx="15350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5209" extrusionOk="0">
                    <a:moveTo>
                      <a:pt x="4371" y="1"/>
                    </a:moveTo>
                    <a:lnTo>
                      <a:pt x="1816" y="52"/>
                    </a:lnTo>
                    <a:lnTo>
                      <a:pt x="1816" y="936"/>
                    </a:lnTo>
                    <a:cubicBezTo>
                      <a:pt x="1769" y="1376"/>
                      <a:pt x="1718" y="1918"/>
                      <a:pt x="1671" y="2162"/>
                    </a:cubicBezTo>
                    <a:cubicBezTo>
                      <a:pt x="1376" y="2999"/>
                      <a:pt x="1" y="3294"/>
                      <a:pt x="1" y="3294"/>
                    </a:cubicBezTo>
                    <a:cubicBezTo>
                      <a:pt x="1" y="3294"/>
                      <a:pt x="787" y="5110"/>
                      <a:pt x="2897" y="5208"/>
                    </a:cubicBezTo>
                    <a:cubicBezTo>
                      <a:pt x="2924" y="5208"/>
                      <a:pt x="2951" y="5209"/>
                      <a:pt x="2978" y="5209"/>
                    </a:cubicBezTo>
                    <a:cubicBezTo>
                      <a:pt x="4991" y="5209"/>
                      <a:pt x="6139" y="3341"/>
                      <a:pt x="6139" y="3341"/>
                    </a:cubicBezTo>
                    <a:cubicBezTo>
                      <a:pt x="6139" y="3341"/>
                      <a:pt x="5011" y="3046"/>
                      <a:pt x="4618" y="2508"/>
                    </a:cubicBezTo>
                    <a:cubicBezTo>
                      <a:pt x="4422" y="2213"/>
                      <a:pt x="4324" y="1525"/>
                      <a:pt x="4324" y="983"/>
                    </a:cubicBezTo>
                    <a:cubicBezTo>
                      <a:pt x="4324" y="492"/>
                      <a:pt x="4371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2" name="Google Shape;15952;p117"/>
              <p:cNvSpPr/>
              <p:nvPr/>
            </p:nvSpPr>
            <p:spPr>
              <a:xfrm>
                <a:off x="4055125" y="3410175"/>
                <a:ext cx="6387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288" extrusionOk="0">
                    <a:moveTo>
                      <a:pt x="2555" y="1"/>
                    </a:moveTo>
                    <a:lnTo>
                      <a:pt x="0" y="52"/>
                    </a:lnTo>
                    <a:lnTo>
                      <a:pt x="0" y="936"/>
                    </a:lnTo>
                    <a:cubicBezTo>
                      <a:pt x="248" y="1081"/>
                      <a:pt x="641" y="1278"/>
                      <a:pt x="1230" y="1278"/>
                    </a:cubicBezTo>
                    <a:cubicBezTo>
                      <a:pt x="1290" y="1285"/>
                      <a:pt x="1350" y="1288"/>
                      <a:pt x="1410" y="1288"/>
                    </a:cubicBezTo>
                    <a:cubicBezTo>
                      <a:pt x="1800" y="1288"/>
                      <a:pt x="2208" y="1153"/>
                      <a:pt x="2508" y="983"/>
                    </a:cubicBezTo>
                    <a:cubicBezTo>
                      <a:pt x="2508" y="492"/>
                      <a:pt x="2555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3" name="Google Shape;15953;p117"/>
              <p:cNvSpPr/>
              <p:nvPr/>
            </p:nvSpPr>
            <p:spPr>
              <a:xfrm>
                <a:off x="4007275" y="3347525"/>
                <a:ext cx="356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758" extrusionOk="0">
                    <a:moveTo>
                      <a:pt x="624" y="1"/>
                    </a:moveTo>
                    <a:cubicBezTo>
                      <a:pt x="613" y="1"/>
                      <a:pt x="601" y="1"/>
                      <a:pt x="590" y="3"/>
                    </a:cubicBezTo>
                    <a:cubicBezTo>
                      <a:pt x="244" y="50"/>
                      <a:pt x="0" y="542"/>
                      <a:pt x="146" y="887"/>
                    </a:cubicBezTo>
                    <a:cubicBezTo>
                      <a:pt x="295" y="1229"/>
                      <a:pt x="688" y="1524"/>
                      <a:pt x="932" y="1721"/>
                    </a:cubicBezTo>
                    <a:cubicBezTo>
                      <a:pt x="976" y="1747"/>
                      <a:pt x="1020" y="1758"/>
                      <a:pt x="1062" y="1758"/>
                    </a:cubicBezTo>
                    <a:cubicBezTo>
                      <a:pt x="1258" y="1758"/>
                      <a:pt x="1423" y="1524"/>
                      <a:pt x="1423" y="1524"/>
                    </a:cubicBezTo>
                    <a:lnTo>
                      <a:pt x="1278" y="691"/>
                    </a:lnTo>
                    <a:cubicBezTo>
                      <a:pt x="1278" y="691"/>
                      <a:pt x="955" y="1"/>
                      <a:pt x="6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4" name="Google Shape;15954;p117"/>
              <p:cNvSpPr/>
              <p:nvPr/>
            </p:nvSpPr>
            <p:spPr>
              <a:xfrm>
                <a:off x="4010900" y="3352425"/>
                <a:ext cx="2950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88" extrusionOk="0">
                    <a:moveTo>
                      <a:pt x="379" y="1"/>
                    </a:moveTo>
                    <a:cubicBezTo>
                      <a:pt x="368" y="1"/>
                      <a:pt x="357" y="2"/>
                      <a:pt x="347" y="4"/>
                    </a:cubicBezTo>
                    <a:cubicBezTo>
                      <a:pt x="99" y="102"/>
                      <a:pt x="1" y="542"/>
                      <a:pt x="296" y="790"/>
                    </a:cubicBezTo>
                    <a:cubicBezTo>
                      <a:pt x="296" y="790"/>
                      <a:pt x="150" y="397"/>
                      <a:pt x="347" y="200"/>
                    </a:cubicBezTo>
                    <a:cubicBezTo>
                      <a:pt x="364" y="187"/>
                      <a:pt x="384" y="181"/>
                      <a:pt x="406" y="181"/>
                    </a:cubicBezTo>
                    <a:cubicBezTo>
                      <a:pt x="641" y="181"/>
                      <a:pt x="1133" y="841"/>
                      <a:pt x="1133" y="888"/>
                    </a:cubicBezTo>
                    <a:cubicBezTo>
                      <a:pt x="1180" y="888"/>
                      <a:pt x="1133" y="640"/>
                      <a:pt x="1133" y="640"/>
                    </a:cubicBezTo>
                    <a:cubicBezTo>
                      <a:pt x="1133" y="640"/>
                      <a:pt x="676" y="1"/>
                      <a:pt x="3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5" name="Google Shape;15955;p117"/>
              <p:cNvSpPr/>
              <p:nvPr/>
            </p:nvSpPr>
            <p:spPr>
              <a:xfrm>
                <a:off x="4022000" y="3360750"/>
                <a:ext cx="208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97" extrusionOk="0">
                    <a:moveTo>
                      <a:pt x="294" y="0"/>
                    </a:moveTo>
                    <a:cubicBezTo>
                      <a:pt x="279" y="0"/>
                      <a:pt x="263" y="4"/>
                      <a:pt x="245" y="13"/>
                    </a:cubicBezTo>
                    <a:cubicBezTo>
                      <a:pt x="1" y="111"/>
                      <a:pt x="1" y="504"/>
                      <a:pt x="146" y="751"/>
                    </a:cubicBezTo>
                    <a:cubicBezTo>
                      <a:pt x="245" y="850"/>
                      <a:pt x="394" y="897"/>
                      <a:pt x="539" y="897"/>
                    </a:cubicBezTo>
                    <a:cubicBezTo>
                      <a:pt x="638" y="897"/>
                      <a:pt x="787" y="850"/>
                      <a:pt x="834" y="700"/>
                    </a:cubicBezTo>
                    <a:lnTo>
                      <a:pt x="834" y="653"/>
                    </a:lnTo>
                    <a:cubicBezTo>
                      <a:pt x="736" y="700"/>
                      <a:pt x="638" y="700"/>
                      <a:pt x="590" y="700"/>
                    </a:cubicBezTo>
                    <a:cubicBezTo>
                      <a:pt x="561" y="715"/>
                      <a:pt x="532" y="722"/>
                      <a:pt x="503" y="722"/>
                    </a:cubicBezTo>
                    <a:cubicBezTo>
                      <a:pt x="434" y="722"/>
                      <a:pt x="365" y="686"/>
                      <a:pt x="296" y="653"/>
                    </a:cubicBezTo>
                    <a:cubicBezTo>
                      <a:pt x="245" y="555"/>
                      <a:pt x="197" y="504"/>
                      <a:pt x="197" y="406"/>
                    </a:cubicBezTo>
                    <a:cubicBezTo>
                      <a:pt x="197" y="260"/>
                      <a:pt x="245" y="209"/>
                      <a:pt x="343" y="111"/>
                    </a:cubicBezTo>
                    <a:cubicBezTo>
                      <a:pt x="384" y="72"/>
                      <a:pt x="358" y="0"/>
                      <a:pt x="2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6" name="Google Shape;15956;p117"/>
              <p:cNvSpPr/>
              <p:nvPr/>
            </p:nvSpPr>
            <p:spPr>
              <a:xfrm>
                <a:off x="4132550" y="3347525"/>
                <a:ext cx="35575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758" extrusionOk="0">
                    <a:moveTo>
                      <a:pt x="799" y="1"/>
                    </a:moveTo>
                    <a:cubicBezTo>
                      <a:pt x="469" y="1"/>
                      <a:pt x="146" y="691"/>
                      <a:pt x="146" y="691"/>
                    </a:cubicBezTo>
                    <a:lnTo>
                      <a:pt x="0" y="1524"/>
                    </a:lnTo>
                    <a:cubicBezTo>
                      <a:pt x="0" y="1524"/>
                      <a:pt x="165" y="1758"/>
                      <a:pt x="361" y="1758"/>
                    </a:cubicBezTo>
                    <a:cubicBezTo>
                      <a:pt x="404" y="1758"/>
                      <a:pt x="447" y="1747"/>
                      <a:pt x="491" y="1721"/>
                    </a:cubicBezTo>
                    <a:cubicBezTo>
                      <a:pt x="735" y="1524"/>
                      <a:pt x="1128" y="1229"/>
                      <a:pt x="1277" y="887"/>
                    </a:cubicBezTo>
                    <a:cubicBezTo>
                      <a:pt x="1423" y="542"/>
                      <a:pt x="1179" y="50"/>
                      <a:pt x="833" y="3"/>
                    </a:cubicBezTo>
                    <a:cubicBezTo>
                      <a:pt x="822" y="1"/>
                      <a:pt x="810" y="1"/>
                      <a:pt x="7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7" name="Google Shape;15957;p117"/>
              <p:cNvSpPr/>
              <p:nvPr/>
            </p:nvSpPr>
            <p:spPr>
              <a:xfrm>
                <a:off x="4135000" y="3352425"/>
                <a:ext cx="29500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888" extrusionOk="0">
                    <a:moveTo>
                      <a:pt x="759" y="1"/>
                    </a:moveTo>
                    <a:cubicBezTo>
                      <a:pt x="504" y="1"/>
                      <a:pt x="48" y="640"/>
                      <a:pt x="48" y="640"/>
                    </a:cubicBezTo>
                    <a:lnTo>
                      <a:pt x="0" y="888"/>
                    </a:lnTo>
                    <a:cubicBezTo>
                      <a:pt x="44" y="841"/>
                      <a:pt x="539" y="181"/>
                      <a:pt x="774" y="181"/>
                    </a:cubicBezTo>
                    <a:cubicBezTo>
                      <a:pt x="797" y="181"/>
                      <a:pt x="817" y="187"/>
                      <a:pt x="834" y="200"/>
                    </a:cubicBezTo>
                    <a:cubicBezTo>
                      <a:pt x="1030" y="397"/>
                      <a:pt x="834" y="790"/>
                      <a:pt x="834" y="790"/>
                    </a:cubicBezTo>
                    <a:cubicBezTo>
                      <a:pt x="1179" y="542"/>
                      <a:pt x="1081" y="102"/>
                      <a:pt x="786" y="4"/>
                    </a:cubicBezTo>
                    <a:cubicBezTo>
                      <a:pt x="778" y="2"/>
                      <a:pt x="768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8" name="Google Shape;15958;p117"/>
              <p:cNvSpPr/>
              <p:nvPr/>
            </p:nvSpPr>
            <p:spPr>
              <a:xfrm>
                <a:off x="4132550" y="3360750"/>
                <a:ext cx="208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897" extrusionOk="0">
                    <a:moveTo>
                      <a:pt x="540" y="0"/>
                    </a:moveTo>
                    <a:cubicBezTo>
                      <a:pt x="476" y="0"/>
                      <a:pt x="450" y="72"/>
                      <a:pt x="491" y="111"/>
                    </a:cubicBezTo>
                    <a:cubicBezTo>
                      <a:pt x="539" y="209"/>
                      <a:pt x="637" y="260"/>
                      <a:pt x="637" y="406"/>
                    </a:cubicBezTo>
                    <a:cubicBezTo>
                      <a:pt x="637" y="504"/>
                      <a:pt x="590" y="555"/>
                      <a:pt x="539" y="653"/>
                    </a:cubicBezTo>
                    <a:cubicBezTo>
                      <a:pt x="469" y="686"/>
                      <a:pt x="400" y="722"/>
                      <a:pt x="331" y="722"/>
                    </a:cubicBezTo>
                    <a:cubicBezTo>
                      <a:pt x="302" y="722"/>
                      <a:pt x="273" y="715"/>
                      <a:pt x="244" y="700"/>
                    </a:cubicBezTo>
                    <a:cubicBezTo>
                      <a:pt x="146" y="700"/>
                      <a:pt x="98" y="700"/>
                      <a:pt x="0" y="653"/>
                    </a:cubicBezTo>
                    <a:lnTo>
                      <a:pt x="0" y="700"/>
                    </a:lnTo>
                    <a:cubicBezTo>
                      <a:pt x="0" y="850"/>
                      <a:pt x="197" y="897"/>
                      <a:pt x="295" y="897"/>
                    </a:cubicBezTo>
                    <a:cubicBezTo>
                      <a:pt x="440" y="897"/>
                      <a:pt x="590" y="850"/>
                      <a:pt x="637" y="751"/>
                    </a:cubicBezTo>
                    <a:cubicBezTo>
                      <a:pt x="833" y="504"/>
                      <a:pt x="833" y="111"/>
                      <a:pt x="590" y="13"/>
                    </a:cubicBezTo>
                    <a:cubicBezTo>
                      <a:pt x="571" y="4"/>
                      <a:pt x="555" y="0"/>
                      <a:pt x="5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9" name="Google Shape;15959;p117"/>
              <p:cNvSpPr/>
              <p:nvPr/>
            </p:nvSpPr>
            <p:spPr>
              <a:xfrm>
                <a:off x="4031825" y="3318100"/>
                <a:ext cx="108100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4474" extrusionOk="0">
                    <a:moveTo>
                      <a:pt x="2019" y="0"/>
                    </a:moveTo>
                    <a:cubicBezTo>
                      <a:pt x="1939" y="0"/>
                      <a:pt x="1866" y="25"/>
                      <a:pt x="1817" y="99"/>
                    </a:cubicBezTo>
                    <a:cubicBezTo>
                      <a:pt x="1718" y="147"/>
                      <a:pt x="1671" y="296"/>
                      <a:pt x="1573" y="394"/>
                    </a:cubicBezTo>
                    <a:cubicBezTo>
                      <a:pt x="1537" y="409"/>
                      <a:pt x="1499" y="415"/>
                      <a:pt x="1461" y="415"/>
                    </a:cubicBezTo>
                    <a:cubicBezTo>
                      <a:pt x="1278" y="415"/>
                      <a:pt x="1078" y="276"/>
                      <a:pt x="897" y="276"/>
                    </a:cubicBezTo>
                    <a:cubicBezTo>
                      <a:pt x="859" y="276"/>
                      <a:pt x="823" y="282"/>
                      <a:pt x="787" y="296"/>
                    </a:cubicBezTo>
                    <a:cubicBezTo>
                      <a:pt x="590" y="441"/>
                      <a:pt x="689" y="787"/>
                      <a:pt x="492" y="933"/>
                    </a:cubicBezTo>
                    <a:cubicBezTo>
                      <a:pt x="394" y="1031"/>
                      <a:pt x="296" y="1031"/>
                      <a:pt x="197" y="1082"/>
                    </a:cubicBezTo>
                    <a:cubicBezTo>
                      <a:pt x="146" y="1082"/>
                      <a:pt x="1" y="1180"/>
                      <a:pt x="48" y="1278"/>
                    </a:cubicBezTo>
                    <a:cubicBezTo>
                      <a:pt x="48" y="1278"/>
                      <a:pt x="441" y="3291"/>
                      <a:pt x="638" y="3684"/>
                    </a:cubicBezTo>
                    <a:cubicBezTo>
                      <a:pt x="825" y="4013"/>
                      <a:pt x="1545" y="4473"/>
                      <a:pt x="2166" y="4473"/>
                    </a:cubicBezTo>
                    <a:cubicBezTo>
                      <a:pt x="2198" y="4473"/>
                      <a:pt x="2230" y="4472"/>
                      <a:pt x="2261" y="4470"/>
                    </a:cubicBezTo>
                    <a:cubicBezTo>
                      <a:pt x="2948" y="4422"/>
                      <a:pt x="3440" y="4128"/>
                      <a:pt x="3734" y="3782"/>
                    </a:cubicBezTo>
                    <a:cubicBezTo>
                      <a:pt x="3931" y="3538"/>
                      <a:pt x="4226" y="2261"/>
                      <a:pt x="4324" y="1719"/>
                    </a:cubicBezTo>
                    <a:cubicBezTo>
                      <a:pt x="4324" y="1573"/>
                      <a:pt x="4324" y="1475"/>
                      <a:pt x="4273" y="1377"/>
                    </a:cubicBezTo>
                    <a:cubicBezTo>
                      <a:pt x="4226" y="1377"/>
                      <a:pt x="4226" y="1326"/>
                      <a:pt x="4226" y="1278"/>
                    </a:cubicBezTo>
                    <a:cubicBezTo>
                      <a:pt x="4226" y="1180"/>
                      <a:pt x="4226" y="1082"/>
                      <a:pt x="4175" y="1031"/>
                    </a:cubicBezTo>
                    <a:cubicBezTo>
                      <a:pt x="4076" y="984"/>
                      <a:pt x="3978" y="1031"/>
                      <a:pt x="3931" y="933"/>
                    </a:cubicBezTo>
                    <a:cubicBezTo>
                      <a:pt x="3880" y="885"/>
                      <a:pt x="3931" y="736"/>
                      <a:pt x="3880" y="689"/>
                    </a:cubicBezTo>
                    <a:cubicBezTo>
                      <a:pt x="3880" y="591"/>
                      <a:pt x="3782" y="540"/>
                      <a:pt x="3734" y="540"/>
                    </a:cubicBezTo>
                    <a:lnTo>
                      <a:pt x="3487" y="540"/>
                    </a:lnTo>
                    <a:cubicBezTo>
                      <a:pt x="3290" y="492"/>
                      <a:pt x="3094" y="245"/>
                      <a:pt x="3145" y="1"/>
                    </a:cubicBezTo>
                    <a:lnTo>
                      <a:pt x="3145" y="1"/>
                    </a:lnTo>
                    <a:cubicBezTo>
                      <a:pt x="3094" y="147"/>
                      <a:pt x="2850" y="198"/>
                      <a:pt x="2701" y="198"/>
                    </a:cubicBezTo>
                    <a:lnTo>
                      <a:pt x="2261" y="48"/>
                    </a:lnTo>
                    <a:cubicBezTo>
                      <a:pt x="2186" y="25"/>
                      <a:pt x="2100" y="0"/>
                      <a:pt x="2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0" name="Google Shape;15960;p117"/>
              <p:cNvSpPr/>
              <p:nvPr/>
            </p:nvSpPr>
            <p:spPr>
              <a:xfrm>
                <a:off x="4079675" y="3373325"/>
                <a:ext cx="185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49" extrusionOk="0">
                    <a:moveTo>
                      <a:pt x="740" y="1"/>
                    </a:moveTo>
                    <a:cubicBezTo>
                      <a:pt x="740" y="1"/>
                      <a:pt x="445" y="150"/>
                      <a:pt x="347" y="150"/>
                    </a:cubicBezTo>
                    <a:cubicBezTo>
                      <a:pt x="248" y="150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97" y="248"/>
                      <a:pt x="394" y="248"/>
                    </a:cubicBezTo>
                    <a:cubicBezTo>
                      <a:pt x="543" y="248"/>
                      <a:pt x="740" y="1"/>
                      <a:pt x="7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1" name="Google Shape;15961;p117"/>
              <p:cNvSpPr/>
              <p:nvPr/>
            </p:nvSpPr>
            <p:spPr>
              <a:xfrm>
                <a:off x="4101800" y="3356150"/>
                <a:ext cx="111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248" y="0"/>
                    </a:moveTo>
                    <a:cubicBezTo>
                      <a:pt x="98" y="0"/>
                      <a:pt x="0" y="98"/>
                      <a:pt x="0" y="248"/>
                    </a:cubicBezTo>
                    <a:cubicBezTo>
                      <a:pt x="0" y="346"/>
                      <a:pt x="98" y="444"/>
                      <a:pt x="248" y="444"/>
                    </a:cubicBezTo>
                    <a:cubicBezTo>
                      <a:pt x="346" y="444"/>
                      <a:pt x="444" y="346"/>
                      <a:pt x="444" y="248"/>
                    </a:cubicBezTo>
                    <a:cubicBezTo>
                      <a:pt x="444" y="98"/>
                      <a:pt x="346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2" name="Google Shape;15962;p117"/>
              <p:cNvSpPr/>
              <p:nvPr/>
            </p:nvSpPr>
            <p:spPr>
              <a:xfrm>
                <a:off x="4096875" y="3342025"/>
                <a:ext cx="270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20" extrusionOk="0">
                    <a:moveTo>
                      <a:pt x="444" y="0"/>
                    </a:moveTo>
                    <a:cubicBezTo>
                      <a:pt x="358" y="0"/>
                      <a:pt x="272" y="25"/>
                      <a:pt x="197" y="74"/>
                    </a:cubicBezTo>
                    <a:cubicBezTo>
                      <a:pt x="150" y="125"/>
                      <a:pt x="52" y="125"/>
                      <a:pt x="1" y="172"/>
                    </a:cubicBezTo>
                    <a:cubicBezTo>
                      <a:pt x="543" y="223"/>
                      <a:pt x="1081" y="420"/>
                      <a:pt x="1081" y="420"/>
                    </a:cubicBezTo>
                    <a:cubicBezTo>
                      <a:pt x="983" y="223"/>
                      <a:pt x="838" y="125"/>
                      <a:pt x="688" y="74"/>
                    </a:cubicBezTo>
                    <a:cubicBezTo>
                      <a:pt x="616" y="25"/>
                      <a:pt x="530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3" name="Google Shape;15963;p117"/>
              <p:cNvSpPr/>
              <p:nvPr/>
            </p:nvSpPr>
            <p:spPr>
              <a:xfrm>
                <a:off x="4064950" y="3356150"/>
                <a:ext cx="1112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45" extrusionOk="0">
                    <a:moveTo>
                      <a:pt x="248" y="0"/>
                    </a:moveTo>
                    <a:cubicBezTo>
                      <a:pt x="99" y="0"/>
                      <a:pt x="0" y="98"/>
                      <a:pt x="0" y="248"/>
                    </a:cubicBezTo>
                    <a:cubicBezTo>
                      <a:pt x="0" y="346"/>
                      <a:pt x="99" y="444"/>
                      <a:pt x="248" y="444"/>
                    </a:cubicBezTo>
                    <a:cubicBezTo>
                      <a:pt x="346" y="444"/>
                      <a:pt x="444" y="346"/>
                      <a:pt x="444" y="248"/>
                    </a:cubicBezTo>
                    <a:cubicBezTo>
                      <a:pt x="444" y="98"/>
                      <a:pt x="346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4" name="Google Shape;15964;p117"/>
              <p:cNvSpPr/>
              <p:nvPr/>
            </p:nvSpPr>
            <p:spPr>
              <a:xfrm>
                <a:off x="4051475" y="3342025"/>
                <a:ext cx="270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20" extrusionOk="0">
                    <a:moveTo>
                      <a:pt x="682" y="0"/>
                    </a:moveTo>
                    <a:cubicBezTo>
                      <a:pt x="590" y="0"/>
                      <a:pt x="492" y="25"/>
                      <a:pt x="394" y="74"/>
                    </a:cubicBezTo>
                    <a:cubicBezTo>
                      <a:pt x="296" y="125"/>
                      <a:pt x="146" y="223"/>
                      <a:pt x="1" y="420"/>
                    </a:cubicBezTo>
                    <a:cubicBezTo>
                      <a:pt x="1" y="420"/>
                      <a:pt x="590" y="223"/>
                      <a:pt x="1082" y="172"/>
                    </a:cubicBezTo>
                    <a:cubicBezTo>
                      <a:pt x="1031" y="125"/>
                      <a:pt x="983" y="125"/>
                      <a:pt x="932" y="74"/>
                    </a:cubicBezTo>
                    <a:cubicBezTo>
                      <a:pt x="860" y="25"/>
                      <a:pt x="774" y="0"/>
                      <a:pt x="6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5" name="Google Shape;15965;p117"/>
              <p:cNvSpPr/>
              <p:nvPr/>
            </p:nvSpPr>
            <p:spPr>
              <a:xfrm>
                <a:off x="3866000" y="3772525"/>
                <a:ext cx="125275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5648" extrusionOk="0">
                    <a:moveTo>
                      <a:pt x="2507" y="0"/>
                    </a:moveTo>
                    <a:lnTo>
                      <a:pt x="0" y="1965"/>
                    </a:lnTo>
                    <a:lnTo>
                      <a:pt x="739" y="2751"/>
                    </a:lnTo>
                    <a:lnTo>
                      <a:pt x="3341" y="5648"/>
                    </a:lnTo>
                    <a:lnTo>
                      <a:pt x="5011" y="5011"/>
                    </a:lnTo>
                    <a:lnTo>
                      <a:pt x="2999" y="983"/>
                    </a:lnTo>
                    <a:lnTo>
                      <a:pt x="25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6" name="Google Shape;15966;p117"/>
              <p:cNvSpPr/>
              <p:nvPr/>
            </p:nvSpPr>
            <p:spPr>
              <a:xfrm>
                <a:off x="3866000" y="3772525"/>
                <a:ext cx="74975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752" extrusionOk="0">
                    <a:moveTo>
                      <a:pt x="2507" y="0"/>
                    </a:moveTo>
                    <a:lnTo>
                      <a:pt x="0" y="1965"/>
                    </a:lnTo>
                    <a:lnTo>
                      <a:pt x="739" y="2751"/>
                    </a:lnTo>
                    <a:lnTo>
                      <a:pt x="2999" y="983"/>
                    </a:lnTo>
                    <a:lnTo>
                      <a:pt x="25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7" name="Google Shape;15967;p117"/>
              <p:cNvSpPr/>
              <p:nvPr/>
            </p:nvSpPr>
            <p:spPr>
              <a:xfrm>
                <a:off x="3777575" y="3507550"/>
                <a:ext cx="239800" cy="322675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12907" extrusionOk="0">
                    <a:moveTo>
                      <a:pt x="7161" y="0"/>
                    </a:moveTo>
                    <a:cubicBezTo>
                      <a:pt x="7082" y="0"/>
                      <a:pt x="7004" y="12"/>
                      <a:pt x="6929" y="36"/>
                    </a:cubicBezTo>
                    <a:cubicBezTo>
                      <a:pt x="5895" y="381"/>
                      <a:pt x="0" y="7306"/>
                      <a:pt x="491" y="8780"/>
                    </a:cubicBezTo>
                    <a:cubicBezTo>
                      <a:pt x="935" y="10206"/>
                      <a:pt x="3588" y="12906"/>
                      <a:pt x="3588" y="12906"/>
                    </a:cubicBezTo>
                    <a:lnTo>
                      <a:pt x="6437" y="10745"/>
                    </a:lnTo>
                    <a:lnTo>
                      <a:pt x="5011" y="8092"/>
                    </a:lnTo>
                    <a:cubicBezTo>
                      <a:pt x="5011" y="8092"/>
                      <a:pt x="6929" y="5832"/>
                      <a:pt x="8402" y="4162"/>
                    </a:cubicBezTo>
                    <a:cubicBezTo>
                      <a:pt x="9591" y="2059"/>
                      <a:pt x="8227" y="0"/>
                      <a:pt x="7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8" name="Google Shape;15968;p117"/>
              <p:cNvSpPr/>
              <p:nvPr/>
            </p:nvSpPr>
            <p:spPr>
              <a:xfrm>
                <a:off x="3922475" y="4463900"/>
                <a:ext cx="1768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5798" extrusionOk="0">
                    <a:moveTo>
                      <a:pt x="2901" y="0"/>
                    </a:moveTo>
                    <a:lnTo>
                      <a:pt x="2999" y="1231"/>
                    </a:lnTo>
                    <a:lnTo>
                      <a:pt x="3098" y="2751"/>
                    </a:lnTo>
                    <a:lnTo>
                      <a:pt x="1526" y="3785"/>
                    </a:lnTo>
                    <a:lnTo>
                      <a:pt x="1" y="5797"/>
                    </a:lnTo>
                    <a:lnTo>
                      <a:pt x="7075" y="5797"/>
                    </a:lnTo>
                    <a:cubicBezTo>
                      <a:pt x="7075" y="5601"/>
                      <a:pt x="6977" y="2850"/>
                      <a:pt x="6929" y="1231"/>
                    </a:cubicBezTo>
                    <a:lnTo>
                      <a:pt x="6929" y="52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9" name="Google Shape;15969;p117"/>
              <p:cNvSpPr/>
              <p:nvPr/>
            </p:nvSpPr>
            <p:spPr>
              <a:xfrm>
                <a:off x="3995000" y="4463900"/>
                <a:ext cx="1007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1231" extrusionOk="0">
                    <a:moveTo>
                      <a:pt x="0" y="0"/>
                    </a:moveTo>
                    <a:lnTo>
                      <a:pt x="98" y="1231"/>
                    </a:lnTo>
                    <a:lnTo>
                      <a:pt x="4028" y="1231"/>
                    </a:lnTo>
                    <a:lnTo>
                      <a:pt x="402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0" name="Google Shape;15970;p117"/>
              <p:cNvSpPr/>
              <p:nvPr/>
            </p:nvSpPr>
            <p:spPr>
              <a:xfrm>
                <a:off x="3896750" y="4533950"/>
                <a:ext cx="2063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3145" extrusionOk="0">
                    <a:moveTo>
                      <a:pt x="3635" y="1"/>
                    </a:moveTo>
                    <a:cubicBezTo>
                      <a:pt x="3635" y="1"/>
                      <a:pt x="1128" y="1573"/>
                      <a:pt x="539" y="2013"/>
                    </a:cubicBezTo>
                    <a:cubicBezTo>
                      <a:pt x="244" y="2260"/>
                      <a:pt x="0" y="2653"/>
                      <a:pt x="47" y="3145"/>
                    </a:cubicBezTo>
                    <a:lnTo>
                      <a:pt x="8253" y="3145"/>
                    </a:lnTo>
                    <a:lnTo>
                      <a:pt x="8202" y="1081"/>
                    </a:lnTo>
                    <a:lnTo>
                      <a:pt x="6583" y="1573"/>
                    </a:lnTo>
                    <a:cubicBezTo>
                      <a:pt x="6419" y="1638"/>
                      <a:pt x="6245" y="1671"/>
                      <a:pt x="6070" y="1671"/>
                    </a:cubicBezTo>
                    <a:cubicBezTo>
                      <a:pt x="5721" y="1671"/>
                      <a:pt x="5371" y="1540"/>
                      <a:pt x="5109" y="1278"/>
                    </a:cubicBezTo>
                    <a:lnTo>
                      <a:pt x="36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1" name="Google Shape;15971;p117"/>
              <p:cNvSpPr/>
              <p:nvPr/>
            </p:nvSpPr>
            <p:spPr>
              <a:xfrm>
                <a:off x="4177925" y="4463900"/>
                <a:ext cx="199000" cy="146225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5849" extrusionOk="0">
                    <a:moveTo>
                      <a:pt x="3982" y="0"/>
                    </a:moveTo>
                    <a:lnTo>
                      <a:pt x="1" y="52"/>
                    </a:lnTo>
                    <a:cubicBezTo>
                      <a:pt x="1" y="52"/>
                      <a:pt x="52" y="543"/>
                      <a:pt x="197" y="1231"/>
                    </a:cubicBezTo>
                    <a:cubicBezTo>
                      <a:pt x="394" y="2901"/>
                      <a:pt x="838" y="5652"/>
                      <a:pt x="885" y="5848"/>
                    </a:cubicBezTo>
                    <a:lnTo>
                      <a:pt x="7959" y="5848"/>
                    </a:lnTo>
                    <a:lnTo>
                      <a:pt x="6045" y="3832"/>
                    </a:lnTo>
                    <a:lnTo>
                      <a:pt x="4324" y="2803"/>
                    </a:lnTo>
                    <a:lnTo>
                      <a:pt x="4127" y="1231"/>
                    </a:lnTo>
                    <a:lnTo>
                      <a:pt x="39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2" name="Google Shape;15972;p117"/>
              <p:cNvSpPr/>
              <p:nvPr/>
            </p:nvSpPr>
            <p:spPr>
              <a:xfrm>
                <a:off x="4177925" y="4463900"/>
                <a:ext cx="103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231" extrusionOk="0">
                    <a:moveTo>
                      <a:pt x="3982" y="0"/>
                    </a:moveTo>
                    <a:lnTo>
                      <a:pt x="1" y="52"/>
                    </a:lnTo>
                    <a:cubicBezTo>
                      <a:pt x="1" y="52"/>
                      <a:pt x="52" y="543"/>
                      <a:pt x="197" y="1231"/>
                    </a:cubicBezTo>
                    <a:lnTo>
                      <a:pt x="4127" y="1231"/>
                    </a:lnTo>
                    <a:lnTo>
                      <a:pt x="3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3" name="Google Shape;15973;p117"/>
              <p:cNvSpPr/>
              <p:nvPr/>
            </p:nvSpPr>
            <p:spPr>
              <a:xfrm>
                <a:off x="4189025" y="4535125"/>
                <a:ext cx="2063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3145" extrusionOk="0">
                    <a:moveTo>
                      <a:pt x="4371" y="1"/>
                    </a:moveTo>
                    <a:lnTo>
                      <a:pt x="3243" y="1133"/>
                    </a:lnTo>
                    <a:cubicBezTo>
                      <a:pt x="2912" y="1425"/>
                      <a:pt x="2501" y="1581"/>
                      <a:pt x="2068" y="1581"/>
                    </a:cubicBezTo>
                    <a:cubicBezTo>
                      <a:pt x="1921" y="1581"/>
                      <a:pt x="1770" y="1563"/>
                      <a:pt x="1620" y="1526"/>
                    </a:cubicBezTo>
                    <a:lnTo>
                      <a:pt x="1" y="1034"/>
                    </a:lnTo>
                    <a:lnTo>
                      <a:pt x="296" y="3145"/>
                    </a:lnTo>
                    <a:lnTo>
                      <a:pt x="8254" y="3145"/>
                    </a:lnTo>
                    <a:cubicBezTo>
                      <a:pt x="8203" y="2653"/>
                      <a:pt x="7861" y="2213"/>
                      <a:pt x="7515" y="2017"/>
                    </a:cubicBezTo>
                    <a:cubicBezTo>
                      <a:pt x="7024" y="1671"/>
                      <a:pt x="4371" y="1"/>
                      <a:pt x="4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4" name="Google Shape;15974;p117"/>
              <p:cNvSpPr/>
              <p:nvPr/>
            </p:nvSpPr>
            <p:spPr>
              <a:xfrm>
                <a:off x="3945875" y="3875675"/>
                <a:ext cx="337700" cy="598075"/>
              </a:xfrm>
              <a:custGeom>
                <a:avLst/>
                <a:gdLst/>
                <a:ahLst/>
                <a:cxnLst/>
                <a:rect l="l" t="t" r="r" b="b"/>
                <a:pathLst>
                  <a:path w="13508" h="23923" extrusionOk="0">
                    <a:moveTo>
                      <a:pt x="47" y="1"/>
                    </a:moveTo>
                    <a:cubicBezTo>
                      <a:pt x="47" y="1"/>
                      <a:pt x="0" y="492"/>
                      <a:pt x="47" y="2653"/>
                    </a:cubicBezTo>
                    <a:lnTo>
                      <a:pt x="47" y="3243"/>
                    </a:lnTo>
                    <a:cubicBezTo>
                      <a:pt x="295" y="7122"/>
                      <a:pt x="1670" y="23922"/>
                      <a:pt x="1670" y="23922"/>
                    </a:cubicBezTo>
                    <a:lnTo>
                      <a:pt x="6237" y="23922"/>
                    </a:lnTo>
                    <a:lnTo>
                      <a:pt x="5600" y="3192"/>
                    </a:lnTo>
                    <a:lnTo>
                      <a:pt x="5993" y="3192"/>
                    </a:lnTo>
                    <a:lnTo>
                      <a:pt x="9137" y="23922"/>
                    </a:lnTo>
                    <a:lnTo>
                      <a:pt x="13508" y="23875"/>
                    </a:lnTo>
                    <a:lnTo>
                      <a:pt x="111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5" name="Google Shape;15975;p117"/>
              <p:cNvSpPr/>
              <p:nvPr/>
            </p:nvSpPr>
            <p:spPr>
              <a:xfrm>
                <a:off x="3932300" y="3487600"/>
                <a:ext cx="297250" cy="404025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161" extrusionOk="0">
                    <a:moveTo>
                      <a:pt x="9091" y="0"/>
                    </a:moveTo>
                    <a:cubicBezTo>
                      <a:pt x="9091" y="0"/>
                      <a:pt x="8108" y="1769"/>
                      <a:pt x="6143" y="1816"/>
                    </a:cubicBezTo>
                    <a:cubicBezTo>
                      <a:pt x="6093" y="1819"/>
                      <a:pt x="6043" y="1820"/>
                      <a:pt x="5994" y="1820"/>
                    </a:cubicBezTo>
                    <a:cubicBezTo>
                      <a:pt x="4175" y="1820"/>
                      <a:pt x="3243" y="99"/>
                      <a:pt x="3243" y="99"/>
                    </a:cubicBezTo>
                    <a:cubicBezTo>
                      <a:pt x="3243" y="99"/>
                      <a:pt x="2948" y="146"/>
                      <a:pt x="2555" y="295"/>
                    </a:cubicBezTo>
                    <a:cubicBezTo>
                      <a:pt x="1868" y="492"/>
                      <a:pt x="936" y="786"/>
                      <a:pt x="689" y="885"/>
                    </a:cubicBezTo>
                    <a:cubicBezTo>
                      <a:pt x="492" y="1081"/>
                      <a:pt x="590" y="1278"/>
                      <a:pt x="590" y="1671"/>
                    </a:cubicBezTo>
                    <a:cubicBezTo>
                      <a:pt x="641" y="2064"/>
                      <a:pt x="1671" y="9432"/>
                      <a:pt x="1671" y="9432"/>
                    </a:cubicBezTo>
                    <a:lnTo>
                      <a:pt x="1" y="16160"/>
                    </a:lnTo>
                    <a:lnTo>
                      <a:pt x="11889" y="16160"/>
                    </a:lnTo>
                    <a:lnTo>
                      <a:pt x="10270" y="9334"/>
                    </a:lnTo>
                    <a:cubicBezTo>
                      <a:pt x="10270" y="9334"/>
                      <a:pt x="11547" y="1278"/>
                      <a:pt x="11547" y="983"/>
                    </a:cubicBezTo>
                    <a:cubicBezTo>
                      <a:pt x="11547" y="786"/>
                      <a:pt x="10368" y="393"/>
                      <a:pt x="9629" y="197"/>
                    </a:cubicBezTo>
                    <a:cubicBezTo>
                      <a:pt x="9335" y="99"/>
                      <a:pt x="9091" y="0"/>
                      <a:pt x="90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6" name="Google Shape;15976;p117"/>
              <p:cNvSpPr/>
              <p:nvPr/>
            </p:nvSpPr>
            <p:spPr>
              <a:xfrm>
                <a:off x="3996175" y="3487600"/>
                <a:ext cx="176875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2406" extrusionOk="0">
                    <a:moveTo>
                      <a:pt x="6536" y="0"/>
                    </a:moveTo>
                    <a:cubicBezTo>
                      <a:pt x="6536" y="0"/>
                      <a:pt x="5553" y="1769"/>
                      <a:pt x="3588" y="1816"/>
                    </a:cubicBezTo>
                    <a:cubicBezTo>
                      <a:pt x="3538" y="1819"/>
                      <a:pt x="3488" y="1820"/>
                      <a:pt x="3439" y="1820"/>
                    </a:cubicBezTo>
                    <a:cubicBezTo>
                      <a:pt x="1620" y="1820"/>
                      <a:pt x="688" y="99"/>
                      <a:pt x="688" y="99"/>
                    </a:cubicBezTo>
                    <a:cubicBezTo>
                      <a:pt x="688" y="99"/>
                      <a:pt x="393" y="146"/>
                      <a:pt x="0" y="295"/>
                    </a:cubicBezTo>
                    <a:cubicBezTo>
                      <a:pt x="492" y="932"/>
                      <a:pt x="1722" y="2406"/>
                      <a:pt x="3537" y="2406"/>
                    </a:cubicBezTo>
                    <a:cubicBezTo>
                      <a:pt x="5357" y="2358"/>
                      <a:pt x="6634" y="834"/>
                      <a:pt x="7074" y="197"/>
                    </a:cubicBezTo>
                    <a:cubicBezTo>
                      <a:pt x="6780" y="99"/>
                      <a:pt x="6536" y="0"/>
                      <a:pt x="65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7" name="Google Shape;15977;p117"/>
              <p:cNvSpPr/>
              <p:nvPr/>
            </p:nvSpPr>
            <p:spPr>
              <a:xfrm>
                <a:off x="4034300" y="3618250"/>
                <a:ext cx="109475" cy="92900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3716" extrusionOk="0">
                    <a:moveTo>
                      <a:pt x="1213" y="1"/>
                    </a:moveTo>
                    <a:cubicBezTo>
                      <a:pt x="1141" y="1"/>
                      <a:pt x="1064" y="10"/>
                      <a:pt x="983" y="29"/>
                    </a:cubicBezTo>
                    <a:cubicBezTo>
                      <a:pt x="0" y="276"/>
                      <a:pt x="688" y="2929"/>
                      <a:pt x="2405" y="3715"/>
                    </a:cubicBezTo>
                    <a:cubicBezTo>
                      <a:pt x="4379" y="2272"/>
                      <a:pt x="4277" y="77"/>
                      <a:pt x="3351" y="77"/>
                    </a:cubicBezTo>
                    <a:cubicBezTo>
                      <a:pt x="3331" y="77"/>
                      <a:pt x="3310" y="78"/>
                      <a:pt x="3290" y="80"/>
                    </a:cubicBezTo>
                    <a:cubicBezTo>
                      <a:pt x="2307" y="178"/>
                      <a:pt x="2307" y="1208"/>
                      <a:pt x="2307" y="1208"/>
                    </a:cubicBezTo>
                    <a:cubicBezTo>
                      <a:pt x="2307" y="1208"/>
                      <a:pt x="2057" y="1"/>
                      <a:pt x="12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8" name="Google Shape;15978;p117"/>
              <p:cNvSpPr/>
              <p:nvPr/>
            </p:nvSpPr>
            <p:spPr>
              <a:xfrm>
                <a:off x="4170575" y="3885175"/>
                <a:ext cx="85975" cy="12072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4829" extrusionOk="0">
                    <a:moveTo>
                      <a:pt x="1359" y="1"/>
                    </a:moveTo>
                    <a:cubicBezTo>
                      <a:pt x="1171" y="1"/>
                      <a:pt x="1034" y="14"/>
                      <a:pt x="1034" y="14"/>
                    </a:cubicBezTo>
                    <a:cubicBezTo>
                      <a:pt x="1034" y="14"/>
                      <a:pt x="0" y="847"/>
                      <a:pt x="51" y="1436"/>
                    </a:cubicBezTo>
                    <a:cubicBezTo>
                      <a:pt x="149" y="2077"/>
                      <a:pt x="444" y="2077"/>
                      <a:pt x="688" y="2419"/>
                    </a:cubicBezTo>
                    <a:cubicBezTo>
                      <a:pt x="884" y="2765"/>
                      <a:pt x="1034" y="3401"/>
                      <a:pt x="1230" y="3401"/>
                    </a:cubicBezTo>
                    <a:cubicBezTo>
                      <a:pt x="1427" y="3354"/>
                      <a:pt x="1670" y="3107"/>
                      <a:pt x="1427" y="2568"/>
                    </a:cubicBezTo>
                    <a:cubicBezTo>
                      <a:pt x="1277" y="2273"/>
                      <a:pt x="1034" y="2077"/>
                      <a:pt x="1081" y="1731"/>
                    </a:cubicBezTo>
                    <a:cubicBezTo>
                      <a:pt x="1102" y="1591"/>
                      <a:pt x="1138" y="1541"/>
                      <a:pt x="1181" y="1541"/>
                    </a:cubicBezTo>
                    <a:cubicBezTo>
                      <a:pt x="1243" y="1541"/>
                      <a:pt x="1318" y="1645"/>
                      <a:pt x="1376" y="1731"/>
                    </a:cubicBezTo>
                    <a:cubicBezTo>
                      <a:pt x="1474" y="1928"/>
                      <a:pt x="1769" y="2372"/>
                      <a:pt x="1867" y="2568"/>
                    </a:cubicBezTo>
                    <a:cubicBezTo>
                      <a:pt x="1965" y="2812"/>
                      <a:pt x="1965" y="4435"/>
                      <a:pt x="2162" y="4631"/>
                    </a:cubicBezTo>
                    <a:cubicBezTo>
                      <a:pt x="2272" y="4769"/>
                      <a:pt x="2368" y="4829"/>
                      <a:pt x="2448" y="4829"/>
                    </a:cubicBezTo>
                    <a:cubicBezTo>
                      <a:pt x="2510" y="4829"/>
                      <a:pt x="2563" y="4793"/>
                      <a:pt x="2606" y="4730"/>
                    </a:cubicBezTo>
                    <a:lnTo>
                      <a:pt x="2606" y="4435"/>
                    </a:lnTo>
                    <a:cubicBezTo>
                      <a:pt x="2606" y="4286"/>
                      <a:pt x="2606" y="4140"/>
                      <a:pt x="2704" y="3991"/>
                    </a:cubicBezTo>
                    <a:cubicBezTo>
                      <a:pt x="2751" y="3944"/>
                      <a:pt x="2802" y="3845"/>
                      <a:pt x="2849" y="3747"/>
                    </a:cubicBezTo>
                    <a:cubicBezTo>
                      <a:pt x="2900" y="3551"/>
                      <a:pt x="3046" y="3401"/>
                      <a:pt x="3144" y="3205"/>
                    </a:cubicBezTo>
                    <a:cubicBezTo>
                      <a:pt x="3195" y="3059"/>
                      <a:pt x="3242" y="2961"/>
                      <a:pt x="3293" y="2812"/>
                    </a:cubicBezTo>
                    <a:cubicBezTo>
                      <a:pt x="3341" y="2714"/>
                      <a:pt x="3341" y="2568"/>
                      <a:pt x="3392" y="2470"/>
                    </a:cubicBezTo>
                    <a:cubicBezTo>
                      <a:pt x="3439" y="1979"/>
                      <a:pt x="2653" y="603"/>
                      <a:pt x="2358" y="257"/>
                    </a:cubicBezTo>
                    <a:cubicBezTo>
                      <a:pt x="2171" y="40"/>
                      <a:pt x="1687" y="1"/>
                      <a:pt x="13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9" name="Google Shape;15979;p117"/>
              <p:cNvSpPr/>
              <p:nvPr/>
            </p:nvSpPr>
            <p:spPr>
              <a:xfrm>
                <a:off x="4235700" y="3949375"/>
                <a:ext cx="612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867" extrusionOk="0">
                    <a:moveTo>
                      <a:pt x="1" y="0"/>
                    </a:moveTo>
                    <a:lnTo>
                      <a:pt x="1" y="1867"/>
                    </a:lnTo>
                    <a:cubicBezTo>
                      <a:pt x="1" y="1718"/>
                      <a:pt x="1" y="1572"/>
                      <a:pt x="99" y="1423"/>
                    </a:cubicBezTo>
                    <a:cubicBezTo>
                      <a:pt x="146" y="1376"/>
                      <a:pt x="197" y="1277"/>
                      <a:pt x="244" y="1179"/>
                    </a:cubicBezTo>
                    <a:cubicBezTo>
                      <a:pt x="197" y="833"/>
                      <a:pt x="99" y="34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0" name="Google Shape;15980;p117"/>
              <p:cNvSpPr/>
              <p:nvPr/>
            </p:nvSpPr>
            <p:spPr>
              <a:xfrm>
                <a:off x="4245525" y="3940725"/>
                <a:ext cx="74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83" extrusionOk="0">
                    <a:moveTo>
                      <a:pt x="1" y="0"/>
                    </a:moveTo>
                    <a:cubicBezTo>
                      <a:pt x="1" y="1"/>
                      <a:pt x="99" y="641"/>
                      <a:pt x="146" y="983"/>
                    </a:cubicBezTo>
                    <a:cubicBezTo>
                      <a:pt x="197" y="837"/>
                      <a:pt x="244" y="739"/>
                      <a:pt x="295" y="590"/>
                    </a:cubicBezTo>
                    <a:cubicBezTo>
                      <a:pt x="197" y="346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1" name="Google Shape;15981;p117"/>
              <p:cNvSpPr/>
              <p:nvPr/>
            </p:nvSpPr>
            <p:spPr>
              <a:xfrm>
                <a:off x="4180400" y="3778600"/>
                <a:ext cx="125275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5209" extrusionOk="0">
                    <a:moveTo>
                      <a:pt x="2507" y="1"/>
                    </a:moveTo>
                    <a:lnTo>
                      <a:pt x="2016" y="1035"/>
                    </a:lnTo>
                    <a:lnTo>
                      <a:pt x="0" y="5012"/>
                    </a:lnTo>
                    <a:lnTo>
                      <a:pt x="2063" y="5208"/>
                    </a:lnTo>
                    <a:lnTo>
                      <a:pt x="4276" y="2803"/>
                    </a:lnTo>
                    <a:lnTo>
                      <a:pt x="5011" y="1966"/>
                    </a:lnTo>
                    <a:lnTo>
                      <a:pt x="25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2" name="Google Shape;15982;p117"/>
              <p:cNvSpPr/>
              <p:nvPr/>
            </p:nvSpPr>
            <p:spPr>
              <a:xfrm>
                <a:off x="4230800" y="3778600"/>
                <a:ext cx="74875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2803" extrusionOk="0">
                    <a:moveTo>
                      <a:pt x="491" y="1"/>
                    </a:moveTo>
                    <a:lnTo>
                      <a:pt x="0" y="1035"/>
                    </a:lnTo>
                    <a:lnTo>
                      <a:pt x="2260" y="2803"/>
                    </a:lnTo>
                    <a:lnTo>
                      <a:pt x="2995" y="1966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3" name="Google Shape;15983;p117"/>
              <p:cNvSpPr/>
              <p:nvPr/>
            </p:nvSpPr>
            <p:spPr>
              <a:xfrm>
                <a:off x="4154375" y="3511275"/>
                <a:ext cx="239725" cy="322675"/>
              </a:xfrm>
              <a:custGeom>
                <a:avLst/>
                <a:gdLst/>
                <a:ahLst/>
                <a:cxnLst/>
                <a:rect l="l" t="t" r="r" b="b"/>
                <a:pathLst>
                  <a:path w="9589" h="12907" extrusionOk="0">
                    <a:moveTo>
                      <a:pt x="2443" y="1"/>
                    </a:moveTo>
                    <a:cubicBezTo>
                      <a:pt x="1409" y="1"/>
                      <a:pt x="1" y="2105"/>
                      <a:pt x="1190" y="4209"/>
                    </a:cubicBezTo>
                    <a:cubicBezTo>
                      <a:pt x="2664" y="5880"/>
                      <a:pt x="4578" y="8092"/>
                      <a:pt x="4578" y="8092"/>
                    </a:cubicBezTo>
                    <a:lnTo>
                      <a:pt x="3155" y="10792"/>
                    </a:lnTo>
                    <a:lnTo>
                      <a:pt x="6052" y="12907"/>
                    </a:lnTo>
                    <a:cubicBezTo>
                      <a:pt x="6052" y="12907"/>
                      <a:pt x="8657" y="10254"/>
                      <a:pt x="9149" y="8780"/>
                    </a:cubicBezTo>
                    <a:cubicBezTo>
                      <a:pt x="9589" y="7353"/>
                      <a:pt x="3745" y="378"/>
                      <a:pt x="2664" y="36"/>
                    </a:cubicBezTo>
                    <a:cubicBezTo>
                      <a:pt x="2593" y="12"/>
                      <a:pt x="2519" y="1"/>
                      <a:pt x="2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4" name="Google Shape;15984;p117"/>
              <p:cNvSpPr/>
              <p:nvPr/>
            </p:nvSpPr>
            <p:spPr>
              <a:xfrm>
                <a:off x="4067400" y="3401625"/>
                <a:ext cx="417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95" y="244"/>
                      <a:pt x="787" y="244"/>
                    </a:cubicBezTo>
                    <a:cubicBezTo>
                      <a:pt x="826" y="248"/>
                      <a:pt x="864" y="250"/>
                      <a:pt x="902" y="250"/>
                    </a:cubicBezTo>
                    <a:cubicBezTo>
                      <a:pt x="1338" y="250"/>
                      <a:pt x="1671" y="1"/>
                      <a:pt x="1671" y="1"/>
                    </a:cubicBezTo>
                    <a:lnTo>
                      <a:pt x="1671" y="1"/>
                    </a:lnTo>
                    <a:cubicBezTo>
                      <a:pt x="1671" y="1"/>
                      <a:pt x="1300" y="132"/>
                      <a:pt x="806" y="132"/>
                    </a:cubicBezTo>
                    <a:cubicBezTo>
                      <a:pt x="558" y="132"/>
                      <a:pt x="280" y="99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85" name="Google Shape;15985;p117"/>
          <p:cNvGrpSpPr/>
          <p:nvPr/>
        </p:nvGrpSpPr>
        <p:grpSpPr>
          <a:xfrm>
            <a:off x="5254670" y="1054150"/>
            <a:ext cx="511324" cy="446341"/>
            <a:chOff x="7976483" y="3591717"/>
            <a:chExt cx="511324" cy="446341"/>
          </a:xfrm>
        </p:grpSpPr>
        <p:sp>
          <p:nvSpPr>
            <p:cNvPr id="15986" name="Google Shape;15986;p117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7" name="Google Shape;15987;p117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8" name="Google Shape;15988;p117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9" name="Google Shape;15989;p117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0" name="Google Shape;15990;p117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1" name="Google Shape;15991;p117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2" name="Google Shape;15992;p117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3" name="Google Shape;15993;p117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4" name="Google Shape;15994;p117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5" name="Google Shape;15995;p117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6" name="Google Shape;15996;p117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7" name="Google Shape;15997;p117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8" name="Google Shape;15998;p117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9" name="Google Shape;15999;p117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0" name="Google Shape;16000;p117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1" name="Google Shape;16001;p117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2" name="Google Shape;16002;p117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3" name="Google Shape;16003;p117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4" name="Google Shape;16004;p117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5" name="Google Shape;16005;p117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6" name="Google Shape;16006;p117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7" name="Google Shape;16007;p117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8" name="Google Shape;16008;p117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9" name="Google Shape;16009;p117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0" name="Google Shape;16010;p117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1" name="Google Shape;16011;p117">
            <a:hlinkClick r:id="" action="ppaction://noaction"/>
          </p:cNvPr>
          <p:cNvSpPr/>
          <p:nvPr/>
        </p:nvSpPr>
        <p:spPr>
          <a:xfrm>
            <a:off x="540075" y="512925"/>
            <a:ext cx="356100" cy="35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12" name="Google Shape;16012;p117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38" y="582988"/>
            <a:ext cx="215974" cy="21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5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</a:t>
            </a:r>
            <a:r>
              <a:rPr lang="en" dirty="0" smtClean="0"/>
              <a:t>e use future simple to describe….</a:t>
            </a:r>
            <a:endParaRPr dirty="0"/>
          </a:p>
        </p:txBody>
      </p:sp>
      <p:sp>
        <p:nvSpPr>
          <p:cNvPr id="1056" name="Google Shape;1056;p21"/>
          <p:cNvSpPr/>
          <p:nvPr/>
        </p:nvSpPr>
        <p:spPr>
          <a:xfrm>
            <a:off x="720000" y="1171559"/>
            <a:ext cx="1767900" cy="65544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 smtClean="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FUTURE SIMPLE</a:t>
            </a:r>
            <a:endParaRPr sz="2100" dirty="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58" name="Google Shape;1058;p21"/>
          <p:cNvSpPr txBox="1"/>
          <p:nvPr/>
        </p:nvSpPr>
        <p:spPr>
          <a:xfrm>
            <a:off x="2321163" y="2399055"/>
            <a:ext cx="2966454" cy="34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FUTURE POSSIBILITIES</a:t>
            </a:r>
            <a:endParaRPr sz="20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64" name="Google Shape;1064;p21"/>
          <p:cNvSpPr txBox="1"/>
          <p:nvPr/>
        </p:nvSpPr>
        <p:spPr>
          <a:xfrm>
            <a:off x="5480934" y="2496706"/>
            <a:ext cx="2112562" cy="29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CONDITIONS</a:t>
            </a:r>
            <a:endParaRPr sz="20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066" name="Google Shape;1066;p21"/>
          <p:cNvCxnSpPr>
            <a:stCxn id="1056" idx="3"/>
            <a:endCxn id="1058" idx="0"/>
          </p:cNvCxnSpPr>
          <p:nvPr/>
        </p:nvCxnSpPr>
        <p:spPr>
          <a:xfrm>
            <a:off x="2487900" y="1499280"/>
            <a:ext cx="1316490" cy="899775"/>
          </a:xfrm>
          <a:prstGeom prst="curvedConnector2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7" name="Google Shape;1067;p21"/>
          <p:cNvCxnSpPr>
            <a:stCxn id="1058" idx="2"/>
            <a:endCxn id="1064" idx="2"/>
          </p:cNvCxnSpPr>
          <p:nvPr/>
        </p:nvCxnSpPr>
        <p:spPr>
          <a:xfrm rot="16200000" flipH="1">
            <a:off x="5145374" y="1403460"/>
            <a:ext cx="50857" cy="2732825"/>
          </a:xfrm>
          <a:prstGeom prst="curvedConnector3">
            <a:avLst>
              <a:gd name="adj1" fmla="val 549496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076" name="Google Shape;1076;p21"/>
          <p:cNvGrpSpPr/>
          <p:nvPr/>
        </p:nvGrpSpPr>
        <p:grpSpPr>
          <a:xfrm>
            <a:off x="3615646" y="3283400"/>
            <a:ext cx="379287" cy="263767"/>
            <a:chOff x="2661071" y="3542632"/>
            <a:chExt cx="379287" cy="263767"/>
          </a:xfrm>
        </p:grpSpPr>
        <p:sp>
          <p:nvSpPr>
            <p:cNvPr id="1077" name="Google Shape;1077;p21"/>
            <p:cNvSpPr/>
            <p:nvPr/>
          </p:nvSpPr>
          <p:spPr>
            <a:xfrm>
              <a:off x="2766570" y="3759468"/>
              <a:ext cx="47776" cy="46932"/>
            </a:xfrm>
            <a:custGeom>
              <a:avLst/>
              <a:gdLst/>
              <a:ahLst/>
              <a:cxnLst/>
              <a:rect l="l" t="t" r="r" b="b"/>
              <a:pathLst>
                <a:path w="1359" h="1335" extrusionOk="0">
                  <a:moveTo>
                    <a:pt x="691" y="1"/>
                  </a:moveTo>
                  <a:cubicBezTo>
                    <a:pt x="310" y="1"/>
                    <a:pt x="1" y="287"/>
                    <a:pt x="1" y="668"/>
                  </a:cubicBezTo>
                  <a:cubicBezTo>
                    <a:pt x="1" y="1049"/>
                    <a:pt x="310" y="1334"/>
                    <a:pt x="691" y="1334"/>
                  </a:cubicBezTo>
                  <a:cubicBezTo>
                    <a:pt x="1048" y="1334"/>
                    <a:pt x="1358" y="1049"/>
                    <a:pt x="1358" y="668"/>
                  </a:cubicBezTo>
                  <a:cubicBezTo>
                    <a:pt x="1358" y="287"/>
                    <a:pt x="1048" y="1"/>
                    <a:pt x="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2950747" y="3619657"/>
              <a:ext cx="87114" cy="65353"/>
            </a:xfrm>
            <a:custGeom>
              <a:avLst/>
              <a:gdLst/>
              <a:ahLst/>
              <a:cxnLst/>
              <a:rect l="l" t="t" r="r" b="b"/>
              <a:pathLst>
                <a:path w="2478" h="1859" extrusionOk="0">
                  <a:moveTo>
                    <a:pt x="1" y="1"/>
                  </a:moveTo>
                  <a:lnTo>
                    <a:pt x="1" y="1692"/>
                  </a:lnTo>
                  <a:lnTo>
                    <a:pt x="2478" y="1858"/>
                  </a:lnTo>
                  <a:lnTo>
                    <a:pt x="2144" y="691"/>
                  </a:lnTo>
                  <a:cubicBezTo>
                    <a:pt x="2049" y="287"/>
                    <a:pt x="1668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2755708" y="3600427"/>
              <a:ext cx="84583" cy="55264"/>
            </a:xfrm>
            <a:custGeom>
              <a:avLst/>
              <a:gdLst/>
              <a:ahLst/>
              <a:cxnLst/>
              <a:rect l="l" t="t" r="r" b="b"/>
              <a:pathLst>
                <a:path w="2406" h="1572" extrusionOk="0">
                  <a:moveTo>
                    <a:pt x="476" y="0"/>
                  </a:moveTo>
                  <a:cubicBezTo>
                    <a:pt x="167" y="0"/>
                    <a:pt x="0" y="381"/>
                    <a:pt x="238" y="595"/>
                  </a:cubicBezTo>
                  <a:lnTo>
                    <a:pt x="1191" y="1572"/>
                  </a:lnTo>
                  <a:lnTo>
                    <a:pt x="2167" y="595"/>
                  </a:lnTo>
                  <a:cubicBezTo>
                    <a:pt x="2405" y="381"/>
                    <a:pt x="2239" y="0"/>
                    <a:pt x="1905" y="0"/>
                  </a:cubicBezTo>
                  <a:cubicBezTo>
                    <a:pt x="1810" y="0"/>
                    <a:pt x="1738" y="24"/>
                    <a:pt x="1667" y="95"/>
                  </a:cubicBezTo>
                  <a:lnTo>
                    <a:pt x="1429" y="333"/>
                  </a:lnTo>
                  <a:cubicBezTo>
                    <a:pt x="1369" y="393"/>
                    <a:pt x="1286" y="423"/>
                    <a:pt x="1203" y="423"/>
                  </a:cubicBezTo>
                  <a:cubicBezTo>
                    <a:pt x="1119" y="423"/>
                    <a:pt x="1036" y="393"/>
                    <a:pt x="976" y="333"/>
                  </a:cubicBezTo>
                  <a:lnTo>
                    <a:pt x="738" y="95"/>
                  </a:lnTo>
                  <a:cubicBezTo>
                    <a:pt x="667" y="24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2661914" y="3542632"/>
              <a:ext cx="266264" cy="154084"/>
            </a:xfrm>
            <a:custGeom>
              <a:avLst/>
              <a:gdLst/>
              <a:ahLst/>
              <a:cxnLst/>
              <a:rect l="l" t="t" r="r" b="b"/>
              <a:pathLst>
                <a:path w="7574" h="4383" extrusionOk="0">
                  <a:moveTo>
                    <a:pt x="4579" y="1004"/>
                  </a:moveTo>
                  <a:cubicBezTo>
                    <a:pt x="4839" y="1004"/>
                    <a:pt x="5094" y="1106"/>
                    <a:pt x="5288" y="1287"/>
                  </a:cubicBezTo>
                  <a:cubicBezTo>
                    <a:pt x="5645" y="1668"/>
                    <a:pt x="5692" y="2287"/>
                    <a:pt x="5264" y="2692"/>
                  </a:cubicBezTo>
                  <a:lnTo>
                    <a:pt x="4097" y="3883"/>
                  </a:lnTo>
                  <a:cubicBezTo>
                    <a:pt x="4037" y="3942"/>
                    <a:pt x="3954" y="3972"/>
                    <a:pt x="3871" y="3972"/>
                  </a:cubicBezTo>
                  <a:cubicBezTo>
                    <a:pt x="3787" y="3972"/>
                    <a:pt x="3704" y="3942"/>
                    <a:pt x="3644" y="3883"/>
                  </a:cubicBezTo>
                  <a:lnTo>
                    <a:pt x="2454" y="2692"/>
                  </a:lnTo>
                  <a:cubicBezTo>
                    <a:pt x="2073" y="2311"/>
                    <a:pt x="2073" y="1668"/>
                    <a:pt x="2454" y="1287"/>
                  </a:cubicBezTo>
                  <a:cubicBezTo>
                    <a:pt x="2635" y="1106"/>
                    <a:pt x="2890" y="1004"/>
                    <a:pt x="3150" y="1004"/>
                  </a:cubicBezTo>
                  <a:cubicBezTo>
                    <a:pt x="3402" y="1004"/>
                    <a:pt x="3659" y="1100"/>
                    <a:pt x="3859" y="1311"/>
                  </a:cubicBezTo>
                  <a:cubicBezTo>
                    <a:pt x="4070" y="1100"/>
                    <a:pt x="4327" y="1004"/>
                    <a:pt x="4579" y="1004"/>
                  </a:cubicBezTo>
                  <a:close/>
                  <a:moveTo>
                    <a:pt x="1811" y="1"/>
                  </a:moveTo>
                  <a:cubicBezTo>
                    <a:pt x="953" y="1"/>
                    <a:pt x="287" y="644"/>
                    <a:pt x="215" y="1454"/>
                  </a:cubicBezTo>
                  <a:lnTo>
                    <a:pt x="1" y="4383"/>
                  </a:lnTo>
                  <a:lnTo>
                    <a:pt x="7574" y="4383"/>
                  </a:lnTo>
                  <a:lnTo>
                    <a:pt x="7574" y="310"/>
                  </a:lnTo>
                  <a:cubicBezTo>
                    <a:pt x="7574" y="144"/>
                    <a:pt x="7431" y="1"/>
                    <a:pt x="7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2697104" y="3759468"/>
              <a:ext cx="47740" cy="46932"/>
            </a:xfrm>
            <a:custGeom>
              <a:avLst/>
              <a:gdLst/>
              <a:ahLst/>
              <a:cxnLst/>
              <a:rect l="l" t="t" r="r" b="b"/>
              <a:pathLst>
                <a:path w="1358" h="1335" extrusionOk="0">
                  <a:moveTo>
                    <a:pt x="667" y="1"/>
                  </a:moveTo>
                  <a:cubicBezTo>
                    <a:pt x="310" y="1"/>
                    <a:pt x="0" y="287"/>
                    <a:pt x="0" y="668"/>
                  </a:cubicBezTo>
                  <a:cubicBezTo>
                    <a:pt x="0" y="1049"/>
                    <a:pt x="310" y="1334"/>
                    <a:pt x="667" y="1334"/>
                  </a:cubicBezTo>
                  <a:cubicBezTo>
                    <a:pt x="1048" y="1334"/>
                    <a:pt x="1357" y="1049"/>
                    <a:pt x="1357" y="668"/>
                  </a:cubicBezTo>
                  <a:cubicBezTo>
                    <a:pt x="1357" y="287"/>
                    <a:pt x="1048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2661071" y="3701708"/>
              <a:ext cx="379287" cy="82087"/>
            </a:xfrm>
            <a:custGeom>
              <a:avLst/>
              <a:gdLst/>
              <a:ahLst/>
              <a:cxnLst/>
              <a:rect l="l" t="t" r="r" b="b"/>
              <a:pathLst>
                <a:path w="10789" h="2335" extrusionOk="0">
                  <a:moveTo>
                    <a:pt x="8241" y="1"/>
                  </a:moveTo>
                  <a:lnTo>
                    <a:pt x="8241" y="167"/>
                  </a:lnTo>
                  <a:cubicBezTo>
                    <a:pt x="8241" y="334"/>
                    <a:pt x="8098" y="477"/>
                    <a:pt x="7907" y="477"/>
                  </a:cubicBezTo>
                  <a:lnTo>
                    <a:pt x="1" y="477"/>
                  </a:lnTo>
                  <a:lnTo>
                    <a:pt x="1" y="1382"/>
                  </a:lnTo>
                  <a:cubicBezTo>
                    <a:pt x="1" y="1715"/>
                    <a:pt x="168" y="2001"/>
                    <a:pt x="406" y="2168"/>
                  </a:cubicBezTo>
                  <a:cubicBezTo>
                    <a:pt x="477" y="1525"/>
                    <a:pt x="1025" y="1001"/>
                    <a:pt x="1692" y="1001"/>
                  </a:cubicBezTo>
                  <a:cubicBezTo>
                    <a:pt x="2097" y="1001"/>
                    <a:pt x="2454" y="1191"/>
                    <a:pt x="2692" y="1453"/>
                  </a:cubicBezTo>
                  <a:cubicBezTo>
                    <a:pt x="2930" y="1191"/>
                    <a:pt x="3287" y="1001"/>
                    <a:pt x="3692" y="1001"/>
                  </a:cubicBezTo>
                  <a:cubicBezTo>
                    <a:pt x="4407" y="1001"/>
                    <a:pt x="5002" y="1596"/>
                    <a:pt x="4978" y="2334"/>
                  </a:cubicBezTo>
                  <a:lnTo>
                    <a:pt x="6621" y="2334"/>
                  </a:lnTo>
                  <a:cubicBezTo>
                    <a:pt x="6598" y="1596"/>
                    <a:pt x="7193" y="1001"/>
                    <a:pt x="7907" y="1001"/>
                  </a:cubicBezTo>
                  <a:cubicBezTo>
                    <a:pt x="8646" y="1001"/>
                    <a:pt x="9241" y="1596"/>
                    <a:pt x="9217" y="2334"/>
                  </a:cubicBezTo>
                  <a:lnTo>
                    <a:pt x="9836" y="2334"/>
                  </a:lnTo>
                  <a:cubicBezTo>
                    <a:pt x="10360" y="2334"/>
                    <a:pt x="10789" y="1906"/>
                    <a:pt x="10789" y="1382"/>
                  </a:cubicBezTo>
                  <a:lnTo>
                    <a:pt x="10789" y="1334"/>
                  </a:lnTo>
                  <a:lnTo>
                    <a:pt x="10432" y="1334"/>
                  </a:lnTo>
                  <a:cubicBezTo>
                    <a:pt x="10241" y="1334"/>
                    <a:pt x="10098" y="1191"/>
                    <a:pt x="10098" y="1001"/>
                  </a:cubicBezTo>
                  <a:cubicBezTo>
                    <a:pt x="10098" y="834"/>
                    <a:pt x="10241" y="691"/>
                    <a:pt x="10432" y="691"/>
                  </a:cubicBezTo>
                  <a:lnTo>
                    <a:pt x="10789" y="691"/>
                  </a:lnTo>
                  <a:lnTo>
                    <a:pt x="10789" y="167"/>
                  </a:lnTo>
                  <a:lnTo>
                    <a:pt x="82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2915592" y="3759468"/>
              <a:ext cx="47776" cy="46932"/>
            </a:xfrm>
            <a:custGeom>
              <a:avLst/>
              <a:gdLst/>
              <a:ahLst/>
              <a:cxnLst/>
              <a:rect l="l" t="t" r="r" b="b"/>
              <a:pathLst>
                <a:path w="1359" h="1335" extrusionOk="0">
                  <a:moveTo>
                    <a:pt x="667" y="1"/>
                  </a:moveTo>
                  <a:cubicBezTo>
                    <a:pt x="310" y="1"/>
                    <a:pt x="1" y="287"/>
                    <a:pt x="1" y="668"/>
                  </a:cubicBezTo>
                  <a:cubicBezTo>
                    <a:pt x="1" y="1049"/>
                    <a:pt x="310" y="1334"/>
                    <a:pt x="667" y="1334"/>
                  </a:cubicBezTo>
                  <a:cubicBezTo>
                    <a:pt x="1048" y="1334"/>
                    <a:pt x="1358" y="1049"/>
                    <a:pt x="1358" y="668"/>
                  </a:cubicBezTo>
                  <a:cubicBezTo>
                    <a:pt x="1358" y="287"/>
                    <a:pt x="1048" y="1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21"/>
          <p:cNvGrpSpPr/>
          <p:nvPr/>
        </p:nvGrpSpPr>
        <p:grpSpPr>
          <a:xfrm>
            <a:off x="6175241" y="3168725"/>
            <a:ext cx="379286" cy="378443"/>
            <a:chOff x="4026555" y="2826000"/>
            <a:chExt cx="379286" cy="378443"/>
          </a:xfrm>
        </p:grpSpPr>
        <p:sp>
          <p:nvSpPr>
            <p:cNvPr id="1085" name="Google Shape;1085;p21"/>
            <p:cNvSpPr/>
            <p:nvPr/>
          </p:nvSpPr>
          <p:spPr>
            <a:xfrm>
              <a:off x="4056683" y="3144995"/>
              <a:ext cx="146561" cy="59447"/>
            </a:xfrm>
            <a:custGeom>
              <a:avLst/>
              <a:gdLst/>
              <a:ahLst/>
              <a:cxnLst/>
              <a:rect l="l" t="t" r="r" b="b"/>
              <a:pathLst>
                <a:path w="4169" h="1691" extrusionOk="0"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714"/>
                    <a:pt x="1" y="1381"/>
                    <a:pt x="1" y="1381"/>
                  </a:cubicBezTo>
                  <a:cubicBezTo>
                    <a:pt x="1" y="1572"/>
                    <a:pt x="144" y="1691"/>
                    <a:pt x="310" y="1691"/>
                  </a:cubicBezTo>
                  <a:lnTo>
                    <a:pt x="3859" y="1691"/>
                  </a:lnTo>
                  <a:cubicBezTo>
                    <a:pt x="4025" y="1691"/>
                    <a:pt x="4168" y="1572"/>
                    <a:pt x="4168" y="1381"/>
                  </a:cubicBezTo>
                  <a:cubicBezTo>
                    <a:pt x="4168" y="1072"/>
                    <a:pt x="4168" y="548"/>
                    <a:pt x="4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4026555" y="2861998"/>
              <a:ext cx="176689" cy="260428"/>
            </a:xfrm>
            <a:custGeom>
              <a:avLst/>
              <a:gdLst/>
              <a:ahLst/>
              <a:cxnLst/>
              <a:rect l="l" t="t" r="r" b="b"/>
              <a:pathLst>
                <a:path w="5026" h="7408" extrusionOk="0">
                  <a:moveTo>
                    <a:pt x="1072" y="1"/>
                  </a:moveTo>
                  <a:cubicBezTo>
                    <a:pt x="477" y="1"/>
                    <a:pt x="0" y="501"/>
                    <a:pt x="0" y="1096"/>
                  </a:cubicBezTo>
                  <a:lnTo>
                    <a:pt x="0" y="4359"/>
                  </a:lnTo>
                  <a:cubicBezTo>
                    <a:pt x="0" y="4430"/>
                    <a:pt x="0" y="5502"/>
                    <a:pt x="977" y="6288"/>
                  </a:cubicBezTo>
                  <a:cubicBezTo>
                    <a:pt x="1429" y="6645"/>
                    <a:pt x="1596" y="7074"/>
                    <a:pt x="1667" y="7407"/>
                  </a:cubicBezTo>
                  <a:lnTo>
                    <a:pt x="5025" y="7407"/>
                  </a:lnTo>
                  <a:cubicBezTo>
                    <a:pt x="5025" y="6359"/>
                    <a:pt x="5025" y="5311"/>
                    <a:pt x="5025" y="5264"/>
                  </a:cubicBezTo>
                  <a:cubicBezTo>
                    <a:pt x="4954" y="4787"/>
                    <a:pt x="4620" y="4359"/>
                    <a:pt x="4144" y="4168"/>
                  </a:cubicBezTo>
                  <a:cubicBezTo>
                    <a:pt x="3644" y="3978"/>
                    <a:pt x="3430" y="3740"/>
                    <a:pt x="3072" y="3359"/>
                  </a:cubicBezTo>
                  <a:cubicBezTo>
                    <a:pt x="2963" y="3249"/>
                    <a:pt x="2791" y="3183"/>
                    <a:pt x="2614" y="3183"/>
                  </a:cubicBezTo>
                  <a:cubicBezTo>
                    <a:pt x="2445" y="3183"/>
                    <a:pt x="2272" y="3243"/>
                    <a:pt x="2144" y="3382"/>
                  </a:cubicBezTo>
                  <a:cubicBezTo>
                    <a:pt x="2001" y="3525"/>
                    <a:pt x="2025" y="3740"/>
                    <a:pt x="2144" y="3859"/>
                  </a:cubicBezTo>
                  <a:lnTo>
                    <a:pt x="3192" y="4907"/>
                  </a:lnTo>
                  <a:cubicBezTo>
                    <a:pt x="3406" y="5121"/>
                    <a:pt x="3263" y="5454"/>
                    <a:pt x="2977" y="5454"/>
                  </a:cubicBezTo>
                  <a:cubicBezTo>
                    <a:pt x="2882" y="5454"/>
                    <a:pt x="2811" y="5430"/>
                    <a:pt x="2739" y="5359"/>
                  </a:cubicBezTo>
                  <a:lnTo>
                    <a:pt x="1691" y="4311"/>
                  </a:lnTo>
                  <a:cubicBezTo>
                    <a:pt x="1501" y="4097"/>
                    <a:pt x="1382" y="3811"/>
                    <a:pt x="1405" y="3549"/>
                  </a:cubicBezTo>
                  <a:lnTo>
                    <a:pt x="1405" y="358"/>
                  </a:lnTo>
                  <a:cubicBezTo>
                    <a:pt x="1405" y="167"/>
                    <a:pt x="1263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4229152" y="3144995"/>
              <a:ext cx="146561" cy="59447"/>
            </a:xfrm>
            <a:custGeom>
              <a:avLst/>
              <a:gdLst/>
              <a:ahLst/>
              <a:cxnLst/>
              <a:rect l="l" t="t" r="r" b="b"/>
              <a:pathLst>
                <a:path w="4169" h="1691" extrusionOk="0">
                  <a:moveTo>
                    <a:pt x="1" y="0"/>
                  </a:moveTo>
                  <a:cubicBezTo>
                    <a:pt x="1" y="548"/>
                    <a:pt x="1" y="1072"/>
                    <a:pt x="1" y="1381"/>
                  </a:cubicBezTo>
                  <a:cubicBezTo>
                    <a:pt x="1" y="1572"/>
                    <a:pt x="143" y="1691"/>
                    <a:pt x="310" y="1691"/>
                  </a:cubicBezTo>
                  <a:lnTo>
                    <a:pt x="3858" y="1691"/>
                  </a:lnTo>
                  <a:cubicBezTo>
                    <a:pt x="4025" y="1691"/>
                    <a:pt x="4168" y="1572"/>
                    <a:pt x="4168" y="1381"/>
                  </a:cubicBezTo>
                  <a:cubicBezTo>
                    <a:pt x="4168" y="1381"/>
                    <a:pt x="4168" y="714"/>
                    <a:pt x="4168" y="310"/>
                  </a:cubicBezTo>
                  <a:cubicBezTo>
                    <a:pt x="4168" y="143"/>
                    <a:pt x="4025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4229152" y="2861998"/>
              <a:ext cx="176689" cy="260428"/>
            </a:xfrm>
            <a:custGeom>
              <a:avLst/>
              <a:gdLst/>
              <a:ahLst/>
              <a:cxnLst/>
              <a:rect l="l" t="t" r="r" b="b"/>
              <a:pathLst>
                <a:path w="5026" h="7408" extrusionOk="0">
                  <a:moveTo>
                    <a:pt x="3954" y="1"/>
                  </a:moveTo>
                  <a:cubicBezTo>
                    <a:pt x="3763" y="1"/>
                    <a:pt x="3620" y="167"/>
                    <a:pt x="3620" y="358"/>
                  </a:cubicBezTo>
                  <a:lnTo>
                    <a:pt x="3620" y="3549"/>
                  </a:lnTo>
                  <a:cubicBezTo>
                    <a:pt x="3644" y="3811"/>
                    <a:pt x="3525" y="4097"/>
                    <a:pt x="3335" y="4311"/>
                  </a:cubicBezTo>
                  <a:lnTo>
                    <a:pt x="2287" y="5359"/>
                  </a:lnTo>
                  <a:cubicBezTo>
                    <a:pt x="2215" y="5430"/>
                    <a:pt x="2144" y="5454"/>
                    <a:pt x="2049" y="5454"/>
                  </a:cubicBezTo>
                  <a:cubicBezTo>
                    <a:pt x="1763" y="5454"/>
                    <a:pt x="1620" y="5121"/>
                    <a:pt x="1834" y="4907"/>
                  </a:cubicBezTo>
                  <a:lnTo>
                    <a:pt x="2882" y="3859"/>
                  </a:lnTo>
                  <a:cubicBezTo>
                    <a:pt x="3001" y="3740"/>
                    <a:pt x="3025" y="3525"/>
                    <a:pt x="2882" y="3382"/>
                  </a:cubicBezTo>
                  <a:cubicBezTo>
                    <a:pt x="2754" y="3243"/>
                    <a:pt x="2581" y="3183"/>
                    <a:pt x="2412" y="3183"/>
                  </a:cubicBezTo>
                  <a:cubicBezTo>
                    <a:pt x="2235" y="3183"/>
                    <a:pt x="2063" y="3249"/>
                    <a:pt x="1953" y="3359"/>
                  </a:cubicBezTo>
                  <a:cubicBezTo>
                    <a:pt x="1596" y="3740"/>
                    <a:pt x="1382" y="3978"/>
                    <a:pt x="882" y="4168"/>
                  </a:cubicBezTo>
                  <a:cubicBezTo>
                    <a:pt x="405" y="4359"/>
                    <a:pt x="72" y="4787"/>
                    <a:pt x="1" y="5264"/>
                  </a:cubicBezTo>
                  <a:cubicBezTo>
                    <a:pt x="1" y="5311"/>
                    <a:pt x="1" y="6359"/>
                    <a:pt x="1" y="7407"/>
                  </a:cubicBezTo>
                  <a:lnTo>
                    <a:pt x="3358" y="7407"/>
                  </a:lnTo>
                  <a:cubicBezTo>
                    <a:pt x="3430" y="7074"/>
                    <a:pt x="3597" y="6645"/>
                    <a:pt x="4049" y="6288"/>
                  </a:cubicBezTo>
                  <a:cubicBezTo>
                    <a:pt x="5025" y="5502"/>
                    <a:pt x="5025" y="4430"/>
                    <a:pt x="5025" y="4359"/>
                  </a:cubicBezTo>
                  <a:lnTo>
                    <a:pt x="5025" y="1096"/>
                  </a:lnTo>
                  <a:cubicBezTo>
                    <a:pt x="5025" y="501"/>
                    <a:pt x="4549" y="1"/>
                    <a:pt x="3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4173045" y="2826000"/>
              <a:ext cx="86270" cy="42748"/>
            </a:xfrm>
            <a:custGeom>
              <a:avLst/>
              <a:gdLst/>
              <a:ahLst/>
              <a:cxnLst/>
              <a:rect l="l" t="t" r="r" b="b"/>
              <a:pathLst>
                <a:path w="2454" h="1216" extrusionOk="0">
                  <a:moveTo>
                    <a:pt x="1" y="1"/>
                  </a:moveTo>
                  <a:lnTo>
                    <a:pt x="1239" y="1215"/>
                  </a:lnTo>
                  <a:lnTo>
                    <a:pt x="2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4127836" y="2836898"/>
              <a:ext cx="72876" cy="83739"/>
            </a:xfrm>
            <a:custGeom>
              <a:avLst/>
              <a:gdLst/>
              <a:ahLst/>
              <a:cxnLst/>
              <a:rect l="l" t="t" r="r" b="b"/>
              <a:pathLst>
                <a:path w="2073" h="2382" extrusionOk="0">
                  <a:moveTo>
                    <a:pt x="715" y="0"/>
                  </a:moveTo>
                  <a:lnTo>
                    <a:pt x="358" y="358"/>
                  </a:lnTo>
                  <a:cubicBezTo>
                    <a:pt x="1" y="739"/>
                    <a:pt x="1" y="1334"/>
                    <a:pt x="382" y="1691"/>
                  </a:cubicBezTo>
                  <a:lnTo>
                    <a:pt x="1049" y="2382"/>
                  </a:lnTo>
                  <a:lnTo>
                    <a:pt x="2073" y="135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4231648" y="2951573"/>
              <a:ext cx="49463" cy="45034"/>
            </a:xfrm>
            <a:custGeom>
              <a:avLst/>
              <a:gdLst/>
              <a:ahLst/>
              <a:cxnLst/>
              <a:rect l="l" t="t" r="r" b="b"/>
              <a:pathLst>
                <a:path w="1407" h="1281" extrusionOk="0">
                  <a:moveTo>
                    <a:pt x="1025" y="1"/>
                  </a:moveTo>
                  <a:lnTo>
                    <a:pt x="1" y="1025"/>
                  </a:lnTo>
                  <a:lnTo>
                    <a:pt x="191" y="1192"/>
                  </a:lnTo>
                  <a:cubicBezTo>
                    <a:pt x="251" y="1251"/>
                    <a:pt x="328" y="1281"/>
                    <a:pt x="406" y="1281"/>
                  </a:cubicBezTo>
                  <a:cubicBezTo>
                    <a:pt x="483" y="1281"/>
                    <a:pt x="561" y="1251"/>
                    <a:pt x="620" y="1192"/>
                  </a:cubicBezTo>
                  <a:lnTo>
                    <a:pt x="1406" y="40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4151284" y="2836898"/>
              <a:ext cx="153241" cy="159709"/>
            </a:xfrm>
            <a:custGeom>
              <a:avLst/>
              <a:gdLst/>
              <a:ahLst/>
              <a:cxnLst/>
              <a:rect l="l" t="t" r="r" b="b"/>
              <a:pathLst>
                <a:path w="4359" h="4543" extrusionOk="0">
                  <a:moveTo>
                    <a:pt x="3644" y="0"/>
                  </a:moveTo>
                  <a:cubicBezTo>
                    <a:pt x="1834" y="1810"/>
                    <a:pt x="2525" y="1120"/>
                    <a:pt x="1" y="3668"/>
                  </a:cubicBezTo>
                  <a:lnTo>
                    <a:pt x="787" y="4454"/>
                  </a:lnTo>
                  <a:cubicBezTo>
                    <a:pt x="846" y="4513"/>
                    <a:pt x="924" y="4543"/>
                    <a:pt x="1001" y="4543"/>
                  </a:cubicBezTo>
                  <a:cubicBezTo>
                    <a:pt x="1078" y="4543"/>
                    <a:pt x="1156" y="4513"/>
                    <a:pt x="1215" y="4454"/>
                  </a:cubicBezTo>
                  <a:cubicBezTo>
                    <a:pt x="2901" y="2768"/>
                    <a:pt x="3513" y="2160"/>
                    <a:pt x="3702" y="1974"/>
                  </a:cubicBezTo>
                  <a:lnTo>
                    <a:pt x="3702" y="1974"/>
                  </a:lnTo>
                  <a:cubicBezTo>
                    <a:pt x="3662" y="2015"/>
                    <a:pt x="3648" y="2030"/>
                    <a:pt x="3648" y="2030"/>
                  </a:cubicBezTo>
                  <a:cubicBezTo>
                    <a:pt x="3650" y="2030"/>
                    <a:pt x="3777" y="1902"/>
                    <a:pt x="3775" y="1902"/>
                  </a:cubicBezTo>
                  <a:lnTo>
                    <a:pt x="3775" y="1902"/>
                  </a:lnTo>
                  <a:cubicBezTo>
                    <a:pt x="3775" y="1902"/>
                    <a:pt x="3755" y="1921"/>
                    <a:pt x="3702" y="1974"/>
                  </a:cubicBezTo>
                  <a:lnTo>
                    <a:pt x="3702" y="1974"/>
                  </a:lnTo>
                  <a:cubicBezTo>
                    <a:pt x="3750" y="1924"/>
                    <a:pt x="3836" y="1836"/>
                    <a:pt x="3978" y="1691"/>
                  </a:cubicBezTo>
                  <a:cubicBezTo>
                    <a:pt x="4359" y="1334"/>
                    <a:pt x="4359" y="739"/>
                    <a:pt x="4002" y="358"/>
                  </a:cubicBezTo>
                  <a:lnTo>
                    <a:pt x="3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21"/>
          <p:cNvGrpSpPr/>
          <p:nvPr/>
        </p:nvGrpSpPr>
        <p:grpSpPr>
          <a:xfrm flipH="1">
            <a:off x="1048748" y="1992391"/>
            <a:ext cx="1079098" cy="2517422"/>
            <a:chOff x="7120501" y="871125"/>
            <a:chExt cx="1707974" cy="3984524"/>
          </a:xfrm>
        </p:grpSpPr>
        <p:sp>
          <p:nvSpPr>
            <p:cNvPr id="1094" name="Google Shape;1094;p21"/>
            <p:cNvSpPr/>
            <p:nvPr/>
          </p:nvSpPr>
          <p:spPr>
            <a:xfrm flipH="1">
              <a:off x="8010394" y="3659732"/>
              <a:ext cx="818081" cy="715951"/>
            </a:xfrm>
            <a:custGeom>
              <a:avLst/>
              <a:gdLst/>
              <a:ahLst/>
              <a:cxnLst/>
              <a:rect l="l" t="t" r="r" b="b"/>
              <a:pathLst>
                <a:path w="32281" h="28251" extrusionOk="0">
                  <a:moveTo>
                    <a:pt x="14600" y="0"/>
                  </a:moveTo>
                  <a:cubicBezTo>
                    <a:pt x="11237" y="0"/>
                    <a:pt x="8004" y="1962"/>
                    <a:pt x="5870" y="4637"/>
                  </a:cubicBezTo>
                  <a:cubicBezTo>
                    <a:pt x="3618" y="7504"/>
                    <a:pt x="2457" y="11087"/>
                    <a:pt x="1638" y="14670"/>
                  </a:cubicBezTo>
                  <a:cubicBezTo>
                    <a:pt x="649" y="18969"/>
                    <a:pt x="103" y="23405"/>
                    <a:pt x="1" y="27841"/>
                  </a:cubicBezTo>
                  <a:cubicBezTo>
                    <a:pt x="1400" y="22620"/>
                    <a:pt x="3822" y="17877"/>
                    <a:pt x="7064" y="13509"/>
                  </a:cubicBezTo>
                  <a:cubicBezTo>
                    <a:pt x="8190" y="12008"/>
                    <a:pt x="9419" y="10541"/>
                    <a:pt x="10954" y="9449"/>
                  </a:cubicBezTo>
                  <a:cubicBezTo>
                    <a:pt x="12332" y="8469"/>
                    <a:pt x="14012" y="7819"/>
                    <a:pt x="15698" y="7819"/>
                  </a:cubicBezTo>
                  <a:cubicBezTo>
                    <a:pt x="15891" y="7819"/>
                    <a:pt x="16084" y="7827"/>
                    <a:pt x="16277" y="7845"/>
                  </a:cubicBezTo>
                  <a:cubicBezTo>
                    <a:pt x="19178" y="8118"/>
                    <a:pt x="21498" y="10336"/>
                    <a:pt x="23272" y="12656"/>
                  </a:cubicBezTo>
                  <a:cubicBezTo>
                    <a:pt x="26753" y="17195"/>
                    <a:pt x="29039" y="22620"/>
                    <a:pt x="29858" y="28251"/>
                  </a:cubicBezTo>
                  <a:lnTo>
                    <a:pt x="32281" y="28148"/>
                  </a:lnTo>
                  <a:cubicBezTo>
                    <a:pt x="30711" y="20368"/>
                    <a:pt x="29039" y="12315"/>
                    <a:pt x="24296" y="5968"/>
                  </a:cubicBezTo>
                  <a:cubicBezTo>
                    <a:pt x="22112" y="2999"/>
                    <a:pt x="19007" y="338"/>
                    <a:pt x="15322" y="31"/>
                  </a:cubicBezTo>
                  <a:cubicBezTo>
                    <a:pt x="15081" y="10"/>
                    <a:pt x="14840" y="0"/>
                    <a:pt x="14600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 flipH="1">
              <a:off x="7123106" y="3445659"/>
              <a:ext cx="863064" cy="989701"/>
            </a:xfrm>
            <a:custGeom>
              <a:avLst/>
              <a:gdLst/>
              <a:ahLst/>
              <a:cxnLst/>
              <a:rect l="l" t="t" r="r" b="b"/>
              <a:pathLst>
                <a:path w="34056" h="39053" extrusionOk="0">
                  <a:moveTo>
                    <a:pt x="20356" y="0"/>
                  </a:moveTo>
                  <a:cubicBezTo>
                    <a:pt x="18355" y="0"/>
                    <a:pt x="16398" y="834"/>
                    <a:pt x="14810" y="2063"/>
                  </a:cubicBezTo>
                  <a:cubicBezTo>
                    <a:pt x="12967" y="3462"/>
                    <a:pt x="11602" y="5338"/>
                    <a:pt x="10340" y="7215"/>
                  </a:cubicBezTo>
                  <a:cubicBezTo>
                    <a:pt x="4539" y="15917"/>
                    <a:pt x="956" y="26051"/>
                    <a:pt x="0" y="36459"/>
                  </a:cubicBezTo>
                  <a:lnTo>
                    <a:pt x="922" y="39052"/>
                  </a:lnTo>
                  <a:cubicBezTo>
                    <a:pt x="4471" y="30078"/>
                    <a:pt x="8770" y="21308"/>
                    <a:pt x="14912" y="13869"/>
                  </a:cubicBezTo>
                  <a:cubicBezTo>
                    <a:pt x="15833" y="12709"/>
                    <a:pt x="16857" y="11583"/>
                    <a:pt x="18154" y="10832"/>
                  </a:cubicBezTo>
                  <a:cubicBezTo>
                    <a:pt x="19020" y="10294"/>
                    <a:pt x="20046" y="9965"/>
                    <a:pt x="21056" y="9965"/>
                  </a:cubicBezTo>
                  <a:cubicBezTo>
                    <a:pt x="21520" y="9965"/>
                    <a:pt x="21980" y="10034"/>
                    <a:pt x="22419" y="10184"/>
                  </a:cubicBezTo>
                  <a:cubicBezTo>
                    <a:pt x="24262" y="10832"/>
                    <a:pt x="25320" y="12709"/>
                    <a:pt x="26173" y="14449"/>
                  </a:cubicBezTo>
                  <a:cubicBezTo>
                    <a:pt x="29176" y="20626"/>
                    <a:pt x="32281" y="26665"/>
                    <a:pt x="34055" y="33285"/>
                  </a:cubicBezTo>
                  <a:cubicBezTo>
                    <a:pt x="33475" y="24789"/>
                    <a:pt x="32861" y="16155"/>
                    <a:pt x="29619" y="8307"/>
                  </a:cubicBezTo>
                  <a:cubicBezTo>
                    <a:pt x="28015" y="4485"/>
                    <a:pt x="25286" y="561"/>
                    <a:pt x="21191" y="49"/>
                  </a:cubicBezTo>
                  <a:cubicBezTo>
                    <a:pt x="20912" y="16"/>
                    <a:pt x="20634" y="0"/>
                    <a:pt x="20356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 flipH="1">
              <a:off x="7289148" y="3886858"/>
              <a:ext cx="589796" cy="544180"/>
            </a:xfrm>
            <a:custGeom>
              <a:avLst/>
              <a:gdLst/>
              <a:ahLst/>
              <a:cxnLst/>
              <a:rect l="l" t="t" r="r" b="b"/>
              <a:pathLst>
                <a:path w="23273" h="21473" extrusionOk="0">
                  <a:moveTo>
                    <a:pt x="15292" y="1"/>
                  </a:moveTo>
                  <a:cubicBezTo>
                    <a:pt x="14258" y="1"/>
                    <a:pt x="13206" y="278"/>
                    <a:pt x="12251" y="726"/>
                  </a:cubicBezTo>
                  <a:cubicBezTo>
                    <a:pt x="10681" y="1476"/>
                    <a:pt x="9384" y="2705"/>
                    <a:pt x="8190" y="3967"/>
                  </a:cubicBezTo>
                  <a:cubicBezTo>
                    <a:pt x="4846" y="7448"/>
                    <a:pt x="2082" y="11509"/>
                    <a:pt x="1" y="15876"/>
                  </a:cubicBezTo>
                  <a:lnTo>
                    <a:pt x="2116" y="16729"/>
                  </a:lnTo>
                  <a:cubicBezTo>
                    <a:pt x="4027" y="12942"/>
                    <a:pt x="6621" y="9495"/>
                    <a:pt x="9760" y="6629"/>
                  </a:cubicBezTo>
                  <a:cubicBezTo>
                    <a:pt x="11154" y="5369"/>
                    <a:pt x="12947" y="4194"/>
                    <a:pt x="14727" y="4194"/>
                  </a:cubicBezTo>
                  <a:cubicBezTo>
                    <a:pt x="15214" y="4194"/>
                    <a:pt x="15699" y="4281"/>
                    <a:pt x="16175" y="4479"/>
                  </a:cubicBezTo>
                  <a:cubicBezTo>
                    <a:pt x="17813" y="5162"/>
                    <a:pt x="18700" y="6970"/>
                    <a:pt x="19280" y="8642"/>
                  </a:cubicBezTo>
                  <a:cubicBezTo>
                    <a:pt x="20713" y="12839"/>
                    <a:pt x="21942" y="17036"/>
                    <a:pt x="21771" y="21472"/>
                  </a:cubicBezTo>
                  <a:cubicBezTo>
                    <a:pt x="23273" y="16252"/>
                    <a:pt x="23034" y="10519"/>
                    <a:pt x="21191" y="5400"/>
                  </a:cubicBezTo>
                  <a:cubicBezTo>
                    <a:pt x="20440" y="3353"/>
                    <a:pt x="19314" y="1272"/>
                    <a:pt x="17335" y="419"/>
                  </a:cubicBezTo>
                  <a:cubicBezTo>
                    <a:pt x="16687" y="129"/>
                    <a:pt x="15994" y="1"/>
                    <a:pt x="15292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1"/>
            <p:cNvSpPr/>
            <p:nvPr/>
          </p:nvSpPr>
          <p:spPr>
            <a:xfrm flipH="1">
              <a:off x="7942066" y="3178948"/>
              <a:ext cx="709995" cy="1167326"/>
            </a:xfrm>
            <a:custGeom>
              <a:avLst/>
              <a:gdLst/>
              <a:ahLst/>
              <a:cxnLst/>
              <a:rect l="l" t="t" r="r" b="b"/>
              <a:pathLst>
                <a:path w="28016" h="46062" extrusionOk="0">
                  <a:moveTo>
                    <a:pt x="12970" y="0"/>
                  </a:moveTo>
                  <a:cubicBezTo>
                    <a:pt x="11195" y="0"/>
                    <a:pt x="9396" y="535"/>
                    <a:pt x="7883" y="1463"/>
                  </a:cubicBezTo>
                  <a:cubicBezTo>
                    <a:pt x="5324" y="3066"/>
                    <a:pt x="3515" y="5660"/>
                    <a:pt x="2355" y="8424"/>
                  </a:cubicBezTo>
                  <a:cubicBezTo>
                    <a:pt x="1161" y="11188"/>
                    <a:pt x="581" y="14190"/>
                    <a:pt x="1" y="17125"/>
                  </a:cubicBezTo>
                  <a:cubicBezTo>
                    <a:pt x="1366" y="13917"/>
                    <a:pt x="3379" y="10812"/>
                    <a:pt x="5972" y="8458"/>
                  </a:cubicBezTo>
                  <a:cubicBezTo>
                    <a:pt x="7623" y="6939"/>
                    <a:pt x="9913" y="5960"/>
                    <a:pt x="12118" y="5960"/>
                  </a:cubicBezTo>
                  <a:cubicBezTo>
                    <a:pt x="13332" y="5960"/>
                    <a:pt x="14519" y="6256"/>
                    <a:pt x="15561" y="6922"/>
                  </a:cubicBezTo>
                  <a:cubicBezTo>
                    <a:pt x="17608" y="8219"/>
                    <a:pt x="18632" y="10573"/>
                    <a:pt x="19485" y="12826"/>
                  </a:cubicBezTo>
                  <a:cubicBezTo>
                    <a:pt x="23341" y="23404"/>
                    <a:pt x="24603" y="34801"/>
                    <a:pt x="24774" y="46061"/>
                  </a:cubicBezTo>
                  <a:lnTo>
                    <a:pt x="26821" y="45959"/>
                  </a:lnTo>
                  <a:cubicBezTo>
                    <a:pt x="28016" y="32992"/>
                    <a:pt x="27094" y="19582"/>
                    <a:pt x="21874" y="7639"/>
                  </a:cubicBezTo>
                  <a:cubicBezTo>
                    <a:pt x="20679" y="4943"/>
                    <a:pt x="19144" y="2179"/>
                    <a:pt x="16516" y="814"/>
                  </a:cubicBezTo>
                  <a:cubicBezTo>
                    <a:pt x="15414" y="256"/>
                    <a:pt x="14198" y="0"/>
                    <a:pt x="12970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1"/>
            <p:cNvSpPr/>
            <p:nvPr/>
          </p:nvSpPr>
          <p:spPr>
            <a:xfrm flipH="1">
              <a:off x="8153067" y="3979538"/>
              <a:ext cx="471320" cy="544889"/>
            </a:xfrm>
            <a:custGeom>
              <a:avLst/>
              <a:gdLst/>
              <a:ahLst/>
              <a:cxnLst/>
              <a:rect l="l" t="t" r="r" b="b"/>
              <a:pathLst>
                <a:path w="18598" h="21501" extrusionOk="0">
                  <a:moveTo>
                    <a:pt x="9158" y="0"/>
                  </a:moveTo>
                  <a:cubicBezTo>
                    <a:pt x="8905" y="0"/>
                    <a:pt x="8650" y="23"/>
                    <a:pt x="8395" y="71"/>
                  </a:cubicBezTo>
                  <a:cubicBezTo>
                    <a:pt x="7269" y="310"/>
                    <a:pt x="6313" y="1027"/>
                    <a:pt x="5563" y="1880"/>
                  </a:cubicBezTo>
                  <a:cubicBezTo>
                    <a:pt x="4846" y="2767"/>
                    <a:pt x="4334" y="3791"/>
                    <a:pt x="3857" y="4849"/>
                  </a:cubicBezTo>
                  <a:cubicBezTo>
                    <a:pt x="1468" y="10070"/>
                    <a:pt x="1" y="15768"/>
                    <a:pt x="103" y="21501"/>
                  </a:cubicBezTo>
                  <a:cubicBezTo>
                    <a:pt x="1741" y="16348"/>
                    <a:pt x="4095" y="11434"/>
                    <a:pt x="6655" y="6657"/>
                  </a:cubicBezTo>
                  <a:cubicBezTo>
                    <a:pt x="6996" y="5975"/>
                    <a:pt x="7371" y="5326"/>
                    <a:pt x="7883" y="4780"/>
                  </a:cubicBezTo>
                  <a:cubicBezTo>
                    <a:pt x="8429" y="4234"/>
                    <a:pt x="9111" y="3825"/>
                    <a:pt x="9862" y="3791"/>
                  </a:cubicBezTo>
                  <a:cubicBezTo>
                    <a:pt x="9883" y="3790"/>
                    <a:pt x="9905" y="3790"/>
                    <a:pt x="9926" y="3790"/>
                  </a:cubicBezTo>
                  <a:cubicBezTo>
                    <a:pt x="11159" y="3790"/>
                    <a:pt x="12160" y="4764"/>
                    <a:pt x="12865" y="5770"/>
                  </a:cubicBezTo>
                  <a:cubicBezTo>
                    <a:pt x="14264" y="7681"/>
                    <a:pt x="15254" y="9865"/>
                    <a:pt x="15697" y="12185"/>
                  </a:cubicBezTo>
                  <a:lnTo>
                    <a:pt x="18598" y="13209"/>
                  </a:lnTo>
                  <a:cubicBezTo>
                    <a:pt x="17574" y="9319"/>
                    <a:pt x="16448" y="5258"/>
                    <a:pt x="13684" y="2289"/>
                  </a:cubicBezTo>
                  <a:cubicBezTo>
                    <a:pt x="12495" y="1041"/>
                    <a:pt x="10866" y="0"/>
                    <a:pt x="9158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 flipH="1">
              <a:off x="7666204" y="4253750"/>
              <a:ext cx="639949" cy="594104"/>
            </a:xfrm>
            <a:custGeom>
              <a:avLst/>
              <a:gdLst/>
              <a:ahLst/>
              <a:cxnLst/>
              <a:rect l="l" t="t" r="r" b="b"/>
              <a:pathLst>
                <a:path w="25252" h="23443" extrusionOk="0">
                  <a:moveTo>
                    <a:pt x="1" y="0"/>
                  </a:moveTo>
                  <a:lnTo>
                    <a:pt x="5392" y="23443"/>
                  </a:lnTo>
                  <a:lnTo>
                    <a:pt x="19826" y="23443"/>
                  </a:lnTo>
                  <a:lnTo>
                    <a:pt x="25252" y="0"/>
                  </a:ln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 flipH="1">
              <a:off x="7540810" y="3309946"/>
              <a:ext cx="766205" cy="1334866"/>
            </a:xfrm>
            <a:custGeom>
              <a:avLst/>
              <a:gdLst/>
              <a:ahLst/>
              <a:cxnLst/>
              <a:rect l="l" t="t" r="r" b="b"/>
              <a:pathLst>
                <a:path w="30234" h="52673" extrusionOk="0">
                  <a:moveTo>
                    <a:pt x="25368" y="0"/>
                  </a:moveTo>
                  <a:cubicBezTo>
                    <a:pt x="23502" y="0"/>
                    <a:pt x="21736" y="1105"/>
                    <a:pt x="20986" y="2913"/>
                  </a:cubicBezTo>
                  <a:cubicBezTo>
                    <a:pt x="20133" y="4961"/>
                    <a:pt x="19485" y="7042"/>
                    <a:pt x="18837" y="9158"/>
                  </a:cubicBezTo>
                  <a:cubicBezTo>
                    <a:pt x="18222" y="11239"/>
                    <a:pt x="17676" y="13355"/>
                    <a:pt x="17199" y="15505"/>
                  </a:cubicBezTo>
                  <a:cubicBezTo>
                    <a:pt x="16687" y="17620"/>
                    <a:pt x="16243" y="19770"/>
                    <a:pt x="15902" y="21920"/>
                  </a:cubicBezTo>
                  <a:cubicBezTo>
                    <a:pt x="15558" y="23922"/>
                    <a:pt x="15271" y="25895"/>
                    <a:pt x="15094" y="27919"/>
                  </a:cubicBezTo>
                  <a:lnTo>
                    <a:pt x="15094" y="27919"/>
                  </a:lnTo>
                  <a:lnTo>
                    <a:pt x="820" y="48058"/>
                  </a:lnTo>
                  <a:cubicBezTo>
                    <a:pt x="1" y="49253"/>
                    <a:pt x="137" y="50925"/>
                    <a:pt x="1263" y="51914"/>
                  </a:cubicBezTo>
                  <a:cubicBezTo>
                    <a:pt x="1820" y="52424"/>
                    <a:pt x="2519" y="52673"/>
                    <a:pt x="3216" y="52673"/>
                  </a:cubicBezTo>
                  <a:cubicBezTo>
                    <a:pt x="4013" y="52673"/>
                    <a:pt x="4810" y="52347"/>
                    <a:pt x="5392" y="51709"/>
                  </a:cubicBezTo>
                  <a:lnTo>
                    <a:pt x="22931" y="32328"/>
                  </a:lnTo>
                  <a:cubicBezTo>
                    <a:pt x="23034" y="32191"/>
                    <a:pt x="23170" y="32020"/>
                    <a:pt x="23239" y="31816"/>
                  </a:cubicBezTo>
                  <a:lnTo>
                    <a:pt x="23785" y="30553"/>
                  </a:lnTo>
                  <a:cubicBezTo>
                    <a:pt x="24638" y="28540"/>
                    <a:pt x="25354" y="26458"/>
                    <a:pt x="26003" y="24343"/>
                  </a:cubicBezTo>
                  <a:cubicBezTo>
                    <a:pt x="26651" y="22261"/>
                    <a:pt x="27231" y="20146"/>
                    <a:pt x="27777" y="18030"/>
                  </a:cubicBezTo>
                  <a:cubicBezTo>
                    <a:pt x="28289" y="15914"/>
                    <a:pt x="28766" y="13765"/>
                    <a:pt x="29176" y="11615"/>
                  </a:cubicBezTo>
                  <a:cubicBezTo>
                    <a:pt x="29551" y="9465"/>
                    <a:pt x="29893" y="7315"/>
                    <a:pt x="30063" y="5097"/>
                  </a:cubicBezTo>
                  <a:cubicBezTo>
                    <a:pt x="30234" y="3118"/>
                    <a:pt x="29108" y="1173"/>
                    <a:pt x="27163" y="354"/>
                  </a:cubicBezTo>
                  <a:cubicBezTo>
                    <a:pt x="26574" y="114"/>
                    <a:pt x="25966" y="0"/>
                    <a:pt x="2536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 flipH="1">
              <a:off x="7708567" y="3972695"/>
              <a:ext cx="214474" cy="113306"/>
            </a:xfrm>
            <a:custGeom>
              <a:avLst/>
              <a:gdLst/>
              <a:ahLst/>
              <a:cxnLst/>
              <a:rect l="l" t="t" r="r" b="b"/>
              <a:pathLst>
                <a:path w="8463" h="4471" extrusionOk="0">
                  <a:moveTo>
                    <a:pt x="137" y="0"/>
                  </a:moveTo>
                  <a:lnTo>
                    <a:pt x="0" y="1297"/>
                  </a:lnTo>
                  <a:lnTo>
                    <a:pt x="8463" y="4470"/>
                  </a:lnTo>
                  <a:lnTo>
                    <a:pt x="8463" y="4470"/>
                  </a:lnTo>
                  <a:lnTo>
                    <a:pt x="7815" y="17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1"/>
            <p:cNvSpPr/>
            <p:nvPr/>
          </p:nvSpPr>
          <p:spPr>
            <a:xfrm flipH="1">
              <a:off x="7547719" y="3465046"/>
              <a:ext cx="390021" cy="556090"/>
            </a:xfrm>
            <a:custGeom>
              <a:avLst/>
              <a:gdLst/>
              <a:ahLst/>
              <a:cxnLst/>
              <a:rect l="l" t="t" r="r" b="b"/>
              <a:pathLst>
                <a:path w="15390" h="21943" extrusionOk="0">
                  <a:moveTo>
                    <a:pt x="10032" y="1"/>
                  </a:moveTo>
                  <a:lnTo>
                    <a:pt x="2833" y="2082"/>
                  </a:lnTo>
                  <a:lnTo>
                    <a:pt x="0" y="19485"/>
                  </a:lnTo>
                  <a:lnTo>
                    <a:pt x="11159" y="21942"/>
                  </a:lnTo>
                  <a:cubicBezTo>
                    <a:pt x="13172" y="14333"/>
                    <a:pt x="15390" y="3482"/>
                    <a:pt x="15390" y="3482"/>
                  </a:cubicBezTo>
                  <a:lnTo>
                    <a:pt x="10032" y="1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1"/>
            <p:cNvSpPr/>
            <p:nvPr/>
          </p:nvSpPr>
          <p:spPr>
            <a:xfrm flipH="1">
              <a:off x="7639383" y="3926849"/>
              <a:ext cx="312194" cy="107249"/>
            </a:xfrm>
            <a:custGeom>
              <a:avLst/>
              <a:gdLst/>
              <a:ahLst/>
              <a:cxnLst/>
              <a:rect l="l" t="t" r="r" b="b"/>
              <a:pathLst>
                <a:path w="12319" h="4232" extrusionOk="0">
                  <a:moveTo>
                    <a:pt x="103" y="1"/>
                  </a:moveTo>
                  <a:lnTo>
                    <a:pt x="0" y="1536"/>
                  </a:lnTo>
                  <a:lnTo>
                    <a:pt x="11943" y="4232"/>
                  </a:lnTo>
                  <a:lnTo>
                    <a:pt x="12319" y="27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1"/>
            <p:cNvSpPr/>
            <p:nvPr/>
          </p:nvSpPr>
          <p:spPr>
            <a:xfrm flipH="1">
              <a:off x="7584038" y="1783630"/>
              <a:ext cx="501579" cy="421344"/>
            </a:xfrm>
            <a:custGeom>
              <a:avLst/>
              <a:gdLst/>
              <a:ahLst/>
              <a:cxnLst/>
              <a:rect l="l" t="t" r="r" b="b"/>
              <a:pathLst>
                <a:path w="19792" h="16626" extrusionOk="0">
                  <a:moveTo>
                    <a:pt x="8439" y="0"/>
                  </a:moveTo>
                  <a:cubicBezTo>
                    <a:pt x="8264" y="0"/>
                    <a:pt x="8088" y="27"/>
                    <a:pt x="7917" y="80"/>
                  </a:cubicBezTo>
                  <a:cubicBezTo>
                    <a:pt x="7473" y="182"/>
                    <a:pt x="7064" y="455"/>
                    <a:pt x="6722" y="762"/>
                  </a:cubicBezTo>
                  <a:cubicBezTo>
                    <a:pt x="5289" y="1991"/>
                    <a:pt x="4470" y="3799"/>
                    <a:pt x="4505" y="5676"/>
                  </a:cubicBezTo>
                  <a:cubicBezTo>
                    <a:pt x="4197" y="5198"/>
                    <a:pt x="3856" y="4687"/>
                    <a:pt x="3310" y="4618"/>
                  </a:cubicBezTo>
                  <a:cubicBezTo>
                    <a:pt x="3275" y="4615"/>
                    <a:pt x="3241" y="4613"/>
                    <a:pt x="3206" y="4613"/>
                  </a:cubicBezTo>
                  <a:cubicBezTo>
                    <a:pt x="2900" y="4613"/>
                    <a:pt x="2603" y="4745"/>
                    <a:pt x="2389" y="4959"/>
                  </a:cubicBezTo>
                  <a:cubicBezTo>
                    <a:pt x="2116" y="5164"/>
                    <a:pt x="1945" y="5471"/>
                    <a:pt x="1809" y="5778"/>
                  </a:cubicBezTo>
                  <a:cubicBezTo>
                    <a:pt x="1106" y="7313"/>
                    <a:pt x="1091" y="9057"/>
                    <a:pt x="1821" y="10562"/>
                  </a:cubicBezTo>
                  <a:lnTo>
                    <a:pt x="1821" y="10562"/>
                  </a:lnTo>
                  <a:cubicBezTo>
                    <a:pt x="1659" y="10386"/>
                    <a:pt x="1404" y="10292"/>
                    <a:pt x="1151" y="10292"/>
                  </a:cubicBezTo>
                  <a:cubicBezTo>
                    <a:pt x="1037" y="10292"/>
                    <a:pt x="923" y="10311"/>
                    <a:pt x="819" y="10351"/>
                  </a:cubicBezTo>
                  <a:cubicBezTo>
                    <a:pt x="376" y="10522"/>
                    <a:pt x="69" y="10999"/>
                    <a:pt x="34" y="11477"/>
                  </a:cubicBezTo>
                  <a:cubicBezTo>
                    <a:pt x="0" y="11955"/>
                    <a:pt x="137" y="12432"/>
                    <a:pt x="341" y="12876"/>
                  </a:cubicBezTo>
                  <a:cubicBezTo>
                    <a:pt x="1126" y="14650"/>
                    <a:pt x="2764" y="16050"/>
                    <a:pt x="4641" y="16493"/>
                  </a:cubicBezTo>
                  <a:cubicBezTo>
                    <a:pt x="5016" y="16584"/>
                    <a:pt x="5380" y="16626"/>
                    <a:pt x="5738" y="16626"/>
                  </a:cubicBezTo>
                  <a:cubicBezTo>
                    <a:pt x="6453" y="16626"/>
                    <a:pt x="7143" y="16459"/>
                    <a:pt x="7849" y="16186"/>
                  </a:cubicBezTo>
                  <a:cubicBezTo>
                    <a:pt x="8940" y="15777"/>
                    <a:pt x="9896" y="15162"/>
                    <a:pt x="10817" y="14480"/>
                  </a:cubicBezTo>
                  <a:cubicBezTo>
                    <a:pt x="12489" y="13286"/>
                    <a:pt x="14298" y="11852"/>
                    <a:pt x="15765" y="10419"/>
                  </a:cubicBezTo>
                  <a:cubicBezTo>
                    <a:pt x="16140" y="10560"/>
                    <a:pt x="16530" y="10652"/>
                    <a:pt x="16915" y="10652"/>
                  </a:cubicBezTo>
                  <a:cubicBezTo>
                    <a:pt x="17091" y="10652"/>
                    <a:pt x="17266" y="10633"/>
                    <a:pt x="17437" y="10590"/>
                  </a:cubicBezTo>
                  <a:cubicBezTo>
                    <a:pt x="17983" y="10453"/>
                    <a:pt x="18495" y="10010"/>
                    <a:pt x="18597" y="9464"/>
                  </a:cubicBezTo>
                  <a:cubicBezTo>
                    <a:pt x="18700" y="8918"/>
                    <a:pt x="18393" y="8338"/>
                    <a:pt x="18017" y="7928"/>
                  </a:cubicBezTo>
                  <a:lnTo>
                    <a:pt x="18017" y="7928"/>
                  </a:lnTo>
                  <a:cubicBezTo>
                    <a:pt x="18111" y="7934"/>
                    <a:pt x="18207" y="7938"/>
                    <a:pt x="18303" y="7938"/>
                  </a:cubicBezTo>
                  <a:cubicBezTo>
                    <a:pt x="18733" y="7938"/>
                    <a:pt x="19172" y="7860"/>
                    <a:pt x="19450" y="7553"/>
                  </a:cubicBezTo>
                  <a:cubicBezTo>
                    <a:pt x="19792" y="7212"/>
                    <a:pt x="19792" y="6666"/>
                    <a:pt x="19655" y="6188"/>
                  </a:cubicBezTo>
                  <a:cubicBezTo>
                    <a:pt x="19382" y="5301"/>
                    <a:pt x="18700" y="4584"/>
                    <a:pt x="17847" y="4175"/>
                  </a:cubicBezTo>
                  <a:cubicBezTo>
                    <a:pt x="17207" y="3868"/>
                    <a:pt x="16529" y="3714"/>
                    <a:pt x="15841" y="3714"/>
                  </a:cubicBezTo>
                  <a:cubicBezTo>
                    <a:pt x="15612" y="3714"/>
                    <a:pt x="15381" y="3731"/>
                    <a:pt x="15151" y="3765"/>
                  </a:cubicBezTo>
                  <a:cubicBezTo>
                    <a:pt x="15492" y="3390"/>
                    <a:pt x="15833" y="2980"/>
                    <a:pt x="16004" y="2469"/>
                  </a:cubicBezTo>
                  <a:cubicBezTo>
                    <a:pt x="16175" y="1991"/>
                    <a:pt x="16209" y="1445"/>
                    <a:pt x="15902" y="1001"/>
                  </a:cubicBezTo>
                  <a:cubicBezTo>
                    <a:pt x="15629" y="592"/>
                    <a:pt x="15151" y="387"/>
                    <a:pt x="14639" y="285"/>
                  </a:cubicBezTo>
                  <a:cubicBezTo>
                    <a:pt x="14482" y="265"/>
                    <a:pt x="14322" y="255"/>
                    <a:pt x="14161" y="255"/>
                  </a:cubicBezTo>
                  <a:cubicBezTo>
                    <a:pt x="13483" y="255"/>
                    <a:pt x="12782" y="425"/>
                    <a:pt x="12148" y="728"/>
                  </a:cubicBezTo>
                  <a:cubicBezTo>
                    <a:pt x="11397" y="1069"/>
                    <a:pt x="10783" y="1581"/>
                    <a:pt x="10101" y="2127"/>
                  </a:cubicBezTo>
                  <a:cubicBezTo>
                    <a:pt x="9998" y="1411"/>
                    <a:pt x="9828" y="626"/>
                    <a:pt x="9248" y="216"/>
                  </a:cubicBezTo>
                  <a:cubicBezTo>
                    <a:pt x="8996" y="70"/>
                    <a:pt x="8718" y="0"/>
                    <a:pt x="843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1"/>
            <p:cNvSpPr/>
            <p:nvPr/>
          </p:nvSpPr>
          <p:spPr>
            <a:xfrm flipH="1">
              <a:off x="7148190" y="1474545"/>
              <a:ext cx="612275" cy="1140717"/>
            </a:xfrm>
            <a:custGeom>
              <a:avLst/>
              <a:gdLst/>
              <a:ahLst/>
              <a:cxnLst/>
              <a:rect l="l" t="t" r="r" b="b"/>
              <a:pathLst>
                <a:path w="24160" h="45012" extrusionOk="0">
                  <a:moveTo>
                    <a:pt x="12952" y="0"/>
                  </a:moveTo>
                  <a:cubicBezTo>
                    <a:pt x="12651" y="0"/>
                    <a:pt x="12345" y="52"/>
                    <a:pt x="12046" y="162"/>
                  </a:cubicBezTo>
                  <a:cubicBezTo>
                    <a:pt x="10613" y="640"/>
                    <a:pt x="9862" y="2210"/>
                    <a:pt x="10374" y="3643"/>
                  </a:cubicBezTo>
                  <a:lnTo>
                    <a:pt x="16345" y="20670"/>
                  </a:lnTo>
                  <a:cubicBezTo>
                    <a:pt x="15356" y="21660"/>
                    <a:pt x="14400" y="22683"/>
                    <a:pt x="13445" y="23673"/>
                  </a:cubicBezTo>
                  <a:cubicBezTo>
                    <a:pt x="12694" y="24458"/>
                    <a:pt x="11978" y="25209"/>
                    <a:pt x="11261" y="25993"/>
                  </a:cubicBezTo>
                  <a:cubicBezTo>
                    <a:pt x="10545" y="26778"/>
                    <a:pt x="9828" y="27597"/>
                    <a:pt x="9145" y="28382"/>
                  </a:cubicBezTo>
                  <a:cubicBezTo>
                    <a:pt x="7712" y="29952"/>
                    <a:pt x="6347" y="31555"/>
                    <a:pt x="4982" y="33193"/>
                  </a:cubicBezTo>
                  <a:cubicBezTo>
                    <a:pt x="3652" y="34865"/>
                    <a:pt x="2321" y="36537"/>
                    <a:pt x="1127" y="38278"/>
                  </a:cubicBezTo>
                  <a:cubicBezTo>
                    <a:pt x="1" y="39916"/>
                    <a:pt x="137" y="42134"/>
                    <a:pt x="1536" y="43635"/>
                  </a:cubicBezTo>
                  <a:cubicBezTo>
                    <a:pt x="2379" y="44550"/>
                    <a:pt x="3533" y="45012"/>
                    <a:pt x="4690" y="45012"/>
                  </a:cubicBezTo>
                  <a:cubicBezTo>
                    <a:pt x="5736" y="45012"/>
                    <a:pt x="6784" y="44635"/>
                    <a:pt x="7610" y="43874"/>
                  </a:cubicBezTo>
                  <a:cubicBezTo>
                    <a:pt x="9145" y="42407"/>
                    <a:pt x="10613" y="40837"/>
                    <a:pt x="12046" y="39267"/>
                  </a:cubicBezTo>
                  <a:cubicBezTo>
                    <a:pt x="13445" y="37698"/>
                    <a:pt x="14844" y="36094"/>
                    <a:pt x="16209" y="34456"/>
                  </a:cubicBezTo>
                  <a:cubicBezTo>
                    <a:pt x="16891" y="33637"/>
                    <a:pt x="17574" y="32818"/>
                    <a:pt x="18222" y="31999"/>
                  </a:cubicBezTo>
                  <a:cubicBezTo>
                    <a:pt x="18905" y="31180"/>
                    <a:pt x="19553" y="30327"/>
                    <a:pt x="20201" y="29508"/>
                  </a:cubicBezTo>
                  <a:cubicBezTo>
                    <a:pt x="21430" y="27904"/>
                    <a:pt x="22658" y="26335"/>
                    <a:pt x="23818" y="24663"/>
                  </a:cubicBezTo>
                  <a:cubicBezTo>
                    <a:pt x="22897" y="22752"/>
                    <a:pt x="23341" y="20875"/>
                    <a:pt x="24160" y="19203"/>
                  </a:cubicBezTo>
                  <a:lnTo>
                    <a:pt x="15390" y="1527"/>
                  </a:lnTo>
                  <a:cubicBezTo>
                    <a:pt x="14917" y="582"/>
                    <a:pt x="13959" y="0"/>
                    <a:pt x="1295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1"/>
            <p:cNvSpPr/>
            <p:nvPr/>
          </p:nvSpPr>
          <p:spPr>
            <a:xfrm flipH="1">
              <a:off x="7120501" y="1961184"/>
              <a:ext cx="59682" cy="138395"/>
            </a:xfrm>
            <a:custGeom>
              <a:avLst/>
              <a:gdLst/>
              <a:ahLst/>
              <a:cxnLst/>
              <a:rect l="l" t="t" r="r" b="b"/>
              <a:pathLst>
                <a:path w="2355" h="5461" extrusionOk="0">
                  <a:moveTo>
                    <a:pt x="1263" y="1"/>
                  </a:moveTo>
                  <a:cubicBezTo>
                    <a:pt x="444" y="1673"/>
                    <a:pt x="0" y="3550"/>
                    <a:pt x="887" y="5461"/>
                  </a:cubicBezTo>
                  <a:cubicBezTo>
                    <a:pt x="956" y="5358"/>
                    <a:pt x="1058" y="5256"/>
                    <a:pt x="1126" y="5188"/>
                  </a:cubicBezTo>
                  <a:lnTo>
                    <a:pt x="1501" y="4607"/>
                  </a:lnTo>
                  <a:cubicBezTo>
                    <a:pt x="2218" y="3584"/>
                    <a:pt x="2355" y="2219"/>
                    <a:pt x="1774" y="990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1"/>
            <p:cNvSpPr/>
            <p:nvPr/>
          </p:nvSpPr>
          <p:spPr>
            <a:xfrm flipH="1">
              <a:off x="7565867" y="871125"/>
              <a:ext cx="475653" cy="186394"/>
            </a:xfrm>
            <a:custGeom>
              <a:avLst/>
              <a:gdLst/>
              <a:ahLst/>
              <a:cxnLst/>
              <a:rect l="l" t="t" r="r" b="b"/>
              <a:pathLst>
                <a:path w="18769" h="7355" extrusionOk="0">
                  <a:moveTo>
                    <a:pt x="14962" y="0"/>
                  </a:moveTo>
                  <a:cubicBezTo>
                    <a:pt x="14831" y="0"/>
                    <a:pt x="14700" y="6"/>
                    <a:pt x="14571" y="18"/>
                  </a:cubicBezTo>
                  <a:cubicBezTo>
                    <a:pt x="13411" y="154"/>
                    <a:pt x="12353" y="666"/>
                    <a:pt x="11432" y="1349"/>
                  </a:cubicBezTo>
                  <a:cubicBezTo>
                    <a:pt x="10749" y="1826"/>
                    <a:pt x="10101" y="2406"/>
                    <a:pt x="9316" y="2475"/>
                  </a:cubicBezTo>
                  <a:cubicBezTo>
                    <a:pt x="9257" y="2480"/>
                    <a:pt x="9198" y="2482"/>
                    <a:pt x="9139" y="2482"/>
                  </a:cubicBezTo>
                  <a:cubicBezTo>
                    <a:pt x="8418" y="2482"/>
                    <a:pt x="7727" y="2115"/>
                    <a:pt x="7064" y="1895"/>
                  </a:cubicBezTo>
                  <a:cubicBezTo>
                    <a:pt x="6541" y="1720"/>
                    <a:pt x="5993" y="1636"/>
                    <a:pt x="5446" y="1636"/>
                  </a:cubicBezTo>
                  <a:cubicBezTo>
                    <a:pt x="4279" y="1636"/>
                    <a:pt x="3113" y="2017"/>
                    <a:pt x="2184" y="2713"/>
                  </a:cubicBezTo>
                  <a:cubicBezTo>
                    <a:pt x="819" y="3737"/>
                    <a:pt x="1" y="5443"/>
                    <a:pt x="69" y="7149"/>
                  </a:cubicBezTo>
                  <a:lnTo>
                    <a:pt x="17983" y="7354"/>
                  </a:lnTo>
                  <a:cubicBezTo>
                    <a:pt x="18325" y="6296"/>
                    <a:pt x="18666" y="5239"/>
                    <a:pt x="18700" y="4147"/>
                  </a:cubicBezTo>
                  <a:cubicBezTo>
                    <a:pt x="18768" y="3055"/>
                    <a:pt x="18495" y="1895"/>
                    <a:pt x="17745" y="1076"/>
                  </a:cubicBezTo>
                  <a:cubicBezTo>
                    <a:pt x="17020" y="351"/>
                    <a:pt x="15974" y="0"/>
                    <a:pt x="14962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1"/>
            <p:cNvSpPr/>
            <p:nvPr/>
          </p:nvSpPr>
          <p:spPr>
            <a:xfrm flipH="1">
              <a:off x="7338438" y="927640"/>
              <a:ext cx="502440" cy="221088"/>
            </a:xfrm>
            <a:custGeom>
              <a:avLst/>
              <a:gdLst/>
              <a:ahLst/>
              <a:cxnLst/>
              <a:rect l="l" t="t" r="r" b="b"/>
              <a:pathLst>
                <a:path w="19826" h="8724" extrusionOk="0">
                  <a:moveTo>
                    <a:pt x="5503" y="0"/>
                  </a:moveTo>
                  <a:cubicBezTo>
                    <a:pt x="4398" y="0"/>
                    <a:pt x="3274" y="471"/>
                    <a:pt x="2389" y="1200"/>
                  </a:cubicBezTo>
                  <a:cubicBezTo>
                    <a:pt x="1263" y="2156"/>
                    <a:pt x="512" y="3486"/>
                    <a:pt x="0" y="4885"/>
                  </a:cubicBezTo>
                  <a:cubicBezTo>
                    <a:pt x="3105" y="6592"/>
                    <a:pt x="6415" y="8161"/>
                    <a:pt x="9930" y="8537"/>
                  </a:cubicBezTo>
                  <a:cubicBezTo>
                    <a:pt x="10936" y="8630"/>
                    <a:pt x="12067" y="8724"/>
                    <a:pt x="13204" y="8724"/>
                  </a:cubicBezTo>
                  <a:cubicBezTo>
                    <a:pt x="15382" y="8724"/>
                    <a:pt x="17583" y="8380"/>
                    <a:pt x="18972" y="7035"/>
                  </a:cubicBezTo>
                  <a:cubicBezTo>
                    <a:pt x="19655" y="6387"/>
                    <a:pt x="19826" y="5295"/>
                    <a:pt x="19450" y="4442"/>
                  </a:cubicBezTo>
                  <a:cubicBezTo>
                    <a:pt x="19109" y="3555"/>
                    <a:pt x="18324" y="2906"/>
                    <a:pt x="17437" y="2599"/>
                  </a:cubicBezTo>
                  <a:cubicBezTo>
                    <a:pt x="16929" y="2423"/>
                    <a:pt x="16398" y="2348"/>
                    <a:pt x="15864" y="2348"/>
                  </a:cubicBezTo>
                  <a:cubicBezTo>
                    <a:pt x="15466" y="2348"/>
                    <a:pt x="15066" y="2390"/>
                    <a:pt x="14673" y="2463"/>
                  </a:cubicBezTo>
                  <a:cubicBezTo>
                    <a:pt x="13802" y="2608"/>
                    <a:pt x="12955" y="2901"/>
                    <a:pt x="12091" y="2901"/>
                  </a:cubicBezTo>
                  <a:cubicBezTo>
                    <a:pt x="11940" y="2901"/>
                    <a:pt x="11788" y="2892"/>
                    <a:pt x="11636" y="2872"/>
                  </a:cubicBezTo>
                  <a:cubicBezTo>
                    <a:pt x="9691" y="2633"/>
                    <a:pt x="8394" y="688"/>
                    <a:pt x="6518" y="142"/>
                  </a:cubicBezTo>
                  <a:cubicBezTo>
                    <a:pt x="6186" y="45"/>
                    <a:pt x="5846" y="0"/>
                    <a:pt x="5503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1"/>
            <p:cNvSpPr/>
            <p:nvPr/>
          </p:nvSpPr>
          <p:spPr>
            <a:xfrm flipH="1">
              <a:off x="7734501" y="964286"/>
              <a:ext cx="524945" cy="184899"/>
            </a:xfrm>
            <a:custGeom>
              <a:avLst/>
              <a:gdLst/>
              <a:ahLst/>
              <a:cxnLst/>
              <a:rect l="l" t="t" r="r" b="b"/>
              <a:pathLst>
                <a:path w="20714" h="7296" extrusionOk="0">
                  <a:moveTo>
                    <a:pt x="4371" y="1"/>
                  </a:moveTo>
                  <a:cubicBezTo>
                    <a:pt x="3501" y="1"/>
                    <a:pt x="2633" y="258"/>
                    <a:pt x="1946" y="778"/>
                  </a:cubicBezTo>
                  <a:cubicBezTo>
                    <a:pt x="649" y="1733"/>
                    <a:pt x="1" y="3473"/>
                    <a:pt x="342" y="5009"/>
                  </a:cubicBezTo>
                  <a:cubicBezTo>
                    <a:pt x="6279" y="5419"/>
                    <a:pt x="12080" y="7193"/>
                    <a:pt x="18017" y="7295"/>
                  </a:cubicBezTo>
                  <a:cubicBezTo>
                    <a:pt x="19041" y="7295"/>
                    <a:pt x="19894" y="6920"/>
                    <a:pt x="20577" y="6169"/>
                  </a:cubicBezTo>
                  <a:cubicBezTo>
                    <a:pt x="20713" y="5111"/>
                    <a:pt x="20645" y="4054"/>
                    <a:pt x="20235" y="3098"/>
                  </a:cubicBezTo>
                  <a:cubicBezTo>
                    <a:pt x="19826" y="2109"/>
                    <a:pt x="19075" y="1290"/>
                    <a:pt x="18086" y="948"/>
                  </a:cubicBezTo>
                  <a:cubicBezTo>
                    <a:pt x="17714" y="820"/>
                    <a:pt x="17333" y="764"/>
                    <a:pt x="16949" y="764"/>
                  </a:cubicBezTo>
                  <a:cubicBezTo>
                    <a:pt x="16311" y="764"/>
                    <a:pt x="15667" y="919"/>
                    <a:pt x="15049" y="1153"/>
                  </a:cubicBezTo>
                  <a:cubicBezTo>
                    <a:pt x="14093" y="1494"/>
                    <a:pt x="13172" y="1972"/>
                    <a:pt x="12182" y="2313"/>
                  </a:cubicBezTo>
                  <a:cubicBezTo>
                    <a:pt x="11628" y="2511"/>
                    <a:pt x="11027" y="2641"/>
                    <a:pt x="10427" y="2641"/>
                  </a:cubicBezTo>
                  <a:cubicBezTo>
                    <a:pt x="9994" y="2641"/>
                    <a:pt x="9561" y="2573"/>
                    <a:pt x="9146" y="2416"/>
                  </a:cubicBezTo>
                  <a:cubicBezTo>
                    <a:pt x="8122" y="2040"/>
                    <a:pt x="7405" y="1085"/>
                    <a:pt x="6450" y="539"/>
                  </a:cubicBezTo>
                  <a:cubicBezTo>
                    <a:pt x="5828" y="181"/>
                    <a:pt x="5099" y="1"/>
                    <a:pt x="4371" y="1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1"/>
            <p:cNvSpPr/>
            <p:nvPr/>
          </p:nvSpPr>
          <p:spPr>
            <a:xfrm flipH="1">
              <a:off x="7531279" y="1051441"/>
              <a:ext cx="716914" cy="620055"/>
            </a:xfrm>
            <a:custGeom>
              <a:avLst/>
              <a:gdLst/>
              <a:ahLst/>
              <a:cxnLst/>
              <a:rect l="l" t="t" r="r" b="b"/>
              <a:pathLst>
                <a:path w="28289" h="24467" extrusionOk="0">
                  <a:moveTo>
                    <a:pt x="0" y="0"/>
                  </a:moveTo>
                  <a:lnTo>
                    <a:pt x="0" y="24467"/>
                  </a:lnTo>
                  <a:lnTo>
                    <a:pt x="28288" y="24467"/>
                  </a:lnTo>
                  <a:lnTo>
                    <a:pt x="28288" y="0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1"/>
            <p:cNvSpPr/>
            <p:nvPr/>
          </p:nvSpPr>
          <p:spPr>
            <a:xfrm flipH="1">
              <a:off x="7342772" y="1051441"/>
              <a:ext cx="522334" cy="620055"/>
            </a:xfrm>
            <a:custGeom>
              <a:avLst/>
              <a:gdLst/>
              <a:ahLst/>
              <a:cxnLst/>
              <a:rect l="l" t="t" r="r" b="b"/>
              <a:pathLst>
                <a:path w="20611" h="24467" extrusionOk="0">
                  <a:moveTo>
                    <a:pt x="1" y="0"/>
                  </a:moveTo>
                  <a:lnTo>
                    <a:pt x="1" y="24467"/>
                  </a:lnTo>
                  <a:lnTo>
                    <a:pt x="20611" y="24467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1"/>
            <p:cNvSpPr/>
            <p:nvPr/>
          </p:nvSpPr>
          <p:spPr>
            <a:xfrm flipH="1">
              <a:off x="7576247" y="1051441"/>
              <a:ext cx="55373" cy="620055"/>
            </a:xfrm>
            <a:custGeom>
              <a:avLst/>
              <a:gdLst/>
              <a:ahLst/>
              <a:cxnLst/>
              <a:rect l="l" t="t" r="r" b="b"/>
              <a:pathLst>
                <a:path w="2185" h="24467" extrusionOk="0">
                  <a:moveTo>
                    <a:pt x="1" y="0"/>
                  </a:moveTo>
                  <a:lnTo>
                    <a:pt x="1" y="24467"/>
                  </a:lnTo>
                  <a:lnTo>
                    <a:pt x="2185" y="2446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1"/>
            <p:cNvSpPr/>
            <p:nvPr/>
          </p:nvSpPr>
          <p:spPr>
            <a:xfrm flipH="1">
              <a:off x="8045830" y="1051441"/>
              <a:ext cx="55348" cy="620055"/>
            </a:xfrm>
            <a:custGeom>
              <a:avLst/>
              <a:gdLst/>
              <a:ahLst/>
              <a:cxnLst/>
              <a:rect l="l" t="t" r="r" b="b"/>
              <a:pathLst>
                <a:path w="2184" h="24467" extrusionOk="0">
                  <a:moveTo>
                    <a:pt x="0" y="0"/>
                  </a:moveTo>
                  <a:lnTo>
                    <a:pt x="0" y="24467"/>
                  </a:lnTo>
                  <a:lnTo>
                    <a:pt x="2184" y="2446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1"/>
            <p:cNvSpPr/>
            <p:nvPr/>
          </p:nvSpPr>
          <p:spPr>
            <a:xfrm flipH="1">
              <a:off x="7254555" y="1051441"/>
              <a:ext cx="610552" cy="210165"/>
            </a:xfrm>
            <a:custGeom>
              <a:avLst/>
              <a:gdLst/>
              <a:ahLst/>
              <a:cxnLst/>
              <a:rect l="l" t="t" r="r" b="b"/>
              <a:pathLst>
                <a:path w="24092" h="8293" extrusionOk="0">
                  <a:moveTo>
                    <a:pt x="1" y="0"/>
                  </a:moveTo>
                  <a:lnTo>
                    <a:pt x="3481" y="8292"/>
                  </a:lnTo>
                  <a:lnTo>
                    <a:pt x="24091" y="8292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1"/>
            <p:cNvSpPr/>
            <p:nvPr/>
          </p:nvSpPr>
          <p:spPr>
            <a:xfrm flipH="1">
              <a:off x="7865093" y="1051441"/>
              <a:ext cx="471320" cy="210165"/>
            </a:xfrm>
            <a:custGeom>
              <a:avLst/>
              <a:gdLst/>
              <a:ahLst/>
              <a:cxnLst/>
              <a:rect l="l" t="t" r="r" b="b"/>
              <a:pathLst>
                <a:path w="18598" h="8293" extrusionOk="0">
                  <a:moveTo>
                    <a:pt x="3481" y="0"/>
                  </a:moveTo>
                  <a:lnTo>
                    <a:pt x="1" y="8292"/>
                  </a:lnTo>
                  <a:lnTo>
                    <a:pt x="15117" y="8292"/>
                  </a:lnTo>
                  <a:lnTo>
                    <a:pt x="18598" y="0"/>
                  </a:ln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1"/>
            <p:cNvSpPr/>
            <p:nvPr/>
          </p:nvSpPr>
          <p:spPr>
            <a:xfrm flipH="1">
              <a:off x="7724127" y="2256939"/>
              <a:ext cx="171239" cy="230921"/>
            </a:xfrm>
            <a:custGeom>
              <a:avLst/>
              <a:gdLst/>
              <a:ahLst/>
              <a:cxnLst/>
              <a:rect l="l" t="t" r="r" b="b"/>
              <a:pathLst>
                <a:path w="6757" h="9112" extrusionOk="0">
                  <a:moveTo>
                    <a:pt x="0" y="1"/>
                  </a:moveTo>
                  <a:lnTo>
                    <a:pt x="0" y="9112"/>
                  </a:lnTo>
                  <a:lnTo>
                    <a:pt x="6757" y="9112"/>
                  </a:lnTo>
                  <a:lnTo>
                    <a:pt x="675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1"/>
            <p:cNvSpPr/>
            <p:nvPr/>
          </p:nvSpPr>
          <p:spPr>
            <a:xfrm flipH="1">
              <a:off x="7724127" y="2256939"/>
              <a:ext cx="165182" cy="71922"/>
            </a:xfrm>
            <a:custGeom>
              <a:avLst/>
              <a:gdLst/>
              <a:ahLst/>
              <a:cxnLst/>
              <a:rect l="l" t="t" r="r" b="b"/>
              <a:pathLst>
                <a:path w="6518" h="2838" extrusionOk="0">
                  <a:moveTo>
                    <a:pt x="0" y="1"/>
                  </a:moveTo>
                  <a:cubicBezTo>
                    <a:pt x="1337" y="2546"/>
                    <a:pt x="4512" y="2837"/>
                    <a:pt x="6180" y="2837"/>
                  </a:cubicBezTo>
                  <a:cubicBezTo>
                    <a:pt x="6301" y="2837"/>
                    <a:pt x="6414" y="2836"/>
                    <a:pt x="6518" y="2833"/>
                  </a:cubicBezTo>
                  <a:lnTo>
                    <a:pt x="6518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1"/>
            <p:cNvSpPr/>
            <p:nvPr/>
          </p:nvSpPr>
          <p:spPr>
            <a:xfrm flipH="1">
              <a:off x="7544250" y="2353800"/>
              <a:ext cx="509384" cy="818107"/>
            </a:xfrm>
            <a:custGeom>
              <a:avLst/>
              <a:gdLst/>
              <a:ahLst/>
              <a:cxnLst/>
              <a:rect l="l" t="t" r="r" b="b"/>
              <a:pathLst>
                <a:path w="20100" h="32282" extrusionOk="0">
                  <a:moveTo>
                    <a:pt x="9760" y="1"/>
                  </a:moveTo>
                  <a:lnTo>
                    <a:pt x="3072" y="2253"/>
                  </a:lnTo>
                  <a:cubicBezTo>
                    <a:pt x="1229" y="2867"/>
                    <a:pt x="1" y="4880"/>
                    <a:pt x="69" y="7167"/>
                  </a:cubicBezTo>
                  <a:lnTo>
                    <a:pt x="786" y="32281"/>
                  </a:lnTo>
                  <a:lnTo>
                    <a:pt x="19314" y="32281"/>
                  </a:lnTo>
                  <a:lnTo>
                    <a:pt x="20031" y="7201"/>
                  </a:lnTo>
                  <a:cubicBezTo>
                    <a:pt x="20099" y="4914"/>
                    <a:pt x="18837" y="2901"/>
                    <a:pt x="16960" y="2287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1"/>
            <p:cNvSpPr/>
            <p:nvPr/>
          </p:nvSpPr>
          <p:spPr>
            <a:xfrm flipH="1">
              <a:off x="7527828" y="3126918"/>
              <a:ext cx="542228" cy="422916"/>
            </a:xfrm>
            <a:custGeom>
              <a:avLst/>
              <a:gdLst/>
              <a:ahLst/>
              <a:cxnLst/>
              <a:rect l="l" t="t" r="r" b="b"/>
              <a:pathLst>
                <a:path w="21396" h="16688" extrusionOk="0">
                  <a:moveTo>
                    <a:pt x="1502" y="1"/>
                  </a:moveTo>
                  <a:lnTo>
                    <a:pt x="308" y="11227"/>
                  </a:lnTo>
                  <a:cubicBezTo>
                    <a:pt x="0" y="14128"/>
                    <a:pt x="1468" y="16687"/>
                    <a:pt x="3447" y="16687"/>
                  </a:cubicBezTo>
                  <a:lnTo>
                    <a:pt x="17949" y="16687"/>
                  </a:lnTo>
                  <a:cubicBezTo>
                    <a:pt x="19928" y="16687"/>
                    <a:pt x="21396" y="14128"/>
                    <a:pt x="21089" y="11227"/>
                  </a:cubicBezTo>
                  <a:lnTo>
                    <a:pt x="19894" y="1"/>
                  </a:lnTo>
                  <a:close/>
                </a:path>
              </a:pathLst>
            </a:custGeom>
            <a:solidFill>
              <a:srgbClr val="D06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1"/>
            <p:cNvSpPr/>
            <p:nvPr/>
          </p:nvSpPr>
          <p:spPr>
            <a:xfrm flipH="1">
              <a:off x="8390015" y="2024314"/>
              <a:ext cx="58820" cy="143591"/>
            </a:xfrm>
            <a:custGeom>
              <a:avLst/>
              <a:gdLst/>
              <a:ahLst/>
              <a:cxnLst/>
              <a:rect l="l" t="t" r="r" b="b"/>
              <a:pathLst>
                <a:path w="2321" h="5666" extrusionOk="0">
                  <a:moveTo>
                    <a:pt x="956" y="1"/>
                  </a:moveTo>
                  <a:lnTo>
                    <a:pt x="376" y="1400"/>
                  </a:lnTo>
                  <a:cubicBezTo>
                    <a:pt x="1" y="2424"/>
                    <a:pt x="69" y="3618"/>
                    <a:pt x="717" y="4607"/>
                  </a:cubicBezTo>
                  <a:lnTo>
                    <a:pt x="1195" y="5256"/>
                  </a:lnTo>
                  <a:cubicBezTo>
                    <a:pt x="1263" y="5392"/>
                    <a:pt x="1366" y="5529"/>
                    <a:pt x="1468" y="5665"/>
                  </a:cubicBezTo>
                  <a:cubicBezTo>
                    <a:pt x="2321" y="3789"/>
                    <a:pt x="1809" y="1741"/>
                    <a:pt x="956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1"/>
            <p:cNvSpPr/>
            <p:nvPr/>
          </p:nvSpPr>
          <p:spPr>
            <a:xfrm flipH="1">
              <a:off x="7848673" y="1465244"/>
              <a:ext cx="575934" cy="1161396"/>
            </a:xfrm>
            <a:custGeom>
              <a:avLst/>
              <a:gdLst/>
              <a:ahLst/>
              <a:cxnLst/>
              <a:rect l="l" t="t" r="r" b="b"/>
              <a:pathLst>
                <a:path w="22726" h="45828" extrusionOk="0">
                  <a:moveTo>
                    <a:pt x="10468" y="0"/>
                  </a:moveTo>
                  <a:cubicBezTo>
                    <a:pt x="9571" y="0"/>
                    <a:pt x="8726" y="528"/>
                    <a:pt x="8360" y="1416"/>
                  </a:cubicBezTo>
                  <a:lnTo>
                    <a:pt x="0" y="22061"/>
                  </a:lnTo>
                  <a:cubicBezTo>
                    <a:pt x="853" y="23801"/>
                    <a:pt x="1365" y="25849"/>
                    <a:pt x="512" y="27725"/>
                  </a:cubicBezTo>
                  <a:cubicBezTo>
                    <a:pt x="1501" y="29158"/>
                    <a:pt x="2559" y="30558"/>
                    <a:pt x="3617" y="31922"/>
                  </a:cubicBezTo>
                  <a:cubicBezTo>
                    <a:pt x="4197" y="32673"/>
                    <a:pt x="4777" y="33424"/>
                    <a:pt x="5391" y="34140"/>
                  </a:cubicBezTo>
                  <a:cubicBezTo>
                    <a:pt x="5972" y="34891"/>
                    <a:pt x="6586" y="35642"/>
                    <a:pt x="7200" y="36358"/>
                  </a:cubicBezTo>
                  <a:cubicBezTo>
                    <a:pt x="8394" y="37826"/>
                    <a:pt x="9657" y="39259"/>
                    <a:pt x="10919" y="40658"/>
                  </a:cubicBezTo>
                  <a:cubicBezTo>
                    <a:pt x="12216" y="42057"/>
                    <a:pt x="13547" y="43422"/>
                    <a:pt x="14946" y="44719"/>
                  </a:cubicBezTo>
                  <a:cubicBezTo>
                    <a:pt x="15748" y="45444"/>
                    <a:pt x="16785" y="45828"/>
                    <a:pt x="17835" y="45828"/>
                  </a:cubicBezTo>
                  <a:cubicBezTo>
                    <a:pt x="18663" y="45828"/>
                    <a:pt x="19498" y="45590"/>
                    <a:pt x="20235" y="45094"/>
                  </a:cubicBezTo>
                  <a:cubicBezTo>
                    <a:pt x="22214" y="43763"/>
                    <a:pt x="22726" y="41067"/>
                    <a:pt x="21395" y="39122"/>
                  </a:cubicBezTo>
                  <a:cubicBezTo>
                    <a:pt x="20337" y="37519"/>
                    <a:pt x="19177" y="36017"/>
                    <a:pt x="17983" y="34550"/>
                  </a:cubicBezTo>
                  <a:cubicBezTo>
                    <a:pt x="16754" y="33083"/>
                    <a:pt x="15526" y="31649"/>
                    <a:pt x="14229" y="30250"/>
                  </a:cubicBezTo>
                  <a:cubicBezTo>
                    <a:pt x="13615" y="29534"/>
                    <a:pt x="12967" y="28817"/>
                    <a:pt x="12318" y="28135"/>
                  </a:cubicBezTo>
                  <a:cubicBezTo>
                    <a:pt x="11670" y="27452"/>
                    <a:pt x="11022" y="26770"/>
                    <a:pt x="10339" y="26053"/>
                  </a:cubicBezTo>
                  <a:cubicBezTo>
                    <a:pt x="9486" y="25166"/>
                    <a:pt x="8565" y="24279"/>
                    <a:pt x="7678" y="23392"/>
                  </a:cubicBezTo>
                  <a:lnTo>
                    <a:pt x="12626" y="2781"/>
                  </a:lnTo>
                  <a:cubicBezTo>
                    <a:pt x="12864" y="1723"/>
                    <a:pt x="12318" y="597"/>
                    <a:pt x="11295" y="154"/>
                  </a:cubicBezTo>
                  <a:cubicBezTo>
                    <a:pt x="11023" y="50"/>
                    <a:pt x="10743" y="0"/>
                    <a:pt x="1046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1"/>
            <p:cNvSpPr/>
            <p:nvPr/>
          </p:nvSpPr>
          <p:spPr>
            <a:xfrm flipH="1">
              <a:off x="7538194" y="3336354"/>
              <a:ext cx="542228" cy="1424198"/>
            </a:xfrm>
            <a:custGeom>
              <a:avLst/>
              <a:gdLst/>
              <a:ahLst/>
              <a:cxnLst/>
              <a:rect l="l" t="t" r="r" b="b"/>
              <a:pathLst>
                <a:path w="21396" h="56198" extrusionOk="0">
                  <a:moveTo>
                    <a:pt x="5294" y="1"/>
                  </a:moveTo>
                  <a:cubicBezTo>
                    <a:pt x="4807" y="1"/>
                    <a:pt x="4312" y="76"/>
                    <a:pt x="3822" y="233"/>
                  </a:cubicBezTo>
                  <a:cubicBezTo>
                    <a:pt x="1365" y="1052"/>
                    <a:pt x="0" y="3714"/>
                    <a:pt x="819" y="6205"/>
                  </a:cubicBezTo>
                  <a:cubicBezTo>
                    <a:pt x="1501" y="8321"/>
                    <a:pt x="2354" y="10334"/>
                    <a:pt x="3276" y="12313"/>
                  </a:cubicBezTo>
                  <a:cubicBezTo>
                    <a:pt x="4163" y="14326"/>
                    <a:pt x="5118" y="16271"/>
                    <a:pt x="6142" y="18216"/>
                  </a:cubicBezTo>
                  <a:cubicBezTo>
                    <a:pt x="7166" y="20161"/>
                    <a:pt x="8224" y="22072"/>
                    <a:pt x="9350" y="23949"/>
                  </a:cubicBezTo>
                  <a:cubicBezTo>
                    <a:pt x="10373" y="25621"/>
                    <a:pt x="11465" y="27327"/>
                    <a:pt x="12626" y="28931"/>
                  </a:cubicBezTo>
                  <a:lnTo>
                    <a:pt x="14980" y="53568"/>
                  </a:lnTo>
                  <a:cubicBezTo>
                    <a:pt x="15116" y="55001"/>
                    <a:pt x="16311" y="56161"/>
                    <a:pt x="17812" y="56195"/>
                  </a:cubicBezTo>
                  <a:cubicBezTo>
                    <a:pt x="17854" y="56197"/>
                    <a:pt x="17895" y="56198"/>
                    <a:pt x="17936" y="56198"/>
                  </a:cubicBezTo>
                  <a:cubicBezTo>
                    <a:pt x="19516" y="56198"/>
                    <a:pt x="20782" y="54926"/>
                    <a:pt x="20815" y="53363"/>
                  </a:cubicBezTo>
                  <a:lnTo>
                    <a:pt x="21395" y="30228"/>
                  </a:lnTo>
                  <a:cubicBezTo>
                    <a:pt x="19757" y="29238"/>
                    <a:pt x="19416" y="27327"/>
                    <a:pt x="19825" y="25382"/>
                  </a:cubicBezTo>
                  <a:cubicBezTo>
                    <a:pt x="20064" y="24870"/>
                    <a:pt x="20167" y="24359"/>
                    <a:pt x="20508" y="23949"/>
                  </a:cubicBezTo>
                  <a:cubicBezTo>
                    <a:pt x="19928" y="22311"/>
                    <a:pt x="19280" y="20741"/>
                    <a:pt x="18597" y="19172"/>
                  </a:cubicBezTo>
                  <a:cubicBezTo>
                    <a:pt x="17744" y="17159"/>
                    <a:pt x="16789" y="15179"/>
                    <a:pt x="15833" y="13234"/>
                  </a:cubicBezTo>
                  <a:cubicBezTo>
                    <a:pt x="14844" y="11289"/>
                    <a:pt x="13786" y="9344"/>
                    <a:pt x="12694" y="7468"/>
                  </a:cubicBezTo>
                  <a:cubicBezTo>
                    <a:pt x="11602" y="5591"/>
                    <a:pt x="10442" y="3714"/>
                    <a:pt x="9145" y="1940"/>
                  </a:cubicBezTo>
                  <a:cubicBezTo>
                    <a:pt x="8241" y="726"/>
                    <a:pt x="6810" y="1"/>
                    <a:pt x="529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1"/>
            <p:cNvSpPr/>
            <p:nvPr/>
          </p:nvSpPr>
          <p:spPr>
            <a:xfrm flipH="1">
              <a:off x="7536458" y="3943297"/>
              <a:ext cx="51927" cy="159126"/>
            </a:xfrm>
            <a:custGeom>
              <a:avLst/>
              <a:gdLst/>
              <a:ahLst/>
              <a:cxnLst/>
              <a:rect l="l" t="t" r="r" b="b"/>
              <a:pathLst>
                <a:path w="2049" h="6279" extrusionOk="0">
                  <a:moveTo>
                    <a:pt x="1093" y="0"/>
                  </a:moveTo>
                  <a:cubicBezTo>
                    <a:pt x="752" y="410"/>
                    <a:pt x="649" y="921"/>
                    <a:pt x="410" y="1433"/>
                  </a:cubicBezTo>
                  <a:cubicBezTo>
                    <a:pt x="1" y="3378"/>
                    <a:pt x="342" y="5289"/>
                    <a:pt x="1980" y="6279"/>
                  </a:cubicBezTo>
                  <a:lnTo>
                    <a:pt x="2048" y="3276"/>
                  </a:lnTo>
                  <a:cubicBezTo>
                    <a:pt x="2048" y="3071"/>
                    <a:pt x="2014" y="2866"/>
                    <a:pt x="1980" y="2696"/>
                  </a:cubicBezTo>
                  <a:lnTo>
                    <a:pt x="1537" y="1399"/>
                  </a:lnTo>
                  <a:cubicBezTo>
                    <a:pt x="1400" y="921"/>
                    <a:pt x="1229" y="444"/>
                    <a:pt x="109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1"/>
            <p:cNvSpPr/>
            <p:nvPr/>
          </p:nvSpPr>
          <p:spPr>
            <a:xfrm flipH="1">
              <a:off x="7637660" y="1888551"/>
              <a:ext cx="338145" cy="408192"/>
            </a:xfrm>
            <a:custGeom>
              <a:avLst/>
              <a:gdLst/>
              <a:ahLst/>
              <a:cxnLst/>
              <a:rect l="l" t="t" r="r" b="b"/>
              <a:pathLst>
                <a:path w="13343" h="16107" extrusionOk="0">
                  <a:moveTo>
                    <a:pt x="6655" y="1"/>
                  </a:moveTo>
                  <a:cubicBezTo>
                    <a:pt x="2970" y="1"/>
                    <a:pt x="1" y="3618"/>
                    <a:pt x="1" y="8088"/>
                  </a:cubicBezTo>
                  <a:cubicBezTo>
                    <a:pt x="1" y="9487"/>
                    <a:pt x="308" y="10886"/>
                    <a:pt x="888" y="12148"/>
                  </a:cubicBezTo>
                  <a:cubicBezTo>
                    <a:pt x="1434" y="13274"/>
                    <a:pt x="2253" y="14298"/>
                    <a:pt x="3277" y="15015"/>
                  </a:cubicBezTo>
                  <a:cubicBezTo>
                    <a:pt x="3925" y="15492"/>
                    <a:pt x="4642" y="15834"/>
                    <a:pt x="5426" y="16004"/>
                  </a:cubicBezTo>
                  <a:cubicBezTo>
                    <a:pt x="5938" y="16107"/>
                    <a:pt x="6484" y="16073"/>
                    <a:pt x="6996" y="16107"/>
                  </a:cubicBezTo>
                  <a:cubicBezTo>
                    <a:pt x="7576" y="16107"/>
                    <a:pt x="8156" y="16107"/>
                    <a:pt x="8702" y="16073"/>
                  </a:cubicBezTo>
                  <a:cubicBezTo>
                    <a:pt x="9385" y="16038"/>
                    <a:pt x="10067" y="16004"/>
                    <a:pt x="10716" y="15800"/>
                  </a:cubicBezTo>
                  <a:cubicBezTo>
                    <a:pt x="11261" y="15595"/>
                    <a:pt x="11773" y="15254"/>
                    <a:pt x="12183" y="14844"/>
                  </a:cubicBezTo>
                  <a:cubicBezTo>
                    <a:pt x="12899" y="14093"/>
                    <a:pt x="13275" y="13070"/>
                    <a:pt x="13275" y="12080"/>
                  </a:cubicBezTo>
                  <a:lnTo>
                    <a:pt x="13275" y="9214"/>
                  </a:lnTo>
                  <a:cubicBezTo>
                    <a:pt x="13309" y="8838"/>
                    <a:pt x="13343" y="8463"/>
                    <a:pt x="13343" y="8088"/>
                  </a:cubicBezTo>
                  <a:cubicBezTo>
                    <a:pt x="13343" y="3618"/>
                    <a:pt x="10340" y="1"/>
                    <a:pt x="665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1"/>
            <p:cNvSpPr/>
            <p:nvPr/>
          </p:nvSpPr>
          <p:spPr>
            <a:xfrm flipH="1">
              <a:off x="7932521" y="2075938"/>
              <a:ext cx="84796" cy="104082"/>
            </a:xfrm>
            <a:custGeom>
              <a:avLst/>
              <a:gdLst/>
              <a:ahLst/>
              <a:cxnLst/>
              <a:rect l="l" t="t" r="r" b="b"/>
              <a:pathLst>
                <a:path w="3346" h="4107" extrusionOk="0">
                  <a:moveTo>
                    <a:pt x="1944" y="1"/>
                  </a:moveTo>
                  <a:cubicBezTo>
                    <a:pt x="1888" y="1"/>
                    <a:pt x="1832" y="4"/>
                    <a:pt x="1775" y="11"/>
                  </a:cubicBezTo>
                  <a:cubicBezTo>
                    <a:pt x="1229" y="45"/>
                    <a:pt x="718" y="318"/>
                    <a:pt x="410" y="728"/>
                  </a:cubicBezTo>
                  <a:cubicBezTo>
                    <a:pt x="103" y="1137"/>
                    <a:pt x="1" y="1615"/>
                    <a:pt x="35" y="2093"/>
                  </a:cubicBezTo>
                  <a:cubicBezTo>
                    <a:pt x="35" y="2570"/>
                    <a:pt x="206" y="3082"/>
                    <a:pt x="547" y="3458"/>
                  </a:cubicBezTo>
                  <a:cubicBezTo>
                    <a:pt x="888" y="3833"/>
                    <a:pt x="1434" y="4106"/>
                    <a:pt x="2014" y="4106"/>
                  </a:cubicBezTo>
                  <a:cubicBezTo>
                    <a:pt x="2560" y="4106"/>
                    <a:pt x="3140" y="3799"/>
                    <a:pt x="3345" y="3355"/>
                  </a:cubicBezTo>
                  <a:lnTo>
                    <a:pt x="3106" y="625"/>
                  </a:lnTo>
                  <a:cubicBezTo>
                    <a:pt x="2892" y="258"/>
                    <a:pt x="2431" y="1"/>
                    <a:pt x="194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1"/>
            <p:cNvSpPr/>
            <p:nvPr/>
          </p:nvSpPr>
          <p:spPr>
            <a:xfrm flipH="1">
              <a:off x="7266665" y="4619680"/>
              <a:ext cx="448841" cy="235102"/>
            </a:xfrm>
            <a:custGeom>
              <a:avLst/>
              <a:gdLst/>
              <a:ahLst/>
              <a:cxnLst/>
              <a:rect l="l" t="t" r="r" b="b"/>
              <a:pathLst>
                <a:path w="17711" h="9277" extrusionOk="0">
                  <a:moveTo>
                    <a:pt x="6732" y="1"/>
                  </a:moveTo>
                  <a:cubicBezTo>
                    <a:pt x="6451" y="1"/>
                    <a:pt x="6126" y="217"/>
                    <a:pt x="5802" y="541"/>
                  </a:cubicBezTo>
                  <a:cubicBezTo>
                    <a:pt x="5068" y="1276"/>
                    <a:pt x="4072" y="1662"/>
                    <a:pt x="3062" y="1662"/>
                  </a:cubicBezTo>
                  <a:cubicBezTo>
                    <a:pt x="2522" y="1662"/>
                    <a:pt x="1979" y="1552"/>
                    <a:pt x="1468" y="1326"/>
                  </a:cubicBezTo>
                  <a:cubicBezTo>
                    <a:pt x="1090" y="1164"/>
                    <a:pt x="755" y="1066"/>
                    <a:pt x="496" y="1066"/>
                  </a:cubicBezTo>
                  <a:cubicBezTo>
                    <a:pt x="428" y="1066"/>
                    <a:pt x="365" y="1073"/>
                    <a:pt x="308" y="1087"/>
                  </a:cubicBezTo>
                  <a:cubicBezTo>
                    <a:pt x="172" y="1155"/>
                    <a:pt x="69" y="1565"/>
                    <a:pt x="35" y="2111"/>
                  </a:cubicBezTo>
                  <a:cubicBezTo>
                    <a:pt x="1" y="2452"/>
                    <a:pt x="1" y="2862"/>
                    <a:pt x="1" y="3305"/>
                  </a:cubicBezTo>
                  <a:cubicBezTo>
                    <a:pt x="1" y="3339"/>
                    <a:pt x="1" y="3408"/>
                    <a:pt x="1" y="3442"/>
                  </a:cubicBezTo>
                  <a:cubicBezTo>
                    <a:pt x="1" y="3749"/>
                    <a:pt x="35" y="4090"/>
                    <a:pt x="35" y="4397"/>
                  </a:cubicBezTo>
                  <a:cubicBezTo>
                    <a:pt x="69" y="4636"/>
                    <a:pt x="69" y="4875"/>
                    <a:pt x="103" y="5114"/>
                  </a:cubicBezTo>
                  <a:cubicBezTo>
                    <a:pt x="137" y="5421"/>
                    <a:pt x="137" y="5762"/>
                    <a:pt x="172" y="6103"/>
                  </a:cubicBezTo>
                  <a:cubicBezTo>
                    <a:pt x="240" y="6820"/>
                    <a:pt x="308" y="7468"/>
                    <a:pt x="376" y="8014"/>
                  </a:cubicBezTo>
                  <a:cubicBezTo>
                    <a:pt x="479" y="8799"/>
                    <a:pt x="513" y="9277"/>
                    <a:pt x="513" y="9277"/>
                  </a:cubicBezTo>
                  <a:lnTo>
                    <a:pt x="17233" y="9277"/>
                  </a:lnTo>
                  <a:cubicBezTo>
                    <a:pt x="17233" y="9277"/>
                    <a:pt x="17711" y="8731"/>
                    <a:pt x="17233" y="8014"/>
                  </a:cubicBezTo>
                  <a:cubicBezTo>
                    <a:pt x="16551" y="6956"/>
                    <a:pt x="15254" y="5489"/>
                    <a:pt x="13138" y="4773"/>
                  </a:cubicBezTo>
                  <a:cubicBezTo>
                    <a:pt x="10784" y="3988"/>
                    <a:pt x="9385" y="2964"/>
                    <a:pt x="8429" y="1940"/>
                  </a:cubicBezTo>
                  <a:cubicBezTo>
                    <a:pt x="8429" y="1906"/>
                    <a:pt x="8395" y="1872"/>
                    <a:pt x="8361" y="1838"/>
                  </a:cubicBezTo>
                  <a:cubicBezTo>
                    <a:pt x="8088" y="1531"/>
                    <a:pt x="7849" y="1224"/>
                    <a:pt x="7610" y="917"/>
                  </a:cubicBezTo>
                  <a:cubicBezTo>
                    <a:pt x="7610" y="883"/>
                    <a:pt x="7576" y="848"/>
                    <a:pt x="7542" y="814"/>
                  </a:cubicBezTo>
                  <a:cubicBezTo>
                    <a:pt x="7440" y="644"/>
                    <a:pt x="7337" y="473"/>
                    <a:pt x="7235" y="337"/>
                  </a:cubicBezTo>
                  <a:cubicBezTo>
                    <a:pt x="7097" y="101"/>
                    <a:pt x="6925" y="1"/>
                    <a:pt x="673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1"/>
            <p:cNvSpPr/>
            <p:nvPr/>
          </p:nvSpPr>
          <p:spPr>
            <a:xfrm flipH="1">
              <a:off x="7266665" y="4822780"/>
              <a:ext cx="440174" cy="32869"/>
            </a:xfrm>
            <a:custGeom>
              <a:avLst/>
              <a:gdLst/>
              <a:ahLst/>
              <a:cxnLst/>
              <a:rect l="l" t="t" r="r" b="b"/>
              <a:pathLst>
                <a:path w="17369" h="1297" extrusionOk="0">
                  <a:moveTo>
                    <a:pt x="34" y="0"/>
                  </a:moveTo>
                  <a:cubicBezTo>
                    <a:pt x="0" y="751"/>
                    <a:pt x="0" y="1297"/>
                    <a:pt x="0" y="1297"/>
                  </a:cubicBezTo>
                  <a:lnTo>
                    <a:pt x="16891" y="1263"/>
                  </a:lnTo>
                  <a:cubicBezTo>
                    <a:pt x="16891" y="1263"/>
                    <a:pt x="17369" y="717"/>
                    <a:pt x="16891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1"/>
            <p:cNvSpPr/>
            <p:nvPr/>
          </p:nvSpPr>
          <p:spPr>
            <a:xfrm flipH="1">
              <a:off x="7997408" y="4513720"/>
              <a:ext cx="425475" cy="341921"/>
            </a:xfrm>
            <a:custGeom>
              <a:avLst/>
              <a:gdLst/>
              <a:ahLst/>
              <a:cxnLst/>
              <a:rect l="l" t="t" r="r" b="b"/>
              <a:pathLst>
                <a:path w="16789" h="13492" extrusionOk="0">
                  <a:moveTo>
                    <a:pt x="5591" y="0"/>
                  </a:moveTo>
                  <a:cubicBezTo>
                    <a:pt x="5405" y="0"/>
                    <a:pt x="5096" y="198"/>
                    <a:pt x="4709" y="525"/>
                  </a:cubicBezTo>
                  <a:cubicBezTo>
                    <a:pt x="4470" y="764"/>
                    <a:pt x="4163" y="1037"/>
                    <a:pt x="3856" y="1344"/>
                  </a:cubicBezTo>
                  <a:cubicBezTo>
                    <a:pt x="3822" y="1378"/>
                    <a:pt x="3788" y="1412"/>
                    <a:pt x="3754" y="1446"/>
                  </a:cubicBezTo>
                  <a:cubicBezTo>
                    <a:pt x="3549" y="1685"/>
                    <a:pt x="3344" y="1924"/>
                    <a:pt x="3105" y="2163"/>
                  </a:cubicBezTo>
                  <a:cubicBezTo>
                    <a:pt x="2969" y="2334"/>
                    <a:pt x="2798" y="2504"/>
                    <a:pt x="2662" y="2675"/>
                  </a:cubicBezTo>
                  <a:cubicBezTo>
                    <a:pt x="2457" y="2948"/>
                    <a:pt x="2218" y="3187"/>
                    <a:pt x="2014" y="3460"/>
                  </a:cubicBezTo>
                  <a:cubicBezTo>
                    <a:pt x="1570" y="4006"/>
                    <a:pt x="1126" y="4518"/>
                    <a:pt x="785" y="4961"/>
                  </a:cubicBezTo>
                  <a:cubicBezTo>
                    <a:pt x="307" y="5541"/>
                    <a:pt x="0" y="5951"/>
                    <a:pt x="0" y="5951"/>
                  </a:cubicBezTo>
                  <a:lnTo>
                    <a:pt x="7541" y="13492"/>
                  </a:lnTo>
                  <a:lnTo>
                    <a:pt x="8395" y="12639"/>
                  </a:lnTo>
                  <a:lnTo>
                    <a:pt x="9009" y="12775"/>
                  </a:lnTo>
                  <a:lnTo>
                    <a:pt x="10305" y="12980"/>
                  </a:lnTo>
                  <a:lnTo>
                    <a:pt x="10305" y="13458"/>
                  </a:lnTo>
                  <a:lnTo>
                    <a:pt x="16345" y="13458"/>
                  </a:lnTo>
                  <a:cubicBezTo>
                    <a:pt x="16345" y="13458"/>
                    <a:pt x="16789" y="13082"/>
                    <a:pt x="16413" y="12571"/>
                  </a:cubicBezTo>
                  <a:cubicBezTo>
                    <a:pt x="16413" y="12571"/>
                    <a:pt x="16379" y="12536"/>
                    <a:pt x="16345" y="12502"/>
                  </a:cubicBezTo>
                  <a:cubicBezTo>
                    <a:pt x="15663" y="11683"/>
                    <a:pt x="14400" y="10557"/>
                    <a:pt x="12285" y="10011"/>
                  </a:cubicBezTo>
                  <a:cubicBezTo>
                    <a:pt x="11909" y="9909"/>
                    <a:pt x="11602" y="9807"/>
                    <a:pt x="11295" y="9704"/>
                  </a:cubicBezTo>
                  <a:cubicBezTo>
                    <a:pt x="10886" y="8408"/>
                    <a:pt x="10749" y="7316"/>
                    <a:pt x="10783" y="6360"/>
                  </a:cubicBezTo>
                  <a:cubicBezTo>
                    <a:pt x="10783" y="6292"/>
                    <a:pt x="10783" y="6258"/>
                    <a:pt x="10817" y="6224"/>
                  </a:cubicBezTo>
                  <a:cubicBezTo>
                    <a:pt x="10817" y="5780"/>
                    <a:pt x="10886" y="5405"/>
                    <a:pt x="10954" y="5029"/>
                  </a:cubicBezTo>
                  <a:cubicBezTo>
                    <a:pt x="10954" y="4995"/>
                    <a:pt x="10954" y="4961"/>
                    <a:pt x="10954" y="4927"/>
                  </a:cubicBezTo>
                  <a:cubicBezTo>
                    <a:pt x="11022" y="4722"/>
                    <a:pt x="11056" y="4552"/>
                    <a:pt x="11090" y="4347"/>
                  </a:cubicBezTo>
                  <a:cubicBezTo>
                    <a:pt x="11261" y="3699"/>
                    <a:pt x="10681" y="3494"/>
                    <a:pt x="9930" y="3494"/>
                  </a:cubicBezTo>
                  <a:cubicBezTo>
                    <a:pt x="8326" y="3460"/>
                    <a:pt x="6893" y="2470"/>
                    <a:pt x="6279" y="969"/>
                  </a:cubicBezTo>
                  <a:cubicBezTo>
                    <a:pt x="6108" y="491"/>
                    <a:pt x="5869" y="116"/>
                    <a:pt x="5665" y="13"/>
                  </a:cubicBezTo>
                  <a:cubicBezTo>
                    <a:pt x="5643" y="5"/>
                    <a:pt x="5618" y="0"/>
                    <a:pt x="559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1"/>
            <p:cNvSpPr/>
            <p:nvPr/>
          </p:nvSpPr>
          <p:spPr>
            <a:xfrm flipH="1">
              <a:off x="7997408" y="4638586"/>
              <a:ext cx="428947" cy="217059"/>
            </a:xfrm>
            <a:custGeom>
              <a:avLst/>
              <a:gdLst/>
              <a:ahLst/>
              <a:cxnLst/>
              <a:rect l="l" t="t" r="r" b="b"/>
              <a:pathLst>
                <a:path w="16926" h="8565" extrusionOk="0">
                  <a:moveTo>
                    <a:pt x="922" y="0"/>
                  </a:moveTo>
                  <a:cubicBezTo>
                    <a:pt x="342" y="512"/>
                    <a:pt x="1" y="887"/>
                    <a:pt x="1" y="887"/>
                  </a:cubicBezTo>
                  <a:lnTo>
                    <a:pt x="7678" y="8565"/>
                  </a:lnTo>
                  <a:cubicBezTo>
                    <a:pt x="7678" y="8565"/>
                    <a:pt x="10374" y="8531"/>
                    <a:pt x="10442" y="8531"/>
                  </a:cubicBezTo>
                  <a:lnTo>
                    <a:pt x="16482" y="8531"/>
                  </a:lnTo>
                  <a:cubicBezTo>
                    <a:pt x="16482" y="8531"/>
                    <a:pt x="16926" y="8155"/>
                    <a:pt x="16550" y="7644"/>
                  </a:cubicBezTo>
                  <a:lnTo>
                    <a:pt x="8566" y="764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1"/>
            <p:cNvSpPr/>
            <p:nvPr/>
          </p:nvSpPr>
          <p:spPr>
            <a:xfrm flipH="1">
              <a:off x="8007769" y="1284548"/>
              <a:ext cx="222279" cy="325550"/>
            </a:xfrm>
            <a:custGeom>
              <a:avLst/>
              <a:gdLst/>
              <a:ahLst/>
              <a:cxnLst/>
              <a:rect l="l" t="t" r="r" b="b"/>
              <a:pathLst>
                <a:path w="8771" h="12846" extrusionOk="0">
                  <a:moveTo>
                    <a:pt x="4229" y="0"/>
                  </a:moveTo>
                  <a:cubicBezTo>
                    <a:pt x="3806" y="0"/>
                    <a:pt x="2980" y="2912"/>
                    <a:pt x="2799" y="4213"/>
                  </a:cubicBezTo>
                  <a:cubicBezTo>
                    <a:pt x="2613" y="5356"/>
                    <a:pt x="2220" y="5774"/>
                    <a:pt x="1974" y="5774"/>
                  </a:cubicBezTo>
                  <a:cubicBezTo>
                    <a:pt x="1905" y="5774"/>
                    <a:pt x="1847" y="5740"/>
                    <a:pt x="1809" y="5680"/>
                  </a:cubicBezTo>
                  <a:cubicBezTo>
                    <a:pt x="1673" y="5407"/>
                    <a:pt x="1263" y="4281"/>
                    <a:pt x="1093" y="3701"/>
                  </a:cubicBezTo>
                  <a:cubicBezTo>
                    <a:pt x="1040" y="3413"/>
                    <a:pt x="607" y="2884"/>
                    <a:pt x="330" y="2884"/>
                  </a:cubicBezTo>
                  <a:cubicBezTo>
                    <a:pt x="246" y="2884"/>
                    <a:pt x="177" y="2933"/>
                    <a:pt x="137" y="3053"/>
                  </a:cubicBezTo>
                  <a:cubicBezTo>
                    <a:pt x="1" y="3394"/>
                    <a:pt x="171" y="4417"/>
                    <a:pt x="308" y="4998"/>
                  </a:cubicBezTo>
                  <a:cubicBezTo>
                    <a:pt x="649" y="6601"/>
                    <a:pt x="888" y="9399"/>
                    <a:pt x="547" y="10560"/>
                  </a:cubicBezTo>
                  <a:cubicBezTo>
                    <a:pt x="205" y="11754"/>
                    <a:pt x="35" y="12198"/>
                    <a:pt x="35" y="12198"/>
                  </a:cubicBezTo>
                  <a:lnTo>
                    <a:pt x="3550" y="12846"/>
                  </a:lnTo>
                  <a:cubicBezTo>
                    <a:pt x="3550" y="12846"/>
                    <a:pt x="6586" y="7386"/>
                    <a:pt x="7405" y="6158"/>
                  </a:cubicBezTo>
                  <a:cubicBezTo>
                    <a:pt x="8258" y="4929"/>
                    <a:pt x="8770" y="3872"/>
                    <a:pt x="8770" y="3462"/>
                  </a:cubicBezTo>
                  <a:cubicBezTo>
                    <a:pt x="8770" y="3379"/>
                    <a:pt x="8716" y="3335"/>
                    <a:pt x="8618" y="3335"/>
                  </a:cubicBezTo>
                  <a:cubicBezTo>
                    <a:pt x="8271" y="3335"/>
                    <a:pt x="7381" y="3894"/>
                    <a:pt x="6450" y="5305"/>
                  </a:cubicBezTo>
                  <a:cubicBezTo>
                    <a:pt x="6450" y="5305"/>
                    <a:pt x="7781" y="2984"/>
                    <a:pt x="7781" y="1688"/>
                  </a:cubicBezTo>
                  <a:cubicBezTo>
                    <a:pt x="7775" y="1474"/>
                    <a:pt x="7719" y="1382"/>
                    <a:pt x="7626" y="1382"/>
                  </a:cubicBezTo>
                  <a:cubicBezTo>
                    <a:pt x="7166" y="1382"/>
                    <a:pt x="5814" y="3668"/>
                    <a:pt x="5414" y="4669"/>
                  </a:cubicBezTo>
                  <a:lnTo>
                    <a:pt x="5414" y="4669"/>
                  </a:lnTo>
                  <a:cubicBezTo>
                    <a:pt x="5575" y="4253"/>
                    <a:pt x="6576" y="1612"/>
                    <a:pt x="6450" y="357"/>
                  </a:cubicBezTo>
                  <a:cubicBezTo>
                    <a:pt x="6425" y="159"/>
                    <a:pt x="6364" y="72"/>
                    <a:pt x="6278" y="72"/>
                  </a:cubicBezTo>
                  <a:cubicBezTo>
                    <a:pt x="5782" y="72"/>
                    <a:pt x="4439" y="2944"/>
                    <a:pt x="4061" y="4281"/>
                  </a:cubicBezTo>
                  <a:cubicBezTo>
                    <a:pt x="4061" y="4281"/>
                    <a:pt x="4710" y="1039"/>
                    <a:pt x="4368" y="152"/>
                  </a:cubicBezTo>
                  <a:cubicBezTo>
                    <a:pt x="4330" y="48"/>
                    <a:pt x="4282" y="0"/>
                    <a:pt x="422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1"/>
            <p:cNvSpPr/>
            <p:nvPr/>
          </p:nvSpPr>
          <p:spPr>
            <a:xfrm flipH="1">
              <a:off x="7618630" y="1861028"/>
              <a:ext cx="428086" cy="287181"/>
            </a:xfrm>
            <a:custGeom>
              <a:avLst/>
              <a:gdLst/>
              <a:ahLst/>
              <a:cxnLst/>
              <a:rect l="l" t="t" r="r" b="b"/>
              <a:pathLst>
                <a:path w="16892" h="11332" extrusionOk="0">
                  <a:moveTo>
                    <a:pt x="9010" y="1"/>
                  </a:moveTo>
                  <a:cubicBezTo>
                    <a:pt x="7548" y="1"/>
                    <a:pt x="6095" y="414"/>
                    <a:pt x="4915" y="1257"/>
                  </a:cubicBezTo>
                  <a:cubicBezTo>
                    <a:pt x="2901" y="2690"/>
                    <a:pt x="1843" y="5147"/>
                    <a:pt x="956" y="7468"/>
                  </a:cubicBezTo>
                  <a:cubicBezTo>
                    <a:pt x="649" y="8287"/>
                    <a:pt x="1" y="9617"/>
                    <a:pt x="683" y="10197"/>
                  </a:cubicBezTo>
                  <a:cubicBezTo>
                    <a:pt x="1468" y="10812"/>
                    <a:pt x="2424" y="11221"/>
                    <a:pt x="3447" y="11323"/>
                  </a:cubicBezTo>
                  <a:cubicBezTo>
                    <a:pt x="3533" y="11329"/>
                    <a:pt x="3620" y="11331"/>
                    <a:pt x="3707" y="11331"/>
                  </a:cubicBezTo>
                  <a:cubicBezTo>
                    <a:pt x="4207" y="11331"/>
                    <a:pt x="4712" y="11239"/>
                    <a:pt x="5119" y="10948"/>
                  </a:cubicBezTo>
                  <a:cubicBezTo>
                    <a:pt x="5563" y="10641"/>
                    <a:pt x="5836" y="10129"/>
                    <a:pt x="5836" y="9617"/>
                  </a:cubicBezTo>
                  <a:cubicBezTo>
                    <a:pt x="5836" y="9105"/>
                    <a:pt x="5597" y="8559"/>
                    <a:pt x="5153" y="8252"/>
                  </a:cubicBezTo>
                  <a:lnTo>
                    <a:pt x="5153" y="8252"/>
                  </a:lnTo>
                  <a:cubicBezTo>
                    <a:pt x="5836" y="8491"/>
                    <a:pt x="6382" y="8662"/>
                    <a:pt x="7098" y="8662"/>
                  </a:cubicBezTo>
                  <a:cubicBezTo>
                    <a:pt x="7781" y="8662"/>
                    <a:pt x="8497" y="8457"/>
                    <a:pt x="8941" y="7911"/>
                  </a:cubicBezTo>
                  <a:cubicBezTo>
                    <a:pt x="9385" y="7399"/>
                    <a:pt x="9453" y="6546"/>
                    <a:pt x="8975" y="6034"/>
                  </a:cubicBezTo>
                  <a:lnTo>
                    <a:pt x="8975" y="6034"/>
                  </a:lnTo>
                  <a:cubicBezTo>
                    <a:pt x="9453" y="6444"/>
                    <a:pt x="9965" y="6819"/>
                    <a:pt x="10545" y="7092"/>
                  </a:cubicBezTo>
                  <a:cubicBezTo>
                    <a:pt x="10835" y="7219"/>
                    <a:pt x="11163" y="7298"/>
                    <a:pt x="11489" y="7298"/>
                  </a:cubicBezTo>
                  <a:cubicBezTo>
                    <a:pt x="11777" y="7298"/>
                    <a:pt x="12063" y="7236"/>
                    <a:pt x="12319" y="7092"/>
                  </a:cubicBezTo>
                  <a:cubicBezTo>
                    <a:pt x="12865" y="6785"/>
                    <a:pt x="13138" y="6103"/>
                    <a:pt x="13002" y="5488"/>
                  </a:cubicBezTo>
                  <a:lnTo>
                    <a:pt x="13002" y="5488"/>
                  </a:lnTo>
                  <a:cubicBezTo>
                    <a:pt x="13548" y="6307"/>
                    <a:pt x="14332" y="6922"/>
                    <a:pt x="15220" y="7263"/>
                  </a:cubicBezTo>
                  <a:cubicBezTo>
                    <a:pt x="15438" y="7372"/>
                    <a:pt x="15683" y="7453"/>
                    <a:pt x="15921" y="7453"/>
                  </a:cubicBezTo>
                  <a:cubicBezTo>
                    <a:pt x="16056" y="7453"/>
                    <a:pt x="16188" y="7427"/>
                    <a:pt x="16312" y="7365"/>
                  </a:cubicBezTo>
                  <a:cubicBezTo>
                    <a:pt x="16653" y="7195"/>
                    <a:pt x="16858" y="6785"/>
                    <a:pt x="16858" y="6410"/>
                  </a:cubicBezTo>
                  <a:cubicBezTo>
                    <a:pt x="16892" y="6034"/>
                    <a:pt x="16755" y="5659"/>
                    <a:pt x="16585" y="5318"/>
                  </a:cubicBezTo>
                  <a:cubicBezTo>
                    <a:pt x="15663" y="3134"/>
                    <a:pt x="13889" y="1291"/>
                    <a:pt x="11671" y="472"/>
                  </a:cubicBezTo>
                  <a:cubicBezTo>
                    <a:pt x="10823" y="159"/>
                    <a:pt x="9915" y="1"/>
                    <a:pt x="9010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1"/>
            <p:cNvSpPr/>
            <p:nvPr/>
          </p:nvSpPr>
          <p:spPr>
            <a:xfrm flipH="1">
              <a:off x="7528690" y="3141617"/>
              <a:ext cx="556927" cy="879511"/>
            </a:xfrm>
            <a:custGeom>
              <a:avLst/>
              <a:gdLst/>
              <a:ahLst/>
              <a:cxnLst/>
              <a:rect l="l" t="t" r="r" b="b"/>
              <a:pathLst>
                <a:path w="21976" h="34705" extrusionOk="0">
                  <a:moveTo>
                    <a:pt x="20815" y="1"/>
                  </a:moveTo>
                  <a:cubicBezTo>
                    <a:pt x="17454" y="573"/>
                    <a:pt x="14303" y="854"/>
                    <a:pt x="11154" y="854"/>
                  </a:cubicBezTo>
                  <a:cubicBezTo>
                    <a:pt x="8101" y="854"/>
                    <a:pt x="5050" y="590"/>
                    <a:pt x="1809" y="69"/>
                  </a:cubicBezTo>
                  <a:lnTo>
                    <a:pt x="205" y="11262"/>
                  </a:lnTo>
                  <a:cubicBezTo>
                    <a:pt x="0" y="13241"/>
                    <a:pt x="273" y="15288"/>
                    <a:pt x="1058" y="17131"/>
                  </a:cubicBezTo>
                  <a:cubicBezTo>
                    <a:pt x="2935" y="21601"/>
                    <a:pt x="6757" y="30063"/>
                    <a:pt x="10613" y="34704"/>
                  </a:cubicBezTo>
                  <a:lnTo>
                    <a:pt x="20747" y="29142"/>
                  </a:lnTo>
                  <a:lnTo>
                    <a:pt x="14912" y="16244"/>
                  </a:lnTo>
                  <a:lnTo>
                    <a:pt x="21225" y="16244"/>
                  </a:lnTo>
                  <a:cubicBezTo>
                    <a:pt x="21805" y="13684"/>
                    <a:pt x="21975" y="11057"/>
                    <a:pt x="21703" y="8463"/>
                  </a:cubicBezTo>
                  <a:lnTo>
                    <a:pt x="20815" y="1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1"/>
            <p:cNvSpPr/>
            <p:nvPr/>
          </p:nvSpPr>
          <p:spPr>
            <a:xfrm flipH="1">
              <a:off x="7547716" y="3854216"/>
              <a:ext cx="295772" cy="184215"/>
            </a:xfrm>
            <a:custGeom>
              <a:avLst/>
              <a:gdLst/>
              <a:ahLst/>
              <a:cxnLst/>
              <a:rect l="l" t="t" r="r" b="b"/>
              <a:pathLst>
                <a:path w="11671" h="7269" extrusionOk="0">
                  <a:moveTo>
                    <a:pt x="10988" y="0"/>
                  </a:moveTo>
                  <a:lnTo>
                    <a:pt x="1" y="6040"/>
                  </a:lnTo>
                  <a:lnTo>
                    <a:pt x="956" y="7269"/>
                  </a:lnTo>
                  <a:lnTo>
                    <a:pt x="11671" y="1365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1"/>
            <p:cNvSpPr/>
            <p:nvPr/>
          </p:nvSpPr>
          <p:spPr>
            <a:xfrm flipH="1">
              <a:off x="7281378" y="2125509"/>
              <a:ext cx="1023026" cy="1076524"/>
            </a:xfrm>
            <a:custGeom>
              <a:avLst/>
              <a:gdLst/>
              <a:ahLst/>
              <a:cxnLst/>
              <a:rect l="l" t="t" r="r" b="b"/>
              <a:pathLst>
                <a:path w="40368" h="42479" extrusionOk="0">
                  <a:moveTo>
                    <a:pt x="32212" y="0"/>
                  </a:moveTo>
                  <a:lnTo>
                    <a:pt x="24262" y="9930"/>
                  </a:lnTo>
                  <a:lnTo>
                    <a:pt x="23886" y="9759"/>
                  </a:lnTo>
                  <a:cubicBezTo>
                    <a:pt x="23170" y="11329"/>
                    <a:pt x="21464" y="12455"/>
                    <a:pt x="19723" y="12489"/>
                  </a:cubicBezTo>
                  <a:cubicBezTo>
                    <a:pt x="19667" y="12491"/>
                    <a:pt x="19611" y="12493"/>
                    <a:pt x="19556" y="12493"/>
                  </a:cubicBezTo>
                  <a:cubicBezTo>
                    <a:pt x="17840" y="12493"/>
                    <a:pt x="16183" y="11485"/>
                    <a:pt x="15390" y="9998"/>
                  </a:cubicBezTo>
                  <a:lnTo>
                    <a:pt x="14912" y="10203"/>
                  </a:lnTo>
                  <a:lnTo>
                    <a:pt x="8053" y="1877"/>
                  </a:lnTo>
                  <a:lnTo>
                    <a:pt x="0" y="8053"/>
                  </a:lnTo>
                  <a:lnTo>
                    <a:pt x="9555" y="18836"/>
                  </a:lnTo>
                  <a:cubicBezTo>
                    <a:pt x="9657" y="26173"/>
                    <a:pt x="9384" y="34703"/>
                    <a:pt x="9486" y="42040"/>
                  </a:cubicBezTo>
                  <a:cubicBezTo>
                    <a:pt x="13405" y="42321"/>
                    <a:pt x="17180" y="42479"/>
                    <a:pt x="20969" y="42479"/>
                  </a:cubicBezTo>
                  <a:cubicBezTo>
                    <a:pt x="24075" y="42479"/>
                    <a:pt x="27191" y="42373"/>
                    <a:pt x="30404" y="42142"/>
                  </a:cubicBezTo>
                  <a:cubicBezTo>
                    <a:pt x="30370" y="34328"/>
                    <a:pt x="30540" y="25456"/>
                    <a:pt x="30506" y="17676"/>
                  </a:cubicBezTo>
                  <a:lnTo>
                    <a:pt x="40368" y="6757"/>
                  </a:lnTo>
                  <a:lnTo>
                    <a:pt x="32212" y="0"/>
                  </a:ln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1"/>
            <p:cNvSpPr/>
            <p:nvPr/>
          </p:nvSpPr>
          <p:spPr>
            <a:xfrm flipH="1">
              <a:off x="8076094" y="2146265"/>
              <a:ext cx="256846" cy="220530"/>
            </a:xfrm>
            <a:custGeom>
              <a:avLst/>
              <a:gdLst/>
              <a:ahLst/>
              <a:cxnLst/>
              <a:rect l="l" t="t" r="r" b="b"/>
              <a:pathLst>
                <a:path w="10135" h="8702" extrusionOk="0">
                  <a:moveTo>
                    <a:pt x="9009" y="0"/>
                  </a:moveTo>
                  <a:lnTo>
                    <a:pt x="0" y="6688"/>
                  </a:lnTo>
                  <a:lnTo>
                    <a:pt x="1501" y="8702"/>
                  </a:lnTo>
                  <a:lnTo>
                    <a:pt x="10135" y="1331"/>
                  </a:lnTo>
                  <a:lnTo>
                    <a:pt x="9009" y="0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1"/>
            <p:cNvSpPr/>
            <p:nvPr/>
          </p:nvSpPr>
          <p:spPr>
            <a:xfrm flipH="1">
              <a:off x="7254547" y="2092639"/>
              <a:ext cx="272432" cy="236116"/>
            </a:xfrm>
            <a:custGeom>
              <a:avLst/>
              <a:gdLst/>
              <a:ahLst/>
              <a:cxnLst/>
              <a:rect l="l" t="t" r="r" b="b"/>
              <a:pathLst>
                <a:path w="10750" h="9317" extrusionOk="0">
                  <a:moveTo>
                    <a:pt x="1434" y="1"/>
                  </a:moveTo>
                  <a:lnTo>
                    <a:pt x="1" y="1400"/>
                  </a:lnTo>
                  <a:lnTo>
                    <a:pt x="9692" y="9316"/>
                  </a:lnTo>
                  <a:lnTo>
                    <a:pt x="10749" y="7576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1"/>
            <p:cNvSpPr/>
            <p:nvPr/>
          </p:nvSpPr>
          <p:spPr>
            <a:xfrm flipH="1">
              <a:off x="8127109" y="2143655"/>
              <a:ext cx="217946" cy="157428"/>
            </a:xfrm>
            <a:custGeom>
              <a:avLst/>
              <a:gdLst/>
              <a:ahLst/>
              <a:cxnLst/>
              <a:rect l="l" t="t" r="r" b="b"/>
              <a:pathLst>
                <a:path w="8600" h="6212" extrusionOk="0">
                  <a:moveTo>
                    <a:pt x="7883" y="1"/>
                  </a:moveTo>
                  <a:lnTo>
                    <a:pt x="0" y="4539"/>
                  </a:lnTo>
                  <a:lnTo>
                    <a:pt x="1297" y="6211"/>
                  </a:lnTo>
                  <a:lnTo>
                    <a:pt x="8599" y="75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1"/>
            <p:cNvSpPr/>
            <p:nvPr/>
          </p:nvSpPr>
          <p:spPr>
            <a:xfrm flipH="1">
              <a:off x="7243293" y="2099558"/>
              <a:ext cx="217084" cy="163459"/>
            </a:xfrm>
            <a:custGeom>
              <a:avLst/>
              <a:gdLst/>
              <a:ahLst/>
              <a:cxnLst/>
              <a:rect l="l" t="t" r="r" b="b"/>
              <a:pathLst>
                <a:path w="8566" h="6450" extrusionOk="0">
                  <a:moveTo>
                    <a:pt x="649" y="1"/>
                  </a:moveTo>
                  <a:lnTo>
                    <a:pt x="0" y="717"/>
                  </a:lnTo>
                  <a:lnTo>
                    <a:pt x="7064" y="6450"/>
                  </a:lnTo>
                  <a:lnTo>
                    <a:pt x="8565" y="4573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1"/>
            <p:cNvSpPr/>
            <p:nvPr/>
          </p:nvSpPr>
          <p:spPr>
            <a:xfrm flipH="1">
              <a:off x="7569332" y="3903508"/>
              <a:ext cx="224864" cy="153956"/>
            </a:xfrm>
            <a:custGeom>
              <a:avLst/>
              <a:gdLst/>
              <a:ahLst/>
              <a:cxnLst/>
              <a:rect l="l" t="t" r="r" b="b"/>
              <a:pathLst>
                <a:path w="8873" h="6075" extrusionOk="0">
                  <a:moveTo>
                    <a:pt x="8634" y="0"/>
                  </a:moveTo>
                  <a:lnTo>
                    <a:pt x="1" y="4778"/>
                  </a:lnTo>
                  <a:lnTo>
                    <a:pt x="990" y="6074"/>
                  </a:lnTo>
                  <a:lnTo>
                    <a:pt x="8873" y="683"/>
                  </a:lnTo>
                  <a:lnTo>
                    <a:pt x="863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1"/>
            <p:cNvSpPr/>
            <p:nvPr/>
          </p:nvSpPr>
          <p:spPr>
            <a:xfrm flipH="1">
              <a:off x="7770097" y="2065522"/>
              <a:ext cx="73392" cy="30614"/>
            </a:xfrm>
            <a:custGeom>
              <a:avLst/>
              <a:gdLst/>
              <a:ahLst/>
              <a:cxnLst/>
              <a:rect l="l" t="t" r="r" b="b"/>
              <a:pathLst>
                <a:path w="2896" h="1208" extrusionOk="0">
                  <a:moveTo>
                    <a:pt x="1565" y="1"/>
                  </a:moveTo>
                  <a:cubicBezTo>
                    <a:pt x="1509" y="1"/>
                    <a:pt x="1454" y="5"/>
                    <a:pt x="1400" y="13"/>
                  </a:cubicBezTo>
                  <a:cubicBezTo>
                    <a:pt x="683" y="149"/>
                    <a:pt x="1" y="729"/>
                    <a:pt x="240" y="1207"/>
                  </a:cubicBezTo>
                  <a:cubicBezTo>
                    <a:pt x="240" y="1207"/>
                    <a:pt x="581" y="490"/>
                    <a:pt x="1434" y="490"/>
                  </a:cubicBezTo>
                  <a:cubicBezTo>
                    <a:pt x="2116" y="490"/>
                    <a:pt x="2537" y="840"/>
                    <a:pt x="2730" y="840"/>
                  </a:cubicBezTo>
                  <a:cubicBezTo>
                    <a:pt x="2778" y="840"/>
                    <a:pt x="2812" y="818"/>
                    <a:pt x="2833" y="763"/>
                  </a:cubicBezTo>
                  <a:cubicBezTo>
                    <a:pt x="2896" y="512"/>
                    <a:pt x="2207" y="1"/>
                    <a:pt x="15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1"/>
            <p:cNvSpPr/>
            <p:nvPr/>
          </p:nvSpPr>
          <p:spPr>
            <a:xfrm flipH="1">
              <a:off x="7635043" y="2065522"/>
              <a:ext cx="73316" cy="30614"/>
            </a:xfrm>
            <a:custGeom>
              <a:avLst/>
              <a:gdLst/>
              <a:ahLst/>
              <a:cxnLst/>
              <a:rect l="l" t="t" r="r" b="b"/>
              <a:pathLst>
                <a:path w="2893" h="1208" extrusionOk="0">
                  <a:moveTo>
                    <a:pt x="1355" y="1"/>
                  </a:moveTo>
                  <a:cubicBezTo>
                    <a:pt x="686" y="1"/>
                    <a:pt x="0" y="512"/>
                    <a:pt x="94" y="763"/>
                  </a:cubicBezTo>
                  <a:cubicBezTo>
                    <a:pt x="108" y="818"/>
                    <a:pt x="138" y="840"/>
                    <a:pt x="184" y="840"/>
                  </a:cubicBezTo>
                  <a:cubicBezTo>
                    <a:pt x="367" y="840"/>
                    <a:pt x="804" y="490"/>
                    <a:pt x="1459" y="490"/>
                  </a:cubicBezTo>
                  <a:cubicBezTo>
                    <a:pt x="2312" y="490"/>
                    <a:pt x="2688" y="1207"/>
                    <a:pt x="2688" y="1207"/>
                  </a:cubicBezTo>
                  <a:cubicBezTo>
                    <a:pt x="2892" y="729"/>
                    <a:pt x="2210" y="149"/>
                    <a:pt x="1527" y="13"/>
                  </a:cubicBezTo>
                  <a:cubicBezTo>
                    <a:pt x="1470" y="5"/>
                    <a:pt x="1413" y="1"/>
                    <a:pt x="135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1"/>
            <p:cNvSpPr/>
            <p:nvPr/>
          </p:nvSpPr>
          <p:spPr>
            <a:xfrm flipH="1">
              <a:off x="7783781" y="2114257"/>
              <a:ext cx="21642" cy="27699"/>
            </a:xfrm>
            <a:custGeom>
              <a:avLst/>
              <a:gdLst/>
              <a:ahLst/>
              <a:cxnLst/>
              <a:rect l="l" t="t" r="r" b="b"/>
              <a:pathLst>
                <a:path w="854" h="1093" extrusionOk="0">
                  <a:moveTo>
                    <a:pt x="444" y="1"/>
                  </a:moveTo>
                  <a:cubicBezTo>
                    <a:pt x="205" y="1"/>
                    <a:pt x="0" y="240"/>
                    <a:pt x="0" y="547"/>
                  </a:cubicBezTo>
                  <a:cubicBezTo>
                    <a:pt x="0" y="854"/>
                    <a:pt x="205" y="1093"/>
                    <a:pt x="444" y="1093"/>
                  </a:cubicBezTo>
                  <a:cubicBezTo>
                    <a:pt x="683" y="1093"/>
                    <a:pt x="853" y="854"/>
                    <a:pt x="853" y="547"/>
                  </a:cubicBezTo>
                  <a:cubicBezTo>
                    <a:pt x="853" y="240"/>
                    <a:pt x="683" y="1"/>
                    <a:pt x="44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1"/>
            <p:cNvSpPr/>
            <p:nvPr/>
          </p:nvSpPr>
          <p:spPr>
            <a:xfrm flipH="1">
              <a:off x="7673107" y="2114257"/>
              <a:ext cx="21642" cy="27699"/>
            </a:xfrm>
            <a:custGeom>
              <a:avLst/>
              <a:gdLst/>
              <a:ahLst/>
              <a:cxnLst/>
              <a:rect l="l" t="t" r="r" b="b"/>
              <a:pathLst>
                <a:path w="854" h="1093" extrusionOk="0">
                  <a:moveTo>
                    <a:pt x="444" y="1"/>
                  </a:moveTo>
                  <a:cubicBezTo>
                    <a:pt x="206" y="1"/>
                    <a:pt x="1" y="240"/>
                    <a:pt x="1" y="547"/>
                  </a:cubicBezTo>
                  <a:cubicBezTo>
                    <a:pt x="1" y="854"/>
                    <a:pt x="206" y="1093"/>
                    <a:pt x="444" y="1093"/>
                  </a:cubicBezTo>
                  <a:cubicBezTo>
                    <a:pt x="683" y="1093"/>
                    <a:pt x="854" y="854"/>
                    <a:pt x="854" y="547"/>
                  </a:cubicBezTo>
                  <a:cubicBezTo>
                    <a:pt x="854" y="240"/>
                    <a:pt x="683" y="1"/>
                    <a:pt x="44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1"/>
            <p:cNvSpPr/>
            <p:nvPr/>
          </p:nvSpPr>
          <p:spPr>
            <a:xfrm flipH="1">
              <a:off x="7698173" y="2248753"/>
              <a:ext cx="86646" cy="16929"/>
            </a:xfrm>
            <a:custGeom>
              <a:avLst/>
              <a:gdLst/>
              <a:ahLst/>
              <a:cxnLst/>
              <a:rect l="l" t="t" r="r" b="b"/>
              <a:pathLst>
                <a:path w="3419" h="668" extrusionOk="0">
                  <a:moveTo>
                    <a:pt x="3233" y="1"/>
                  </a:moveTo>
                  <a:cubicBezTo>
                    <a:pt x="3136" y="1"/>
                    <a:pt x="2990" y="45"/>
                    <a:pt x="2770" y="187"/>
                  </a:cubicBezTo>
                  <a:cubicBezTo>
                    <a:pt x="2593" y="309"/>
                    <a:pt x="2309" y="352"/>
                    <a:pt x="1996" y="352"/>
                  </a:cubicBezTo>
                  <a:cubicBezTo>
                    <a:pt x="1343" y="352"/>
                    <a:pt x="566" y="165"/>
                    <a:pt x="381" y="119"/>
                  </a:cubicBezTo>
                  <a:cubicBezTo>
                    <a:pt x="311" y="91"/>
                    <a:pt x="228" y="74"/>
                    <a:pt x="161" y="74"/>
                  </a:cubicBezTo>
                  <a:cubicBezTo>
                    <a:pt x="66" y="74"/>
                    <a:pt x="0" y="108"/>
                    <a:pt x="40" y="187"/>
                  </a:cubicBezTo>
                  <a:cubicBezTo>
                    <a:pt x="138" y="318"/>
                    <a:pt x="1080" y="667"/>
                    <a:pt x="1968" y="667"/>
                  </a:cubicBezTo>
                  <a:cubicBezTo>
                    <a:pt x="2008" y="667"/>
                    <a:pt x="2048" y="667"/>
                    <a:pt x="2088" y="665"/>
                  </a:cubicBezTo>
                  <a:cubicBezTo>
                    <a:pt x="3009" y="631"/>
                    <a:pt x="3418" y="119"/>
                    <a:pt x="3418" y="119"/>
                  </a:cubicBezTo>
                  <a:cubicBezTo>
                    <a:pt x="3418" y="119"/>
                    <a:pt x="3392" y="1"/>
                    <a:pt x="323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1"/>
            <p:cNvSpPr/>
            <p:nvPr/>
          </p:nvSpPr>
          <p:spPr>
            <a:xfrm flipH="1">
              <a:off x="7705091" y="2131566"/>
              <a:ext cx="34618" cy="89079"/>
            </a:xfrm>
            <a:custGeom>
              <a:avLst/>
              <a:gdLst/>
              <a:ahLst/>
              <a:cxnLst/>
              <a:rect l="l" t="t" r="r" b="b"/>
              <a:pathLst>
                <a:path w="1366" h="3515" extrusionOk="0">
                  <a:moveTo>
                    <a:pt x="137" y="0"/>
                  </a:moveTo>
                  <a:cubicBezTo>
                    <a:pt x="137" y="0"/>
                    <a:pt x="581" y="1604"/>
                    <a:pt x="785" y="1945"/>
                  </a:cubicBezTo>
                  <a:cubicBezTo>
                    <a:pt x="1024" y="2286"/>
                    <a:pt x="956" y="2901"/>
                    <a:pt x="512" y="3071"/>
                  </a:cubicBezTo>
                  <a:cubicBezTo>
                    <a:pt x="69" y="3242"/>
                    <a:pt x="0" y="3447"/>
                    <a:pt x="239" y="3447"/>
                  </a:cubicBezTo>
                  <a:cubicBezTo>
                    <a:pt x="512" y="3412"/>
                    <a:pt x="922" y="3515"/>
                    <a:pt x="1127" y="2662"/>
                  </a:cubicBezTo>
                  <a:cubicBezTo>
                    <a:pt x="1365" y="184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" grpId="0"/>
      <p:bldP spid="1056" grpId="0" animBg="1"/>
      <p:bldP spid="1058" grpId="0"/>
      <p:bldP spid="10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CONDITIONAL SENTENCES</a:t>
            </a:r>
            <a:endParaRPr dirty="0"/>
          </a:p>
        </p:txBody>
      </p:sp>
      <p:grpSp>
        <p:nvGrpSpPr>
          <p:cNvPr id="989" name="Google Shape;989;p20"/>
          <p:cNvGrpSpPr/>
          <p:nvPr/>
        </p:nvGrpSpPr>
        <p:grpSpPr>
          <a:xfrm>
            <a:off x="2802816" y="2504662"/>
            <a:ext cx="3538350" cy="3475576"/>
            <a:chOff x="323091" y="3294503"/>
            <a:chExt cx="2050523" cy="1895893"/>
          </a:xfrm>
        </p:grpSpPr>
        <p:grpSp>
          <p:nvGrpSpPr>
            <p:cNvPr id="990" name="Google Shape;990;p20"/>
            <p:cNvGrpSpPr/>
            <p:nvPr/>
          </p:nvGrpSpPr>
          <p:grpSpPr>
            <a:xfrm>
              <a:off x="1304406" y="3294503"/>
              <a:ext cx="1069208" cy="1872587"/>
              <a:chOff x="1304406" y="3294503"/>
              <a:chExt cx="1069208" cy="1872587"/>
            </a:xfrm>
          </p:grpSpPr>
          <p:sp>
            <p:nvSpPr>
              <p:cNvPr id="991" name="Google Shape;991;p20"/>
              <p:cNvSpPr/>
              <p:nvPr/>
            </p:nvSpPr>
            <p:spPr>
              <a:xfrm>
                <a:off x="1916872" y="3786371"/>
                <a:ext cx="208228" cy="210651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1826" extrusionOk="0">
                    <a:moveTo>
                      <a:pt x="11690" y="0"/>
                    </a:moveTo>
                    <a:cubicBezTo>
                      <a:pt x="11689" y="1"/>
                      <a:pt x="6649" y="872"/>
                      <a:pt x="3161" y="1308"/>
                    </a:cubicBezTo>
                    <a:cubicBezTo>
                      <a:pt x="2507" y="6785"/>
                      <a:pt x="0" y="8856"/>
                      <a:pt x="0" y="8856"/>
                    </a:cubicBezTo>
                    <a:cubicBezTo>
                      <a:pt x="0" y="8856"/>
                      <a:pt x="3053" y="11825"/>
                      <a:pt x="6874" y="11825"/>
                    </a:cubicBezTo>
                    <a:cubicBezTo>
                      <a:pt x="7937" y="11825"/>
                      <a:pt x="9059" y="11596"/>
                      <a:pt x="10191" y="11009"/>
                    </a:cubicBezTo>
                    <a:cubicBezTo>
                      <a:pt x="8093" y="6731"/>
                      <a:pt x="11690" y="1"/>
                      <a:pt x="11690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>
                <a:off x="1962005" y="3786371"/>
                <a:ext cx="163091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4306" extrusionOk="0">
                    <a:moveTo>
                      <a:pt x="9156" y="0"/>
                    </a:moveTo>
                    <a:cubicBezTo>
                      <a:pt x="9155" y="1"/>
                      <a:pt x="4115" y="872"/>
                      <a:pt x="627" y="1308"/>
                    </a:cubicBezTo>
                    <a:cubicBezTo>
                      <a:pt x="491" y="2453"/>
                      <a:pt x="273" y="3434"/>
                      <a:pt x="0" y="4306"/>
                    </a:cubicBezTo>
                    <a:cubicBezTo>
                      <a:pt x="899" y="4197"/>
                      <a:pt x="4769" y="3761"/>
                      <a:pt x="8120" y="2371"/>
                    </a:cubicBezTo>
                    <a:cubicBezTo>
                      <a:pt x="8638" y="954"/>
                      <a:pt x="9156" y="1"/>
                      <a:pt x="9156" y="0"/>
                    </a:cubicBezTo>
                    <a:close/>
                  </a:path>
                </a:pathLst>
              </a:custGeom>
              <a:solidFill>
                <a:srgbClr val="C16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>
                <a:off x="1793104" y="3409776"/>
                <a:ext cx="440236" cy="433432"/>
              </a:xfrm>
              <a:custGeom>
                <a:avLst/>
                <a:gdLst/>
                <a:ahLst/>
                <a:cxnLst/>
                <a:rect l="l" t="t" r="r" b="b"/>
                <a:pathLst>
                  <a:path w="24715" h="24333" extrusionOk="0">
                    <a:moveTo>
                      <a:pt x="14365" y="246"/>
                    </a:moveTo>
                    <a:cubicBezTo>
                      <a:pt x="14147" y="246"/>
                      <a:pt x="13928" y="255"/>
                      <a:pt x="13707" y="273"/>
                    </a:cubicBezTo>
                    <a:cubicBezTo>
                      <a:pt x="13107" y="327"/>
                      <a:pt x="3652" y="0"/>
                      <a:pt x="1827" y="9564"/>
                    </a:cubicBezTo>
                    <a:cubicBezTo>
                      <a:pt x="1" y="19128"/>
                      <a:pt x="8938" y="24332"/>
                      <a:pt x="8938" y="24332"/>
                    </a:cubicBezTo>
                    <a:cubicBezTo>
                      <a:pt x="8938" y="24332"/>
                      <a:pt x="18094" y="23842"/>
                      <a:pt x="21500" y="20082"/>
                    </a:cubicBezTo>
                    <a:cubicBezTo>
                      <a:pt x="21500" y="20082"/>
                      <a:pt x="24715" y="16267"/>
                      <a:pt x="23571" y="10000"/>
                    </a:cubicBezTo>
                    <a:cubicBezTo>
                      <a:pt x="22505" y="3995"/>
                      <a:pt x="18884" y="246"/>
                      <a:pt x="14365" y="246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>
                <a:off x="2211448" y="4724563"/>
                <a:ext cx="140826" cy="63876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3586" extrusionOk="0">
                    <a:moveTo>
                      <a:pt x="4301" y="0"/>
                    </a:moveTo>
                    <a:cubicBezTo>
                      <a:pt x="2814" y="0"/>
                      <a:pt x="1157" y="742"/>
                      <a:pt x="1" y="3184"/>
                    </a:cubicBezTo>
                    <a:cubicBezTo>
                      <a:pt x="1" y="3184"/>
                      <a:pt x="1359" y="3586"/>
                      <a:pt x="3017" y="3586"/>
                    </a:cubicBezTo>
                    <a:cubicBezTo>
                      <a:pt x="4646" y="3586"/>
                      <a:pt x="6564" y="3197"/>
                      <a:pt x="7766" y="1658"/>
                    </a:cubicBezTo>
                    <a:cubicBezTo>
                      <a:pt x="7906" y="1272"/>
                      <a:pt x="6249" y="0"/>
                      <a:pt x="4301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>
                <a:off x="2204662" y="4664789"/>
                <a:ext cx="168952" cy="352972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9816" extrusionOk="0">
                    <a:moveTo>
                      <a:pt x="6351" y="0"/>
                    </a:moveTo>
                    <a:cubicBezTo>
                      <a:pt x="6350" y="0"/>
                      <a:pt x="6350" y="0"/>
                      <a:pt x="6349" y="0"/>
                    </a:cubicBezTo>
                    <a:cubicBezTo>
                      <a:pt x="6213" y="27"/>
                      <a:pt x="1417" y="3624"/>
                      <a:pt x="1417" y="3624"/>
                    </a:cubicBezTo>
                    <a:cubicBezTo>
                      <a:pt x="1417" y="3624"/>
                      <a:pt x="3134" y="7739"/>
                      <a:pt x="2098" y="9319"/>
                    </a:cubicBezTo>
                    <a:cubicBezTo>
                      <a:pt x="1063" y="10872"/>
                      <a:pt x="0" y="12534"/>
                      <a:pt x="545" y="13134"/>
                    </a:cubicBezTo>
                    <a:cubicBezTo>
                      <a:pt x="596" y="13178"/>
                      <a:pt x="657" y="13199"/>
                      <a:pt x="726" y="13199"/>
                    </a:cubicBezTo>
                    <a:cubicBezTo>
                      <a:pt x="1246" y="13199"/>
                      <a:pt x="2231" y="12025"/>
                      <a:pt x="3025" y="11063"/>
                    </a:cubicBezTo>
                    <a:cubicBezTo>
                      <a:pt x="3107" y="13760"/>
                      <a:pt x="3488" y="17330"/>
                      <a:pt x="3297" y="18910"/>
                    </a:cubicBezTo>
                    <a:cubicBezTo>
                      <a:pt x="3253" y="19134"/>
                      <a:pt x="3446" y="19320"/>
                      <a:pt x="3652" y="19320"/>
                    </a:cubicBezTo>
                    <a:cubicBezTo>
                      <a:pt x="3698" y="19320"/>
                      <a:pt x="3744" y="19311"/>
                      <a:pt x="3788" y="19292"/>
                    </a:cubicBezTo>
                    <a:cubicBezTo>
                      <a:pt x="4442" y="18965"/>
                      <a:pt x="5096" y="17929"/>
                      <a:pt x="4959" y="14796"/>
                    </a:cubicBezTo>
                    <a:lnTo>
                      <a:pt x="4959" y="14796"/>
                    </a:lnTo>
                    <a:cubicBezTo>
                      <a:pt x="5286" y="16104"/>
                      <a:pt x="5559" y="18747"/>
                      <a:pt x="5504" y="19401"/>
                    </a:cubicBezTo>
                    <a:cubicBezTo>
                      <a:pt x="5524" y="19653"/>
                      <a:pt x="5668" y="19815"/>
                      <a:pt x="5863" y="19815"/>
                    </a:cubicBezTo>
                    <a:cubicBezTo>
                      <a:pt x="6217" y="19815"/>
                      <a:pt x="6740" y="19284"/>
                      <a:pt x="7003" y="17793"/>
                    </a:cubicBezTo>
                    <a:cubicBezTo>
                      <a:pt x="7274" y="18015"/>
                      <a:pt x="7517" y="18118"/>
                      <a:pt x="7721" y="18118"/>
                    </a:cubicBezTo>
                    <a:cubicBezTo>
                      <a:pt x="8194" y="18118"/>
                      <a:pt x="8452" y="17563"/>
                      <a:pt x="8338" y="16649"/>
                    </a:cubicBezTo>
                    <a:lnTo>
                      <a:pt x="8338" y="16649"/>
                    </a:lnTo>
                    <a:cubicBezTo>
                      <a:pt x="8547" y="16833"/>
                      <a:pt x="8723" y="16913"/>
                      <a:pt x="8867" y="16913"/>
                    </a:cubicBezTo>
                    <a:cubicBezTo>
                      <a:pt x="9344" y="16913"/>
                      <a:pt x="9485" y="16036"/>
                      <a:pt x="9401" y="15096"/>
                    </a:cubicBezTo>
                    <a:cubicBezTo>
                      <a:pt x="9319" y="13842"/>
                      <a:pt x="7248" y="9128"/>
                      <a:pt x="6894" y="6240"/>
                    </a:cubicBezTo>
                    <a:cubicBezTo>
                      <a:pt x="6541" y="3390"/>
                      <a:pt x="6486" y="0"/>
                      <a:pt x="635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>
                <a:off x="1587333" y="4588113"/>
                <a:ext cx="539737" cy="578978"/>
              </a:xfrm>
              <a:custGeom>
                <a:avLst/>
                <a:gdLst/>
                <a:ahLst/>
                <a:cxnLst/>
                <a:rect l="l" t="t" r="r" b="b"/>
                <a:pathLst>
                  <a:path w="30301" h="32504" extrusionOk="0">
                    <a:moveTo>
                      <a:pt x="2617" y="0"/>
                    </a:moveTo>
                    <a:cubicBezTo>
                      <a:pt x="2617" y="0"/>
                      <a:pt x="1" y="22289"/>
                      <a:pt x="2426" y="32153"/>
                    </a:cubicBezTo>
                    <a:cubicBezTo>
                      <a:pt x="5623" y="32416"/>
                      <a:pt x="9786" y="32504"/>
                      <a:pt x="13915" y="32504"/>
                    </a:cubicBezTo>
                    <a:cubicBezTo>
                      <a:pt x="22175" y="32504"/>
                      <a:pt x="30301" y="32153"/>
                      <a:pt x="30301" y="32153"/>
                    </a:cubicBezTo>
                    <a:cubicBezTo>
                      <a:pt x="30301" y="32153"/>
                      <a:pt x="28175" y="10654"/>
                      <a:pt x="28557" y="5722"/>
                    </a:cubicBezTo>
                    <a:cubicBezTo>
                      <a:pt x="20709" y="5722"/>
                      <a:pt x="2617" y="0"/>
                      <a:pt x="2617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>
                <a:off x="1304406" y="3472381"/>
                <a:ext cx="172318" cy="405288"/>
              </a:xfrm>
              <a:custGeom>
                <a:avLst/>
                <a:gdLst/>
                <a:ahLst/>
                <a:cxnLst/>
                <a:rect l="l" t="t" r="r" b="b"/>
                <a:pathLst>
                  <a:path w="9674" h="22753" extrusionOk="0">
                    <a:moveTo>
                      <a:pt x="3978" y="0"/>
                    </a:moveTo>
                    <a:cubicBezTo>
                      <a:pt x="3760" y="0"/>
                      <a:pt x="3651" y="245"/>
                      <a:pt x="3624" y="491"/>
                    </a:cubicBezTo>
                    <a:cubicBezTo>
                      <a:pt x="3604" y="629"/>
                      <a:pt x="3484" y="725"/>
                      <a:pt x="3346" y="725"/>
                    </a:cubicBezTo>
                    <a:cubicBezTo>
                      <a:pt x="3295" y="725"/>
                      <a:pt x="3240" y="711"/>
                      <a:pt x="3188" y="681"/>
                    </a:cubicBezTo>
                    <a:cubicBezTo>
                      <a:pt x="3071" y="623"/>
                      <a:pt x="2938" y="579"/>
                      <a:pt x="2808" y="579"/>
                    </a:cubicBezTo>
                    <a:cubicBezTo>
                      <a:pt x="2636" y="579"/>
                      <a:pt x="2468" y="655"/>
                      <a:pt x="2344" y="872"/>
                    </a:cubicBezTo>
                    <a:lnTo>
                      <a:pt x="1962" y="1580"/>
                    </a:lnTo>
                    <a:cubicBezTo>
                      <a:pt x="1962" y="1580"/>
                      <a:pt x="899" y="1935"/>
                      <a:pt x="818" y="2616"/>
                    </a:cubicBezTo>
                    <a:cubicBezTo>
                      <a:pt x="736" y="3243"/>
                      <a:pt x="0" y="15150"/>
                      <a:pt x="2562" y="22752"/>
                    </a:cubicBezTo>
                    <a:cubicBezTo>
                      <a:pt x="4523" y="21935"/>
                      <a:pt x="8147" y="20599"/>
                      <a:pt x="8147" y="20599"/>
                    </a:cubicBezTo>
                    <a:cubicBezTo>
                      <a:pt x="8147" y="20599"/>
                      <a:pt x="7194" y="14387"/>
                      <a:pt x="7194" y="12997"/>
                    </a:cubicBezTo>
                    <a:cubicBezTo>
                      <a:pt x="8093" y="11798"/>
                      <a:pt x="9673" y="9101"/>
                      <a:pt x="9210" y="8202"/>
                    </a:cubicBezTo>
                    <a:cubicBezTo>
                      <a:pt x="9147" y="8086"/>
                      <a:pt x="9061" y="8036"/>
                      <a:pt x="8958" y="8036"/>
                    </a:cubicBezTo>
                    <a:cubicBezTo>
                      <a:pt x="8261" y="8036"/>
                      <a:pt x="6812" y="10354"/>
                      <a:pt x="6812" y="10354"/>
                    </a:cubicBezTo>
                    <a:cubicBezTo>
                      <a:pt x="6812" y="10354"/>
                      <a:pt x="6948" y="1008"/>
                      <a:pt x="5096" y="872"/>
                    </a:cubicBezTo>
                    <a:cubicBezTo>
                      <a:pt x="4714" y="164"/>
                      <a:pt x="4469" y="0"/>
                      <a:pt x="3978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>
                <a:off x="2137693" y="4222668"/>
                <a:ext cx="212111" cy="558653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31363" extrusionOk="0">
                    <a:moveTo>
                      <a:pt x="6758" y="0"/>
                    </a:moveTo>
                    <a:lnTo>
                      <a:pt x="0" y="5423"/>
                    </a:lnTo>
                    <a:lnTo>
                      <a:pt x="4142" y="31363"/>
                    </a:lnTo>
                    <a:cubicBezTo>
                      <a:pt x="4142" y="31363"/>
                      <a:pt x="6253" y="28879"/>
                      <a:pt x="9033" y="28879"/>
                    </a:cubicBezTo>
                    <a:cubicBezTo>
                      <a:pt x="9937" y="28879"/>
                      <a:pt x="10912" y="29142"/>
                      <a:pt x="11907" y="29837"/>
                    </a:cubicBezTo>
                    <a:cubicBezTo>
                      <a:pt x="10736" y="21690"/>
                      <a:pt x="6758" y="0"/>
                      <a:pt x="6758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>
                <a:off x="1341773" y="3811609"/>
                <a:ext cx="361113" cy="430582"/>
              </a:xfrm>
              <a:custGeom>
                <a:avLst/>
                <a:gdLst/>
                <a:ahLst/>
                <a:cxnLst/>
                <a:rect l="l" t="t" r="r" b="b"/>
                <a:pathLst>
                  <a:path w="20273" h="24173" extrusionOk="0">
                    <a:moveTo>
                      <a:pt x="6649" y="0"/>
                    </a:moveTo>
                    <a:cubicBezTo>
                      <a:pt x="1799" y="382"/>
                      <a:pt x="0" y="3706"/>
                      <a:pt x="0" y="3706"/>
                    </a:cubicBezTo>
                    <a:cubicBezTo>
                      <a:pt x="0" y="3706"/>
                      <a:pt x="573" y="11989"/>
                      <a:pt x="5886" y="19237"/>
                    </a:cubicBezTo>
                    <a:cubicBezTo>
                      <a:pt x="8847" y="23283"/>
                      <a:pt x="12604" y="24172"/>
                      <a:pt x="15336" y="24172"/>
                    </a:cubicBezTo>
                    <a:cubicBezTo>
                      <a:pt x="17480" y="24172"/>
                      <a:pt x="18992" y="23624"/>
                      <a:pt x="18992" y="23624"/>
                    </a:cubicBezTo>
                    <a:cubicBezTo>
                      <a:pt x="18992" y="23624"/>
                      <a:pt x="20273" y="18011"/>
                      <a:pt x="18474" y="14387"/>
                    </a:cubicBezTo>
                    <a:cubicBezTo>
                      <a:pt x="17771" y="14553"/>
                      <a:pt x="17108" y="14630"/>
                      <a:pt x="16485" y="14630"/>
                    </a:cubicBezTo>
                    <a:cubicBezTo>
                      <a:pt x="8400" y="14630"/>
                      <a:pt x="6902" y="1619"/>
                      <a:pt x="6649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>
                <a:off x="1581028" y="3914984"/>
                <a:ext cx="762019" cy="825289"/>
              </a:xfrm>
              <a:custGeom>
                <a:avLst/>
                <a:gdLst/>
                <a:ahLst/>
                <a:cxnLst/>
                <a:rect l="l" t="t" r="r" b="b"/>
                <a:pathLst>
                  <a:path w="42780" h="46332" extrusionOk="0">
                    <a:moveTo>
                      <a:pt x="20137" y="0"/>
                    </a:moveTo>
                    <a:cubicBezTo>
                      <a:pt x="20137" y="0"/>
                      <a:pt x="15788" y="378"/>
                      <a:pt x="14045" y="378"/>
                    </a:cubicBezTo>
                    <a:cubicBezTo>
                      <a:pt x="13803" y="378"/>
                      <a:pt x="13611" y="371"/>
                      <a:pt x="13488" y="354"/>
                    </a:cubicBezTo>
                    <a:cubicBezTo>
                      <a:pt x="13464" y="350"/>
                      <a:pt x="13438" y="348"/>
                      <a:pt x="13409" y="348"/>
                    </a:cubicBezTo>
                    <a:cubicBezTo>
                      <a:pt x="12240" y="348"/>
                      <a:pt x="6921" y="3503"/>
                      <a:pt x="2535" y="7357"/>
                    </a:cubicBezTo>
                    <a:cubicBezTo>
                      <a:pt x="1336" y="14060"/>
                      <a:pt x="4578" y="20273"/>
                      <a:pt x="4578" y="20273"/>
                    </a:cubicBezTo>
                    <a:cubicBezTo>
                      <a:pt x="4578" y="20273"/>
                      <a:pt x="1908" y="26812"/>
                      <a:pt x="1" y="38474"/>
                    </a:cubicBezTo>
                    <a:cubicBezTo>
                      <a:pt x="6496" y="44938"/>
                      <a:pt x="15716" y="46332"/>
                      <a:pt x="22458" y="46332"/>
                    </a:cubicBezTo>
                    <a:cubicBezTo>
                      <a:pt x="27567" y="46332"/>
                      <a:pt x="31254" y="45531"/>
                      <a:pt x="31254" y="45531"/>
                    </a:cubicBezTo>
                    <a:lnTo>
                      <a:pt x="31254" y="25858"/>
                    </a:lnTo>
                    <a:cubicBezTo>
                      <a:pt x="33757" y="24329"/>
                      <a:pt x="36355" y="23911"/>
                      <a:pt x="38450" y="23911"/>
                    </a:cubicBezTo>
                    <a:cubicBezTo>
                      <a:pt x="40983" y="23911"/>
                      <a:pt x="42780" y="24523"/>
                      <a:pt x="42780" y="24523"/>
                    </a:cubicBezTo>
                    <a:cubicBezTo>
                      <a:pt x="42780" y="24523"/>
                      <a:pt x="40110" y="11526"/>
                      <a:pt x="35723" y="8937"/>
                    </a:cubicBezTo>
                    <a:cubicBezTo>
                      <a:pt x="31336" y="6322"/>
                      <a:pt x="29946" y="4523"/>
                      <a:pt x="28475" y="1935"/>
                    </a:cubicBezTo>
                    <a:cubicBezTo>
                      <a:pt x="27534" y="2447"/>
                      <a:pt x="26610" y="2647"/>
                      <a:pt x="25741" y="2647"/>
                    </a:cubicBezTo>
                    <a:cubicBezTo>
                      <a:pt x="22583" y="2647"/>
                      <a:pt x="20137" y="0"/>
                      <a:pt x="20137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>
                <a:off x="1954721" y="3380156"/>
                <a:ext cx="200961" cy="135927"/>
              </a:xfrm>
              <a:custGeom>
                <a:avLst/>
                <a:gdLst/>
                <a:ahLst/>
                <a:cxnLst/>
                <a:rect l="l" t="t" r="r" b="b"/>
                <a:pathLst>
                  <a:path w="11282" h="7631" extrusionOk="0">
                    <a:moveTo>
                      <a:pt x="8202" y="1"/>
                    </a:moveTo>
                    <a:lnTo>
                      <a:pt x="1" y="3679"/>
                    </a:lnTo>
                    <a:cubicBezTo>
                      <a:pt x="1" y="3679"/>
                      <a:pt x="18" y="3679"/>
                      <a:pt x="53" y="3679"/>
                    </a:cubicBezTo>
                    <a:cubicBezTo>
                      <a:pt x="691" y="3679"/>
                      <a:pt x="7066" y="3777"/>
                      <a:pt x="11281" y="7630"/>
                    </a:cubicBezTo>
                    <a:cubicBezTo>
                      <a:pt x="10873" y="4878"/>
                      <a:pt x="8202" y="1"/>
                      <a:pt x="8202" y="1"/>
                    </a:cubicBezTo>
                    <a:close/>
                  </a:path>
                </a:pathLst>
              </a:custGeom>
              <a:solidFill>
                <a:srgbClr val="21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>
                <a:off x="1827087" y="3647338"/>
                <a:ext cx="417418" cy="195848"/>
              </a:xfrm>
              <a:custGeom>
                <a:avLst/>
                <a:gdLst/>
                <a:ahLst/>
                <a:cxnLst/>
                <a:rect l="l" t="t" r="r" b="b"/>
                <a:pathLst>
                  <a:path w="23434" h="10995" extrusionOk="0">
                    <a:moveTo>
                      <a:pt x="21621" y="0"/>
                    </a:moveTo>
                    <a:cubicBezTo>
                      <a:pt x="20872" y="0"/>
                      <a:pt x="20049" y="338"/>
                      <a:pt x="19319" y="640"/>
                    </a:cubicBezTo>
                    <a:cubicBezTo>
                      <a:pt x="16123" y="2033"/>
                      <a:pt x="12054" y="2763"/>
                      <a:pt x="8083" y="2763"/>
                    </a:cubicBezTo>
                    <a:cubicBezTo>
                      <a:pt x="5216" y="2763"/>
                      <a:pt x="2400" y="2382"/>
                      <a:pt x="0" y="1594"/>
                    </a:cubicBezTo>
                    <a:lnTo>
                      <a:pt x="0" y="1594"/>
                    </a:lnTo>
                    <a:cubicBezTo>
                      <a:pt x="1417" y="7697"/>
                      <a:pt x="7030" y="10994"/>
                      <a:pt x="7030" y="10994"/>
                    </a:cubicBezTo>
                    <a:cubicBezTo>
                      <a:pt x="7030" y="10994"/>
                      <a:pt x="16186" y="10504"/>
                      <a:pt x="19592" y="6744"/>
                    </a:cubicBezTo>
                    <a:cubicBezTo>
                      <a:pt x="19592" y="6744"/>
                      <a:pt x="22889" y="4727"/>
                      <a:pt x="23434" y="1458"/>
                    </a:cubicBezTo>
                    <a:cubicBezTo>
                      <a:pt x="23325" y="1022"/>
                      <a:pt x="23107" y="613"/>
                      <a:pt x="22725" y="341"/>
                    </a:cubicBezTo>
                    <a:cubicBezTo>
                      <a:pt x="22395" y="95"/>
                      <a:pt x="22018" y="0"/>
                      <a:pt x="21621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>
                <a:off x="1835814" y="3294503"/>
                <a:ext cx="529548" cy="508422"/>
              </a:xfrm>
              <a:custGeom>
                <a:avLst/>
                <a:gdLst/>
                <a:ahLst/>
                <a:cxnLst/>
                <a:rect l="l" t="t" r="r" b="b"/>
                <a:pathLst>
                  <a:path w="29729" h="28543" extrusionOk="0">
                    <a:moveTo>
                      <a:pt x="14603" y="0"/>
                    </a:moveTo>
                    <a:cubicBezTo>
                      <a:pt x="8544" y="0"/>
                      <a:pt x="440" y="3217"/>
                      <a:pt x="1" y="13938"/>
                    </a:cubicBezTo>
                    <a:cubicBezTo>
                      <a:pt x="1" y="13938"/>
                      <a:pt x="4333" y="8652"/>
                      <a:pt x="13325" y="6854"/>
                    </a:cubicBezTo>
                    <a:cubicBezTo>
                      <a:pt x="13325" y="6854"/>
                      <a:pt x="25232" y="17099"/>
                      <a:pt x="16241" y="28543"/>
                    </a:cubicBezTo>
                    <a:cubicBezTo>
                      <a:pt x="24306" y="28379"/>
                      <a:pt x="28993" y="21404"/>
                      <a:pt x="29347" y="14728"/>
                    </a:cubicBezTo>
                    <a:cubicBezTo>
                      <a:pt x="29728" y="8052"/>
                      <a:pt x="26431" y="2031"/>
                      <a:pt x="19946" y="1077"/>
                    </a:cubicBezTo>
                    <a:cubicBezTo>
                      <a:pt x="18752" y="429"/>
                      <a:pt x="16813" y="0"/>
                      <a:pt x="14603" y="0"/>
                    </a:cubicBezTo>
                    <a:close/>
                  </a:path>
                </a:pathLst>
              </a:custGeom>
              <a:solidFill>
                <a:srgbClr val="0C46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1879006" y="3562647"/>
                <a:ext cx="56804" cy="35447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1990" fill="none" extrusionOk="0">
                    <a:moveTo>
                      <a:pt x="1" y="627"/>
                    </a:moveTo>
                    <a:cubicBezTo>
                      <a:pt x="546" y="136"/>
                      <a:pt x="1363" y="0"/>
                      <a:pt x="2044" y="273"/>
                    </a:cubicBezTo>
                    <a:cubicBezTo>
                      <a:pt x="2698" y="572"/>
                      <a:pt x="3189" y="1281"/>
                      <a:pt x="3189" y="1989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2030435" y="3611663"/>
                <a:ext cx="60206" cy="3010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690" fill="none" extrusionOk="0">
                    <a:moveTo>
                      <a:pt x="0" y="736"/>
                    </a:moveTo>
                    <a:cubicBezTo>
                      <a:pt x="491" y="218"/>
                      <a:pt x="1281" y="0"/>
                      <a:pt x="1989" y="191"/>
                    </a:cubicBezTo>
                    <a:cubicBezTo>
                      <a:pt x="2671" y="382"/>
                      <a:pt x="3216" y="981"/>
                      <a:pt x="3379" y="1690"/>
                    </a:cubicBezTo>
                  </a:path>
                </a:pathLst>
              </a:custGeom>
              <a:noFill/>
              <a:ln w="14300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1891634" y="3712598"/>
                <a:ext cx="110669" cy="67456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3787" extrusionOk="0">
                    <a:moveTo>
                      <a:pt x="6049" y="1"/>
                    </a:moveTo>
                    <a:cubicBezTo>
                      <a:pt x="5259" y="736"/>
                      <a:pt x="4251" y="1200"/>
                      <a:pt x="3188" y="1336"/>
                    </a:cubicBezTo>
                    <a:cubicBezTo>
                      <a:pt x="2993" y="1361"/>
                      <a:pt x="2797" y="1373"/>
                      <a:pt x="2600" y="1373"/>
                    </a:cubicBezTo>
                    <a:cubicBezTo>
                      <a:pt x="1722" y="1373"/>
                      <a:pt x="839" y="1132"/>
                      <a:pt x="82" y="709"/>
                    </a:cubicBezTo>
                    <a:lnTo>
                      <a:pt x="82" y="709"/>
                    </a:lnTo>
                    <a:lnTo>
                      <a:pt x="137" y="791"/>
                    </a:lnTo>
                    <a:cubicBezTo>
                      <a:pt x="0" y="1908"/>
                      <a:pt x="682" y="3080"/>
                      <a:pt x="1717" y="3543"/>
                    </a:cubicBezTo>
                    <a:cubicBezTo>
                      <a:pt x="2085" y="3708"/>
                      <a:pt x="2487" y="3786"/>
                      <a:pt x="2890" y="3786"/>
                    </a:cubicBezTo>
                    <a:cubicBezTo>
                      <a:pt x="3623" y="3786"/>
                      <a:pt x="4360" y="3527"/>
                      <a:pt x="4905" y="3053"/>
                    </a:cubicBezTo>
                    <a:cubicBezTo>
                      <a:pt x="5777" y="2317"/>
                      <a:pt x="6213" y="1118"/>
                      <a:pt x="6049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1900361" y="3753118"/>
                <a:ext cx="79141" cy="269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1512" extrusionOk="0">
                    <a:moveTo>
                      <a:pt x="1525" y="0"/>
                    </a:moveTo>
                    <a:cubicBezTo>
                      <a:pt x="1011" y="0"/>
                      <a:pt x="500" y="34"/>
                      <a:pt x="1" y="96"/>
                    </a:cubicBezTo>
                    <a:cubicBezTo>
                      <a:pt x="273" y="614"/>
                      <a:pt x="709" y="1023"/>
                      <a:pt x="1227" y="1268"/>
                    </a:cubicBezTo>
                    <a:cubicBezTo>
                      <a:pt x="1595" y="1433"/>
                      <a:pt x="1997" y="1511"/>
                      <a:pt x="2400" y="1511"/>
                    </a:cubicBezTo>
                    <a:cubicBezTo>
                      <a:pt x="3133" y="1511"/>
                      <a:pt x="3870" y="1252"/>
                      <a:pt x="4415" y="778"/>
                    </a:cubicBezTo>
                    <a:lnTo>
                      <a:pt x="4442" y="778"/>
                    </a:lnTo>
                    <a:cubicBezTo>
                      <a:pt x="4360" y="587"/>
                      <a:pt x="4224" y="451"/>
                      <a:pt x="4061" y="369"/>
                    </a:cubicBezTo>
                    <a:cubicBezTo>
                      <a:pt x="3843" y="233"/>
                      <a:pt x="3598" y="178"/>
                      <a:pt x="3352" y="151"/>
                    </a:cubicBezTo>
                    <a:cubicBezTo>
                      <a:pt x="2747" y="47"/>
                      <a:pt x="2133" y="0"/>
                      <a:pt x="152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1901822" y="3514593"/>
                <a:ext cx="52921" cy="1959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0" fill="none" extrusionOk="0">
                    <a:moveTo>
                      <a:pt x="1" y="110"/>
                    </a:moveTo>
                    <a:lnTo>
                      <a:pt x="2971" y="1"/>
                    </a:ln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2055673" y="3551961"/>
                <a:ext cx="61168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227" fill="none" extrusionOk="0">
                    <a:moveTo>
                      <a:pt x="0" y="1"/>
                    </a:moveTo>
                    <a:cubicBezTo>
                      <a:pt x="1117" y="518"/>
                      <a:pt x="2262" y="927"/>
                      <a:pt x="3433" y="1227"/>
                    </a:cubicBezTo>
                  </a:path>
                </a:pathLst>
              </a:custGeom>
              <a:noFill/>
              <a:ln w="19075" cap="rnd" cmpd="sng">
                <a:solidFill>
                  <a:srgbClr val="762627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1931905" y="3580298"/>
                <a:ext cx="53420" cy="99732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5599" extrusionOk="0">
                    <a:moveTo>
                      <a:pt x="2880" y="1"/>
                    </a:moveTo>
                    <a:cubicBezTo>
                      <a:pt x="2628" y="1"/>
                      <a:pt x="2060" y="1679"/>
                      <a:pt x="1527" y="2633"/>
                    </a:cubicBezTo>
                    <a:cubicBezTo>
                      <a:pt x="900" y="3778"/>
                      <a:pt x="1" y="4077"/>
                      <a:pt x="137" y="4568"/>
                    </a:cubicBezTo>
                    <a:cubicBezTo>
                      <a:pt x="268" y="4961"/>
                      <a:pt x="1536" y="5598"/>
                      <a:pt x="1727" y="5598"/>
                    </a:cubicBezTo>
                    <a:cubicBezTo>
                      <a:pt x="1774" y="5598"/>
                      <a:pt x="1755" y="5559"/>
                      <a:pt x="1636" y="5467"/>
                    </a:cubicBezTo>
                    <a:cubicBezTo>
                      <a:pt x="1036" y="5031"/>
                      <a:pt x="382" y="4105"/>
                      <a:pt x="1227" y="3750"/>
                    </a:cubicBezTo>
                    <a:cubicBezTo>
                      <a:pt x="2045" y="3396"/>
                      <a:pt x="2998" y="290"/>
                      <a:pt x="2998" y="290"/>
                    </a:cubicBezTo>
                    <a:cubicBezTo>
                      <a:pt x="2978" y="88"/>
                      <a:pt x="2937" y="1"/>
                      <a:pt x="2880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20"/>
            <p:cNvGrpSpPr/>
            <p:nvPr/>
          </p:nvGrpSpPr>
          <p:grpSpPr>
            <a:xfrm>
              <a:off x="323091" y="3362292"/>
              <a:ext cx="1086526" cy="1828105"/>
              <a:chOff x="323091" y="3362292"/>
              <a:chExt cx="1086526" cy="1828105"/>
            </a:xfrm>
          </p:grpSpPr>
          <p:sp>
            <p:nvSpPr>
              <p:cNvPr id="1012" name="Google Shape;1012;p20"/>
              <p:cNvSpPr/>
              <p:nvPr/>
            </p:nvSpPr>
            <p:spPr>
              <a:xfrm>
                <a:off x="323091" y="3725849"/>
                <a:ext cx="815367" cy="690003"/>
              </a:xfrm>
              <a:custGeom>
                <a:avLst/>
                <a:gdLst/>
                <a:ahLst/>
                <a:cxnLst/>
                <a:rect l="l" t="t" r="r" b="b"/>
                <a:pathLst>
                  <a:path w="45775" h="38737" extrusionOk="0">
                    <a:moveTo>
                      <a:pt x="17945" y="1"/>
                    </a:moveTo>
                    <a:cubicBezTo>
                      <a:pt x="17522" y="1"/>
                      <a:pt x="17303" y="20"/>
                      <a:pt x="17303" y="20"/>
                    </a:cubicBezTo>
                    <a:cubicBezTo>
                      <a:pt x="17303" y="20"/>
                      <a:pt x="18066" y="8576"/>
                      <a:pt x="11363" y="12254"/>
                    </a:cubicBezTo>
                    <a:cubicBezTo>
                      <a:pt x="4633" y="15905"/>
                      <a:pt x="1" y="19066"/>
                      <a:pt x="3216" y="25824"/>
                    </a:cubicBezTo>
                    <a:cubicBezTo>
                      <a:pt x="3851" y="27094"/>
                      <a:pt x="4775" y="27228"/>
                      <a:pt x="5803" y="27228"/>
                    </a:cubicBezTo>
                    <a:cubicBezTo>
                      <a:pt x="6079" y="27228"/>
                      <a:pt x="6363" y="27218"/>
                      <a:pt x="6650" y="27218"/>
                    </a:cubicBezTo>
                    <a:cubicBezTo>
                      <a:pt x="8142" y="27218"/>
                      <a:pt x="9742" y="27478"/>
                      <a:pt x="10954" y="30701"/>
                    </a:cubicBezTo>
                    <a:cubicBezTo>
                      <a:pt x="12619" y="35056"/>
                      <a:pt x="13967" y="38737"/>
                      <a:pt x="16435" y="38737"/>
                    </a:cubicBezTo>
                    <a:cubicBezTo>
                      <a:pt x="17441" y="38737"/>
                      <a:pt x="18634" y="38124"/>
                      <a:pt x="20110" y="36695"/>
                    </a:cubicBezTo>
                    <a:cubicBezTo>
                      <a:pt x="24152" y="32784"/>
                      <a:pt x="30638" y="31091"/>
                      <a:pt x="34992" y="31091"/>
                    </a:cubicBezTo>
                    <a:cubicBezTo>
                      <a:pt x="36097" y="31091"/>
                      <a:pt x="37065" y="31200"/>
                      <a:pt x="37821" y="31409"/>
                    </a:cubicBezTo>
                    <a:cubicBezTo>
                      <a:pt x="38204" y="31515"/>
                      <a:pt x="38595" y="31565"/>
                      <a:pt x="38985" y="31565"/>
                    </a:cubicBezTo>
                    <a:cubicBezTo>
                      <a:pt x="42420" y="31565"/>
                      <a:pt x="45774" y="27656"/>
                      <a:pt x="43107" y="23153"/>
                    </a:cubicBezTo>
                    <a:cubicBezTo>
                      <a:pt x="40137" y="18112"/>
                      <a:pt x="33434" y="9502"/>
                      <a:pt x="36023" y="5333"/>
                    </a:cubicBezTo>
                    <a:cubicBezTo>
                      <a:pt x="26527" y="428"/>
                      <a:pt x="19949" y="1"/>
                      <a:pt x="17945" y="1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740474" y="3814031"/>
                <a:ext cx="135428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603" h="10553" extrusionOk="0">
                    <a:moveTo>
                      <a:pt x="0" y="1"/>
                    </a:moveTo>
                    <a:cubicBezTo>
                      <a:pt x="0" y="1"/>
                      <a:pt x="436" y="5859"/>
                      <a:pt x="0" y="8502"/>
                    </a:cubicBezTo>
                    <a:cubicBezTo>
                      <a:pt x="607" y="9070"/>
                      <a:pt x="3241" y="10553"/>
                      <a:pt x="5393" y="10553"/>
                    </a:cubicBezTo>
                    <a:cubicBezTo>
                      <a:pt x="6235" y="10553"/>
                      <a:pt x="7004" y="10326"/>
                      <a:pt x="7548" y="9728"/>
                    </a:cubicBezTo>
                    <a:cubicBezTo>
                      <a:pt x="7602" y="6431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740474" y="3814031"/>
                <a:ext cx="134930" cy="93694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52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55" y="873"/>
                      <a:pt x="109" y="2126"/>
                    </a:cubicBezTo>
                    <a:cubicBezTo>
                      <a:pt x="2153" y="3843"/>
                      <a:pt x="4632" y="4769"/>
                      <a:pt x="7575" y="5259"/>
                    </a:cubicBezTo>
                    <a:cubicBezTo>
                      <a:pt x="7575" y="3543"/>
                      <a:pt x="7548" y="2235"/>
                      <a:pt x="7548" y="223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638524" y="3418984"/>
                <a:ext cx="426663" cy="468629"/>
              </a:xfrm>
              <a:custGeom>
                <a:avLst/>
                <a:gdLst/>
                <a:ahLst/>
                <a:cxnLst/>
                <a:rect l="l" t="t" r="r" b="b"/>
                <a:pathLst>
                  <a:path w="23953" h="26309" extrusionOk="0">
                    <a:moveTo>
                      <a:pt x="12001" y="0"/>
                    </a:moveTo>
                    <a:cubicBezTo>
                      <a:pt x="11970" y="0"/>
                      <a:pt x="11940" y="0"/>
                      <a:pt x="11909" y="1"/>
                    </a:cubicBezTo>
                    <a:cubicBezTo>
                      <a:pt x="56" y="219"/>
                      <a:pt x="983" y="13134"/>
                      <a:pt x="983" y="13325"/>
                    </a:cubicBezTo>
                    <a:cubicBezTo>
                      <a:pt x="983" y="13325"/>
                      <a:pt x="922" y="13292"/>
                      <a:pt x="839" y="13292"/>
                    </a:cubicBezTo>
                    <a:cubicBezTo>
                      <a:pt x="550" y="13292"/>
                      <a:pt x="1" y="13705"/>
                      <a:pt x="956" y="17439"/>
                    </a:cubicBezTo>
                    <a:cubicBezTo>
                      <a:pt x="4432" y="24419"/>
                      <a:pt x="9095" y="26309"/>
                      <a:pt x="15579" y="26309"/>
                    </a:cubicBezTo>
                    <a:cubicBezTo>
                      <a:pt x="15904" y="26309"/>
                      <a:pt x="16234" y="26304"/>
                      <a:pt x="16569" y="26295"/>
                    </a:cubicBezTo>
                    <a:cubicBezTo>
                      <a:pt x="23081" y="23298"/>
                      <a:pt x="23953" y="19102"/>
                      <a:pt x="23953" y="11854"/>
                    </a:cubicBezTo>
                    <a:cubicBezTo>
                      <a:pt x="23953" y="4648"/>
                      <a:pt x="17246" y="0"/>
                      <a:pt x="12001" y="0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575936" y="3943820"/>
                <a:ext cx="331526" cy="657459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6910" extrusionOk="0">
                    <a:moveTo>
                      <a:pt x="5341" y="1"/>
                    </a:moveTo>
                    <a:cubicBezTo>
                      <a:pt x="1671" y="1"/>
                      <a:pt x="1" y="5814"/>
                      <a:pt x="1854" y="13068"/>
                    </a:cubicBezTo>
                    <a:cubicBezTo>
                      <a:pt x="3761" y="20534"/>
                      <a:pt x="6649" y="29199"/>
                      <a:pt x="4606" y="33858"/>
                    </a:cubicBezTo>
                    <a:cubicBezTo>
                      <a:pt x="7630" y="36447"/>
                      <a:pt x="16813" y="36910"/>
                      <a:pt x="16813" y="36910"/>
                    </a:cubicBezTo>
                    <a:lnTo>
                      <a:pt x="18611" y="21515"/>
                    </a:lnTo>
                    <a:lnTo>
                      <a:pt x="16813" y="4539"/>
                    </a:lnTo>
                    <a:cubicBezTo>
                      <a:pt x="16813" y="4539"/>
                      <a:pt x="12889" y="343"/>
                      <a:pt x="5669" y="16"/>
                    </a:cubicBezTo>
                    <a:cubicBezTo>
                      <a:pt x="5558" y="6"/>
                      <a:pt x="5449" y="1"/>
                      <a:pt x="5341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442478" y="4095694"/>
                <a:ext cx="612055" cy="1094703"/>
              </a:xfrm>
              <a:custGeom>
                <a:avLst/>
                <a:gdLst/>
                <a:ahLst/>
                <a:cxnLst/>
                <a:rect l="l" t="t" r="r" b="b"/>
                <a:pathLst>
                  <a:path w="34361" h="61457" extrusionOk="0">
                    <a:moveTo>
                      <a:pt x="25617" y="0"/>
                    </a:moveTo>
                    <a:cubicBezTo>
                      <a:pt x="21659" y="0"/>
                      <a:pt x="17685" y="1789"/>
                      <a:pt x="17685" y="1789"/>
                    </a:cubicBezTo>
                    <a:cubicBezTo>
                      <a:pt x="17685" y="1789"/>
                      <a:pt x="19756" y="4868"/>
                      <a:pt x="19429" y="15958"/>
                    </a:cubicBezTo>
                    <a:cubicBezTo>
                      <a:pt x="19215" y="23887"/>
                      <a:pt x="15660" y="25024"/>
                      <a:pt x="13639" y="25024"/>
                    </a:cubicBezTo>
                    <a:cubicBezTo>
                      <a:pt x="12827" y="25024"/>
                      <a:pt x="12262" y="24840"/>
                      <a:pt x="12262" y="24840"/>
                    </a:cubicBezTo>
                    <a:cubicBezTo>
                      <a:pt x="12262" y="24840"/>
                      <a:pt x="9837" y="27456"/>
                      <a:pt x="5886" y="32116"/>
                    </a:cubicBezTo>
                    <a:cubicBezTo>
                      <a:pt x="1" y="39936"/>
                      <a:pt x="5587" y="52552"/>
                      <a:pt x="7330" y="58056"/>
                    </a:cubicBezTo>
                    <a:cubicBezTo>
                      <a:pt x="10762" y="60665"/>
                      <a:pt x="15362" y="61456"/>
                      <a:pt x="19692" y="61456"/>
                    </a:cubicBezTo>
                    <a:cubicBezTo>
                      <a:pt x="25264" y="61456"/>
                      <a:pt x="30392" y="60147"/>
                      <a:pt x="32017" y="59718"/>
                    </a:cubicBezTo>
                    <a:cubicBezTo>
                      <a:pt x="31254" y="55849"/>
                      <a:pt x="30573" y="34050"/>
                      <a:pt x="30273" y="27565"/>
                    </a:cubicBezTo>
                    <a:cubicBezTo>
                      <a:pt x="30001" y="21080"/>
                      <a:pt x="32998" y="12552"/>
                      <a:pt x="33679" y="9364"/>
                    </a:cubicBezTo>
                    <a:cubicBezTo>
                      <a:pt x="34360" y="6148"/>
                      <a:pt x="31963" y="2851"/>
                      <a:pt x="31963" y="2851"/>
                    </a:cubicBezTo>
                    <a:cubicBezTo>
                      <a:pt x="30470" y="675"/>
                      <a:pt x="28047" y="0"/>
                      <a:pt x="25617" y="0"/>
                    </a:cubicBezTo>
                    <a:close/>
                  </a:path>
                </a:pathLst>
              </a:custGeom>
              <a:solidFill>
                <a:srgbClr val="45B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757448" y="3975648"/>
                <a:ext cx="237352" cy="147719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8293" extrusionOk="0">
                    <a:moveTo>
                      <a:pt x="6595" y="0"/>
                    </a:moveTo>
                    <a:cubicBezTo>
                      <a:pt x="5941" y="736"/>
                      <a:pt x="3625" y="872"/>
                      <a:pt x="3625" y="872"/>
                    </a:cubicBezTo>
                    <a:lnTo>
                      <a:pt x="1" y="3542"/>
                    </a:lnTo>
                    <a:lnTo>
                      <a:pt x="1390" y="7684"/>
                    </a:lnTo>
                    <a:cubicBezTo>
                      <a:pt x="1390" y="7684"/>
                      <a:pt x="3267" y="8292"/>
                      <a:pt x="6377" y="8292"/>
                    </a:cubicBezTo>
                    <a:cubicBezTo>
                      <a:pt x="8280" y="8292"/>
                      <a:pt x="10645" y="8064"/>
                      <a:pt x="13325" y="7330"/>
                    </a:cubicBezTo>
                    <a:cubicBezTo>
                      <a:pt x="11963" y="3597"/>
                      <a:pt x="7712" y="818"/>
                      <a:pt x="6595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816171" y="4157213"/>
                <a:ext cx="102921" cy="59868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3361" extrusionOk="0">
                    <a:moveTo>
                      <a:pt x="1430" y="0"/>
                    </a:moveTo>
                    <a:cubicBezTo>
                      <a:pt x="491" y="0"/>
                      <a:pt x="1" y="79"/>
                      <a:pt x="1" y="79"/>
                    </a:cubicBezTo>
                    <a:lnTo>
                      <a:pt x="3025" y="3294"/>
                    </a:lnTo>
                    <a:cubicBezTo>
                      <a:pt x="3025" y="3294"/>
                      <a:pt x="3152" y="3361"/>
                      <a:pt x="3364" y="3361"/>
                    </a:cubicBezTo>
                    <a:cubicBezTo>
                      <a:pt x="3869" y="3361"/>
                      <a:pt x="4857" y="2983"/>
                      <a:pt x="5777" y="433"/>
                    </a:cubicBezTo>
                    <a:cubicBezTo>
                      <a:pt x="3873" y="85"/>
                      <a:pt x="2408" y="0"/>
                      <a:pt x="143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757448" y="3511708"/>
                <a:ext cx="652169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36613" h="37833" extrusionOk="0">
                    <a:moveTo>
                      <a:pt x="32924" y="1"/>
                    </a:moveTo>
                    <a:cubicBezTo>
                      <a:pt x="32561" y="1"/>
                      <a:pt x="32187" y="438"/>
                      <a:pt x="32235" y="1280"/>
                    </a:cubicBezTo>
                    <a:cubicBezTo>
                      <a:pt x="32235" y="1280"/>
                      <a:pt x="31959" y="1066"/>
                      <a:pt x="31733" y="1066"/>
                    </a:cubicBezTo>
                    <a:cubicBezTo>
                      <a:pt x="31563" y="1066"/>
                      <a:pt x="31422" y="1186"/>
                      <a:pt x="31445" y="1607"/>
                    </a:cubicBezTo>
                    <a:cubicBezTo>
                      <a:pt x="31717" y="4958"/>
                      <a:pt x="31118" y="9481"/>
                      <a:pt x="31118" y="9481"/>
                    </a:cubicBezTo>
                    <a:cubicBezTo>
                      <a:pt x="31118" y="9481"/>
                      <a:pt x="30602" y="6678"/>
                      <a:pt x="29942" y="6678"/>
                    </a:cubicBezTo>
                    <a:cubicBezTo>
                      <a:pt x="29908" y="6678"/>
                      <a:pt x="29873" y="6686"/>
                      <a:pt x="29837" y="6702"/>
                    </a:cubicBezTo>
                    <a:cubicBezTo>
                      <a:pt x="28611" y="7029"/>
                      <a:pt x="29647" y="8065"/>
                      <a:pt x="29837" y="12751"/>
                    </a:cubicBezTo>
                    <a:cubicBezTo>
                      <a:pt x="19861" y="26744"/>
                      <a:pt x="11079" y="28805"/>
                      <a:pt x="6770" y="28805"/>
                    </a:cubicBezTo>
                    <a:cubicBezTo>
                      <a:pt x="4971" y="28805"/>
                      <a:pt x="3952" y="28446"/>
                      <a:pt x="3952" y="28446"/>
                    </a:cubicBezTo>
                    <a:lnTo>
                      <a:pt x="1" y="37165"/>
                    </a:lnTo>
                    <a:cubicBezTo>
                      <a:pt x="1" y="37165"/>
                      <a:pt x="1797" y="37833"/>
                      <a:pt x="4757" y="37833"/>
                    </a:cubicBezTo>
                    <a:cubicBezTo>
                      <a:pt x="7686" y="37833"/>
                      <a:pt x="11755" y="37179"/>
                      <a:pt x="16350" y="34577"/>
                    </a:cubicBezTo>
                    <a:cubicBezTo>
                      <a:pt x="25587" y="29345"/>
                      <a:pt x="35968" y="13078"/>
                      <a:pt x="36295" y="9154"/>
                    </a:cubicBezTo>
                    <a:cubicBezTo>
                      <a:pt x="36612" y="5320"/>
                      <a:pt x="35698" y="2307"/>
                      <a:pt x="35071" y="2307"/>
                    </a:cubicBezTo>
                    <a:cubicBezTo>
                      <a:pt x="35052" y="2307"/>
                      <a:pt x="35033" y="2310"/>
                      <a:pt x="35014" y="2315"/>
                    </a:cubicBezTo>
                    <a:cubicBezTo>
                      <a:pt x="34878" y="1389"/>
                      <a:pt x="34497" y="762"/>
                      <a:pt x="33516" y="626"/>
                    </a:cubicBezTo>
                    <a:cubicBezTo>
                      <a:pt x="33416" y="205"/>
                      <a:pt x="33173" y="1"/>
                      <a:pt x="32924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588564" y="3975648"/>
                <a:ext cx="287832" cy="242588"/>
              </a:xfrm>
              <a:custGeom>
                <a:avLst/>
                <a:gdLst/>
                <a:ahLst/>
                <a:cxnLst/>
                <a:rect l="l" t="t" r="r" b="b"/>
                <a:pathLst>
                  <a:path w="16159" h="13619" extrusionOk="0">
                    <a:moveTo>
                      <a:pt x="5940" y="0"/>
                    </a:moveTo>
                    <a:cubicBezTo>
                      <a:pt x="5940" y="0"/>
                      <a:pt x="0" y="1962"/>
                      <a:pt x="4851" y="8311"/>
                    </a:cubicBezTo>
                    <a:cubicBezTo>
                      <a:pt x="8438" y="13007"/>
                      <a:pt x="12905" y="13618"/>
                      <a:pt x="14988" y="13618"/>
                    </a:cubicBezTo>
                    <a:cubicBezTo>
                      <a:pt x="15721" y="13618"/>
                      <a:pt x="16158" y="13542"/>
                      <a:pt x="16158" y="13542"/>
                    </a:cubicBezTo>
                    <a:cubicBezTo>
                      <a:pt x="16158" y="13542"/>
                      <a:pt x="11908" y="10463"/>
                      <a:pt x="16104" y="2316"/>
                    </a:cubicBezTo>
                    <a:cubicBezTo>
                      <a:pt x="12562" y="1962"/>
                      <a:pt x="5940" y="0"/>
                      <a:pt x="5940" y="0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594388" y="3362292"/>
                <a:ext cx="542159" cy="320269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17980" extrusionOk="0">
                    <a:moveTo>
                      <a:pt x="13380" y="0"/>
                    </a:moveTo>
                    <a:cubicBezTo>
                      <a:pt x="8317" y="0"/>
                      <a:pt x="1606" y="2593"/>
                      <a:pt x="300" y="12121"/>
                    </a:cubicBezTo>
                    <a:cubicBezTo>
                      <a:pt x="0" y="14900"/>
                      <a:pt x="1771" y="17979"/>
                      <a:pt x="1771" y="17979"/>
                    </a:cubicBezTo>
                    <a:lnTo>
                      <a:pt x="3679" y="17734"/>
                    </a:lnTo>
                    <a:cubicBezTo>
                      <a:pt x="3679" y="17734"/>
                      <a:pt x="4878" y="13075"/>
                      <a:pt x="9156" y="11767"/>
                    </a:cubicBezTo>
                    <a:cubicBezTo>
                      <a:pt x="13434" y="10486"/>
                      <a:pt x="19292" y="10132"/>
                      <a:pt x="19483" y="4819"/>
                    </a:cubicBezTo>
                    <a:cubicBezTo>
                      <a:pt x="20218" y="7734"/>
                      <a:pt x="22562" y="8306"/>
                      <a:pt x="24333" y="9751"/>
                    </a:cubicBezTo>
                    <a:cubicBezTo>
                      <a:pt x="26131" y="11195"/>
                      <a:pt x="26431" y="14274"/>
                      <a:pt x="26431" y="14274"/>
                    </a:cubicBezTo>
                    <a:cubicBezTo>
                      <a:pt x="26431" y="14274"/>
                      <a:pt x="30436" y="2830"/>
                      <a:pt x="19047" y="1603"/>
                    </a:cubicBezTo>
                    <a:cubicBezTo>
                      <a:pt x="18403" y="768"/>
                      <a:pt x="16136" y="0"/>
                      <a:pt x="13380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475482" y="3566530"/>
                <a:ext cx="157765" cy="158228"/>
              </a:xfrm>
              <a:custGeom>
                <a:avLst/>
                <a:gdLst/>
                <a:ahLst/>
                <a:cxnLst/>
                <a:rect l="l" t="t" r="r" b="b"/>
                <a:pathLst>
                  <a:path w="8857" h="8883" extrusionOk="0">
                    <a:moveTo>
                      <a:pt x="4415" y="0"/>
                    </a:moveTo>
                    <a:cubicBezTo>
                      <a:pt x="1962" y="0"/>
                      <a:pt x="1" y="1989"/>
                      <a:pt x="1" y="4442"/>
                    </a:cubicBezTo>
                    <a:cubicBezTo>
                      <a:pt x="1" y="6894"/>
                      <a:pt x="1962" y="8883"/>
                      <a:pt x="4415" y="8883"/>
                    </a:cubicBezTo>
                    <a:cubicBezTo>
                      <a:pt x="6867" y="8883"/>
                      <a:pt x="8856" y="6894"/>
                      <a:pt x="8856" y="4442"/>
                    </a:cubicBezTo>
                    <a:cubicBezTo>
                      <a:pt x="8856" y="1989"/>
                      <a:pt x="6867" y="0"/>
                      <a:pt x="4415" y="0"/>
                    </a:cubicBezTo>
                    <a:close/>
                  </a:path>
                </a:pathLst>
              </a:custGeom>
              <a:solidFill>
                <a:srgbClr val="F4A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607978" y="3641746"/>
                <a:ext cx="108247" cy="108247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6077" extrusionOk="0">
                    <a:moveTo>
                      <a:pt x="3025" y="1"/>
                    </a:moveTo>
                    <a:cubicBezTo>
                      <a:pt x="1363" y="1"/>
                      <a:pt x="0" y="1363"/>
                      <a:pt x="0" y="3052"/>
                    </a:cubicBezTo>
                    <a:cubicBezTo>
                      <a:pt x="0" y="4714"/>
                      <a:pt x="1363" y="6077"/>
                      <a:pt x="3025" y="6077"/>
                    </a:cubicBezTo>
                    <a:cubicBezTo>
                      <a:pt x="4714" y="6077"/>
                      <a:pt x="6077" y="4714"/>
                      <a:pt x="6077" y="3052"/>
                    </a:cubicBezTo>
                    <a:cubicBezTo>
                      <a:pt x="6077" y="1363"/>
                      <a:pt x="4714" y="1"/>
                      <a:pt x="3025" y="1"/>
                    </a:cubicBezTo>
                    <a:close/>
                  </a:path>
                </a:pathLst>
              </a:custGeom>
              <a:solidFill>
                <a:srgbClr val="FFDB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754545" y="3603417"/>
                <a:ext cx="154844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8665" extrusionOk="0">
                    <a:moveTo>
                      <a:pt x="4333" y="490"/>
                    </a:moveTo>
                    <a:cubicBezTo>
                      <a:pt x="6458" y="490"/>
                      <a:pt x="8175" y="2207"/>
                      <a:pt x="8175" y="4332"/>
                    </a:cubicBezTo>
                    <a:cubicBezTo>
                      <a:pt x="8175" y="6431"/>
                      <a:pt x="6458" y="8147"/>
                      <a:pt x="4333" y="8147"/>
                    </a:cubicBezTo>
                    <a:cubicBezTo>
                      <a:pt x="2235" y="8147"/>
                      <a:pt x="518" y="6431"/>
                      <a:pt x="518" y="4332"/>
                    </a:cubicBezTo>
                    <a:cubicBezTo>
                      <a:pt x="518" y="2207"/>
                      <a:pt x="2235" y="490"/>
                      <a:pt x="4333" y="490"/>
                    </a:cubicBezTo>
                    <a:close/>
                    <a:moveTo>
                      <a:pt x="4333" y="0"/>
                    </a:moveTo>
                    <a:cubicBezTo>
                      <a:pt x="2316" y="0"/>
                      <a:pt x="627" y="1362"/>
                      <a:pt x="136" y="3215"/>
                    </a:cubicBezTo>
                    <a:cubicBezTo>
                      <a:pt x="109" y="3379"/>
                      <a:pt x="55" y="3542"/>
                      <a:pt x="55" y="3733"/>
                    </a:cubicBezTo>
                    <a:cubicBezTo>
                      <a:pt x="0" y="3924"/>
                      <a:pt x="0" y="4114"/>
                      <a:pt x="0" y="4332"/>
                    </a:cubicBezTo>
                    <a:cubicBezTo>
                      <a:pt x="0" y="6730"/>
                      <a:pt x="1935" y="8665"/>
                      <a:pt x="4333" y="8665"/>
                    </a:cubicBezTo>
                    <a:cubicBezTo>
                      <a:pt x="6730" y="8665"/>
                      <a:pt x="8692" y="6730"/>
                      <a:pt x="8692" y="4332"/>
                    </a:cubicBezTo>
                    <a:cubicBezTo>
                      <a:pt x="8692" y="4142"/>
                      <a:pt x="8665" y="3978"/>
                      <a:pt x="8638" y="3815"/>
                    </a:cubicBezTo>
                    <a:cubicBezTo>
                      <a:pt x="8638" y="3624"/>
                      <a:pt x="8583" y="3433"/>
                      <a:pt x="8556" y="3243"/>
                    </a:cubicBezTo>
                    <a:cubicBezTo>
                      <a:pt x="8066" y="1390"/>
                      <a:pt x="6349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664759" y="3632894"/>
                <a:ext cx="97577" cy="37513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106" extrusionOk="0">
                    <a:moveTo>
                      <a:pt x="314" y="0"/>
                    </a:moveTo>
                    <a:cubicBezTo>
                      <a:pt x="202" y="0"/>
                      <a:pt x="100" y="57"/>
                      <a:pt x="55" y="171"/>
                    </a:cubicBezTo>
                    <a:cubicBezTo>
                      <a:pt x="0" y="307"/>
                      <a:pt x="82" y="443"/>
                      <a:pt x="218" y="498"/>
                    </a:cubicBezTo>
                    <a:lnTo>
                      <a:pt x="5123" y="2078"/>
                    </a:lnTo>
                    <a:cubicBezTo>
                      <a:pt x="5150" y="2078"/>
                      <a:pt x="5177" y="2105"/>
                      <a:pt x="5205" y="2105"/>
                    </a:cubicBezTo>
                    <a:cubicBezTo>
                      <a:pt x="5314" y="2105"/>
                      <a:pt x="5423" y="2023"/>
                      <a:pt x="5450" y="1914"/>
                    </a:cubicBezTo>
                    <a:cubicBezTo>
                      <a:pt x="5477" y="1805"/>
                      <a:pt x="5423" y="1642"/>
                      <a:pt x="5286" y="1615"/>
                    </a:cubicBezTo>
                    <a:lnTo>
                      <a:pt x="382" y="7"/>
                    </a:lnTo>
                    <a:cubicBezTo>
                      <a:pt x="359" y="3"/>
                      <a:pt x="336" y="0"/>
                      <a:pt x="31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855978" y="3767438"/>
                <a:ext cx="106305" cy="68097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3823" extrusionOk="0">
                    <a:moveTo>
                      <a:pt x="5913" y="1"/>
                    </a:moveTo>
                    <a:cubicBezTo>
                      <a:pt x="5586" y="382"/>
                      <a:pt x="5177" y="628"/>
                      <a:pt x="4741" y="845"/>
                    </a:cubicBezTo>
                    <a:cubicBezTo>
                      <a:pt x="4186" y="1111"/>
                      <a:pt x="3589" y="1291"/>
                      <a:pt x="2987" y="1291"/>
                    </a:cubicBezTo>
                    <a:cubicBezTo>
                      <a:pt x="2908" y="1291"/>
                      <a:pt x="2830" y="1288"/>
                      <a:pt x="2752" y="1281"/>
                    </a:cubicBezTo>
                    <a:cubicBezTo>
                      <a:pt x="1771" y="1200"/>
                      <a:pt x="926" y="628"/>
                      <a:pt x="164" y="55"/>
                    </a:cubicBezTo>
                    <a:lnTo>
                      <a:pt x="136" y="55"/>
                    </a:lnTo>
                    <a:cubicBezTo>
                      <a:pt x="27" y="600"/>
                      <a:pt x="0" y="1172"/>
                      <a:pt x="136" y="1717"/>
                    </a:cubicBezTo>
                    <a:cubicBezTo>
                      <a:pt x="273" y="2235"/>
                      <a:pt x="545" y="2753"/>
                      <a:pt x="954" y="3134"/>
                    </a:cubicBezTo>
                    <a:cubicBezTo>
                      <a:pt x="1449" y="3580"/>
                      <a:pt x="2146" y="3823"/>
                      <a:pt x="2821" y="3823"/>
                    </a:cubicBezTo>
                    <a:cubicBezTo>
                      <a:pt x="2889" y="3823"/>
                      <a:pt x="2957" y="3821"/>
                      <a:pt x="3025" y="3816"/>
                    </a:cubicBezTo>
                    <a:cubicBezTo>
                      <a:pt x="3788" y="3734"/>
                      <a:pt x="4496" y="3352"/>
                      <a:pt x="5014" y="2807"/>
                    </a:cubicBezTo>
                    <a:cubicBezTo>
                      <a:pt x="5531" y="2262"/>
                      <a:pt x="5831" y="1527"/>
                      <a:pt x="5940" y="791"/>
                    </a:cubicBezTo>
                    <a:cubicBezTo>
                      <a:pt x="5967" y="519"/>
                      <a:pt x="5967" y="246"/>
                      <a:pt x="5913" y="1"/>
                    </a:cubicBezTo>
                    <a:close/>
                  </a:path>
                </a:pathLst>
              </a:custGeom>
              <a:solidFill>
                <a:srgbClr val="F5A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873433" y="3806764"/>
                <a:ext cx="78660" cy="28767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615" extrusionOk="0">
                    <a:moveTo>
                      <a:pt x="3487" y="1"/>
                    </a:moveTo>
                    <a:cubicBezTo>
                      <a:pt x="2269" y="1"/>
                      <a:pt x="1063" y="329"/>
                      <a:pt x="1" y="926"/>
                    </a:cubicBezTo>
                    <a:cubicBezTo>
                      <a:pt x="496" y="1372"/>
                      <a:pt x="1171" y="1615"/>
                      <a:pt x="1842" y="1615"/>
                    </a:cubicBezTo>
                    <a:cubicBezTo>
                      <a:pt x="1909" y="1615"/>
                      <a:pt x="1977" y="1613"/>
                      <a:pt x="2045" y="1608"/>
                    </a:cubicBezTo>
                    <a:cubicBezTo>
                      <a:pt x="2808" y="1526"/>
                      <a:pt x="3516" y="1144"/>
                      <a:pt x="4034" y="599"/>
                    </a:cubicBezTo>
                    <a:cubicBezTo>
                      <a:pt x="4170" y="436"/>
                      <a:pt x="4306" y="245"/>
                      <a:pt x="4415" y="54"/>
                    </a:cubicBezTo>
                    <a:lnTo>
                      <a:pt x="4333" y="54"/>
                    </a:lnTo>
                    <a:cubicBezTo>
                      <a:pt x="4052" y="19"/>
                      <a:pt x="3769" y="1"/>
                      <a:pt x="3487" y="1"/>
                    </a:cubicBezTo>
                    <a:close/>
                  </a:path>
                </a:pathLst>
              </a:custGeom>
              <a:solidFill>
                <a:srgbClr val="F46B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822974" y="3657758"/>
                <a:ext cx="17492" cy="4565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3" extrusionOk="0">
                    <a:moveTo>
                      <a:pt x="491" y="1"/>
                    </a:moveTo>
                    <a:cubicBezTo>
                      <a:pt x="218" y="1"/>
                      <a:pt x="0" y="573"/>
                      <a:pt x="0" y="1281"/>
                    </a:cubicBezTo>
                    <a:cubicBezTo>
                      <a:pt x="0" y="1990"/>
                      <a:pt x="218" y="2562"/>
                      <a:pt x="491" y="2562"/>
                    </a:cubicBezTo>
                    <a:cubicBezTo>
                      <a:pt x="763" y="2562"/>
                      <a:pt x="981" y="1990"/>
                      <a:pt x="981" y="1281"/>
                    </a:cubicBezTo>
                    <a:cubicBezTo>
                      <a:pt x="981" y="573"/>
                      <a:pt x="763" y="1"/>
                      <a:pt x="491" y="1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990879" y="3623311"/>
                <a:ext cx="17492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562" extrusionOk="0">
                    <a:moveTo>
                      <a:pt x="491" y="0"/>
                    </a:moveTo>
                    <a:cubicBezTo>
                      <a:pt x="219" y="0"/>
                      <a:pt x="1" y="572"/>
                      <a:pt x="1" y="1281"/>
                    </a:cubicBezTo>
                    <a:cubicBezTo>
                      <a:pt x="1" y="1989"/>
                      <a:pt x="219" y="2561"/>
                      <a:pt x="491" y="2561"/>
                    </a:cubicBezTo>
                    <a:cubicBezTo>
                      <a:pt x="764" y="2561"/>
                      <a:pt x="982" y="1989"/>
                      <a:pt x="982" y="1281"/>
                    </a:cubicBezTo>
                    <a:cubicBezTo>
                      <a:pt x="982" y="572"/>
                      <a:pt x="764" y="0"/>
                      <a:pt x="491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910818" y="3658257"/>
                <a:ext cx="31564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4473" extrusionOk="0">
                    <a:moveTo>
                      <a:pt x="300" y="0"/>
                    </a:moveTo>
                    <a:cubicBezTo>
                      <a:pt x="300" y="0"/>
                      <a:pt x="1172" y="3624"/>
                      <a:pt x="1226" y="3869"/>
                    </a:cubicBezTo>
                    <a:cubicBezTo>
                      <a:pt x="1253" y="4114"/>
                      <a:pt x="0" y="4469"/>
                      <a:pt x="0" y="4469"/>
                    </a:cubicBezTo>
                    <a:cubicBezTo>
                      <a:pt x="0" y="4469"/>
                      <a:pt x="109" y="4473"/>
                      <a:pt x="270" y="4473"/>
                    </a:cubicBezTo>
                    <a:cubicBezTo>
                      <a:pt x="715" y="4473"/>
                      <a:pt x="1562" y="4443"/>
                      <a:pt x="1662" y="4223"/>
                    </a:cubicBezTo>
                    <a:cubicBezTo>
                      <a:pt x="1771" y="3896"/>
                      <a:pt x="300" y="0"/>
                      <a:pt x="300" y="0"/>
                    </a:cubicBezTo>
                    <a:close/>
                  </a:path>
                </a:pathLst>
              </a:custGeom>
              <a:solidFill>
                <a:srgbClr val="762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927792" y="3574296"/>
                <a:ext cx="154363" cy="154345"/>
              </a:xfrm>
              <a:custGeom>
                <a:avLst/>
                <a:gdLst/>
                <a:ahLst/>
                <a:cxnLst/>
                <a:rect l="l" t="t" r="r" b="b"/>
                <a:pathLst>
                  <a:path w="8666" h="8665" extrusionOk="0">
                    <a:moveTo>
                      <a:pt x="4333" y="518"/>
                    </a:moveTo>
                    <a:cubicBezTo>
                      <a:pt x="6431" y="518"/>
                      <a:pt x="8148" y="2234"/>
                      <a:pt x="8148" y="4333"/>
                    </a:cubicBezTo>
                    <a:cubicBezTo>
                      <a:pt x="8148" y="6458"/>
                      <a:pt x="6431" y="8175"/>
                      <a:pt x="4333" y="8175"/>
                    </a:cubicBezTo>
                    <a:cubicBezTo>
                      <a:pt x="2208" y="8175"/>
                      <a:pt x="491" y="6458"/>
                      <a:pt x="491" y="4333"/>
                    </a:cubicBezTo>
                    <a:cubicBezTo>
                      <a:pt x="491" y="2234"/>
                      <a:pt x="2208" y="518"/>
                      <a:pt x="4333" y="518"/>
                    </a:cubicBezTo>
                    <a:close/>
                    <a:moveTo>
                      <a:pt x="4333" y="0"/>
                    </a:moveTo>
                    <a:cubicBezTo>
                      <a:pt x="2317" y="0"/>
                      <a:pt x="627" y="1390"/>
                      <a:pt x="137" y="3243"/>
                    </a:cubicBezTo>
                    <a:cubicBezTo>
                      <a:pt x="82" y="3406"/>
                      <a:pt x="55" y="3570"/>
                      <a:pt x="28" y="3733"/>
                    </a:cubicBezTo>
                    <a:cubicBezTo>
                      <a:pt x="1" y="3924"/>
                      <a:pt x="1" y="4142"/>
                      <a:pt x="1" y="4333"/>
                    </a:cubicBezTo>
                    <a:cubicBezTo>
                      <a:pt x="1" y="6730"/>
                      <a:pt x="1935" y="8665"/>
                      <a:pt x="4333" y="8665"/>
                    </a:cubicBezTo>
                    <a:cubicBezTo>
                      <a:pt x="6731" y="8665"/>
                      <a:pt x="8666" y="6730"/>
                      <a:pt x="8666" y="4333"/>
                    </a:cubicBezTo>
                    <a:cubicBezTo>
                      <a:pt x="8666" y="4169"/>
                      <a:pt x="8666" y="4006"/>
                      <a:pt x="8638" y="3815"/>
                    </a:cubicBezTo>
                    <a:cubicBezTo>
                      <a:pt x="8611" y="3624"/>
                      <a:pt x="8584" y="3433"/>
                      <a:pt x="8529" y="3270"/>
                    </a:cubicBezTo>
                    <a:cubicBezTo>
                      <a:pt x="8066" y="1390"/>
                      <a:pt x="6350" y="0"/>
                      <a:pt x="4333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901111" y="3656796"/>
                <a:ext cx="36890" cy="1505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845" extrusionOk="0">
                    <a:moveTo>
                      <a:pt x="1036" y="0"/>
                    </a:moveTo>
                    <a:cubicBezTo>
                      <a:pt x="981" y="0"/>
                      <a:pt x="927" y="0"/>
                      <a:pt x="872" y="28"/>
                    </a:cubicBezTo>
                    <a:cubicBezTo>
                      <a:pt x="354" y="109"/>
                      <a:pt x="27" y="518"/>
                      <a:pt x="0" y="518"/>
                    </a:cubicBezTo>
                    <a:lnTo>
                      <a:pt x="382" y="845"/>
                    </a:lnTo>
                    <a:cubicBezTo>
                      <a:pt x="382" y="845"/>
                      <a:pt x="600" y="600"/>
                      <a:pt x="899" y="518"/>
                    </a:cubicBezTo>
                    <a:cubicBezTo>
                      <a:pt x="954" y="491"/>
                      <a:pt x="1008" y="491"/>
                      <a:pt x="1063" y="491"/>
                    </a:cubicBezTo>
                    <a:cubicBezTo>
                      <a:pt x="1145" y="491"/>
                      <a:pt x="1199" y="491"/>
                      <a:pt x="1281" y="518"/>
                    </a:cubicBezTo>
                    <a:cubicBezTo>
                      <a:pt x="1444" y="572"/>
                      <a:pt x="1580" y="654"/>
                      <a:pt x="1717" y="818"/>
                    </a:cubicBezTo>
                    <a:lnTo>
                      <a:pt x="2071" y="463"/>
                    </a:lnTo>
                    <a:cubicBezTo>
                      <a:pt x="1826" y="191"/>
                      <a:pt x="1526" y="55"/>
                      <a:pt x="1254" y="0"/>
                    </a:cubicBezTo>
                    <a:close/>
                  </a:path>
                </a:pathLst>
              </a:custGeom>
              <a:solidFill>
                <a:srgbClr val="7565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20"/>
          <p:cNvSpPr/>
          <p:nvPr/>
        </p:nvSpPr>
        <p:spPr>
          <a:xfrm>
            <a:off x="1547828" y="1535904"/>
            <a:ext cx="1557325" cy="1044238"/>
          </a:xfrm>
          <a:prstGeom prst="wedgeRoundRectCallout">
            <a:avLst>
              <a:gd name="adj1" fmla="val 52493"/>
              <a:gd name="adj2" fmla="val 74951"/>
              <a:gd name="adj3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0"/>
          <p:cNvSpPr txBox="1"/>
          <p:nvPr/>
        </p:nvSpPr>
        <p:spPr>
          <a:xfrm>
            <a:off x="1451671" y="1640748"/>
            <a:ext cx="18291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dk2"/>
                </a:solidFill>
                <a:latin typeface="Archivo Black" panose="020B0604020202020204" charset="0"/>
                <a:ea typeface="Roboto"/>
                <a:cs typeface="Roboto"/>
                <a:sym typeface="Roboto"/>
              </a:rPr>
              <a:t>UNLESS means</a:t>
            </a:r>
            <a:endParaRPr sz="2000" dirty="0">
              <a:solidFill>
                <a:schemeClr val="dk2"/>
              </a:solidFill>
              <a:latin typeface="Archivo Black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20"/>
          <p:cNvSpPr/>
          <p:nvPr/>
        </p:nvSpPr>
        <p:spPr>
          <a:xfrm flipH="1">
            <a:off x="6118378" y="1302210"/>
            <a:ext cx="2568422" cy="1127204"/>
          </a:xfrm>
          <a:prstGeom prst="wedgeRoundRectCallout">
            <a:avLst>
              <a:gd name="adj1" fmla="val 48664"/>
              <a:gd name="adj2" fmla="val 76855"/>
              <a:gd name="adj3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0"/>
          <p:cNvSpPr txBox="1"/>
          <p:nvPr/>
        </p:nvSpPr>
        <p:spPr>
          <a:xfrm>
            <a:off x="6297725" y="1575937"/>
            <a:ext cx="2491405" cy="69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dk2"/>
                </a:solidFill>
                <a:latin typeface="Archivo Black" panose="020B0604020202020204" charset="0"/>
                <a:ea typeface="Roboto"/>
                <a:cs typeface="Roboto"/>
                <a:sym typeface="Roboto"/>
              </a:rPr>
              <a:t>IF … NOT</a:t>
            </a:r>
            <a:endParaRPr lang="en-US" sz="2200" dirty="0">
              <a:solidFill>
                <a:schemeClr val="dk2"/>
              </a:solidFill>
              <a:latin typeface="Archivo Black" panose="020B0604020202020204" charset="0"/>
              <a:ea typeface="Roboto"/>
              <a:cs typeface="Roboto"/>
              <a:sym typeface="Roboto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dk2"/>
                </a:solidFill>
                <a:latin typeface="Archivo Black" panose="020B0604020202020204" charset="0"/>
                <a:ea typeface="Roboto"/>
                <a:cs typeface="Roboto"/>
                <a:sym typeface="Roboto"/>
              </a:rPr>
              <a:t>EXCEPT IF…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" grpId="0"/>
      <p:bldP spid="1036" grpId="0"/>
      <p:bldP spid="10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3" name="Google Shape;16243;p123"/>
          <p:cNvSpPr/>
          <p:nvPr/>
        </p:nvSpPr>
        <p:spPr>
          <a:xfrm>
            <a:off x="4414059" y="3201025"/>
            <a:ext cx="4159116" cy="57329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44" name="Google Shape;16244;p123"/>
          <p:cNvSpPr txBox="1">
            <a:spLocks noGrp="1"/>
          </p:cNvSpPr>
          <p:nvPr>
            <p:ph type="title"/>
          </p:nvPr>
        </p:nvSpPr>
        <p:spPr>
          <a:xfrm>
            <a:off x="3844181" y="2358495"/>
            <a:ext cx="4813200" cy="7370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HOMEWORK</a:t>
            </a:r>
            <a:endParaRPr sz="4800" dirty="0"/>
          </a:p>
        </p:txBody>
      </p:sp>
      <p:sp>
        <p:nvSpPr>
          <p:cNvPr id="16246" name="Google Shape;16246;p123"/>
          <p:cNvSpPr txBox="1">
            <a:spLocks noGrp="1"/>
          </p:cNvSpPr>
          <p:nvPr>
            <p:ph type="subTitle" idx="1"/>
          </p:nvPr>
        </p:nvSpPr>
        <p:spPr>
          <a:xfrm>
            <a:off x="4580313" y="3310817"/>
            <a:ext cx="3836112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Workbook: Unit 6 - Part B 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6247" name="Google Shape;16247;p123"/>
          <p:cNvGrpSpPr/>
          <p:nvPr/>
        </p:nvGrpSpPr>
        <p:grpSpPr>
          <a:xfrm>
            <a:off x="101650" y="1667318"/>
            <a:ext cx="3381506" cy="3613268"/>
            <a:chOff x="101650" y="1667318"/>
            <a:chExt cx="3381506" cy="3613268"/>
          </a:xfrm>
        </p:grpSpPr>
        <p:grpSp>
          <p:nvGrpSpPr>
            <p:cNvPr id="16248" name="Google Shape;16248;p123"/>
            <p:cNvGrpSpPr/>
            <p:nvPr/>
          </p:nvGrpSpPr>
          <p:grpSpPr>
            <a:xfrm>
              <a:off x="1077411" y="1667318"/>
              <a:ext cx="1883494" cy="3613268"/>
              <a:chOff x="1077411" y="1667318"/>
              <a:chExt cx="1883494" cy="3613268"/>
            </a:xfrm>
          </p:grpSpPr>
          <p:sp>
            <p:nvSpPr>
              <p:cNvPr id="16249" name="Google Shape;16249;p123"/>
              <p:cNvSpPr/>
              <p:nvPr/>
            </p:nvSpPr>
            <p:spPr>
              <a:xfrm>
                <a:off x="2184528" y="1667318"/>
                <a:ext cx="776377" cy="1507625"/>
              </a:xfrm>
              <a:custGeom>
                <a:avLst/>
                <a:gdLst/>
                <a:ahLst/>
                <a:cxnLst/>
                <a:rect l="l" t="t" r="r" b="b"/>
                <a:pathLst>
                  <a:path w="27383" h="53179" extrusionOk="0">
                    <a:moveTo>
                      <a:pt x="2891" y="0"/>
                    </a:moveTo>
                    <a:cubicBezTo>
                      <a:pt x="2457" y="0"/>
                      <a:pt x="2315" y="689"/>
                      <a:pt x="2478" y="889"/>
                    </a:cubicBezTo>
                    <a:cubicBezTo>
                      <a:pt x="2968" y="1380"/>
                      <a:pt x="3922" y="4731"/>
                      <a:pt x="4794" y="7701"/>
                    </a:cubicBezTo>
                    <a:cubicBezTo>
                      <a:pt x="3011" y="3977"/>
                      <a:pt x="1213" y="2355"/>
                      <a:pt x="438" y="2355"/>
                    </a:cubicBezTo>
                    <a:cubicBezTo>
                      <a:pt x="148" y="2355"/>
                      <a:pt x="1" y="2584"/>
                      <a:pt x="53" y="3015"/>
                    </a:cubicBezTo>
                    <a:cubicBezTo>
                      <a:pt x="1851" y="4813"/>
                      <a:pt x="4576" y="10835"/>
                      <a:pt x="4576" y="10835"/>
                    </a:cubicBezTo>
                    <a:cubicBezTo>
                      <a:pt x="4047" y="10428"/>
                      <a:pt x="2957" y="9931"/>
                      <a:pt x="2223" y="9931"/>
                    </a:cubicBezTo>
                    <a:cubicBezTo>
                      <a:pt x="1973" y="9931"/>
                      <a:pt x="1765" y="9988"/>
                      <a:pt x="1633" y="10126"/>
                    </a:cubicBezTo>
                    <a:cubicBezTo>
                      <a:pt x="1088" y="10644"/>
                      <a:pt x="3513" y="12633"/>
                      <a:pt x="5366" y="14323"/>
                    </a:cubicBezTo>
                    <a:cubicBezTo>
                      <a:pt x="7246" y="16012"/>
                      <a:pt x="15312" y="28982"/>
                      <a:pt x="17165" y="32361"/>
                    </a:cubicBezTo>
                    <a:cubicBezTo>
                      <a:pt x="19045" y="35767"/>
                      <a:pt x="13241" y="40971"/>
                      <a:pt x="13241" y="40971"/>
                    </a:cubicBezTo>
                    <a:lnTo>
                      <a:pt x="17137" y="53178"/>
                    </a:lnTo>
                    <a:cubicBezTo>
                      <a:pt x="17137" y="53178"/>
                      <a:pt x="27383" y="37129"/>
                      <a:pt x="27110" y="32797"/>
                    </a:cubicBezTo>
                    <a:cubicBezTo>
                      <a:pt x="26811" y="28492"/>
                      <a:pt x="19617" y="20889"/>
                      <a:pt x="17083" y="18737"/>
                    </a:cubicBezTo>
                    <a:cubicBezTo>
                      <a:pt x="14549" y="16611"/>
                      <a:pt x="11579" y="13941"/>
                      <a:pt x="10080" y="7674"/>
                    </a:cubicBezTo>
                    <a:cubicBezTo>
                      <a:pt x="9025" y="3323"/>
                      <a:pt x="7957" y="2461"/>
                      <a:pt x="7300" y="2461"/>
                    </a:cubicBezTo>
                    <a:cubicBezTo>
                      <a:pt x="7006" y="2461"/>
                      <a:pt x="6794" y="2633"/>
                      <a:pt x="6701" y="2742"/>
                    </a:cubicBezTo>
                    <a:cubicBezTo>
                      <a:pt x="6701" y="2742"/>
                      <a:pt x="6119" y="717"/>
                      <a:pt x="5467" y="717"/>
                    </a:cubicBezTo>
                    <a:cubicBezTo>
                      <a:pt x="5443" y="717"/>
                      <a:pt x="5418" y="720"/>
                      <a:pt x="5394" y="726"/>
                    </a:cubicBezTo>
                    <a:cubicBezTo>
                      <a:pt x="4712" y="835"/>
                      <a:pt x="5257" y="2252"/>
                      <a:pt x="5612" y="4786"/>
                    </a:cubicBezTo>
                    <a:cubicBezTo>
                      <a:pt x="4315" y="955"/>
                      <a:pt x="3401" y="0"/>
                      <a:pt x="289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0" name="Google Shape;16250;p123"/>
              <p:cNvSpPr/>
              <p:nvPr/>
            </p:nvSpPr>
            <p:spPr>
              <a:xfrm>
                <a:off x="1077411" y="1686314"/>
                <a:ext cx="867530" cy="1466205"/>
              </a:xfrm>
              <a:custGeom>
                <a:avLst/>
                <a:gdLst/>
                <a:ahLst/>
                <a:cxnLst/>
                <a:rect l="l" t="t" r="r" b="b"/>
                <a:pathLst>
                  <a:path w="30598" h="51718" extrusionOk="0">
                    <a:moveTo>
                      <a:pt x="27741" y="1"/>
                    </a:moveTo>
                    <a:cubicBezTo>
                      <a:pt x="27661" y="1"/>
                      <a:pt x="27577" y="18"/>
                      <a:pt x="27493" y="56"/>
                    </a:cubicBezTo>
                    <a:cubicBezTo>
                      <a:pt x="27221" y="165"/>
                      <a:pt x="26921" y="383"/>
                      <a:pt x="26621" y="764"/>
                    </a:cubicBezTo>
                    <a:cubicBezTo>
                      <a:pt x="26482" y="485"/>
                      <a:pt x="26215" y="334"/>
                      <a:pt x="25891" y="334"/>
                    </a:cubicBezTo>
                    <a:cubicBezTo>
                      <a:pt x="25329" y="334"/>
                      <a:pt x="24596" y="790"/>
                      <a:pt x="24060" y="1827"/>
                    </a:cubicBezTo>
                    <a:cubicBezTo>
                      <a:pt x="23836" y="1453"/>
                      <a:pt x="23536" y="1122"/>
                      <a:pt x="23175" y="1122"/>
                    </a:cubicBezTo>
                    <a:cubicBezTo>
                      <a:pt x="22613" y="1122"/>
                      <a:pt x="21902" y="1921"/>
                      <a:pt x="21090" y="4606"/>
                    </a:cubicBezTo>
                    <a:cubicBezTo>
                      <a:pt x="19728" y="9020"/>
                      <a:pt x="17738" y="11200"/>
                      <a:pt x="15422" y="13407"/>
                    </a:cubicBezTo>
                    <a:cubicBezTo>
                      <a:pt x="13134" y="15614"/>
                      <a:pt x="0" y="24361"/>
                      <a:pt x="681" y="29647"/>
                    </a:cubicBezTo>
                    <a:cubicBezTo>
                      <a:pt x="1362" y="34961"/>
                      <a:pt x="7684" y="47985"/>
                      <a:pt x="10545" y="51718"/>
                    </a:cubicBezTo>
                    <a:cubicBezTo>
                      <a:pt x="13515" y="42917"/>
                      <a:pt x="14006" y="40519"/>
                      <a:pt x="14006" y="40519"/>
                    </a:cubicBezTo>
                    <a:cubicBezTo>
                      <a:pt x="14006" y="40519"/>
                      <a:pt x="7575" y="33326"/>
                      <a:pt x="9864" y="29020"/>
                    </a:cubicBezTo>
                    <a:cubicBezTo>
                      <a:pt x="12180" y="24715"/>
                      <a:pt x="19210" y="15506"/>
                      <a:pt x="22698" y="13898"/>
                    </a:cubicBezTo>
                    <a:cubicBezTo>
                      <a:pt x="26076" y="12345"/>
                      <a:pt x="28828" y="10546"/>
                      <a:pt x="28447" y="10165"/>
                    </a:cubicBezTo>
                    <a:cubicBezTo>
                      <a:pt x="28414" y="10132"/>
                      <a:pt x="28352" y="10117"/>
                      <a:pt x="28265" y="10117"/>
                    </a:cubicBezTo>
                    <a:cubicBezTo>
                      <a:pt x="27354" y="10117"/>
                      <a:pt x="23760" y="11800"/>
                      <a:pt x="23760" y="11800"/>
                    </a:cubicBezTo>
                    <a:cubicBezTo>
                      <a:pt x="23760" y="11800"/>
                      <a:pt x="29319" y="5288"/>
                      <a:pt x="30273" y="3462"/>
                    </a:cubicBezTo>
                    <a:cubicBezTo>
                      <a:pt x="30575" y="3004"/>
                      <a:pt x="30598" y="2730"/>
                      <a:pt x="30333" y="2730"/>
                    </a:cubicBezTo>
                    <a:cubicBezTo>
                      <a:pt x="29763" y="2730"/>
                      <a:pt x="27855" y="4005"/>
                      <a:pt x="24523" y="7467"/>
                    </a:cubicBezTo>
                    <a:cubicBezTo>
                      <a:pt x="26049" y="4252"/>
                      <a:pt x="27466" y="2018"/>
                      <a:pt x="28202" y="928"/>
                    </a:cubicBezTo>
                    <a:cubicBezTo>
                      <a:pt x="28501" y="513"/>
                      <a:pt x="28177" y="1"/>
                      <a:pt x="27741" y="1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1" name="Google Shape;16251;p123"/>
              <p:cNvSpPr/>
              <p:nvPr/>
            </p:nvSpPr>
            <p:spPr>
              <a:xfrm>
                <a:off x="1844551" y="2820444"/>
                <a:ext cx="387068" cy="300226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10590" extrusionOk="0">
                    <a:moveTo>
                      <a:pt x="10791" y="0"/>
                    </a:moveTo>
                    <a:lnTo>
                      <a:pt x="10791" y="0"/>
                    </a:lnTo>
                    <a:cubicBezTo>
                      <a:pt x="10790" y="1"/>
                      <a:pt x="5080" y="1704"/>
                      <a:pt x="2359" y="1704"/>
                    </a:cubicBezTo>
                    <a:cubicBezTo>
                      <a:pt x="2120" y="1704"/>
                      <a:pt x="1904" y="1691"/>
                      <a:pt x="1717" y="1662"/>
                    </a:cubicBezTo>
                    <a:lnTo>
                      <a:pt x="1717" y="1662"/>
                    </a:lnTo>
                    <a:cubicBezTo>
                      <a:pt x="1908" y="6213"/>
                      <a:pt x="0" y="9401"/>
                      <a:pt x="0" y="9401"/>
                    </a:cubicBezTo>
                    <a:cubicBezTo>
                      <a:pt x="0" y="9401"/>
                      <a:pt x="3035" y="10589"/>
                      <a:pt x="7217" y="10589"/>
                    </a:cubicBezTo>
                    <a:cubicBezTo>
                      <a:pt x="9175" y="10589"/>
                      <a:pt x="11384" y="10329"/>
                      <a:pt x="13652" y="9564"/>
                    </a:cubicBezTo>
                    <a:cubicBezTo>
                      <a:pt x="10600" y="6458"/>
                      <a:pt x="10791" y="1"/>
                      <a:pt x="1079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2" name="Google Shape;16252;p123"/>
              <p:cNvSpPr/>
              <p:nvPr/>
            </p:nvSpPr>
            <p:spPr>
              <a:xfrm>
                <a:off x="1519288" y="4241161"/>
                <a:ext cx="1016721" cy="1039424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36664" extrusionOk="0">
                    <a:moveTo>
                      <a:pt x="1" y="0"/>
                    </a:moveTo>
                    <a:lnTo>
                      <a:pt x="1" y="32098"/>
                    </a:lnTo>
                    <a:cubicBezTo>
                      <a:pt x="5741" y="35522"/>
                      <a:pt x="11639" y="36664"/>
                      <a:pt x="16951" y="36664"/>
                    </a:cubicBezTo>
                    <a:cubicBezTo>
                      <a:pt x="27576" y="36664"/>
                      <a:pt x="35859" y="32098"/>
                      <a:pt x="35859" y="32098"/>
                    </a:cubicBezTo>
                    <a:lnTo>
                      <a:pt x="32017" y="29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3" name="Google Shape;16253;p123"/>
              <p:cNvSpPr/>
              <p:nvPr/>
            </p:nvSpPr>
            <p:spPr>
              <a:xfrm>
                <a:off x="1262809" y="2752454"/>
                <a:ext cx="1619296" cy="1807511"/>
              </a:xfrm>
              <a:custGeom>
                <a:avLst/>
                <a:gdLst/>
                <a:ahLst/>
                <a:cxnLst/>
                <a:rect l="l" t="t" r="r" b="b"/>
                <a:pathLst>
                  <a:path w="57113" h="63757" extrusionOk="0">
                    <a:moveTo>
                      <a:pt x="6513" y="1"/>
                    </a:moveTo>
                    <a:cubicBezTo>
                      <a:pt x="1227" y="2262"/>
                      <a:pt x="1" y="10954"/>
                      <a:pt x="1" y="10954"/>
                    </a:cubicBezTo>
                    <a:cubicBezTo>
                      <a:pt x="1" y="10954"/>
                      <a:pt x="8257" y="18420"/>
                      <a:pt x="9047" y="22044"/>
                    </a:cubicBezTo>
                    <a:cubicBezTo>
                      <a:pt x="9837" y="25668"/>
                      <a:pt x="7112" y="54578"/>
                      <a:pt x="7112" y="54578"/>
                    </a:cubicBezTo>
                    <a:cubicBezTo>
                      <a:pt x="7112" y="54578"/>
                      <a:pt x="12507" y="61526"/>
                      <a:pt x="21281" y="63079"/>
                    </a:cubicBezTo>
                    <a:cubicBezTo>
                      <a:pt x="24126" y="63561"/>
                      <a:pt x="26713" y="63757"/>
                      <a:pt x="29037" y="63757"/>
                    </a:cubicBezTo>
                    <a:cubicBezTo>
                      <a:pt x="38932" y="63757"/>
                      <a:pt x="44061" y="60218"/>
                      <a:pt x="44061" y="60218"/>
                    </a:cubicBezTo>
                    <a:lnTo>
                      <a:pt x="48502" y="17984"/>
                    </a:lnTo>
                    <a:cubicBezTo>
                      <a:pt x="48502" y="17984"/>
                      <a:pt x="50491" y="16595"/>
                      <a:pt x="57112" y="5477"/>
                    </a:cubicBezTo>
                    <a:cubicBezTo>
                      <a:pt x="51636" y="3379"/>
                      <a:pt x="47467" y="1"/>
                      <a:pt x="47467" y="1"/>
                    </a:cubicBezTo>
                    <a:cubicBezTo>
                      <a:pt x="47467" y="1"/>
                      <a:pt x="39292" y="10518"/>
                      <a:pt x="25614" y="10954"/>
                    </a:cubicBezTo>
                    <a:cubicBezTo>
                      <a:pt x="25357" y="10962"/>
                      <a:pt x="25104" y="10966"/>
                      <a:pt x="24853" y="10966"/>
                    </a:cubicBezTo>
                    <a:cubicBezTo>
                      <a:pt x="11760" y="10966"/>
                      <a:pt x="6513" y="1"/>
                      <a:pt x="65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4" name="Google Shape;16254;p123"/>
              <p:cNvSpPr/>
              <p:nvPr/>
            </p:nvSpPr>
            <p:spPr>
              <a:xfrm>
                <a:off x="1892439" y="2820444"/>
                <a:ext cx="265011" cy="142033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5010" extrusionOk="0">
                    <a:moveTo>
                      <a:pt x="9102" y="0"/>
                    </a:moveTo>
                    <a:cubicBezTo>
                      <a:pt x="9101" y="1"/>
                      <a:pt x="3391" y="1704"/>
                      <a:pt x="670" y="1704"/>
                    </a:cubicBezTo>
                    <a:cubicBezTo>
                      <a:pt x="431" y="1704"/>
                      <a:pt x="215" y="1691"/>
                      <a:pt x="28" y="1662"/>
                    </a:cubicBezTo>
                    <a:lnTo>
                      <a:pt x="28" y="1662"/>
                    </a:lnTo>
                    <a:cubicBezTo>
                      <a:pt x="55" y="2316"/>
                      <a:pt x="55" y="2943"/>
                      <a:pt x="1" y="3515"/>
                    </a:cubicBezTo>
                    <a:cubicBezTo>
                      <a:pt x="709" y="3951"/>
                      <a:pt x="1472" y="4360"/>
                      <a:pt x="2344" y="4742"/>
                    </a:cubicBezTo>
                    <a:cubicBezTo>
                      <a:pt x="2789" y="4923"/>
                      <a:pt x="3320" y="5010"/>
                      <a:pt x="3912" y="5010"/>
                    </a:cubicBezTo>
                    <a:cubicBezTo>
                      <a:pt x="5456" y="5010"/>
                      <a:pt x="7416" y="4416"/>
                      <a:pt x="9347" y="3352"/>
                    </a:cubicBezTo>
                    <a:cubicBezTo>
                      <a:pt x="9074" y="1472"/>
                      <a:pt x="9102" y="0"/>
                      <a:pt x="9102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5" name="Google Shape;16255;p123"/>
              <p:cNvSpPr/>
              <p:nvPr/>
            </p:nvSpPr>
            <p:spPr>
              <a:xfrm>
                <a:off x="1615092" y="2123595"/>
                <a:ext cx="803481" cy="800264"/>
              </a:xfrm>
              <a:custGeom>
                <a:avLst/>
                <a:gdLst/>
                <a:ahLst/>
                <a:cxnLst/>
                <a:rect l="l" t="t" r="r" b="b"/>
                <a:pathLst>
                  <a:path w="28339" h="28228" extrusionOk="0">
                    <a:moveTo>
                      <a:pt x="24687" y="1"/>
                    </a:moveTo>
                    <a:lnTo>
                      <a:pt x="10246" y="1390"/>
                    </a:lnTo>
                    <a:lnTo>
                      <a:pt x="6922" y="2317"/>
                    </a:lnTo>
                    <a:cubicBezTo>
                      <a:pt x="6922" y="2317"/>
                      <a:pt x="3924" y="5123"/>
                      <a:pt x="3434" y="10736"/>
                    </a:cubicBezTo>
                    <a:cubicBezTo>
                      <a:pt x="2862" y="12889"/>
                      <a:pt x="1" y="22453"/>
                      <a:pt x="12126" y="27957"/>
                    </a:cubicBezTo>
                    <a:cubicBezTo>
                      <a:pt x="12577" y="28140"/>
                      <a:pt x="13112" y="28228"/>
                      <a:pt x="13706" y="28228"/>
                    </a:cubicBezTo>
                    <a:cubicBezTo>
                      <a:pt x="17710" y="28228"/>
                      <a:pt x="24414" y="24252"/>
                      <a:pt x="26240" y="18747"/>
                    </a:cubicBezTo>
                    <a:cubicBezTo>
                      <a:pt x="28339" y="12399"/>
                      <a:pt x="27576" y="4851"/>
                      <a:pt x="27521" y="4715"/>
                    </a:cubicBezTo>
                    <a:cubicBezTo>
                      <a:pt x="27467" y="4551"/>
                      <a:pt x="24687" y="1"/>
                      <a:pt x="24687" y="1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6" name="Google Shape;16256;p123"/>
              <p:cNvSpPr/>
              <p:nvPr/>
            </p:nvSpPr>
            <p:spPr>
              <a:xfrm>
                <a:off x="1693119" y="2000006"/>
                <a:ext cx="753269" cy="706822"/>
              </a:xfrm>
              <a:custGeom>
                <a:avLst/>
                <a:gdLst/>
                <a:ahLst/>
                <a:cxnLst/>
                <a:rect l="l" t="t" r="r" b="b"/>
                <a:pathLst>
                  <a:path w="26568" h="24932" extrusionOk="0">
                    <a:moveTo>
                      <a:pt x="12862" y="0"/>
                    </a:moveTo>
                    <a:cubicBezTo>
                      <a:pt x="7903" y="109"/>
                      <a:pt x="1" y="2643"/>
                      <a:pt x="1608" y="10899"/>
                    </a:cubicBezTo>
                    <a:cubicBezTo>
                      <a:pt x="2998" y="8638"/>
                      <a:pt x="3924" y="7602"/>
                      <a:pt x="3924" y="7602"/>
                    </a:cubicBezTo>
                    <a:cubicBezTo>
                      <a:pt x="3924" y="7602"/>
                      <a:pt x="6550" y="10344"/>
                      <a:pt x="11023" y="10344"/>
                    </a:cubicBezTo>
                    <a:cubicBezTo>
                      <a:pt x="13725" y="10344"/>
                      <a:pt x="17102" y="9343"/>
                      <a:pt x="20982" y="6131"/>
                    </a:cubicBezTo>
                    <a:cubicBezTo>
                      <a:pt x="20982" y="6131"/>
                      <a:pt x="24088" y="11063"/>
                      <a:pt x="23734" y="17221"/>
                    </a:cubicBezTo>
                    <a:cubicBezTo>
                      <a:pt x="25096" y="17412"/>
                      <a:pt x="23325" y="21880"/>
                      <a:pt x="22671" y="24932"/>
                    </a:cubicBezTo>
                    <a:cubicBezTo>
                      <a:pt x="26568" y="24360"/>
                      <a:pt x="26540" y="11826"/>
                      <a:pt x="25641" y="9019"/>
                    </a:cubicBezTo>
                    <a:cubicBezTo>
                      <a:pt x="24769" y="6240"/>
                      <a:pt x="20845" y="109"/>
                      <a:pt x="1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7" name="Google Shape;16257;p123"/>
              <p:cNvSpPr/>
              <p:nvPr/>
            </p:nvSpPr>
            <p:spPr>
              <a:xfrm>
                <a:off x="1784273" y="2458127"/>
                <a:ext cx="102012" cy="35551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254" fill="none" extrusionOk="0">
                    <a:moveTo>
                      <a:pt x="1" y="382"/>
                    </a:moveTo>
                    <a:cubicBezTo>
                      <a:pt x="600" y="82"/>
                      <a:pt x="1309" y="0"/>
                      <a:pt x="1963" y="164"/>
                    </a:cubicBezTo>
                    <a:cubicBezTo>
                      <a:pt x="2617" y="327"/>
                      <a:pt x="3189" y="709"/>
                      <a:pt x="3598" y="1254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8" name="Google Shape;16258;p123"/>
              <p:cNvSpPr/>
              <p:nvPr/>
            </p:nvSpPr>
            <p:spPr>
              <a:xfrm>
                <a:off x="2103355" y="2478200"/>
                <a:ext cx="121320" cy="23984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846" fill="none" extrusionOk="0">
                    <a:moveTo>
                      <a:pt x="0" y="845"/>
                    </a:moveTo>
                    <a:cubicBezTo>
                      <a:pt x="600" y="355"/>
                      <a:pt x="1336" y="55"/>
                      <a:pt x="2126" y="28"/>
                    </a:cubicBezTo>
                    <a:cubicBezTo>
                      <a:pt x="2889" y="1"/>
                      <a:pt x="3652" y="246"/>
                      <a:pt x="4278" y="709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9" name="Google Shape;16259;p123"/>
              <p:cNvSpPr/>
              <p:nvPr/>
            </p:nvSpPr>
            <p:spPr>
              <a:xfrm>
                <a:off x="1801284" y="2348402"/>
                <a:ext cx="95831" cy="1009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356" fill="none" extrusionOk="0">
                    <a:moveTo>
                      <a:pt x="0" y="355"/>
                    </a:moveTo>
                    <a:cubicBezTo>
                      <a:pt x="1118" y="219"/>
                      <a:pt x="2262" y="110"/>
                      <a:pt x="3379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0" name="Google Shape;16260;p123"/>
              <p:cNvSpPr/>
              <p:nvPr/>
            </p:nvSpPr>
            <p:spPr>
              <a:xfrm>
                <a:off x="2119572" y="2368504"/>
                <a:ext cx="99687" cy="929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28" fill="none" extrusionOk="0">
                    <a:moveTo>
                      <a:pt x="1" y="0"/>
                    </a:moveTo>
                    <a:cubicBezTo>
                      <a:pt x="1172" y="109"/>
                      <a:pt x="2344" y="218"/>
                      <a:pt x="3516" y="327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1" name="Google Shape;16261;p123"/>
              <p:cNvSpPr/>
              <p:nvPr/>
            </p:nvSpPr>
            <p:spPr>
              <a:xfrm>
                <a:off x="1855353" y="2648174"/>
                <a:ext cx="247262" cy="164317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5796" extrusionOk="0">
                    <a:moveTo>
                      <a:pt x="8720" y="0"/>
                    </a:moveTo>
                    <a:lnTo>
                      <a:pt x="8720" y="0"/>
                    </a:lnTo>
                    <a:cubicBezTo>
                      <a:pt x="7957" y="1063"/>
                      <a:pt x="6840" y="1853"/>
                      <a:pt x="5587" y="2262"/>
                    </a:cubicBezTo>
                    <a:cubicBezTo>
                      <a:pt x="4928" y="2477"/>
                      <a:pt x="4238" y="2586"/>
                      <a:pt x="3547" y="2586"/>
                    </a:cubicBezTo>
                    <a:cubicBezTo>
                      <a:pt x="2923" y="2586"/>
                      <a:pt x="2297" y="2497"/>
                      <a:pt x="1690" y="2316"/>
                    </a:cubicBezTo>
                    <a:cubicBezTo>
                      <a:pt x="1145" y="2153"/>
                      <a:pt x="600" y="1907"/>
                      <a:pt x="219" y="1471"/>
                    </a:cubicBezTo>
                    <a:lnTo>
                      <a:pt x="192" y="1499"/>
                    </a:lnTo>
                    <a:cubicBezTo>
                      <a:pt x="1" y="2071"/>
                      <a:pt x="83" y="2725"/>
                      <a:pt x="328" y="3270"/>
                    </a:cubicBezTo>
                    <a:cubicBezTo>
                      <a:pt x="573" y="3815"/>
                      <a:pt x="982" y="4305"/>
                      <a:pt x="1445" y="4687"/>
                    </a:cubicBezTo>
                    <a:cubicBezTo>
                      <a:pt x="1799" y="5014"/>
                      <a:pt x="2181" y="5286"/>
                      <a:pt x="2617" y="5477"/>
                    </a:cubicBezTo>
                    <a:cubicBezTo>
                      <a:pt x="3127" y="5711"/>
                      <a:pt x="3703" y="5795"/>
                      <a:pt x="4269" y="5795"/>
                    </a:cubicBezTo>
                    <a:cubicBezTo>
                      <a:pt x="4428" y="5795"/>
                      <a:pt x="4586" y="5789"/>
                      <a:pt x="4742" y="5777"/>
                    </a:cubicBezTo>
                    <a:cubicBezTo>
                      <a:pt x="5668" y="5695"/>
                      <a:pt x="6649" y="5395"/>
                      <a:pt x="7222" y="4659"/>
                    </a:cubicBezTo>
                    <a:cubicBezTo>
                      <a:pt x="7467" y="4333"/>
                      <a:pt x="7630" y="3951"/>
                      <a:pt x="7766" y="3570"/>
                    </a:cubicBezTo>
                    <a:cubicBezTo>
                      <a:pt x="8230" y="2425"/>
                      <a:pt x="8693" y="1253"/>
                      <a:pt x="8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2" name="Google Shape;16262;p123"/>
              <p:cNvSpPr/>
              <p:nvPr/>
            </p:nvSpPr>
            <p:spPr>
              <a:xfrm>
                <a:off x="1911747" y="2766829"/>
                <a:ext cx="142188" cy="45672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1611" extrusionOk="0">
                    <a:moveTo>
                      <a:pt x="2798" y="1"/>
                    </a:moveTo>
                    <a:cubicBezTo>
                      <a:pt x="2311" y="1"/>
                      <a:pt x="1826" y="62"/>
                      <a:pt x="1363" y="202"/>
                    </a:cubicBezTo>
                    <a:cubicBezTo>
                      <a:pt x="846" y="365"/>
                      <a:pt x="382" y="611"/>
                      <a:pt x="1" y="938"/>
                    </a:cubicBezTo>
                    <a:cubicBezTo>
                      <a:pt x="192" y="1074"/>
                      <a:pt x="410" y="1210"/>
                      <a:pt x="628" y="1292"/>
                    </a:cubicBezTo>
                    <a:cubicBezTo>
                      <a:pt x="1138" y="1526"/>
                      <a:pt x="1714" y="1610"/>
                      <a:pt x="2280" y="1610"/>
                    </a:cubicBezTo>
                    <a:cubicBezTo>
                      <a:pt x="2439" y="1610"/>
                      <a:pt x="2597" y="1604"/>
                      <a:pt x="2753" y="1592"/>
                    </a:cubicBezTo>
                    <a:cubicBezTo>
                      <a:pt x="3598" y="1537"/>
                      <a:pt x="4442" y="1292"/>
                      <a:pt x="5015" y="720"/>
                    </a:cubicBezTo>
                    <a:cubicBezTo>
                      <a:pt x="5015" y="665"/>
                      <a:pt x="4987" y="611"/>
                      <a:pt x="4960" y="556"/>
                    </a:cubicBezTo>
                    <a:cubicBezTo>
                      <a:pt x="4797" y="284"/>
                      <a:pt x="4470" y="202"/>
                      <a:pt x="4170" y="148"/>
                    </a:cubicBezTo>
                    <a:cubicBezTo>
                      <a:pt x="3720" y="55"/>
                      <a:pt x="3258" y="1"/>
                      <a:pt x="2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3" name="Google Shape;16263;p123"/>
              <p:cNvSpPr/>
              <p:nvPr/>
            </p:nvSpPr>
            <p:spPr>
              <a:xfrm>
                <a:off x="1931849" y="2470545"/>
                <a:ext cx="60533" cy="16190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711" extrusionOk="0">
                    <a:moveTo>
                      <a:pt x="1764" y="0"/>
                    </a:moveTo>
                    <a:cubicBezTo>
                      <a:pt x="1511" y="0"/>
                      <a:pt x="1390" y="1821"/>
                      <a:pt x="1118" y="2886"/>
                    </a:cubicBezTo>
                    <a:cubicBezTo>
                      <a:pt x="791" y="4167"/>
                      <a:pt x="0" y="4685"/>
                      <a:pt x="273" y="5121"/>
                    </a:cubicBezTo>
                    <a:cubicBezTo>
                      <a:pt x="476" y="5446"/>
                      <a:pt x="1697" y="5711"/>
                      <a:pt x="2019" y="5711"/>
                    </a:cubicBezTo>
                    <a:cubicBezTo>
                      <a:pt x="2129" y="5711"/>
                      <a:pt x="2135" y="5680"/>
                      <a:pt x="1962" y="5611"/>
                    </a:cubicBezTo>
                    <a:cubicBezTo>
                      <a:pt x="1254" y="5311"/>
                      <a:pt x="409" y="4603"/>
                      <a:pt x="1118" y="4058"/>
                    </a:cubicBezTo>
                    <a:cubicBezTo>
                      <a:pt x="1826" y="3486"/>
                      <a:pt x="1935" y="243"/>
                      <a:pt x="1935" y="243"/>
                    </a:cubicBezTo>
                    <a:cubicBezTo>
                      <a:pt x="1871" y="74"/>
                      <a:pt x="1815" y="0"/>
                      <a:pt x="1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64" name="Google Shape;16264;p123"/>
            <p:cNvGrpSpPr/>
            <p:nvPr/>
          </p:nvGrpSpPr>
          <p:grpSpPr>
            <a:xfrm>
              <a:off x="1721390" y="2097542"/>
              <a:ext cx="1761766" cy="3061975"/>
              <a:chOff x="1721390" y="2097542"/>
              <a:chExt cx="1761766" cy="3061975"/>
            </a:xfrm>
          </p:grpSpPr>
          <p:sp>
            <p:nvSpPr>
              <p:cNvPr id="16265" name="Google Shape;16265;p123"/>
              <p:cNvSpPr/>
              <p:nvPr/>
            </p:nvSpPr>
            <p:spPr>
              <a:xfrm>
                <a:off x="2359862" y="2984387"/>
                <a:ext cx="573599" cy="724499"/>
              </a:xfrm>
              <a:custGeom>
                <a:avLst/>
                <a:gdLst/>
                <a:ahLst/>
                <a:cxnLst/>
                <a:rect l="l" t="t" r="r" b="b"/>
                <a:pathLst>
                  <a:path w="19846" h="25067" extrusionOk="0">
                    <a:moveTo>
                      <a:pt x="12760" y="0"/>
                    </a:moveTo>
                    <a:cubicBezTo>
                      <a:pt x="11984" y="0"/>
                      <a:pt x="6008" y="214"/>
                      <a:pt x="4505" y="6759"/>
                    </a:cubicBezTo>
                    <a:cubicBezTo>
                      <a:pt x="3844" y="9450"/>
                      <a:pt x="4001" y="12611"/>
                      <a:pt x="2142" y="12611"/>
                    </a:cubicBezTo>
                    <a:cubicBezTo>
                      <a:pt x="1855" y="12611"/>
                      <a:pt x="1520" y="12536"/>
                      <a:pt x="1126" y="12372"/>
                    </a:cubicBezTo>
                    <a:cubicBezTo>
                      <a:pt x="1052" y="12321"/>
                      <a:pt x="979" y="12298"/>
                      <a:pt x="911" y="12298"/>
                    </a:cubicBezTo>
                    <a:cubicBezTo>
                      <a:pt x="275" y="12298"/>
                      <a:pt x="0" y="14275"/>
                      <a:pt x="2189" y="14742"/>
                    </a:cubicBezTo>
                    <a:cubicBezTo>
                      <a:pt x="1753" y="17603"/>
                      <a:pt x="1181" y="21963"/>
                      <a:pt x="7475" y="24470"/>
                    </a:cubicBezTo>
                    <a:cubicBezTo>
                      <a:pt x="8550" y="24891"/>
                      <a:pt x="9582" y="25066"/>
                      <a:pt x="10552" y="25066"/>
                    </a:cubicBezTo>
                    <a:cubicBezTo>
                      <a:pt x="15289" y="25066"/>
                      <a:pt x="18592" y="20900"/>
                      <a:pt x="18592" y="20900"/>
                    </a:cubicBezTo>
                    <a:lnTo>
                      <a:pt x="19846" y="3244"/>
                    </a:lnTo>
                    <a:lnTo>
                      <a:pt x="12843" y="1"/>
                    </a:lnTo>
                    <a:cubicBezTo>
                      <a:pt x="12843" y="1"/>
                      <a:pt x="12814" y="0"/>
                      <a:pt x="12760" y="0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6" name="Google Shape;16266;p123"/>
              <p:cNvSpPr/>
              <p:nvPr/>
            </p:nvSpPr>
            <p:spPr>
              <a:xfrm>
                <a:off x="1721390" y="2560415"/>
                <a:ext cx="651318" cy="1502901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51999" extrusionOk="0">
                    <a:moveTo>
                      <a:pt x="5260" y="0"/>
                    </a:moveTo>
                    <a:cubicBezTo>
                      <a:pt x="4920" y="0"/>
                      <a:pt x="4547" y="373"/>
                      <a:pt x="4251" y="1399"/>
                    </a:cubicBezTo>
                    <a:cubicBezTo>
                      <a:pt x="4142" y="1360"/>
                      <a:pt x="3992" y="1328"/>
                      <a:pt x="3829" y="1328"/>
                    </a:cubicBezTo>
                    <a:cubicBezTo>
                      <a:pt x="3421" y="1328"/>
                      <a:pt x="2927" y="1529"/>
                      <a:pt x="2752" y="2326"/>
                    </a:cubicBezTo>
                    <a:cubicBezTo>
                      <a:pt x="2715" y="2321"/>
                      <a:pt x="2677" y="2319"/>
                      <a:pt x="2640" y="2319"/>
                    </a:cubicBezTo>
                    <a:cubicBezTo>
                      <a:pt x="1568" y="2319"/>
                      <a:pt x="617" y="4235"/>
                      <a:pt x="327" y="9001"/>
                    </a:cubicBezTo>
                    <a:cubicBezTo>
                      <a:pt x="0" y="13933"/>
                      <a:pt x="5313" y="40691"/>
                      <a:pt x="18910" y="51999"/>
                    </a:cubicBezTo>
                    <a:cubicBezTo>
                      <a:pt x="21662" y="46249"/>
                      <a:pt x="22534" y="43388"/>
                      <a:pt x="22534" y="43388"/>
                    </a:cubicBezTo>
                    <a:cubicBezTo>
                      <a:pt x="22534" y="43388"/>
                      <a:pt x="11744" y="28892"/>
                      <a:pt x="8665" y="21672"/>
                    </a:cubicBezTo>
                    <a:cubicBezTo>
                      <a:pt x="5613" y="14424"/>
                      <a:pt x="5858" y="11808"/>
                      <a:pt x="7684" y="8184"/>
                    </a:cubicBezTo>
                    <a:cubicBezTo>
                      <a:pt x="7997" y="7506"/>
                      <a:pt x="7578" y="7138"/>
                      <a:pt x="7098" y="7138"/>
                    </a:cubicBezTo>
                    <a:cubicBezTo>
                      <a:pt x="6827" y="7138"/>
                      <a:pt x="6536" y="7256"/>
                      <a:pt x="6349" y="7503"/>
                    </a:cubicBezTo>
                    <a:cubicBezTo>
                      <a:pt x="6376" y="4803"/>
                      <a:pt x="8343" y="1395"/>
                      <a:pt x="6308" y="1395"/>
                    </a:cubicBezTo>
                    <a:cubicBezTo>
                      <a:pt x="6269" y="1395"/>
                      <a:pt x="6228" y="1397"/>
                      <a:pt x="6185" y="1399"/>
                    </a:cubicBezTo>
                    <a:cubicBezTo>
                      <a:pt x="6138" y="718"/>
                      <a:pt x="5731" y="0"/>
                      <a:pt x="5260" y="0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7" name="Google Shape;16267;p123"/>
              <p:cNvSpPr/>
              <p:nvPr/>
            </p:nvSpPr>
            <p:spPr>
              <a:xfrm>
                <a:off x="2542124" y="2097542"/>
                <a:ext cx="487117" cy="95307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1192" extrusionOk="0">
                    <a:moveTo>
                      <a:pt x="3012" y="1"/>
                    </a:moveTo>
                    <a:cubicBezTo>
                      <a:pt x="2971" y="1"/>
                      <a:pt x="2930" y="7"/>
                      <a:pt x="2888" y="19"/>
                    </a:cubicBezTo>
                    <a:cubicBezTo>
                      <a:pt x="2180" y="265"/>
                      <a:pt x="3706" y="2962"/>
                      <a:pt x="4605" y="7567"/>
                    </a:cubicBezTo>
                    <a:cubicBezTo>
                      <a:pt x="3107" y="3734"/>
                      <a:pt x="1231" y="1509"/>
                      <a:pt x="607" y="1509"/>
                    </a:cubicBezTo>
                    <a:cubicBezTo>
                      <a:pt x="561" y="1509"/>
                      <a:pt x="522" y="1521"/>
                      <a:pt x="491" y="1545"/>
                    </a:cubicBezTo>
                    <a:cubicBezTo>
                      <a:pt x="0" y="1900"/>
                      <a:pt x="1880" y="5551"/>
                      <a:pt x="3433" y="9502"/>
                    </a:cubicBezTo>
                    <a:cubicBezTo>
                      <a:pt x="2221" y="7607"/>
                      <a:pt x="1373" y="7144"/>
                      <a:pt x="833" y="7144"/>
                    </a:cubicBezTo>
                    <a:cubicBezTo>
                      <a:pt x="316" y="7144"/>
                      <a:pt x="82" y="7567"/>
                      <a:pt x="82" y="7567"/>
                    </a:cubicBezTo>
                    <a:cubicBezTo>
                      <a:pt x="82" y="7567"/>
                      <a:pt x="2425" y="10265"/>
                      <a:pt x="3433" y="12308"/>
                    </a:cubicBezTo>
                    <a:cubicBezTo>
                      <a:pt x="5940" y="16368"/>
                      <a:pt x="7711" y="29257"/>
                      <a:pt x="7711" y="29257"/>
                    </a:cubicBezTo>
                    <a:cubicBezTo>
                      <a:pt x="7711" y="29257"/>
                      <a:pt x="12114" y="31192"/>
                      <a:pt x="14925" y="31192"/>
                    </a:cubicBezTo>
                    <a:cubicBezTo>
                      <a:pt x="15296" y="31192"/>
                      <a:pt x="15639" y="31158"/>
                      <a:pt x="15940" y="31082"/>
                    </a:cubicBezTo>
                    <a:cubicBezTo>
                      <a:pt x="14196" y="24243"/>
                      <a:pt x="8583" y="11791"/>
                      <a:pt x="8066" y="8957"/>
                    </a:cubicBezTo>
                    <a:cubicBezTo>
                      <a:pt x="7431" y="4321"/>
                      <a:pt x="7212" y="3050"/>
                      <a:pt x="6410" y="3050"/>
                    </a:cubicBezTo>
                    <a:cubicBezTo>
                      <a:pt x="6316" y="3050"/>
                      <a:pt x="6215" y="3067"/>
                      <a:pt x="6104" y="3099"/>
                    </a:cubicBezTo>
                    <a:cubicBezTo>
                      <a:pt x="5672" y="1559"/>
                      <a:pt x="5239" y="1171"/>
                      <a:pt x="4913" y="1171"/>
                    </a:cubicBezTo>
                    <a:cubicBezTo>
                      <a:pt x="4582" y="1171"/>
                      <a:pt x="4360" y="1573"/>
                      <a:pt x="4360" y="1573"/>
                    </a:cubicBezTo>
                    <a:cubicBezTo>
                      <a:pt x="4360" y="1573"/>
                      <a:pt x="3683" y="1"/>
                      <a:pt x="3012" y="1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8" name="Google Shape;16268;p123"/>
              <p:cNvSpPr/>
              <p:nvPr/>
            </p:nvSpPr>
            <p:spPr>
              <a:xfrm>
                <a:off x="2185279" y="3710757"/>
                <a:ext cx="789905" cy="1095231"/>
              </a:xfrm>
              <a:custGeom>
                <a:avLst/>
                <a:gdLst/>
                <a:ahLst/>
                <a:cxnLst/>
                <a:rect l="l" t="t" r="r" b="b"/>
                <a:pathLst>
                  <a:path w="27330" h="37894" extrusionOk="0">
                    <a:moveTo>
                      <a:pt x="4469" y="0"/>
                    </a:moveTo>
                    <a:cubicBezTo>
                      <a:pt x="4448" y="0"/>
                      <a:pt x="4428" y="7"/>
                      <a:pt x="4414" y="21"/>
                    </a:cubicBezTo>
                    <a:cubicBezTo>
                      <a:pt x="2861" y="2119"/>
                      <a:pt x="600" y="6915"/>
                      <a:pt x="300" y="11165"/>
                    </a:cubicBezTo>
                    <a:cubicBezTo>
                      <a:pt x="1472" y="12473"/>
                      <a:pt x="4551" y="15498"/>
                      <a:pt x="4387" y="15961"/>
                    </a:cubicBezTo>
                    <a:cubicBezTo>
                      <a:pt x="4251" y="16424"/>
                      <a:pt x="0" y="21274"/>
                      <a:pt x="82" y="23836"/>
                    </a:cubicBezTo>
                    <a:cubicBezTo>
                      <a:pt x="136" y="26370"/>
                      <a:pt x="5096" y="33645"/>
                      <a:pt x="5395" y="36806"/>
                    </a:cubicBezTo>
                    <a:cubicBezTo>
                      <a:pt x="7987" y="37457"/>
                      <a:pt x="12817" y="37893"/>
                      <a:pt x="17351" y="37893"/>
                    </a:cubicBezTo>
                    <a:cubicBezTo>
                      <a:pt x="21351" y="37893"/>
                      <a:pt x="25121" y="37554"/>
                      <a:pt x="26921" y="36724"/>
                    </a:cubicBezTo>
                    <a:cubicBezTo>
                      <a:pt x="26921" y="32473"/>
                      <a:pt x="27330" y="10866"/>
                      <a:pt x="27330" y="10866"/>
                    </a:cubicBezTo>
                    <a:lnTo>
                      <a:pt x="11335" y="6451"/>
                    </a:lnTo>
                    <a:cubicBezTo>
                      <a:pt x="11335" y="6451"/>
                      <a:pt x="6267" y="2991"/>
                      <a:pt x="4523" y="21"/>
                    </a:cubicBezTo>
                    <a:cubicBezTo>
                      <a:pt x="4510" y="7"/>
                      <a:pt x="4489" y="0"/>
                      <a:pt x="4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9" name="Google Shape;16269;p123"/>
              <p:cNvSpPr/>
              <p:nvPr/>
            </p:nvSpPr>
            <p:spPr>
              <a:xfrm>
                <a:off x="2334917" y="2963402"/>
                <a:ext cx="1148239" cy="1685218"/>
              </a:xfrm>
              <a:custGeom>
                <a:avLst/>
                <a:gdLst/>
                <a:ahLst/>
                <a:cxnLst/>
                <a:rect l="l" t="t" r="r" b="b"/>
                <a:pathLst>
                  <a:path w="39728" h="58307" extrusionOk="0">
                    <a:moveTo>
                      <a:pt x="16567" y="0"/>
                    </a:moveTo>
                    <a:cubicBezTo>
                      <a:pt x="15030" y="0"/>
                      <a:pt x="13344" y="220"/>
                      <a:pt x="11499" y="727"/>
                    </a:cubicBezTo>
                    <a:cubicBezTo>
                      <a:pt x="11499" y="727"/>
                      <a:pt x="8093" y="5059"/>
                      <a:pt x="8910" y="12198"/>
                    </a:cubicBezTo>
                    <a:cubicBezTo>
                      <a:pt x="9701" y="19337"/>
                      <a:pt x="8474" y="22662"/>
                      <a:pt x="5150" y="26694"/>
                    </a:cubicBezTo>
                    <a:cubicBezTo>
                      <a:pt x="1853" y="30700"/>
                      <a:pt x="3243" y="34433"/>
                      <a:pt x="5150" y="38057"/>
                    </a:cubicBezTo>
                    <a:cubicBezTo>
                      <a:pt x="7085" y="41653"/>
                      <a:pt x="4169" y="43888"/>
                      <a:pt x="2071" y="46994"/>
                    </a:cubicBezTo>
                    <a:cubicBezTo>
                      <a:pt x="0" y="50073"/>
                      <a:pt x="927" y="55550"/>
                      <a:pt x="5940" y="57866"/>
                    </a:cubicBezTo>
                    <a:cubicBezTo>
                      <a:pt x="6613" y="58177"/>
                      <a:pt x="7201" y="58307"/>
                      <a:pt x="7730" y="58307"/>
                    </a:cubicBezTo>
                    <a:cubicBezTo>
                      <a:pt x="10467" y="58307"/>
                      <a:pt x="11615" y="54813"/>
                      <a:pt x="14732" y="54813"/>
                    </a:cubicBezTo>
                    <a:cubicBezTo>
                      <a:pt x="15498" y="54813"/>
                      <a:pt x="16382" y="55024"/>
                      <a:pt x="17439" y="55550"/>
                    </a:cubicBezTo>
                    <a:cubicBezTo>
                      <a:pt x="19685" y="56667"/>
                      <a:pt x="21642" y="57216"/>
                      <a:pt x="23391" y="57216"/>
                    </a:cubicBezTo>
                    <a:cubicBezTo>
                      <a:pt x="25908" y="57216"/>
                      <a:pt x="27994" y="56079"/>
                      <a:pt x="29891" y="53860"/>
                    </a:cubicBezTo>
                    <a:cubicBezTo>
                      <a:pt x="30600" y="53016"/>
                      <a:pt x="31499" y="52335"/>
                      <a:pt x="32562" y="52035"/>
                    </a:cubicBezTo>
                    <a:cubicBezTo>
                      <a:pt x="37603" y="50563"/>
                      <a:pt x="39728" y="41136"/>
                      <a:pt x="36949" y="36258"/>
                    </a:cubicBezTo>
                    <a:cubicBezTo>
                      <a:pt x="33951" y="30918"/>
                      <a:pt x="30164" y="26613"/>
                      <a:pt x="29101" y="22662"/>
                    </a:cubicBezTo>
                    <a:cubicBezTo>
                      <a:pt x="28011" y="18738"/>
                      <a:pt x="30627" y="8847"/>
                      <a:pt x="28011" y="5604"/>
                    </a:cubicBezTo>
                    <a:cubicBezTo>
                      <a:pt x="25949" y="3048"/>
                      <a:pt x="22294" y="0"/>
                      <a:pt x="16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0" name="Google Shape;16270;p123"/>
              <p:cNvSpPr/>
              <p:nvPr/>
            </p:nvSpPr>
            <p:spPr>
              <a:xfrm>
                <a:off x="2342146" y="4768392"/>
                <a:ext cx="635072" cy="391124"/>
              </a:xfrm>
              <a:custGeom>
                <a:avLst/>
                <a:gdLst/>
                <a:ahLst/>
                <a:cxnLst/>
                <a:rect l="l" t="t" r="r" b="b"/>
                <a:pathLst>
                  <a:path w="22126" h="13628" extrusionOk="0">
                    <a:moveTo>
                      <a:pt x="21526" y="1"/>
                    </a:moveTo>
                    <a:lnTo>
                      <a:pt x="0" y="83"/>
                    </a:lnTo>
                    <a:cubicBezTo>
                      <a:pt x="0" y="83"/>
                      <a:pt x="355" y="10682"/>
                      <a:pt x="0" y="13543"/>
                    </a:cubicBezTo>
                    <a:cubicBezTo>
                      <a:pt x="1753" y="13607"/>
                      <a:pt x="4796" y="13628"/>
                      <a:pt x="8074" y="13628"/>
                    </a:cubicBezTo>
                    <a:cubicBezTo>
                      <a:pt x="14629" y="13628"/>
                      <a:pt x="22126" y="13543"/>
                      <a:pt x="22126" y="13543"/>
                    </a:cubicBezTo>
                    <a:lnTo>
                      <a:pt x="215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1" name="Google Shape;16271;p123"/>
              <p:cNvSpPr/>
              <p:nvPr/>
            </p:nvSpPr>
            <p:spPr>
              <a:xfrm>
                <a:off x="2427845" y="3449316"/>
                <a:ext cx="116361" cy="7309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529" extrusionOk="0">
                    <a:moveTo>
                      <a:pt x="3836" y="0"/>
                    </a:moveTo>
                    <a:cubicBezTo>
                      <a:pt x="3790" y="0"/>
                      <a:pt x="3741" y="22"/>
                      <a:pt x="3706" y="74"/>
                    </a:cubicBezTo>
                    <a:cubicBezTo>
                      <a:pt x="2943" y="1273"/>
                      <a:pt x="1608" y="2118"/>
                      <a:pt x="164" y="2254"/>
                    </a:cubicBezTo>
                    <a:cubicBezTo>
                      <a:pt x="8" y="2254"/>
                      <a:pt x="1" y="2528"/>
                      <a:pt x="144" y="2528"/>
                    </a:cubicBezTo>
                    <a:cubicBezTo>
                      <a:pt x="150" y="2528"/>
                      <a:pt x="157" y="2528"/>
                      <a:pt x="164" y="2526"/>
                    </a:cubicBezTo>
                    <a:cubicBezTo>
                      <a:pt x="1717" y="2390"/>
                      <a:pt x="3134" y="1518"/>
                      <a:pt x="3952" y="210"/>
                    </a:cubicBezTo>
                    <a:cubicBezTo>
                      <a:pt x="4026" y="99"/>
                      <a:pt x="3936" y="0"/>
                      <a:pt x="3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2" name="Google Shape;16272;p123"/>
              <p:cNvSpPr/>
              <p:nvPr/>
            </p:nvSpPr>
            <p:spPr>
              <a:xfrm>
                <a:off x="2502679" y="3295486"/>
                <a:ext cx="74829" cy="32342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119" fill="none" extrusionOk="0">
                    <a:moveTo>
                      <a:pt x="0" y="355"/>
                    </a:moveTo>
                    <a:cubicBezTo>
                      <a:pt x="436" y="83"/>
                      <a:pt x="981" y="1"/>
                      <a:pt x="1472" y="137"/>
                    </a:cubicBezTo>
                    <a:cubicBezTo>
                      <a:pt x="1962" y="273"/>
                      <a:pt x="2371" y="655"/>
                      <a:pt x="2589" y="1118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3" name="Google Shape;16273;p123"/>
              <p:cNvSpPr/>
              <p:nvPr/>
            </p:nvSpPr>
            <p:spPr>
              <a:xfrm>
                <a:off x="2549938" y="3178741"/>
                <a:ext cx="49626" cy="22284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771" extrusionOk="0">
                    <a:moveTo>
                      <a:pt x="175" y="0"/>
                    </a:moveTo>
                    <a:cubicBezTo>
                      <a:pt x="109" y="0"/>
                      <a:pt x="50" y="49"/>
                      <a:pt x="27" y="116"/>
                    </a:cubicBezTo>
                    <a:cubicBezTo>
                      <a:pt x="0" y="198"/>
                      <a:pt x="55" y="253"/>
                      <a:pt x="136" y="280"/>
                    </a:cubicBezTo>
                    <a:cubicBezTo>
                      <a:pt x="599" y="443"/>
                      <a:pt x="1063" y="607"/>
                      <a:pt x="1526" y="770"/>
                    </a:cubicBezTo>
                    <a:cubicBezTo>
                      <a:pt x="1608" y="770"/>
                      <a:pt x="1689" y="743"/>
                      <a:pt x="1689" y="661"/>
                    </a:cubicBezTo>
                    <a:cubicBezTo>
                      <a:pt x="1717" y="580"/>
                      <a:pt x="1662" y="498"/>
                      <a:pt x="1608" y="471"/>
                    </a:cubicBezTo>
                    <a:cubicBezTo>
                      <a:pt x="1144" y="334"/>
                      <a:pt x="681" y="171"/>
                      <a:pt x="218" y="7"/>
                    </a:cubicBezTo>
                    <a:cubicBezTo>
                      <a:pt x="204" y="2"/>
                      <a:pt x="189" y="0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4" name="Google Shape;16274;p123"/>
            <p:cNvGrpSpPr/>
            <p:nvPr/>
          </p:nvGrpSpPr>
          <p:grpSpPr>
            <a:xfrm>
              <a:off x="101650" y="2570134"/>
              <a:ext cx="1536215" cy="2575352"/>
              <a:chOff x="101650" y="2570134"/>
              <a:chExt cx="1536215" cy="2575352"/>
            </a:xfrm>
          </p:grpSpPr>
          <p:sp>
            <p:nvSpPr>
              <p:cNvPr id="16275" name="Google Shape;16275;p123"/>
              <p:cNvSpPr/>
              <p:nvPr/>
            </p:nvSpPr>
            <p:spPr>
              <a:xfrm>
                <a:off x="615940" y="3226905"/>
                <a:ext cx="314972" cy="5135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18884" extrusionOk="0">
                    <a:moveTo>
                      <a:pt x="1" y="0"/>
                    </a:moveTo>
                    <a:lnTo>
                      <a:pt x="2562" y="9210"/>
                    </a:lnTo>
                    <a:cubicBezTo>
                      <a:pt x="2562" y="9210"/>
                      <a:pt x="4388" y="17058"/>
                      <a:pt x="4769" y="17058"/>
                    </a:cubicBezTo>
                    <a:cubicBezTo>
                      <a:pt x="5151" y="17058"/>
                      <a:pt x="11282" y="18883"/>
                      <a:pt x="11282" y="18883"/>
                    </a:cubicBezTo>
                    <a:cubicBezTo>
                      <a:pt x="11282" y="18883"/>
                      <a:pt x="11581" y="17575"/>
                      <a:pt x="11581" y="14251"/>
                    </a:cubicBezTo>
                    <a:cubicBezTo>
                      <a:pt x="9538" y="10981"/>
                      <a:pt x="9374" y="4714"/>
                      <a:pt x="9374" y="47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6" name="Google Shape;16276;p123"/>
              <p:cNvSpPr/>
              <p:nvPr/>
            </p:nvSpPr>
            <p:spPr>
              <a:xfrm>
                <a:off x="615940" y="3226905"/>
                <a:ext cx="263846" cy="220116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8094" extrusionOk="0">
                    <a:moveTo>
                      <a:pt x="1" y="0"/>
                    </a:moveTo>
                    <a:lnTo>
                      <a:pt x="1145" y="4088"/>
                    </a:lnTo>
                    <a:cubicBezTo>
                      <a:pt x="4088" y="6594"/>
                      <a:pt x="7058" y="7712"/>
                      <a:pt x="9701" y="8093"/>
                    </a:cubicBezTo>
                    <a:cubicBezTo>
                      <a:pt x="9429" y="6186"/>
                      <a:pt x="9374" y="4714"/>
                      <a:pt x="9374" y="47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7" name="Google Shape;16277;p123"/>
              <p:cNvSpPr/>
              <p:nvPr/>
            </p:nvSpPr>
            <p:spPr>
              <a:xfrm>
                <a:off x="1382208" y="3132587"/>
                <a:ext cx="173423" cy="315489"/>
              </a:xfrm>
              <a:custGeom>
                <a:avLst/>
                <a:gdLst/>
                <a:ahLst/>
                <a:cxnLst/>
                <a:rect l="l" t="t" r="r" b="b"/>
                <a:pathLst>
                  <a:path w="6377" h="11601" extrusionOk="0">
                    <a:moveTo>
                      <a:pt x="4436" y="0"/>
                    </a:moveTo>
                    <a:cubicBezTo>
                      <a:pt x="4037" y="0"/>
                      <a:pt x="3874" y="682"/>
                      <a:pt x="4796" y="3141"/>
                    </a:cubicBezTo>
                    <a:cubicBezTo>
                      <a:pt x="4169" y="2515"/>
                      <a:pt x="3325" y="1316"/>
                      <a:pt x="2589" y="90"/>
                    </a:cubicBezTo>
                    <a:cubicBezTo>
                      <a:pt x="1826" y="1915"/>
                      <a:pt x="845" y="3768"/>
                      <a:pt x="0" y="5240"/>
                    </a:cubicBezTo>
                    <a:cubicBezTo>
                      <a:pt x="273" y="5893"/>
                      <a:pt x="763" y="6765"/>
                      <a:pt x="1581" y="8046"/>
                    </a:cubicBezTo>
                    <a:cubicBezTo>
                      <a:pt x="2017" y="8727"/>
                      <a:pt x="2126" y="10008"/>
                      <a:pt x="1826" y="11588"/>
                    </a:cubicBezTo>
                    <a:cubicBezTo>
                      <a:pt x="1871" y="11597"/>
                      <a:pt x="1914" y="11600"/>
                      <a:pt x="1950" y="11600"/>
                    </a:cubicBezTo>
                    <a:cubicBezTo>
                      <a:pt x="2023" y="11600"/>
                      <a:pt x="2071" y="11588"/>
                      <a:pt x="2071" y="11588"/>
                    </a:cubicBezTo>
                    <a:cubicBezTo>
                      <a:pt x="2071" y="11588"/>
                      <a:pt x="4360" y="7229"/>
                      <a:pt x="6376" y="2978"/>
                    </a:cubicBezTo>
                    <a:cubicBezTo>
                      <a:pt x="6131" y="2160"/>
                      <a:pt x="5777" y="1370"/>
                      <a:pt x="5314" y="607"/>
                    </a:cubicBezTo>
                    <a:cubicBezTo>
                      <a:pt x="5092" y="320"/>
                      <a:pt x="4709" y="0"/>
                      <a:pt x="4436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8" name="Google Shape;16278;p123"/>
              <p:cNvSpPr/>
              <p:nvPr/>
            </p:nvSpPr>
            <p:spPr>
              <a:xfrm>
                <a:off x="1038360" y="3633740"/>
                <a:ext cx="278640" cy="1218989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44824" extrusionOk="0">
                    <a:moveTo>
                      <a:pt x="4469" y="1"/>
                    </a:moveTo>
                    <a:lnTo>
                      <a:pt x="0" y="4496"/>
                    </a:lnTo>
                    <a:lnTo>
                      <a:pt x="4469" y="44823"/>
                    </a:lnTo>
                    <a:cubicBezTo>
                      <a:pt x="4469" y="44823"/>
                      <a:pt x="8992" y="43870"/>
                      <a:pt x="10246" y="42044"/>
                    </a:cubicBezTo>
                    <a:cubicBezTo>
                      <a:pt x="7276" y="37248"/>
                      <a:pt x="6976" y="19810"/>
                      <a:pt x="7303" y="15232"/>
                    </a:cubicBezTo>
                    <a:cubicBezTo>
                      <a:pt x="7630" y="10627"/>
                      <a:pt x="4469" y="1"/>
                      <a:pt x="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9" name="Google Shape;16279;p123"/>
              <p:cNvSpPr/>
              <p:nvPr/>
            </p:nvSpPr>
            <p:spPr>
              <a:xfrm>
                <a:off x="473674" y="2768180"/>
                <a:ext cx="721021" cy="645936"/>
              </a:xfrm>
              <a:custGeom>
                <a:avLst/>
                <a:gdLst/>
                <a:ahLst/>
                <a:cxnLst/>
                <a:rect l="l" t="t" r="r" b="b"/>
                <a:pathLst>
                  <a:path w="26513" h="23752" extrusionOk="0">
                    <a:moveTo>
                      <a:pt x="19074" y="1"/>
                    </a:moveTo>
                    <a:cubicBezTo>
                      <a:pt x="19074" y="1"/>
                      <a:pt x="9537" y="219"/>
                      <a:pt x="6131" y="2181"/>
                    </a:cubicBezTo>
                    <a:cubicBezTo>
                      <a:pt x="2725" y="4143"/>
                      <a:pt x="0" y="12344"/>
                      <a:pt x="4387" y="17712"/>
                    </a:cubicBezTo>
                    <a:cubicBezTo>
                      <a:pt x="8832" y="22472"/>
                      <a:pt x="13440" y="23752"/>
                      <a:pt x="17111" y="23752"/>
                    </a:cubicBezTo>
                    <a:cubicBezTo>
                      <a:pt x="21384" y="23752"/>
                      <a:pt x="24387" y="22017"/>
                      <a:pt x="24387" y="22017"/>
                    </a:cubicBezTo>
                    <a:cubicBezTo>
                      <a:pt x="24387" y="22017"/>
                      <a:pt x="26131" y="20273"/>
                      <a:pt x="26431" y="13625"/>
                    </a:cubicBezTo>
                    <a:cubicBezTo>
                      <a:pt x="26513" y="3788"/>
                      <a:pt x="19074" y="1"/>
                      <a:pt x="19074" y="1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0" name="Google Shape;16280;p123"/>
              <p:cNvSpPr/>
              <p:nvPr/>
            </p:nvSpPr>
            <p:spPr>
              <a:xfrm>
                <a:off x="1331813" y="2654226"/>
                <a:ext cx="306053" cy="79357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9181" extrusionOk="0">
                    <a:moveTo>
                      <a:pt x="3155" y="1"/>
                    </a:moveTo>
                    <a:cubicBezTo>
                      <a:pt x="2570" y="1"/>
                      <a:pt x="3679" y="1875"/>
                      <a:pt x="3679" y="1875"/>
                    </a:cubicBezTo>
                    <a:cubicBezTo>
                      <a:pt x="3679" y="1875"/>
                      <a:pt x="3134" y="1487"/>
                      <a:pt x="2738" y="1487"/>
                    </a:cubicBezTo>
                    <a:cubicBezTo>
                      <a:pt x="2541" y="1487"/>
                      <a:pt x="2380" y="1584"/>
                      <a:pt x="2344" y="1875"/>
                    </a:cubicBezTo>
                    <a:cubicBezTo>
                      <a:pt x="3325" y="2801"/>
                      <a:pt x="5804" y="9341"/>
                      <a:pt x="5804" y="9341"/>
                    </a:cubicBezTo>
                    <a:cubicBezTo>
                      <a:pt x="5804" y="9341"/>
                      <a:pt x="4039" y="8049"/>
                      <a:pt x="3360" y="8049"/>
                    </a:cubicBezTo>
                    <a:cubicBezTo>
                      <a:pt x="3275" y="8049"/>
                      <a:pt x="3207" y="8069"/>
                      <a:pt x="3161" y="8115"/>
                    </a:cubicBezTo>
                    <a:cubicBezTo>
                      <a:pt x="2753" y="8523"/>
                      <a:pt x="4197" y="10349"/>
                      <a:pt x="5777" y="11848"/>
                    </a:cubicBezTo>
                    <a:cubicBezTo>
                      <a:pt x="6377" y="16289"/>
                      <a:pt x="1" y="25853"/>
                      <a:pt x="1" y="25853"/>
                    </a:cubicBezTo>
                    <a:cubicBezTo>
                      <a:pt x="935" y="28991"/>
                      <a:pt x="3259" y="29181"/>
                      <a:pt x="3807" y="29181"/>
                    </a:cubicBezTo>
                    <a:cubicBezTo>
                      <a:pt x="3882" y="29181"/>
                      <a:pt x="3924" y="29177"/>
                      <a:pt x="3924" y="29177"/>
                    </a:cubicBezTo>
                    <a:cubicBezTo>
                      <a:pt x="3924" y="29177"/>
                      <a:pt x="11199" y="15308"/>
                      <a:pt x="11254" y="12938"/>
                    </a:cubicBezTo>
                    <a:cubicBezTo>
                      <a:pt x="11100" y="7737"/>
                      <a:pt x="7166" y="1911"/>
                      <a:pt x="6401" y="1911"/>
                    </a:cubicBezTo>
                    <a:cubicBezTo>
                      <a:pt x="6352" y="1911"/>
                      <a:pt x="6316" y="1935"/>
                      <a:pt x="6295" y="1984"/>
                    </a:cubicBezTo>
                    <a:cubicBezTo>
                      <a:pt x="5776" y="1195"/>
                      <a:pt x="5099" y="470"/>
                      <a:pt x="4661" y="470"/>
                    </a:cubicBezTo>
                    <a:cubicBezTo>
                      <a:pt x="4524" y="470"/>
                      <a:pt x="4411" y="541"/>
                      <a:pt x="4333" y="703"/>
                    </a:cubicBezTo>
                    <a:cubicBezTo>
                      <a:pt x="3704" y="194"/>
                      <a:pt x="3342" y="1"/>
                      <a:pt x="3155" y="1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1" name="Google Shape;16281;p123"/>
              <p:cNvSpPr/>
              <p:nvPr/>
            </p:nvSpPr>
            <p:spPr>
              <a:xfrm>
                <a:off x="588526" y="4611186"/>
                <a:ext cx="649145" cy="534300"/>
              </a:xfrm>
              <a:custGeom>
                <a:avLst/>
                <a:gdLst/>
                <a:ahLst/>
                <a:cxnLst/>
                <a:rect l="l" t="t" r="r" b="b"/>
                <a:pathLst>
                  <a:path w="23870" h="19647" extrusionOk="0">
                    <a:moveTo>
                      <a:pt x="22072" y="0"/>
                    </a:moveTo>
                    <a:cubicBezTo>
                      <a:pt x="19999" y="2655"/>
                      <a:pt x="16382" y="3485"/>
                      <a:pt x="12668" y="3485"/>
                    </a:cubicBezTo>
                    <a:cubicBezTo>
                      <a:pt x="6469" y="3485"/>
                      <a:pt x="1" y="1172"/>
                      <a:pt x="1" y="1172"/>
                    </a:cubicBezTo>
                    <a:lnTo>
                      <a:pt x="1" y="1172"/>
                    </a:lnTo>
                    <a:lnTo>
                      <a:pt x="2181" y="19646"/>
                    </a:lnTo>
                    <a:lnTo>
                      <a:pt x="23570" y="19646"/>
                    </a:lnTo>
                    <a:cubicBezTo>
                      <a:pt x="23570" y="19646"/>
                      <a:pt x="23870" y="9810"/>
                      <a:pt x="22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2" name="Google Shape;16282;p123"/>
              <p:cNvSpPr/>
              <p:nvPr/>
            </p:nvSpPr>
            <p:spPr>
              <a:xfrm>
                <a:off x="937569" y="3332945"/>
                <a:ext cx="518745" cy="539413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19835" extrusionOk="0">
                    <a:moveTo>
                      <a:pt x="14572" y="0"/>
                    </a:moveTo>
                    <a:cubicBezTo>
                      <a:pt x="14433" y="0"/>
                      <a:pt x="14295" y="83"/>
                      <a:pt x="14251" y="243"/>
                    </a:cubicBezTo>
                    <a:cubicBezTo>
                      <a:pt x="11744" y="8145"/>
                      <a:pt x="1" y="10516"/>
                      <a:pt x="1" y="10516"/>
                    </a:cubicBezTo>
                    <a:lnTo>
                      <a:pt x="5532" y="19834"/>
                    </a:lnTo>
                    <a:lnTo>
                      <a:pt x="7385" y="19235"/>
                    </a:lnTo>
                    <a:lnTo>
                      <a:pt x="14497" y="14358"/>
                    </a:lnTo>
                    <a:cubicBezTo>
                      <a:pt x="14497" y="14358"/>
                      <a:pt x="19074" y="7137"/>
                      <a:pt x="19047" y="4439"/>
                    </a:cubicBezTo>
                    <a:cubicBezTo>
                      <a:pt x="16704" y="3513"/>
                      <a:pt x="15450" y="1442"/>
                      <a:pt x="14878" y="189"/>
                    </a:cubicBezTo>
                    <a:cubicBezTo>
                      <a:pt x="14815" y="62"/>
                      <a:pt x="14693" y="0"/>
                      <a:pt x="14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3" name="Google Shape;16283;p123"/>
              <p:cNvSpPr/>
              <p:nvPr/>
            </p:nvSpPr>
            <p:spPr>
              <a:xfrm>
                <a:off x="1190281" y="3066554"/>
                <a:ext cx="405341" cy="810982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29821" extrusionOk="0">
                    <a:moveTo>
                      <a:pt x="7340" y="0"/>
                    </a:moveTo>
                    <a:cubicBezTo>
                      <a:pt x="6991" y="0"/>
                      <a:pt x="6726" y="408"/>
                      <a:pt x="7166" y="1373"/>
                    </a:cubicBezTo>
                    <a:cubicBezTo>
                      <a:pt x="6660" y="718"/>
                      <a:pt x="6135" y="358"/>
                      <a:pt x="5779" y="358"/>
                    </a:cubicBezTo>
                    <a:cubicBezTo>
                      <a:pt x="5291" y="358"/>
                      <a:pt x="5119" y="1033"/>
                      <a:pt x="5749" y="2545"/>
                    </a:cubicBezTo>
                    <a:cubicBezTo>
                      <a:pt x="5736" y="2544"/>
                      <a:pt x="5722" y="2543"/>
                      <a:pt x="5708" y="2543"/>
                    </a:cubicBezTo>
                    <a:cubicBezTo>
                      <a:pt x="5030" y="2543"/>
                      <a:pt x="4780" y="3880"/>
                      <a:pt x="6730" y="6605"/>
                    </a:cubicBezTo>
                    <a:cubicBezTo>
                      <a:pt x="6376" y="6850"/>
                      <a:pt x="5913" y="7504"/>
                      <a:pt x="8284" y="11155"/>
                    </a:cubicBezTo>
                    <a:cubicBezTo>
                      <a:pt x="9510" y="13063"/>
                      <a:pt x="8229" y="19548"/>
                      <a:pt x="2725" y="24234"/>
                    </a:cubicBezTo>
                    <a:cubicBezTo>
                      <a:pt x="0" y="29139"/>
                      <a:pt x="5368" y="29820"/>
                      <a:pt x="5368" y="29820"/>
                    </a:cubicBezTo>
                    <a:cubicBezTo>
                      <a:pt x="5368" y="29820"/>
                      <a:pt x="9210" y="26687"/>
                      <a:pt x="11363" y="20365"/>
                    </a:cubicBezTo>
                    <a:cubicBezTo>
                      <a:pt x="13542" y="14016"/>
                      <a:pt x="14905" y="8567"/>
                      <a:pt x="12044" y="3717"/>
                    </a:cubicBezTo>
                    <a:cubicBezTo>
                      <a:pt x="11811" y="3429"/>
                      <a:pt x="11421" y="3109"/>
                      <a:pt x="11146" y="3109"/>
                    </a:cubicBezTo>
                    <a:cubicBezTo>
                      <a:pt x="10744" y="3109"/>
                      <a:pt x="10588" y="3791"/>
                      <a:pt x="11526" y="6251"/>
                    </a:cubicBezTo>
                    <a:cubicBezTo>
                      <a:pt x="10354" y="5133"/>
                      <a:pt x="8502" y="2054"/>
                      <a:pt x="7929" y="420"/>
                    </a:cubicBezTo>
                    <a:cubicBezTo>
                      <a:pt x="7795" y="151"/>
                      <a:pt x="7552" y="0"/>
                      <a:pt x="7340" y="0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4" name="Google Shape;16284;p123"/>
              <p:cNvSpPr/>
              <p:nvPr/>
            </p:nvSpPr>
            <p:spPr>
              <a:xfrm>
                <a:off x="554449" y="3609290"/>
                <a:ext cx="635058" cy="1102268"/>
              </a:xfrm>
              <a:custGeom>
                <a:avLst/>
                <a:gdLst/>
                <a:ahLst/>
                <a:cxnLst/>
                <a:rect l="l" t="t" r="r" b="b"/>
                <a:pathLst>
                  <a:path w="23352" h="40532" extrusionOk="0">
                    <a:moveTo>
                      <a:pt x="13733" y="0"/>
                    </a:moveTo>
                    <a:cubicBezTo>
                      <a:pt x="13099" y="1987"/>
                      <a:pt x="11824" y="2544"/>
                      <a:pt x="10593" y="2544"/>
                    </a:cubicBezTo>
                    <a:cubicBezTo>
                      <a:pt x="9021" y="2544"/>
                      <a:pt x="7521" y="1635"/>
                      <a:pt x="7521" y="1635"/>
                    </a:cubicBezTo>
                    <a:cubicBezTo>
                      <a:pt x="7521" y="1635"/>
                      <a:pt x="0" y="26376"/>
                      <a:pt x="1009" y="37875"/>
                    </a:cubicBezTo>
                    <a:cubicBezTo>
                      <a:pt x="6814" y="39720"/>
                      <a:pt x="10998" y="40531"/>
                      <a:pt x="14211" y="40531"/>
                    </a:cubicBezTo>
                    <a:cubicBezTo>
                      <a:pt x="18447" y="40531"/>
                      <a:pt x="20997" y="39121"/>
                      <a:pt x="23352" y="36812"/>
                    </a:cubicBezTo>
                    <a:cubicBezTo>
                      <a:pt x="22725" y="32534"/>
                      <a:pt x="22153" y="19292"/>
                      <a:pt x="22289" y="14850"/>
                    </a:cubicBezTo>
                    <a:cubicBezTo>
                      <a:pt x="22453" y="10436"/>
                      <a:pt x="18638" y="4769"/>
                      <a:pt x="13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5" name="Google Shape;16285;p123"/>
              <p:cNvSpPr/>
              <p:nvPr/>
            </p:nvSpPr>
            <p:spPr>
              <a:xfrm>
                <a:off x="548520" y="3715248"/>
                <a:ext cx="818107" cy="381165"/>
              </a:xfrm>
              <a:custGeom>
                <a:avLst/>
                <a:gdLst/>
                <a:ahLst/>
                <a:cxnLst/>
                <a:rect l="l" t="t" r="r" b="b"/>
                <a:pathLst>
                  <a:path w="30083" h="14016" extrusionOk="0">
                    <a:moveTo>
                      <a:pt x="26758" y="1"/>
                    </a:moveTo>
                    <a:lnTo>
                      <a:pt x="26758" y="1"/>
                    </a:lnTo>
                    <a:cubicBezTo>
                      <a:pt x="23108" y="3526"/>
                      <a:pt x="18972" y="4552"/>
                      <a:pt x="15339" y="4552"/>
                    </a:cubicBezTo>
                    <a:cubicBezTo>
                      <a:pt x="10280" y="4552"/>
                      <a:pt x="6196" y="2562"/>
                      <a:pt x="5759" y="2562"/>
                    </a:cubicBezTo>
                    <a:cubicBezTo>
                      <a:pt x="5756" y="2562"/>
                      <a:pt x="5753" y="2562"/>
                      <a:pt x="5750" y="2562"/>
                    </a:cubicBezTo>
                    <a:cubicBezTo>
                      <a:pt x="3652" y="2753"/>
                      <a:pt x="0" y="7739"/>
                      <a:pt x="1608" y="11554"/>
                    </a:cubicBezTo>
                    <a:cubicBezTo>
                      <a:pt x="5398" y="13318"/>
                      <a:pt x="9031" y="14015"/>
                      <a:pt x="12360" y="14015"/>
                    </a:cubicBezTo>
                    <a:cubicBezTo>
                      <a:pt x="21886" y="14015"/>
                      <a:pt x="28931" y="8312"/>
                      <a:pt x="30082" y="5587"/>
                    </a:cubicBezTo>
                    <a:cubicBezTo>
                      <a:pt x="28148" y="5042"/>
                      <a:pt x="26731" y="3216"/>
                      <a:pt x="26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6" name="Google Shape;16286;p123"/>
              <p:cNvSpPr/>
              <p:nvPr/>
            </p:nvSpPr>
            <p:spPr>
              <a:xfrm>
                <a:off x="431438" y="3663738"/>
                <a:ext cx="656542" cy="1413868"/>
              </a:xfrm>
              <a:custGeom>
                <a:avLst/>
                <a:gdLst/>
                <a:ahLst/>
                <a:cxnLst/>
                <a:rect l="l" t="t" r="r" b="b"/>
                <a:pathLst>
                  <a:path w="24142" h="51990" extrusionOk="0">
                    <a:moveTo>
                      <a:pt x="10587" y="0"/>
                    </a:moveTo>
                    <a:cubicBezTo>
                      <a:pt x="8407" y="0"/>
                      <a:pt x="5578" y="524"/>
                      <a:pt x="3651" y="2821"/>
                    </a:cubicBezTo>
                    <a:cubicBezTo>
                      <a:pt x="136" y="7017"/>
                      <a:pt x="1254" y="17753"/>
                      <a:pt x="2480" y="25900"/>
                    </a:cubicBezTo>
                    <a:cubicBezTo>
                      <a:pt x="3733" y="34047"/>
                      <a:pt x="3052" y="36908"/>
                      <a:pt x="0" y="44647"/>
                    </a:cubicBezTo>
                    <a:cubicBezTo>
                      <a:pt x="4544" y="50269"/>
                      <a:pt x="9631" y="51990"/>
                      <a:pt x="13985" y="51990"/>
                    </a:cubicBezTo>
                    <a:cubicBezTo>
                      <a:pt x="18978" y="51990"/>
                      <a:pt x="23006" y="49726"/>
                      <a:pt x="24142" y="48489"/>
                    </a:cubicBezTo>
                    <a:cubicBezTo>
                      <a:pt x="21172" y="43720"/>
                      <a:pt x="22889" y="27535"/>
                      <a:pt x="22017" y="17671"/>
                    </a:cubicBezTo>
                    <a:cubicBezTo>
                      <a:pt x="21172" y="7808"/>
                      <a:pt x="13788" y="369"/>
                      <a:pt x="13788" y="369"/>
                    </a:cubicBezTo>
                    <a:cubicBezTo>
                      <a:pt x="13788" y="369"/>
                      <a:pt x="12416" y="0"/>
                      <a:pt x="10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7" name="Google Shape;16287;p123"/>
              <p:cNvSpPr/>
              <p:nvPr/>
            </p:nvSpPr>
            <p:spPr>
              <a:xfrm>
                <a:off x="101650" y="2570134"/>
                <a:ext cx="1076732" cy="1257470"/>
              </a:xfrm>
              <a:custGeom>
                <a:avLst/>
                <a:gdLst/>
                <a:ahLst/>
                <a:cxnLst/>
                <a:rect l="l" t="t" r="r" b="b"/>
                <a:pathLst>
                  <a:path w="39593" h="46239" extrusionOk="0">
                    <a:moveTo>
                      <a:pt x="27363" y="0"/>
                    </a:moveTo>
                    <a:cubicBezTo>
                      <a:pt x="22664" y="0"/>
                      <a:pt x="16589" y="2385"/>
                      <a:pt x="15777" y="9245"/>
                    </a:cubicBezTo>
                    <a:cubicBezTo>
                      <a:pt x="15454" y="9170"/>
                      <a:pt x="15122" y="9133"/>
                      <a:pt x="14787" y="9133"/>
                    </a:cubicBezTo>
                    <a:cubicBezTo>
                      <a:pt x="11565" y="9133"/>
                      <a:pt x="8001" y="12567"/>
                      <a:pt x="7903" y="19354"/>
                    </a:cubicBezTo>
                    <a:cubicBezTo>
                      <a:pt x="7794" y="26847"/>
                      <a:pt x="8584" y="26220"/>
                      <a:pt x="4551" y="27937"/>
                    </a:cubicBezTo>
                    <a:cubicBezTo>
                      <a:pt x="546" y="29626"/>
                      <a:pt x="1" y="33822"/>
                      <a:pt x="5232" y="36683"/>
                    </a:cubicBezTo>
                    <a:cubicBezTo>
                      <a:pt x="3303" y="39811"/>
                      <a:pt x="4840" y="43696"/>
                      <a:pt x="8388" y="43696"/>
                    </a:cubicBezTo>
                    <a:cubicBezTo>
                      <a:pt x="9199" y="43696"/>
                      <a:pt x="10114" y="43493"/>
                      <a:pt x="11118" y="43032"/>
                    </a:cubicBezTo>
                    <a:cubicBezTo>
                      <a:pt x="11972" y="45075"/>
                      <a:pt x="14215" y="46239"/>
                      <a:pt x="16336" y="46239"/>
                    </a:cubicBezTo>
                    <a:cubicBezTo>
                      <a:pt x="18007" y="46239"/>
                      <a:pt x="19602" y="45516"/>
                      <a:pt x="20382" y="43931"/>
                    </a:cubicBezTo>
                    <a:cubicBezTo>
                      <a:pt x="20545" y="43950"/>
                      <a:pt x="20704" y="43960"/>
                      <a:pt x="20858" y="43960"/>
                    </a:cubicBezTo>
                    <a:cubicBezTo>
                      <a:pt x="25121" y="43960"/>
                      <a:pt x="25787" y="36865"/>
                      <a:pt x="23788" y="33577"/>
                    </a:cubicBezTo>
                    <a:cubicBezTo>
                      <a:pt x="21717" y="30171"/>
                      <a:pt x="18611" y="24694"/>
                      <a:pt x="17521" y="21861"/>
                    </a:cubicBezTo>
                    <a:cubicBezTo>
                      <a:pt x="18666" y="21125"/>
                      <a:pt x="22153" y="16874"/>
                      <a:pt x="20137" y="12433"/>
                    </a:cubicBezTo>
                    <a:lnTo>
                      <a:pt x="20137" y="12433"/>
                    </a:lnTo>
                    <a:cubicBezTo>
                      <a:pt x="20137" y="12433"/>
                      <a:pt x="21992" y="14092"/>
                      <a:pt x="25010" y="14092"/>
                    </a:cubicBezTo>
                    <a:cubicBezTo>
                      <a:pt x="25898" y="14092"/>
                      <a:pt x="26886" y="13949"/>
                      <a:pt x="27957" y="13577"/>
                    </a:cubicBezTo>
                    <a:cubicBezTo>
                      <a:pt x="30810" y="12588"/>
                      <a:pt x="33033" y="11170"/>
                      <a:pt x="34973" y="11170"/>
                    </a:cubicBezTo>
                    <a:cubicBezTo>
                      <a:pt x="36239" y="11170"/>
                      <a:pt x="37383" y="11774"/>
                      <a:pt x="38502" y="13495"/>
                    </a:cubicBezTo>
                    <a:cubicBezTo>
                      <a:pt x="39592" y="8945"/>
                      <a:pt x="39047" y="3550"/>
                      <a:pt x="30791" y="498"/>
                    </a:cubicBezTo>
                    <a:cubicBezTo>
                      <a:pt x="29845" y="181"/>
                      <a:pt x="28656" y="0"/>
                      <a:pt x="273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8" name="Google Shape;16288;p123"/>
              <p:cNvSpPr/>
              <p:nvPr/>
            </p:nvSpPr>
            <p:spPr>
              <a:xfrm>
                <a:off x="515911" y="3149096"/>
                <a:ext cx="155637" cy="155637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5723" extrusionOk="0">
                    <a:moveTo>
                      <a:pt x="2861" y="0"/>
                    </a:moveTo>
                    <a:cubicBezTo>
                      <a:pt x="1281" y="0"/>
                      <a:pt x="0" y="1281"/>
                      <a:pt x="0" y="2861"/>
                    </a:cubicBezTo>
                    <a:cubicBezTo>
                      <a:pt x="0" y="4442"/>
                      <a:pt x="1281" y="5722"/>
                      <a:pt x="2861" y="5722"/>
                    </a:cubicBezTo>
                    <a:cubicBezTo>
                      <a:pt x="4442" y="5722"/>
                      <a:pt x="5723" y="4442"/>
                      <a:pt x="5723" y="2861"/>
                    </a:cubicBezTo>
                    <a:cubicBezTo>
                      <a:pt x="5723" y="1281"/>
                      <a:pt x="4442" y="0"/>
                      <a:pt x="2861" y="0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9" name="Google Shape;16289;p123"/>
              <p:cNvSpPr/>
              <p:nvPr/>
            </p:nvSpPr>
            <p:spPr>
              <a:xfrm>
                <a:off x="793807" y="3080180"/>
                <a:ext cx="102280" cy="6151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2262" fill="none" extrusionOk="0">
                    <a:moveTo>
                      <a:pt x="0" y="2262"/>
                    </a:moveTo>
                    <a:cubicBezTo>
                      <a:pt x="654" y="872"/>
                      <a:pt x="2235" y="0"/>
                      <a:pt x="3761" y="109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0" name="Google Shape;16290;p123"/>
              <p:cNvSpPr/>
              <p:nvPr/>
            </p:nvSpPr>
            <p:spPr>
              <a:xfrm>
                <a:off x="1024272" y="2960134"/>
                <a:ext cx="79328" cy="55587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044" fill="none" extrusionOk="0">
                    <a:moveTo>
                      <a:pt x="1" y="2044"/>
                    </a:moveTo>
                    <a:cubicBezTo>
                      <a:pt x="546" y="927"/>
                      <a:pt x="1690" y="136"/>
                      <a:pt x="2916" y="0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1" name="Google Shape;16291;p123"/>
              <p:cNvSpPr/>
              <p:nvPr/>
            </p:nvSpPr>
            <p:spPr>
              <a:xfrm>
                <a:off x="912385" y="3170581"/>
                <a:ext cx="220851" cy="142148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5227" extrusionOk="0">
                    <a:moveTo>
                      <a:pt x="7630" y="1"/>
                    </a:moveTo>
                    <a:lnTo>
                      <a:pt x="7630" y="1"/>
                    </a:lnTo>
                    <a:cubicBezTo>
                      <a:pt x="6758" y="1118"/>
                      <a:pt x="5477" y="1908"/>
                      <a:pt x="4115" y="2208"/>
                    </a:cubicBezTo>
                    <a:cubicBezTo>
                      <a:pt x="3722" y="2285"/>
                      <a:pt x="3324" y="2322"/>
                      <a:pt x="2925" y="2322"/>
                    </a:cubicBezTo>
                    <a:cubicBezTo>
                      <a:pt x="1912" y="2322"/>
                      <a:pt x="900" y="2078"/>
                      <a:pt x="0" y="1608"/>
                    </a:cubicBezTo>
                    <a:lnTo>
                      <a:pt x="0" y="1608"/>
                    </a:lnTo>
                    <a:lnTo>
                      <a:pt x="109" y="1717"/>
                    </a:lnTo>
                    <a:cubicBezTo>
                      <a:pt x="245" y="3189"/>
                      <a:pt x="1281" y="4496"/>
                      <a:pt x="2670" y="5014"/>
                    </a:cubicBezTo>
                    <a:cubicBezTo>
                      <a:pt x="3076" y="5157"/>
                      <a:pt x="3503" y="5226"/>
                      <a:pt x="3929" y="5226"/>
                    </a:cubicBezTo>
                    <a:cubicBezTo>
                      <a:pt x="4963" y="5226"/>
                      <a:pt x="5997" y="4821"/>
                      <a:pt x="6730" y="4088"/>
                    </a:cubicBezTo>
                    <a:cubicBezTo>
                      <a:pt x="7766" y="3052"/>
                      <a:pt x="8120" y="1390"/>
                      <a:pt x="7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2" name="Google Shape;16292;p123"/>
              <p:cNvSpPr/>
              <p:nvPr/>
            </p:nvSpPr>
            <p:spPr>
              <a:xfrm>
                <a:off x="991663" y="3260112"/>
                <a:ext cx="109705" cy="5197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911" extrusionOk="0">
                    <a:moveTo>
                      <a:pt x="3149" y="0"/>
                    </a:moveTo>
                    <a:cubicBezTo>
                      <a:pt x="2884" y="0"/>
                      <a:pt x="2607" y="71"/>
                      <a:pt x="2371" y="142"/>
                    </a:cubicBezTo>
                    <a:cubicBezTo>
                      <a:pt x="1445" y="496"/>
                      <a:pt x="627" y="1041"/>
                      <a:pt x="1" y="1777"/>
                    </a:cubicBezTo>
                    <a:cubicBezTo>
                      <a:pt x="339" y="1867"/>
                      <a:pt x="689" y="1911"/>
                      <a:pt x="1037" y="1911"/>
                    </a:cubicBezTo>
                    <a:cubicBezTo>
                      <a:pt x="2063" y="1911"/>
                      <a:pt x="3083" y="1528"/>
                      <a:pt x="3815" y="796"/>
                    </a:cubicBezTo>
                    <a:cubicBezTo>
                      <a:pt x="3897" y="714"/>
                      <a:pt x="3952" y="632"/>
                      <a:pt x="4033" y="551"/>
                    </a:cubicBezTo>
                    <a:cubicBezTo>
                      <a:pt x="4033" y="523"/>
                      <a:pt x="4033" y="496"/>
                      <a:pt x="4006" y="496"/>
                    </a:cubicBezTo>
                    <a:cubicBezTo>
                      <a:pt x="3897" y="196"/>
                      <a:pt x="3570" y="33"/>
                      <a:pt x="3270" y="6"/>
                    </a:cubicBezTo>
                    <a:cubicBezTo>
                      <a:pt x="3230" y="2"/>
                      <a:pt x="3190" y="0"/>
                      <a:pt x="3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3" name="Google Shape;16293;p123"/>
              <p:cNvSpPr/>
              <p:nvPr/>
            </p:nvSpPr>
            <p:spPr>
              <a:xfrm>
                <a:off x="951956" y="3028887"/>
                <a:ext cx="100486" cy="14353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5278" extrusionOk="0">
                    <a:moveTo>
                      <a:pt x="97" y="0"/>
                    </a:moveTo>
                    <a:cubicBezTo>
                      <a:pt x="31" y="0"/>
                      <a:pt x="0" y="91"/>
                      <a:pt x="17" y="306"/>
                    </a:cubicBezTo>
                    <a:cubicBezTo>
                      <a:pt x="17" y="306"/>
                      <a:pt x="1542" y="3167"/>
                      <a:pt x="2414" y="3385"/>
                    </a:cubicBezTo>
                    <a:cubicBezTo>
                      <a:pt x="3314" y="3576"/>
                      <a:pt x="2850" y="4584"/>
                      <a:pt x="2333" y="5129"/>
                    </a:cubicBezTo>
                    <a:cubicBezTo>
                      <a:pt x="2243" y="5233"/>
                      <a:pt x="2228" y="5278"/>
                      <a:pt x="2263" y="5278"/>
                    </a:cubicBezTo>
                    <a:cubicBezTo>
                      <a:pt x="2422" y="5278"/>
                      <a:pt x="3596" y="4381"/>
                      <a:pt x="3641" y="3957"/>
                    </a:cubicBezTo>
                    <a:cubicBezTo>
                      <a:pt x="3695" y="3439"/>
                      <a:pt x="2741" y="3330"/>
                      <a:pt x="1897" y="2322"/>
                    </a:cubicBezTo>
                    <a:cubicBezTo>
                      <a:pt x="1218" y="1513"/>
                      <a:pt x="364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94" name="Google Shape;16294;p123"/>
          <p:cNvGrpSpPr/>
          <p:nvPr/>
        </p:nvGrpSpPr>
        <p:grpSpPr>
          <a:xfrm flipH="1">
            <a:off x="3274295" y="925905"/>
            <a:ext cx="511324" cy="446341"/>
            <a:chOff x="7976483" y="3591717"/>
            <a:chExt cx="511324" cy="446341"/>
          </a:xfrm>
        </p:grpSpPr>
        <p:sp>
          <p:nvSpPr>
            <p:cNvPr id="16295" name="Google Shape;16295;p123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6" name="Google Shape;16296;p123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7" name="Google Shape;16297;p123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8" name="Google Shape;16298;p123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9" name="Google Shape;16299;p123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0" name="Google Shape;16300;p123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1" name="Google Shape;16301;p123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2" name="Google Shape;16302;p123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3" name="Google Shape;16303;p123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4" name="Google Shape;16304;p123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5" name="Google Shape;16305;p123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6" name="Google Shape;16306;p123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7" name="Google Shape;16307;p123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8" name="Google Shape;16308;p123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9" name="Google Shape;16309;p123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0" name="Google Shape;16310;p123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1" name="Google Shape;16311;p123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2" name="Google Shape;16312;p123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3" name="Google Shape;16313;p123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4" name="Google Shape;16314;p123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5" name="Google Shape;16315;p123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6" name="Google Shape;16316;p123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7" name="Google Shape;16317;p123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8" name="Google Shape;16318;p123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9" name="Google Shape;16319;p123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0" name="Google Shape;16320;p123"/>
          <p:cNvGrpSpPr/>
          <p:nvPr/>
        </p:nvGrpSpPr>
        <p:grpSpPr>
          <a:xfrm>
            <a:off x="6153233" y="4290267"/>
            <a:ext cx="398771" cy="269717"/>
            <a:chOff x="8640460" y="131817"/>
            <a:chExt cx="398771" cy="269717"/>
          </a:xfrm>
        </p:grpSpPr>
        <p:sp>
          <p:nvSpPr>
            <p:cNvPr id="16321" name="Google Shape;16321;p123"/>
            <p:cNvSpPr/>
            <p:nvPr/>
          </p:nvSpPr>
          <p:spPr>
            <a:xfrm>
              <a:off x="8647944" y="3177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2" name="Google Shape;16322;p123"/>
            <p:cNvSpPr/>
            <p:nvPr/>
          </p:nvSpPr>
          <p:spPr>
            <a:xfrm>
              <a:off x="8640460" y="2355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3" name="Google Shape;16323;p123"/>
            <p:cNvSpPr/>
            <p:nvPr/>
          </p:nvSpPr>
          <p:spPr>
            <a:xfrm>
              <a:off x="8731546" y="2441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4" name="Google Shape;16324;p123"/>
            <p:cNvSpPr/>
            <p:nvPr/>
          </p:nvSpPr>
          <p:spPr>
            <a:xfrm>
              <a:off x="8738008" y="3445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5" name="Google Shape;16325;p123"/>
            <p:cNvSpPr/>
            <p:nvPr/>
          </p:nvSpPr>
          <p:spPr>
            <a:xfrm>
              <a:off x="8837673" y="3448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6" name="Google Shape;16326;p123"/>
            <p:cNvSpPr/>
            <p:nvPr/>
          </p:nvSpPr>
          <p:spPr>
            <a:xfrm>
              <a:off x="8899846" y="2655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7" name="Google Shape;16327;p123"/>
            <p:cNvSpPr/>
            <p:nvPr/>
          </p:nvSpPr>
          <p:spPr>
            <a:xfrm>
              <a:off x="8814089" y="2687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8" name="Google Shape;16328;p123"/>
            <p:cNvSpPr/>
            <p:nvPr/>
          </p:nvSpPr>
          <p:spPr>
            <a:xfrm>
              <a:off x="8891266" y="1836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9" name="Google Shape;16329;p123"/>
            <p:cNvSpPr/>
            <p:nvPr/>
          </p:nvSpPr>
          <p:spPr>
            <a:xfrm>
              <a:off x="8983448" y="1916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0" name="Google Shape;16330;p123"/>
            <p:cNvSpPr/>
            <p:nvPr/>
          </p:nvSpPr>
          <p:spPr>
            <a:xfrm>
              <a:off x="8924488" y="3515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1" name="Google Shape;16331;p123"/>
            <p:cNvSpPr/>
            <p:nvPr/>
          </p:nvSpPr>
          <p:spPr>
            <a:xfrm>
              <a:off x="8989910" y="2923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2" name="Google Shape;16332;p123"/>
            <p:cNvSpPr/>
            <p:nvPr/>
          </p:nvSpPr>
          <p:spPr>
            <a:xfrm>
              <a:off x="8780868" y="1601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3" name="Google Shape;16333;p123"/>
            <p:cNvSpPr/>
            <p:nvPr/>
          </p:nvSpPr>
          <p:spPr>
            <a:xfrm>
              <a:off x="8686532" y="1318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4" name="Google Shape;16334;p123">
            <a:hlinkClick r:id="" action="ppaction://noaction"/>
          </p:cNvPr>
          <p:cNvSpPr/>
          <p:nvPr/>
        </p:nvSpPr>
        <p:spPr>
          <a:xfrm>
            <a:off x="540075" y="512925"/>
            <a:ext cx="356100" cy="35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35" name="Google Shape;16335;p123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38" y="582988"/>
            <a:ext cx="215974" cy="21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1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" name="Google Shape;14223;p107"/>
          <p:cNvSpPr txBox="1">
            <a:spLocks noGrp="1"/>
          </p:cNvSpPr>
          <p:nvPr>
            <p:ph type="title"/>
          </p:nvPr>
        </p:nvSpPr>
        <p:spPr>
          <a:xfrm>
            <a:off x="1084850" y="667000"/>
            <a:ext cx="6978000" cy="21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 </a:t>
            </a:r>
            <a:br>
              <a:rPr lang="en" dirty="0" smtClean="0"/>
            </a:br>
            <a:r>
              <a:rPr lang="en" sz="7200" dirty="0" smtClean="0">
                <a:solidFill>
                  <a:schemeClr val="accent2"/>
                </a:solidFill>
              </a:rPr>
              <a:t>for listening!</a:t>
            </a:r>
            <a:endParaRPr sz="7200" dirty="0">
              <a:solidFill>
                <a:schemeClr val="accent2"/>
              </a:solidFill>
            </a:endParaRPr>
          </a:p>
        </p:txBody>
      </p:sp>
      <p:grpSp>
        <p:nvGrpSpPr>
          <p:cNvPr id="14224" name="Google Shape;14224;p107"/>
          <p:cNvGrpSpPr/>
          <p:nvPr/>
        </p:nvGrpSpPr>
        <p:grpSpPr>
          <a:xfrm>
            <a:off x="1439287" y="3123416"/>
            <a:ext cx="6282018" cy="2223133"/>
            <a:chOff x="1439287" y="3123416"/>
            <a:chExt cx="6282018" cy="2223133"/>
          </a:xfrm>
        </p:grpSpPr>
        <p:sp>
          <p:nvSpPr>
            <p:cNvPr id="14225" name="Google Shape;14225;p107"/>
            <p:cNvSpPr/>
            <p:nvPr/>
          </p:nvSpPr>
          <p:spPr>
            <a:xfrm>
              <a:off x="2520467" y="3361828"/>
              <a:ext cx="150261" cy="301936"/>
            </a:xfrm>
            <a:custGeom>
              <a:avLst/>
              <a:gdLst/>
              <a:ahLst/>
              <a:cxnLst/>
              <a:rect l="l" t="t" r="r" b="b"/>
              <a:pathLst>
                <a:path w="6169" h="12396" extrusionOk="0">
                  <a:moveTo>
                    <a:pt x="1" y="1"/>
                  </a:moveTo>
                  <a:lnTo>
                    <a:pt x="3114" y="12395"/>
                  </a:lnTo>
                  <a:cubicBezTo>
                    <a:pt x="5042" y="11950"/>
                    <a:pt x="6168" y="8392"/>
                    <a:pt x="5546" y="5783"/>
                  </a:cubicBezTo>
                  <a:cubicBezTo>
                    <a:pt x="4745" y="2462"/>
                    <a:pt x="3411" y="124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107"/>
            <p:cNvSpPr/>
            <p:nvPr/>
          </p:nvSpPr>
          <p:spPr>
            <a:xfrm>
              <a:off x="5487406" y="5082198"/>
              <a:ext cx="893433" cy="264352"/>
            </a:xfrm>
            <a:custGeom>
              <a:avLst/>
              <a:gdLst/>
              <a:ahLst/>
              <a:cxnLst/>
              <a:rect l="l" t="t" r="r" b="b"/>
              <a:pathLst>
                <a:path w="36680" h="10853" extrusionOk="0">
                  <a:moveTo>
                    <a:pt x="35019" y="0"/>
                  </a:moveTo>
                  <a:lnTo>
                    <a:pt x="445" y="830"/>
                  </a:lnTo>
                  <a:lnTo>
                    <a:pt x="1" y="10852"/>
                  </a:lnTo>
                  <a:lnTo>
                    <a:pt x="36679" y="10852"/>
                  </a:lnTo>
                  <a:cubicBezTo>
                    <a:pt x="36679" y="10852"/>
                    <a:pt x="35671" y="2698"/>
                    <a:pt x="35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107"/>
            <p:cNvSpPr/>
            <p:nvPr/>
          </p:nvSpPr>
          <p:spPr>
            <a:xfrm>
              <a:off x="6382982" y="3405963"/>
              <a:ext cx="1338323" cy="1940586"/>
            </a:xfrm>
            <a:custGeom>
              <a:avLst/>
              <a:gdLst/>
              <a:ahLst/>
              <a:cxnLst/>
              <a:rect l="l" t="t" r="r" b="b"/>
              <a:pathLst>
                <a:path w="54945" h="79671" extrusionOk="0">
                  <a:moveTo>
                    <a:pt x="18588" y="0"/>
                  </a:moveTo>
                  <a:cubicBezTo>
                    <a:pt x="13532" y="0"/>
                    <a:pt x="7732" y="3874"/>
                    <a:pt x="7532" y="7914"/>
                  </a:cubicBezTo>
                  <a:cubicBezTo>
                    <a:pt x="6998" y="18085"/>
                    <a:pt x="9459" y="20427"/>
                    <a:pt x="11624" y="21702"/>
                  </a:cubicBezTo>
                  <a:cubicBezTo>
                    <a:pt x="12505" y="22234"/>
                    <a:pt x="13387" y="22391"/>
                    <a:pt x="14123" y="22391"/>
                  </a:cubicBezTo>
                  <a:cubicBezTo>
                    <a:pt x="15192" y="22391"/>
                    <a:pt x="15953" y="22058"/>
                    <a:pt x="15953" y="22058"/>
                  </a:cubicBezTo>
                  <a:lnTo>
                    <a:pt x="15953" y="22058"/>
                  </a:lnTo>
                  <a:cubicBezTo>
                    <a:pt x="16931" y="25468"/>
                    <a:pt x="16101" y="26180"/>
                    <a:pt x="14737" y="26565"/>
                  </a:cubicBezTo>
                  <a:cubicBezTo>
                    <a:pt x="13373" y="26950"/>
                    <a:pt x="12988" y="26773"/>
                    <a:pt x="9696" y="26980"/>
                  </a:cubicBezTo>
                  <a:cubicBezTo>
                    <a:pt x="6405" y="27217"/>
                    <a:pt x="4507" y="29412"/>
                    <a:pt x="4507" y="29412"/>
                  </a:cubicBezTo>
                  <a:lnTo>
                    <a:pt x="0" y="41213"/>
                  </a:lnTo>
                  <a:cubicBezTo>
                    <a:pt x="1779" y="41518"/>
                    <a:pt x="5323" y="41540"/>
                    <a:pt x="6299" y="41540"/>
                  </a:cubicBezTo>
                  <a:cubicBezTo>
                    <a:pt x="6462" y="41540"/>
                    <a:pt x="6553" y="41539"/>
                    <a:pt x="6553" y="41539"/>
                  </a:cubicBezTo>
                  <a:lnTo>
                    <a:pt x="6702" y="45957"/>
                  </a:lnTo>
                  <a:lnTo>
                    <a:pt x="35552" y="43021"/>
                  </a:lnTo>
                  <a:lnTo>
                    <a:pt x="43855" y="55238"/>
                  </a:lnTo>
                  <a:lnTo>
                    <a:pt x="35701" y="71487"/>
                  </a:lnTo>
                  <a:lnTo>
                    <a:pt x="36323" y="79670"/>
                  </a:lnTo>
                  <a:lnTo>
                    <a:pt x="38844" y="79670"/>
                  </a:lnTo>
                  <a:cubicBezTo>
                    <a:pt x="38844" y="79670"/>
                    <a:pt x="54114" y="56038"/>
                    <a:pt x="54677" y="53992"/>
                  </a:cubicBezTo>
                  <a:cubicBezTo>
                    <a:pt x="54944" y="53073"/>
                    <a:pt x="53699" y="51472"/>
                    <a:pt x="52542" y="49634"/>
                  </a:cubicBezTo>
                  <a:cubicBezTo>
                    <a:pt x="50141" y="45838"/>
                    <a:pt x="40030" y="31932"/>
                    <a:pt x="36976" y="28522"/>
                  </a:cubicBezTo>
                  <a:cubicBezTo>
                    <a:pt x="34811" y="25675"/>
                    <a:pt x="26835" y="26209"/>
                    <a:pt x="25708" y="25320"/>
                  </a:cubicBezTo>
                  <a:cubicBezTo>
                    <a:pt x="24581" y="24430"/>
                    <a:pt x="24314" y="22028"/>
                    <a:pt x="24641" y="20368"/>
                  </a:cubicBezTo>
                  <a:cubicBezTo>
                    <a:pt x="24967" y="18678"/>
                    <a:pt x="25678" y="18263"/>
                    <a:pt x="27131" y="15120"/>
                  </a:cubicBezTo>
                  <a:cubicBezTo>
                    <a:pt x="28584" y="11977"/>
                    <a:pt x="28347" y="5483"/>
                    <a:pt x="23188" y="1450"/>
                  </a:cubicBezTo>
                  <a:cubicBezTo>
                    <a:pt x="21898" y="437"/>
                    <a:pt x="20285" y="0"/>
                    <a:pt x="1858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107"/>
            <p:cNvSpPr/>
            <p:nvPr/>
          </p:nvSpPr>
          <p:spPr>
            <a:xfrm>
              <a:off x="6656712" y="3841695"/>
              <a:ext cx="324296" cy="142735"/>
            </a:xfrm>
            <a:custGeom>
              <a:avLst/>
              <a:gdLst/>
              <a:ahLst/>
              <a:cxnLst/>
              <a:rect l="l" t="t" r="r" b="b"/>
              <a:pathLst>
                <a:path w="13314" h="5860" extrusionOk="0">
                  <a:moveTo>
                    <a:pt x="3161" y="1"/>
                  </a:moveTo>
                  <a:cubicBezTo>
                    <a:pt x="2921" y="1"/>
                    <a:pt x="2804" y="69"/>
                    <a:pt x="2847" y="225"/>
                  </a:cubicBezTo>
                  <a:cubicBezTo>
                    <a:pt x="3350" y="2015"/>
                    <a:pt x="2060" y="3594"/>
                    <a:pt x="320" y="3594"/>
                  </a:cubicBezTo>
                  <a:cubicBezTo>
                    <a:pt x="215" y="3594"/>
                    <a:pt x="108" y="3588"/>
                    <a:pt x="0" y="3576"/>
                  </a:cubicBezTo>
                  <a:lnTo>
                    <a:pt x="0" y="3576"/>
                  </a:lnTo>
                  <a:cubicBezTo>
                    <a:pt x="999" y="4302"/>
                    <a:pt x="2032" y="4507"/>
                    <a:pt x="2878" y="4507"/>
                  </a:cubicBezTo>
                  <a:cubicBezTo>
                    <a:pt x="3966" y="4507"/>
                    <a:pt x="4744" y="4169"/>
                    <a:pt x="4744" y="4169"/>
                  </a:cubicBezTo>
                  <a:cubicBezTo>
                    <a:pt x="4744" y="4169"/>
                    <a:pt x="6583" y="5859"/>
                    <a:pt x="9607" y="5859"/>
                  </a:cubicBezTo>
                  <a:cubicBezTo>
                    <a:pt x="10556" y="5859"/>
                    <a:pt x="11238" y="5741"/>
                    <a:pt x="11742" y="5592"/>
                  </a:cubicBezTo>
                  <a:cubicBezTo>
                    <a:pt x="12454" y="5355"/>
                    <a:pt x="13017" y="4792"/>
                    <a:pt x="13225" y="4080"/>
                  </a:cubicBezTo>
                  <a:cubicBezTo>
                    <a:pt x="13284" y="3961"/>
                    <a:pt x="13314" y="3843"/>
                    <a:pt x="13314" y="3724"/>
                  </a:cubicBezTo>
                  <a:cubicBezTo>
                    <a:pt x="13314" y="3724"/>
                    <a:pt x="4924" y="1"/>
                    <a:pt x="3161" y="1"/>
                  </a:cubicBezTo>
                  <a:close/>
                </a:path>
              </a:pathLst>
            </a:custGeom>
            <a:solidFill>
              <a:srgbClr val="F3B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107"/>
            <p:cNvSpPr/>
            <p:nvPr/>
          </p:nvSpPr>
          <p:spPr>
            <a:xfrm>
              <a:off x="7252545" y="4452410"/>
              <a:ext cx="335866" cy="757640"/>
            </a:xfrm>
            <a:custGeom>
              <a:avLst/>
              <a:gdLst/>
              <a:ahLst/>
              <a:cxnLst/>
              <a:rect l="l" t="t" r="r" b="b"/>
              <a:pathLst>
                <a:path w="13789" h="31105" extrusionOk="0">
                  <a:moveTo>
                    <a:pt x="10586" y="0"/>
                  </a:moveTo>
                  <a:lnTo>
                    <a:pt x="860" y="1542"/>
                  </a:lnTo>
                  <a:lnTo>
                    <a:pt x="8155" y="12276"/>
                  </a:lnTo>
                  <a:lnTo>
                    <a:pt x="1" y="28525"/>
                  </a:lnTo>
                  <a:lnTo>
                    <a:pt x="208" y="31104"/>
                  </a:lnTo>
                  <a:cubicBezTo>
                    <a:pt x="2906" y="26568"/>
                    <a:pt x="11031" y="12987"/>
                    <a:pt x="10883" y="12454"/>
                  </a:cubicBezTo>
                  <a:cubicBezTo>
                    <a:pt x="10705" y="11861"/>
                    <a:pt x="8540" y="8154"/>
                    <a:pt x="8540" y="8154"/>
                  </a:cubicBezTo>
                  <a:cubicBezTo>
                    <a:pt x="11980" y="6346"/>
                    <a:pt x="13788" y="2194"/>
                    <a:pt x="13788" y="2194"/>
                  </a:cubicBez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107"/>
            <p:cNvSpPr/>
            <p:nvPr/>
          </p:nvSpPr>
          <p:spPr>
            <a:xfrm>
              <a:off x="6461706" y="4022671"/>
              <a:ext cx="1132478" cy="1323879"/>
            </a:xfrm>
            <a:custGeom>
              <a:avLst/>
              <a:gdLst/>
              <a:ahLst/>
              <a:cxnLst/>
              <a:rect l="l" t="t" r="r" b="b"/>
              <a:pathLst>
                <a:path w="46494" h="54352" extrusionOk="0">
                  <a:moveTo>
                    <a:pt x="22476" y="1"/>
                  </a:moveTo>
                  <a:cubicBezTo>
                    <a:pt x="21331" y="973"/>
                    <a:pt x="19306" y="1323"/>
                    <a:pt x="17302" y="1323"/>
                  </a:cubicBezTo>
                  <a:cubicBezTo>
                    <a:pt x="15517" y="1323"/>
                    <a:pt x="13749" y="1046"/>
                    <a:pt x="12632" y="683"/>
                  </a:cubicBezTo>
                  <a:cubicBezTo>
                    <a:pt x="12632" y="683"/>
                    <a:pt x="10586" y="1454"/>
                    <a:pt x="8362" y="1572"/>
                  </a:cubicBezTo>
                  <a:cubicBezTo>
                    <a:pt x="6138" y="1691"/>
                    <a:pt x="5011" y="1898"/>
                    <a:pt x="5011" y="1898"/>
                  </a:cubicBezTo>
                  <a:lnTo>
                    <a:pt x="1839" y="20045"/>
                  </a:lnTo>
                  <a:cubicBezTo>
                    <a:pt x="0" y="26094"/>
                    <a:pt x="860" y="54351"/>
                    <a:pt x="860" y="54351"/>
                  </a:cubicBezTo>
                  <a:lnTo>
                    <a:pt x="34070" y="54351"/>
                  </a:lnTo>
                  <a:cubicBezTo>
                    <a:pt x="34070" y="54351"/>
                    <a:pt x="33269" y="43380"/>
                    <a:pt x="33002" y="37806"/>
                  </a:cubicBezTo>
                  <a:cubicBezTo>
                    <a:pt x="32646" y="29652"/>
                    <a:pt x="33299" y="20223"/>
                    <a:pt x="33299" y="20223"/>
                  </a:cubicBezTo>
                  <a:lnTo>
                    <a:pt x="36798" y="25175"/>
                  </a:lnTo>
                  <a:cubicBezTo>
                    <a:pt x="43766" y="24374"/>
                    <a:pt x="46494" y="19452"/>
                    <a:pt x="46494" y="19452"/>
                  </a:cubicBezTo>
                  <a:cubicBezTo>
                    <a:pt x="46494" y="19452"/>
                    <a:pt x="37331" y="5901"/>
                    <a:pt x="34722" y="3203"/>
                  </a:cubicBezTo>
                  <a:cubicBezTo>
                    <a:pt x="32142" y="534"/>
                    <a:pt x="29355" y="534"/>
                    <a:pt x="26894" y="327"/>
                  </a:cubicBezTo>
                  <a:cubicBezTo>
                    <a:pt x="25263" y="208"/>
                    <a:pt x="22476" y="1"/>
                    <a:pt x="22476" y="1"/>
                  </a:cubicBezTo>
                  <a:close/>
                </a:path>
              </a:pathLst>
            </a:custGeom>
            <a:solidFill>
              <a:srgbClr val="3CB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107"/>
            <p:cNvSpPr/>
            <p:nvPr/>
          </p:nvSpPr>
          <p:spPr>
            <a:xfrm>
              <a:off x="6468916" y="3266931"/>
              <a:ext cx="698427" cy="676237"/>
            </a:xfrm>
            <a:custGeom>
              <a:avLst/>
              <a:gdLst/>
              <a:ahLst/>
              <a:cxnLst/>
              <a:rect l="l" t="t" r="r" b="b"/>
              <a:pathLst>
                <a:path w="28674" h="27763" extrusionOk="0">
                  <a:moveTo>
                    <a:pt x="9464" y="0"/>
                  </a:moveTo>
                  <a:cubicBezTo>
                    <a:pt x="6970" y="0"/>
                    <a:pt x="4806" y="1861"/>
                    <a:pt x="4478" y="4401"/>
                  </a:cubicBezTo>
                  <a:cubicBezTo>
                    <a:pt x="4389" y="5201"/>
                    <a:pt x="4478" y="5972"/>
                    <a:pt x="4745" y="6684"/>
                  </a:cubicBezTo>
                  <a:cubicBezTo>
                    <a:pt x="4567" y="6625"/>
                    <a:pt x="4419" y="6595"/>
                    <a:pt x="4241" y="6565"/>
                  </a:cubicBezTo>
                  <a:cubicBezTo>
                    <a:pt x="4095" y="6548"/>
                    <a:pt x="3950" y="6539"/>
                    <a:pt x="3807" y="6539"/>
                  </a:cubicBezTo>
                  <a:cubicBezTo>
                    <a:pt x="2023" y="6539"/>
                    <a:pt x="458" y="7870"/>
                    <a:pt x="238" y="9708"/>
                  </a:cubicBezTo>
                  <a:cubicBezTo>
                    <a:pt x="1" y="11665"/>
                    <a:pt x="1394" y="13474"/>
                    <a:pt x="3351" y="13711"/>
                  </a:cubicBezTo>
                  <a:cubicBezTo>
                    <a:pt x="3589" y="13741"/>
                    <a:pt x="3796" y="13741"/>
                    <a:pt x="4033" y="13741"/>
                  </a:cubicBezTo>
                  <a:cubicBezTo>
                    <a:pt x="4717" y="16788"/>
                    <a:pt x="6822" y="17838"/>
                    <a:pt x="7618" y="17838"/>
                  </a:cubicBezTo>
                  <a:cubicBezTo>
                    <a:pt x="7651" y="17838"/>
                    <a:pt x="7682" y="17836"/>
                    <a:pt x="7710" y="17833"/>
                  </a:cubicBezTo>
                  <a:cubicBezTo>
                    <a:pt x="8422" y="17744"/>
                    <a:pt x="8125" y="15135"/>
                    <a:pt x="10171" y="15046"/>
                  </a:cubicBezTo>
                  <a:cubicBezTo>
                    <a:pt x="10212" y="15044"/>
                    <a:pt x="10253" y="15043"/>
                    <a:pt x="10293" y="15043"/>
                  </a:cubicBezTo>
                  <a:cubicBezTo>
                    <a:pt x="13082" y="15043"/>
                    <a:pt x="13242" y="19072"/>
                    <a:pt x="12336" y="20709"/>
                  </a:cubicBezTo>
                  <a:cubicBezTo>
                    <a:pt x="11719" y="21807"/>
                    <a:pt x="11178" y="21941"/>
                    <a:pt x="10752" y="21941"/>
                  </a:cubicBezTo>
                  <a:cubicBezTo>
                    <a:pt x="10614" y="21941"/>
                    <a:pt x="10489" y="21927"/>
                    <a:pt x="10377" y="21927"/>
                  </a:cubicBezTo>
                  <a:cubicBezTo>
                    <a:pt x="10302" y="21927"/>
                    <a:pt x="10233" y="21934"/>
                    <a:pt x="10171" y="21954"/>
                  </a:cubicBezTo>
                  <a:cubicBezTo>
                    <a:pt x="9489" y="22399"/>
                    <a:pt x="10883" y="24979"/>
                    <a:pt x="13166" y="26432"/>
                  </a:cubicBezTo>
                  <a:cubicBezTo>
                    <a:pt x="14775" y="27444"/>
                    <a:pt x="16527" y="27762"/>
                    <a:pt x="18059" y="27762"/>
                  </a:cubicBezTo>
                  <a:cubicBezTo>
                    <a:pt x="19041" y="27762"/>
                    <a:pt x="19932" y="27632"/>
                    <a:pt x="20638" y="27470"/>
                  </a:cubicBezTo>
                  <a:cubicBezTo>
                    <a:pt x="21083" y="27381"/>
                    <a:pt x="21735" y="26847"/>
                    <a:pt x="22417" y="26046"/>
                  </a:cubicBezTo>
                  <a:cubicBezTo>
                    <a:pt x="22477" y="26076"/>
                    <a:pt x="22506" y="26076"/>
                    <a:pt x="22536" y="26076"/>
                  </a:cubicBezTo>
                  <a:cubicBezTo>
                    <a:pt x="22646" y="26090"/>
                    <a:pt x="22755" y="26097"/>
                    <a:pt x="22863" y="26097"/>
                  </a:cubicBezTo>
                  <a:cubicBezTo>
                    <a:pt x="24124" y="26097"/>
                    <a:pt x="25218" y="25165"/>
                    <a:pt x="25382" y="23882"/>
                  </a:cubicBezTo>
                  <a:cubicBezTo>
                    <a:pt x="25442" y="23289"/>
                    <a:pt x="25293" y="22696"/>
                    <a:pt x="24997" y="22221"/>
                  </a:cubicBezTo>
                  <a:cubicBezTo>
                    <a:pt x="26302" y="21806"/>
                    <a:pt x="27339" y="20679"/>
                    <a:pt x="27517" y="19226"/>
                  </a:cubicBezTo>
                  <a:cubicBezTo>
                    <a:pt x="27606" y="18456"/>
                    <a:pt x="27458" y="17685"/>
                    <a:pt x="27102" y="17032"/>
                  </a:cubicBezTo>
                  <a:cubicBezTo>
                    <a:pt x="27458" y="16795"/>
                    <a:pt x="27754" y="16380"/>
                    <a:pt x="27814" y="15876"/>
                  </a:cubicBezTo>
                  <a:cubicBezTo>
                    <a:pt x="27873" y="15313"/>
                    <a:pt x="27636" y="14779"/>
                    <a:pt x="27250" y="14423"/>
                  </a:cubicBezTo>
                  <a:cubicBezTo>
                    <a:pt x="27843" y="13800"/>
                    <a:pt x="28259" y="12970"/>
                    <a:pt x="28377" y="12021"/>
                  </a:cubicBezTo>
                  <a:cubicBezTo>
                    <a:pt x="28674" y="9619"/>
                    <a:pt x="26984" y="7455"/>
                    <a:pt x="24582" y="7129"/>
                  </a:cubicBezTo>
                  <a:cubicBezTo>
                    <a:pt x="24414" y="7109"/>
                    <a:pt x="24246" y="7099"/>
                    <a:pt x="24078" y="7099"/>
                  </a:cubicBezTo>
                  <a:cubicBezTo>
                    <a:pt x="23742" y="7099"/>
                    <a:pt x="23406" y="7139"/>
                    <a:pt x="23070" y="7218"/>
                  </a:cubicBezTo>
                  <a:cubicBezTo>
                    <a:pt x="23159" y="6951"/>
                    <a:pt x="23218" y="6684"/>
                    <a:pt x="23277" y="6417"/>
                  </a:cubicBezTo>
                  <a:cubicBezTo>
                    <a:pt x="23574" y="4075"/>
                    <a:pt x="21883" y="1910"/>
                    <a:pt x="19541" y="1614"/>
                  </a:cubicBezTo>
                  <a:cubicBezTo>
                    <a:pt x="19358" y="1591"/>
                    <a:pt x="19177" y="1580"/>
                    <a:pt x="18999" y="1580"/>
                  </a:cubicBezTo>
                  <a:cubicBezTo>
                    <a:pt x="17992" y="1580"/>
                    <a:pt x="17065" y="1928"/>
                    <a:pt x="16309" y="2533"/>
                  </a:cubicBezTo>
                  <a:cubicBezTo>
                    <a:pt x="16072" y="2236"/>
                    <a:pt x="15716" y="2029"/>
                    <a:pt x="15301" y="1969"/>
                  </a:cubicBezTo>
                  <a:cubicBezTo>
                    <a:pt x="15243" y="1963"/>
                    <a:pt x="15186" y="1960"/>
                    <a:pt x="15129" y="1960"/>
                  </a:cubicBezTo>
                  <a:cubicBezTo>
                    <a:pt x="14630" y="1960"/>
                    <a:pt x="14167" y="2187"/>
                    <a:pt x="13848" y="2533"/>
                  </a:cubicBezTo>
                  <a:cubicBezTo>
                    <a:pt x="13077" y="1199"/>
                    <a:pt x="11743" y="250"/>
                    <a:pt x="10112" y="42"/>
                  </a:cubicBezTo>
                  <a:cubicBezTo>
                    <a:pt x="9894" y="14"/>
                    <a:pt x="9678" y="0"/>
                    <a:pt x="9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107"/>
            <p:cNvSpPr/>
            <p:nvPr/>
          </p:nvSpPr>
          <p:spPr>
            <a:xfrm>
              <a:off x="6700044" y="3721515"/>
              <a:ext cx="387844" cy="221653"/>
            </a:xfrm>
            <a:custGeom>
              <a:avLst/>
              <a:gdLst/>
              <a:ahLst/>
              <a:cxnLst/>
              <a:rect l="l" t="t" r="r" b="b"/>
              <a:pathLst>
                <a:path w="15923" h="9100" extrusionOk="0">
                  <a:moveTo>
                    <a:pt x="3321" y="0"/>
                  </a:moveTo>
                  <a:cubicBezTo>
                    <a:pt x="3321" y="771"/>
                    <a:pt x="3114" y="1542"/>
                    <a:pt x="2847" y="2046"/>
                  </a:cubicBezTo>
                  <a:cubicBezTo>
                    <a:pt x="2230" y="3144"/>
                    <a:pt x="1689" y="3278"/>
                    <a:pt x="1263" y="3278"/>
                  </a:cubicBezTo>
                  <a:cubicBezTo>
                    <a:pt x="1125" y="3278"/>
                    <a:pt x="1000" y="3264"/>
                    <a:pt x="888" y="3264"/>
                  </a:cubicBezTo>
                  <a:cubicBezTo>
                    <a:pt x="813" y="3264"/>
                    <a:pt x="744" y="3271"/>
                    <a:pt x="682" y="3291"/>
                  </a:cubicBezTo>
                  <a:cubicBezTo>
                    <a:pt x="0" y="3736"/>
                    <a:pt x="1394" y="6316"/>
                    <a:pt x="3677" y="7769"/>
                  </a:cubicBezTo>
                  <a:cubicBezTo>
                    <a:pt x="5286" y="8781"/>
                    <a:pt x="7038" y="9099"/>
                    <a:pt x="8570" y="9099"/>
                  </a:cubicBezTo>
                  <a:cubicBezTo>
                    <a:pt x="9552" y="9099"/>
                    <a:pt x="10443" y="8969"/>
                    <a:pt x="11149" y="8807"/>
                  </a:cubicBezTo>
                  <a:cubicBezTo>
                    <a:pt x="11594" y="8688"/>
                    <a:pt x="12246" y="8184"/>
                    <a:pt x="12928" y="7383"/>
                  </a:cubicBezTo>
                  <a:cubicBezTo>
                    <a:pt x="12988" y="7413"/>
                    <a:pt x="13017" y="7413"/>
                    <a:pt x="13047" y="7413"/>
                  </a:cubicBezTo>
                  <a:cubicBezTo>
                    <a:pt x="13157" y="7427"/>
                    <a:pt x="13266" y="7434"/>
                    <a:pt x="13374" y="7434"/>
                  </a:cubicBezTo>
                  <a:cubicBezTo>
                    <a:pt x="14635" y="7434"/>
                    <a:pt x="15729" y="6502"/>
                    <a:pt x="15893" y="5219"/>
                  </a:cubicBezTo>
                  <a:cubicBezTo>
                    <a:pt x="15923" y="5041"/>
                    <a:pt x="15893" y="4833"/>
                    <a:pt x="15893" y="4655"/>
                  </a:cubicBezTo>
                  <a:cubicBezTo>
                    <a:pt x="15893" y="5070"/>
                    <a:pt x="15597" y="5782"/>
                    <a:pt x="14678" y="5782"/>
                  </a:cubicBezTo>
                  <a:cubicBezTo>
                    <a:pt x="14664" y="5782"/>
                    <a:pt x="14651" y="5783"/>
                    <a:pt x="14638" y="5783"/>
                  </a:cubicBezTo>
                  <a:cubicBezTo>
                    <a:pt x="13761" y="5783"/>
                    <a:pt x="13457" y="4953"/>
                    <a:pt x="13117" y="4953"/>
                  </a:cubicBezTo>
                  <a:cubicBezTo>
                    <a:pt x="13056" y="4953"/>
                    <a:pt x="12995" y="4979"/>
                    <a:pt x="12928" y="5041"/>
                  </a:cubicBezTo>
                  <a:cubicBezTo>
                    <a:pt x="12632" y="5337"/>
                    <a:pt x="11950" y="5901"/>
                    <a:pt x="10764" y="6434"/>
                  </a:cubicBezTo>
                  <a:cubicBezTo>
                    <a:pt x="10159" y="6722"/>
                    <a:pt x="8961" y="6842"/>
                    <a:pt x="7786" y="6842"/>
                  </a:cubicBezTo>
                  <a:cubicBezTo>
                    <a:pt x="6540" y="6842"/>
                    <a:pt x="5321" y="6707"/>
                    <a:pt x="4863" y="6494"/>
                  </a:cubicBezTo>
                  <a:cubicBezTo>
                    <a:pt x="1987" y="5100"/>
                    <a:pt x="1957" y="3944"/>
                    <a:pt x="1957" y="3944"/>
                  </a:cubicBezTo>
                  <a:cubicBezTo>
                    <a:pt x="3825" y="3084"/>
                    <a:pt x="3440" y="1423"/>
                    <a:pt x="3321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107"/>
            <p:cNvSpPr/>
            <p:nvPr/>
          </p:nvSpPr>
          <p:spPr>
            <a:xfrm>
              <a:off x="4656644" y="3762679"/>
              <a:ext cx="102058" cy="135964"/>
            </a:xfrm>
            <a:custGeom>
              <a:avLst/>
              <a:gdLst/>
              <a:ahLst/>
              <a:cxnLst/>
              <a:rect l="l" t="t" r="r" b="b"/>
              <a:pathLst>
                <a:path w="4190" h="5582" extrusionOk="0">
                  <a:moveTo>
                    <a:pt x="2229" y="0"/>
                  </a:moveTo>
                  <a:cubicBezTo>
                    <a:pt x="1702" y="0"/>
                    <a:pt x="1165" y="267"/>
                    <a:pt x="720" y="949"/>
                  </a:cubicBezTo>
                  <a:cubicBezTo>
                    <a:pt x="1" y="2029"/>
                    <a:pt x="1242" y="5581"/>
                    <a:pt x="3226" y="5581"/>
                  </a:cubicBezTo>
                  <a:cubicBezTo>
                    <a:pt x="3531" y="5581"/>
                    <a:pt x="3854" y="5497"/>
                    <a:pt x="4189" y="5308"/>
                  </a:cubicBezTo>
                  <a:lnTo>
                    <a:pt x="3507" y="504"/>
                  </a:lnTo>
                  <a:cubicBezTo>
                    <a:pt x="3135" y="201"/>
                    <a:pt x="2686" y="0"/>
                    <a:pt x="222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107"/>
            <p:cNvSpPr/>
            <p:nvPr/>
          </p:nvSpPr>
          <p:spPr>
            <a:xfrm>
              <a:off x="5197795" y="3762679"/>
              <a:ext cx="101425" cy="135964"/>
            </a:xfrm>
            <a:custGeom>
              <a:avLst/>
              <a:gdLst/>
              <a:ahLst/>
              <a:cxnLst/>
              <a:rect l="l" t="t" r="r" b="b"/>
              <a:pathLst>
                <a:path w="4164" h="5582" extrusionOk="0">
                  <a:moveTo>
                    <a:pt x="1956" y="0"/>
                  </a:moveTo>
                  <a:cubicBezTo>
                    <a:pt x="1495" y="0"/>
                    <a:pt x="1039" y="201"/>
                    <a:pt x="653" y="504"/>
                  </a:cubicBezTo>
                  <a:lnTo>
                    <a:pt x="0" y="5308"/>
                  </a:lnTo>
                  <a:cubicBezTo>
                    <a:pt x="336" y="5497"/>
                    <a:pt x="658" y="5581"/>
                    <a:pt x="962" y="5581"/>
                  </a:cubicBezTo>
                  <a:cubicBezTo>
                    <a:pt x="2942" y="5581"/>
                    <a:pt x="4164" y="2029"/>
                    <a:pt x="3470" y="949"/>
                  </a:cubicBezTo>
                  <a:cubicBezTo>
                    <a:pt x="3025" y="267"/>
                    <a:pt x="2487" y="0"/>
                    <a:pt x="1956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107"/>
            <p:cNvSpPr/>
            <p:nvPr/>
          </p:nvSpPr>
          <p:spPr>
            <a:xfrm>
              <a:off x="4720388" y="3531551"/>
              <a:ext cx="515697" cy="560490"/>
            </a:xfrm>
            <a:custGeom>
              <a:avLst/>
              <a:gdLst/>
              <a:ahLst/>
              <a:cxnLst/>
              <a:rect l="l" t="t" r="r" b="b"/>
              <a:pathLst>
                <a:path w="21172" h="23011" extrusionOk="0">
                  <a:moveTo>
                    <a:pt x="10586" y="1"/>
                  </a:moveTo>
                  <a:cubicBezTo>
                    <a:pt x="4745" y="1"/>
                    <a:pt x="1" y="5160"/>
                    <a:pt x="1" y="11506"/>
                  </a:cubicBezTo>
                  <a:cubicBezTo>
                    <a:pt x="1" y="17851"/>
                    <a:pt x="4745" y="23010"/>
                    <a:pt x="10586" y="23010"/>
                  </a:cubicBezTo>
                  <a:cubicBezTo>
                    <a:pt x="16428" y="23010"/>
                    <a:pt x="21172" y="17851"/>
                    <a:pt x="21172" y="11506"/>
                  </a:cubicBezTo>
                  <a:cubicBezTo>
                    <a:pt x="21172" y="5160"/>
                    <a:pt x="16428" y="1"/>
                    <a:pt x="10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107"/>
            <p:cNvSpPr/>
            <p:nvPr/>
          </p:nvSpPr>
          <p:spPr>
            <a:xfrm>
              <a:off x="4720388" y="3652169"/>
              <a:ext cx="515697" cy="439872"/>
            </a:xfrm>
            <a:custGeom>
              <a:avLst/>
              <a:gdLst/>
              <a:ahLst/>
              <a:cxnLst/>
              <a:rect l="l" t="t" r="r" b="b"/>
              <a:pathLst>
                <a:path w="21172" h="18059" extrusionOk="0">
                  <a:moveTo>
                    <a:pt x="1869" y="1"/>
                  </a:moveTo>
                  <a:cubicBezTo>
                    <a:pt x="683" y="1869"/>
                    <a:pt x="1" y="4122"/>
                    <a:pt x="1" y="6554"/>
                  </a:cubicBezTo>
                  <a:cubicBezTo>
                    <a:pt x="1" y="12899"/>
                    <a:pt x="4745" y="18058"/>
                    <a:pt x="10586" y="18058"/>
                  </a:cubicBezTo>
                  <a:cubicBezTo>
                    <a:pt x="16428" y="18058"/>
                    <a:pt x="21172" y="12899"/>
                    <a:pt x="21172" y="6554"/>
                  </a:cubicBezTo>
                  <a:cubicBezTo>
                    <a:pt x="21172" y="4715"/>
                    <a:pt x="20786" y="2995"/>
                    <a:pt x="20075" y="1454"/>
                  </a:cubicBezTo>
                  <a:lnTo>
                    <a:pt x="20075" y="1454"/>
                  </a:lnTo>
                  <a:cubicBezTo>
                    <a:pt x="20460" y="3084"/>
                    <a:pt x="20460" y="5723"/>
                    <a:pt x="18444" y="8362"/>
                  </a:cubicBezTo>
                  <a:cubicBezTo>
                    <a:pt x="17687" y="9335"/>
                    <a:pt x="15103" y="10034"/>
                    <a:pt x="12047" y="10034"/>
                  </a:cubicBezTo>
                  <a:cubicBezTo>
                    <a:pt x="10074" y="10034"/>
                    <a:pt x="7903" y="9742"/>
                    <a:pt x="5902" y="9044"/>
                  </a:cubicBezTo>
                  <a:cubicBezTo>
                    <a:pt x="890" y="7295"/>
                    <a:pt x="801" y="2135"/>
                    <a:pt x="1869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107"/>
            <p:cNvSpPr/>
            <p:nvPr/>
          </p:nvSpPr>
          <p:spPr>
            <a:xfrm>
              <a:off x="4911789" y="3390594"/>
              <a:ext cx="356813" cy="266252"/>
            </a:xfrm>
            <a:custGeom>
              <a:avLst/>
              <a:gdLst/>
              <a:ahLst/>
              <a:cxnLst/>
              <a:rect l="l" t="t" r="r" b="b"/>
              <a:pathLst>
                <a:path w="14649" h="10931" extrusionOk="0">
                  <a:moveTo>
                    <a:pt x="5924" y="0"/>
                  </a:moveTo>
                  <a:cubicBezTo>
                    <a:pt x="3840" y="0"/>
                    <a:pt x="2025" y="892"/>
                    <a:pt x="1246" y="2526"/>
                  </a:cubicBezTo>
                  <a:cubicBezTo>
                    <a:pt x="1" y="5076"/>
                    <a:pt x="1750" y="8456"/>
                    <a:pt x="5101" y="10087"/>
                  </a:cubicBezTo>
                  <a:cubicBezTo>
                    <a:pt x="6305" y="10658"/>
                    <a:pt x="7550" y="10931"/>
                    <a:pt x="8711" y="10931"/>
                  </a:cubicBezTo>
                  <a:cubicBezTo>
                    <a:pt x="10809" y="10931"/>
                    <a:pt x="12631" y="10039"/>
                    <a:pt x="13433" y="8397"/>
                  </a:cubicBezTo>
                  <a:cubicBezTo>
                    <a:pt x="14648" y="5877"/>
                    <a:pt x="12928" y="2497"/>
                    <a:pt x="9548" y="866"/>
                  </a:cubicBezTo>
                  <a:cubicBezTo>
                    <a:pt x="8345" y="280"/>
                    <a:pt x="7092" y="0"/>
                    <a:pt x="5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107"/>
            <p:cNvSpPr/>
            <p:nvPr/>
          </p:nvSpPr>
          <p:spPr>
            <a:xfrm>
              <a:off x="2675746" y="5002744"/>
              <a:ext cx="930992" cy="343806"/>
            </a:xfrm>
            <a:custGeom>
              <a:avLst/>
              <a:gdLst/>
              <a:ahLst/>
              <a:cxnLst/>
              <a:rect l="l" t="t" r="r" b="b"/>
              <a:pathLst>
                <a:path w="38222" h="14115" extrusionOk="0">
                  <a:moveTo>
                    <a:pt x="2759" y="0"/>
                  </a:moveTo>
                  <a:cubicBezTo>
                    <a:pt x="1543" y="3381"/>
                    <a:pt x="505" y="9370"/>
                    <a:pt x="1" y="14114"/>
                  </a:cubicBezTo>
                  <a:lnTo>
                    <a:pt x="38222" y="14114"/>
                  </a:lnTo>
                  <a:cubicBezTo>
                    <a:pt x="37717" y="9370"/>
                    <a:pt x="36680" y="3381"/>
                    <a:pt x="35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107"/>
            <p:cNvSpPr/>
            <p:nvPr/>
          </p:nvSpPr>
          <p:spPr>
            <a:xfrm>
              <a:off x="3634165" y="5024398"/>
              <a:ext cx="845741" cy="322152"/>
            </a:xfrm>
            <a:custGeom>
              <a:avLst/>
              <a:gdLst/>
              <a:ahLst/>
              <a:cxnLst/>
              <a:rect l="l" t="t" r="r" b="b"/>
              <a:pathLst>
                <a:path w="34722" h="13226" extrusionOk="0">
                  <a:moveTo>
                    <a:pt x="742" y="1"/>
                  </a:moveTo>
                  <a:lnTo>
                    <a:pt x="0" y="13225"/>
                  </a:lnTo>
                  <a:lnTo>
                    <a:pt x="34722" y="13225"/>
                  </a:lnTo>
                  <a:lnTo>
                    <a:pt x="339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107"/>
            <p:cNvSpPr/>
            <p:nvPr/>
          </p:nvSpPr>
          <p:spPr>
            <a:xfrm>
              <a:off x="3761068" y="3545654"/>
              <a:ext cx="101352" cy="136305"/>
            </a:xfrm>
            <a:custGeom>
              <a:avLst/>
              <a:gdLst/>
              <a:ahLst/>
              <a:cxnLst/>
              <a:rect l="l" t="t" r="r" b="b"/>
              <a:pathLst>
                <a:path w="4161" h="5596" extrusionOk="0">
                  <a:moveTo>
                    <a:pt x="2229" y="0"/>
                  </a:moveTo>
                  <a:cubicBezTo>
                    <a:pt x="1703" y="0"/>
                    <a:pt x="1165" y="268"/>
                    <a:pt x="721" y="934"/>
                  </a:cubicBezTo>
                  <a:cubicBezTo>
                    <a:pt x="1" y="2039"/>
                    <a:pt x="1220" y="5596"/>
                    <a:pt x="3199" y="5596"/>
                  </a:cubicBezTo>
                  <a:cubicBezTo>
                    <a:pt x="3503" y="5596"/>
                    <a:pt x="3825" y="5512"/>
                    <a:pt x="4160" y="5322"/>
                  </a:cubicBezTo>
                  <a:lnTo>
                    <a:pt x="3508" y="519"/>
                  </a:lnTo>
                  <a:cubicBezTo>
                    <a:pt x="3136" y="202"/>
                    <a:pt x="2687" y="0"/>
                    <a:pt x="222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107"/>
            <p:cNvSpPr/>
            <p:nvPr/>
          </p:nvSpPr>
          <p:spPr>
            <a:xfrm>
              <a:off x="4282733" y="3545605"/>
              <a:ext cx="102082" cy="135915"/>
            </a:xfrm>
            <a:custGeom>
              <a:avLst/>
              <a:gdLst/>
              <a:ahLst/>
              <a:cxnLst/>
              <a:rect l="l" t="t" r="r" b="b"/>
              <a:pathLst>
                <a:path w="4191" h="5580" extrusionOk="0">
                  <a:moveTo>
                    <a:pt x="1989" y="0"/>
                  </a:moveTo>
                  <a:cubicBezTo>
                    <a:pt x="1538" y="0"/>
                    <a:pt x="1091" y="193"/>
                    <a:pt x="712" y="491"/>
                  </a:cubicBezTo>
                  <a:lnTo>
                    <a:pt x="0" y="5295"/>
                  </a:lnTo>
                  <a:cubicBezTo>
                    <a:pt x="343" y="5493"/>
                    <a:pt x="673" y="5580"/>
                    <a:pt x="984" y="5580"/>
                  </a:cubicBezTo>
                  <a:cubicBezTo>
                    <a:pt x="2957" y="5580"/>
                    <a:pt x="4191" y="2067"/>
                    <a:pt x="3499" y="966"/>
                  </a:cubicBezTo>
                  <a:cubicBezTo>
                    <a:pt x="3064" y="273"/>
                    <a:pt x="2524" y="0"/>
                    <a:pt x="1989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107"/>
            <p:cNvSpPr/>
            <p:nvPr/>
          </p:nvSpPr>
          <p:spPr>
            <a:xfrm>
              <a:off x="3948328" y="3816850"/>
              <a:ext cx="216709" cy="184191"/>
            </a:xfrm>
            <a:custGeom>
              <a:avLst/>
              <a:gdLst/>
              <a:ahLst/>
              <a:cxnLst/>
              <a:rect l="l" t="t" r="r" b="b"/>
              <a:pathLst>
                <a:path w="8897" h="7562" extrusionOk="0">
                  <a:moveTo>
                    <a:pt x="1" y="0"/>
                  </a:moveTo>
                  <a:lnTo>
                    <a:pt x="1" y="7561"/>
                  </a:lnTo>
                  <a:lnTo>
                    <a:pt x="8896" y="7561"/>
                  </a:lnTo>
                  <a:lnTo>
                    <a:pt x="8896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107"/>
            <p:cNvSpPr/>
            <p:nvPr/>
          </p:nvSpPr>
          <p:spPr>
            <a:xfrm>
              <a:off x="3948328" y="3816850"/>
              <a:ext cx="216709" cy="91730"/>
            </a:xfrm>
            <a:custGeom>
              <a:avLst/>
              <a:gdLst/>
              <a:ahLst/>
              <a:cxnLst/>
              <a:rect l="l" t="t" r="r" b="b"/>
              <a:pathLst>
                <a:path w="8897" h="3766" extrusionOk="0">
                  <a:moveTo>
                    <a:pt x="1" y="0"/>
                  </a:moveTo>
                  <a:lnTo>
                    <a:pt x="1" y="979"/>
                  </a:lnTo>
                  <a:lnTo>
                    <a:pt x="1" y="2461"/>
                  </a:lnTo>
                  <a:cubicBezTo>
                    <a:pt x="1" y="2461"/>
                    <a:pt x="949" y="3766"/>
                    <a:pt x="4448" y="3766"/>
                  </a:cubicBezTo>
                  <a:cubicBezTo>
                    <a:pt x="7977" y="3766"/>
                    <a:pt x="8896" y="2817"/>
                    <a:pt x="8896" y="2817"/>
                  </a:cubicBezTo>
                  <a:lnTo>
                    <a:pt x="889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107"/>
            <p:cNvSpPr/>
            <p:nvPr/>
          </p:nvSpPr>
          <p:spPr>
            <a:xfrm>
              <a:off x="5614308" y="3584285"/>
              <a:ext cx="101352" cy="136646"/>
            </a:xfrm>
            <a:custGeom>
              <a:avLst/>
              <a:gdLst/>
              <a:ahLst/>
              <a:cxnLst/>
              <a:rect l="l" t="t" r="r" b="b"/>
              <a:pathLst>
                <a:path w="4161" h="5610" extrusionOk="0">
                  <a:moveTo>
                    <a:pt x="2218" y="1"/>
                  </a:moveTo>
                  <a:cubicBezTo>
                    <a:pt x="1695" y="1"/>
                    <a:pt x="1165" y="267"/>
                    <a:pt x="721" y="949"/>
                  </a:cubicBezTo>
                  <a:cubicBezTo>
                    <a:pt x="1" y="2030"/>
                    <a:pt x="1222" y="5610"/>
                    <a:pt x="3204" y="5610"/>
                  </a:cubicBezTo>
                  <a:cubicBezTo>
                    <a:pt x="3506" y="5610"/>
                    <a:pt x="3827" y="5526"/>
                    <a:pt x="4160" y="5338"/>
                  </a:cubicBezTo>
                  <a:lnTo>
                    <a:pt x="3508" y="504"/>
                  </a:lnTo>
                  <a:cubicBezTo>
                    <a:pt x="3122" y="201"/>
                    <a:pt x="2672" y="1"/>
                    <a:pt x="221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107"/>
            <p:cNvSpPr/>
            <p:nvPr/>
          </p:nvSpPr>
          <p:spPr>
            <a:xfrm>
              <a:off x="1518741" y="3370840"/>
              <a:ext cx="1382386" cy="1771326"/>
            </a:xfrm>
            <a:custGeom>
              <a:avLst/>
              <a:gdLst/>
              <a:ahLst/>
              <a:cxnLst/>
              <a:rect l="l" t="t" r="r" b="b"/>
              <a:pathLst>
                <a:path w="56754" h="72722" extrusionOk="0">
                  <a:moveTo>
                    <a:pt x="33795" y="0"/>
                  </a:moveTo>
                  <a:cubicBezTo>
                    <a:pt x="32046" y="0"/>
                    <a:pt x="30369" y="452"/>
                    <a:pt x="29029" y="1499"/>
                  </a:cubicBezTo>
                  <a:cubicBezTo>
                    <a:pt x="23899" y="5502"/>
                    <a:pt x="23633" y="12025"/>
                    <a:pt x="25086" y="15138"/>
                  </a:cubicBezTo>
                  <a:cubicBezTo>
                    <a:pt x="26538" y="18281"/>
                    <a:pt x="27250" y="18726"/>
                    <a:pt x="27576" y="20387"/>
                  </a:cubicBezTo>
                  <a:cubicBezTo>
                    <a:pt x="27902" y="22077"/>
                    <a:pt x="27636" y="24479"/>
                    <a:pt x="26509" y="25368"/>
                  </a:cubicBezTo>
                  <a:cubicBezTo>
                    <a:pt x="25412" y="26228"/>
                    <a:pt x="19659" y="24805"/>
                    <a:pt x="16902" y="28007"/>
                  </a:cubicBezTo>
                  <a:cubicBezTo>
                    <a:pt x="14085" y="31269"/>
                    <a:pt x="4596" y="47399"/>
                    <a:pt x="2817" y="50512"/>
                  </a:cubicBezTo>
                  <a:cubicBezTo>
                    <a:pt x="1068" y="53655"/>
                    <a:pt x="0" y="54693"/>
                    <a:pt x="1542" y="58073"/>
                  </a:cubicBezTo>
                  <a:cubicBezTo>
                    <a:pt x="3055" y="61454"/>
                    <a:pt x="11594" y="72721"/>
                    <a:pt x="11594" y="72721"/>
                  </a:cubicBezTo>
                  <a:lnTo>
                    <a:pt x="15301" y="67888"/>
                  </a:lnTo>
                  <a:lnTo>
                    <a:pt x="9341" y="54782"/>
                  </a:lnTo>
                  <a:lnTo>
                    <a:pt x="18029" y="42714"/>
                  </a:lnTo>
                  <a:lnTo>
                    <a:pt x="45545" y="46005"/>
                  </a:lnTo>
                  <a:lnTo>
                    <a:pt x="45693" y="42002"/>
                  </a:lnTo>
                  <a:cubicBezTo>
                    <a:pt x="45693" y="42002"/>
                    <a:pt x="53165" y="40698"/>
                    <a:pt x="56753" y="39245"/>
                  </a:cubicBezTo>
                  <a:lnTo>
                    <a:pt x="49073" y="29252"/>
                  </a:lnTo>
                  <a:cubicBezTo>
                    <a:pt x="49073" y="29252"/>
                    <a:pt x="45841" y="27236"/>
                    <a:pt x="42550" y="27029"/>
                  </a:cubicBezTo>
                  <a:cubicBezTo>
                    <a:pt x="39229" y="26821"/>
                    <a:pt x="38844" y="26969"/>
                    <a:pt x="37480" y="26613"/>
                  </a:cubicBezTo>
                  <a:cubicBezTo>
                    <a:pt x="36116" y="26228"/>
                    <a:pt x="35315" y="25487"/>
                    <a:pt x="36264" y="22077"/>
                  </a:cubicBezTo>
                  <a:lnTo>
                    <a:pt x="36264" y="22077"/>
                  </a:lnTo>
                  <a:cubicBezTo>
                    <a:pt x="36264" y="22077"/>
                    <a:pt x="37128" y="22342"/>
                    <a:pt x="38269" y="22342"/>
                  </a:cubicBezTo>
                  <a:cubicBezTo>
                    <a:pt x="39146" y="22342"/>
                    <a:pt x="40187" y="22186"/>
                    <a:pt x="41127" y="21632"/>
                  </a:cubicBezTo>
                  <a:cubicBezTo>
                    <a:pt x="44537" y="19645"/>
                    <a:pt x="44359" y="13092"/>
                    <a:pt x="44359" y="7666"/>
                  </a:cubicBezTo>
                  <a:cubicBezTo>
                    <a:pt x="44359" y="3671"/>
                    <a:pt x="38784" y="0"/>
                    <a:pt x="33795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107"/>
            <p:cNvSpPr/>
            <p:nvPr/>
          </p:nvSpPr>
          <p:spPr>
            <a:xfrm>
              <a:off x="2383968" y="4141852"/>
              <a:ext cx="517158" cy="349579"/>
            </a:xfrm>
            <a:custGeom>
              <a:avLst/>
              <a:gdLst/>
              <a:ahLst/>
              <a:cxnLst/>
              <a:rect l="l" t="t" r="r" b="b"/>
              <a:pathLst>
                <a:path w="21232" h="14352" extrusionOk="0">
                  <a:moveTo>
                    <a:pt x="3826" y="0"/>
                  </a:moveTo>
                  <a:lnTo>
                    <a:pt x="1" y="9637"/>
                  </a:lnTo>
                  <a:lnTo>
                    <a:pt x="1039" y="13284"/>
                  </a:lnTo>
                  <a:lnTo>
                    <a:pt x="10023" y="14351"/>
                  </a:lnTo>
                  <a:lnTo>
                    <a:pt x="10171" y="10348"/>
                  </a:lnTo>
                  <a:cubicBezTo>
                    <a:pt x="10171" y="10348"/>
                    <a:pt x="17643" y="9044"/>
                    <a:pt x="21231" y="7591"/>
                  </a:cubicBezTo>
                  <a:lnTo>
                    <a:pt x="19274" y="5041"/>
                  </a:lnTo>
                  <a:cubicBezTo>
                    <a:pt x="19246" y="5050"/>
                    <a:pt x="19213" y="5055"/>
                    <a:pt x="19176" y="5055"/>
                  </a:cubicBezTo>
                  <a:cubicBezTo>
                    <a:pt x="18162" y="5055"/>
                    <a:pt x="13960" y="1662"/>
                    <a:pt x="12832" y="1662"/>
                  </a:cubicBezTo>
                  <a:cubicBezTo>
                    <a:pt x="12701" y="1662"/>
                    <a:pt x="12612" y="1708"/>
                    <a:pt x="12573" y="1809"/>
                  </a:cubicBezTo>
                  <a:cubicBezTo>
                    <a:pt x="12039" y="3143"/>
                    <a:pt x="12543" y="5634"/>
                    <a:pt x="14026" y="6998"/>
                  </a:cubicBezTo>
                  <a:cubicBezTo>
                    <a:pt x="11970" y="7505"/>
                    <a:pt x="9531" y="7964"/>
                    <a:pt x="8545" y="7964"/>
                  </a:cubicBezTo>
                  <a:cubicBezTo>
                    <a:pt x="8436" y="7964"/>
                    <a:pt x="8345" y="7958"/>
                    <a:pt x="8274" y="7947"/>
                  </a:cubicBezTo>
                  <a:cubicBezTo>
                    <a:pt x="6435" y="7591"/>
                    <a:pt x="4004" y="4211"/>
                    <a:pt x="3826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107"/>
            <p:cNvSpPr/>
            <p:nvPr/>
          </p:nvSpPr>
          <p:spPr>
            <a:xfrm>
              <a:off x="2194028" y="3820431"/>
              <a:ext cx="326464" cy="130045"/>
            </a:xfrm>
            <a:custGeom>
              <a:avLst/>
              <a:gdLst/>
              <a:ahLst/>
              <a:cxnLst/>
              <a:rect l="l" t="t" r="r" b="b"/>
              <a:pathLst>
                <a:path w="13403" h="5339" extrusionOk="0">
                  <a:moveTo>
                    <a:pt x="9061" y="1"/>
                  </a:moveTo>
                  <a:cubicBezTo>
                    <a:pt x="7069" y="1"/>
                    <a:pt x="0" y="3204"/>
                    <a:pt x="0" y="3204"/>
                  </a:cubicBezTo>
                  <a:cubicBezTo>
                    <a:pt x="0" y="3293"/>
                    <a:pt x="30" y="3411"/>
                    <a:pt x="60" y="3559"/>
                  </a:cubicBezTo>
                  <a:cubicBezTo>
                    <a:pt x="267" y="4271"/>
                    <a:pt x="860" y="4834"/>
                    <a:pt x="1572" y="5072"/>
                  </a:cubicBezTo>
                  <a:cubicBezTo>
                    <a:pt x="2046" y="5220"/>
                    <a:pt x="2728" y="5339"/>
                    <a:pt x="3677" y="5339"/>
                  </a:cubicBezTo>
                  <a:cubicBezTo>
                    <a:pt x="6702" y="5339"/>
                    <a:pt x="8540" y="3619"/>
                    <a:pt x="8540" y="3619"/>
                  </a:cubicBezTo>
                  <a:cubicBezTo>
                    <a:pt x="8540" y="3619"/>
                    <a:pt x="9413" y="3897"/>
                    <a:pt x="10563" y="3897"/>
                  </a:cubicBezTo>
                  <a:cubicBezTo>
                    <a:pt x="11436" y="3897"/>
                    <a:pt x="12469" y="3737"/>
                    <a:pt x="13403" y="3174"/>
                  </a:cubicBezTo>
                  <a:cubicBezTo>
                    <a:pt x="11772" y="2818"/>
                    <a:pt x="9667" y="1632"/>
                    <a:pt x="9578" y="268"/>
                  </a:cubicBezTo>
                  <a:cubicBezTo>
                    <a:pt x="9566" y="81"/>
                    <a:pt x="9377" y="1"/>
                    <a:pt x="9061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107"/>
            <p:cNvSpPr/>
            <p:nvPr/>
          </p:nvSpPr>
          <p:spPr>
            <a:xfrm>
              <a:off x="1658845" y="4281226"/>
              <a:ext cx="430494" cy="721542"/>
            </a:xfrm>
            <a:custGeom>
              <a:avLst/>
              <a:gdLst/>
              <a:ahLst/>
              <a:cxnLst/>
              <a:rect l="l" t="t" r="r" b="b"/>
              <a:pathLst>
                <a:path w="17674" h="29623" extrusionOk="0">
                  <a:moveTo>
                    <a:pt x="12395" y="1"/>
                  </a:moveTo>
                  <a:cubicBezTo>
                    <a:pt x="12395" y="1"/>
                    <a:pt x="1068" y="15508"/>
                    <a:pt x="535" y="16368"/>
                  </a:cubicBezTo>
                  <a:cubicBezTo>
                    <a:pt x="1" y="17228"/>
                    <a:pt x="9133" y="29622"/>
                    <a:pt x="9133" y="29622"/>
                  </a:cubicBezTo>
                  <a:lnTo>
                    <a:pt x="3589" y="17406"/>
                  </a:lnTo>
                  <a:lnTo>
                    <a:pt x="12277" y="5338"/>
                  </a:lnTo>
                  <a:lnTo>
                    <a:pt x="16784" y="5872"/>
                  </a:lnTo>
                  <a:lnTo>
                    <a:pt x="17673" y="3144"/>
                  </a:lnTo>
                  <a:lnTo>
                    <a:pt x="1239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107"/>
            <p:cNvSpPr/>
            <p:nvPr/>
          </p:nvSpPr>
          <p:spPr>
            <a:xfrm>
              <a:off x="1671852" y="3995318"/>
              <a:ext cx="961317" cy="1351232"/>
            </a:xfrm>
            <a:custGeom>
              <a:avLst/>
              <a:gdLst/>
              <a:ahLst/>
              <a:cxnLst/>
              <a:rect l="l" t="t" r="r" b="b"/>
              <a:pathLst>
                <a:path w="39467" h="55475" extrusionOk="0">
                  <a:moveTo>
                    <a:pt x="17335" y="0"/>
                  </a:moveTo>
                  <a:cubicBezTo>
                    <a:pt x="16713" y="0"/>
                    <a:pt x="15995" y="49"/>
                    <a:pt x="15538" y="234"/>
                  </a:cubicBezTo>
                  <a:cubicBezTo>
                    <a:pt x="13344" y="4474"/>
                    <a:pt x="11179" y="10820"/>
                    <a:pt x="11743" y="17076"/>
                  </a:cubicBezTo>
                  <a:cubicBezTo>
                    <a:pt x="12306" y="23362"/>
                    <a:pt x="14470" y="29144"/>
                    <a:pt x="13581" y="32524"/>
                  </a:cubicBezTo>
                  <a:cubicBezTo>
                    <a:pt x="12691" y="35905"/>
                    <a:pt x="3944" y="46045"/>
                    <a:pt x="1" y="55474"/>
                  </a:cubicBezTo>
                  <a:lnTo>
                    <a:pt x="38518" y="55474"/>
                  </a:lnTo>
                  <a:cubicBezTo>
                    <a:pt x="38518" y="55474"/>
                    <a:pt x="39318" y="46194"/>
                    <a:pt x="39378" y="35163"/>
                  </a:cubicBezTo>
                  <a:cubicBezTo>
                    <a:pt x="39467" y="24163"/>
                    <a:pt x="39200" y="18499"/>
                    <a:pt x="39200" y="18499"/>
                  </a:cubicBezTo>
                  <a:cubicBezTo>
                    <a:pt x="39200" y="18499"/>
                    <a:pt x="39083" y="18516"/>
                    <a:pt x="38884" y="18516"/>
                  </a:cubicBezTo>
                  <a:cubicBezTo>
                    <a:pt x="37913" y="18516"/>
                    <a:pt x="34969" y="18128"/>
                    <a:pt x="33862" y="13577"/>
                  </a:cubicBezTo>
                  <a:cubicBezTo>
                    <a:pt x="32350" y="7291"/>
                    <a:pt x="33032" y="2962"/>
                    <a:pt x="34722" y="1331"/>
                  </a:cubicBezTo>
                  <a:lnTo>
                    <a:pt x="31639" y="1035"/>
                  </a:lnTo>
                  <a:cubicBezTo>
                    <a:pt x="30660" y="2221"/>
                    <a:pt x="29355" y="4919"/>
                    <a:pt x="27517" y="6965"/>
                  </a:cubicBezTo>
                  <a:cubicBezTo>
                    <a:pt x="26510" y="8102"/>
                    <a:pt x="24504" y="8638"/>
                    <a:pt x="22573" y="8638"/>
                  </a:cubicBezTo>
                  <a:cubicBezTo>
                    <a:pt x="20526" y="8638"/>
                    <a:pt x="18564" y="8035"/>
                    <a:pt x="17969" y="6906"/>
                  </a:cubicBezTo>
                  <a:cubicBezTo>
                    <a:pt x="17109" y="5305"/>
                    <a:pt x="17851" y="1479"/>
                    <a:pt x="18562" y="56"/>
                  </a:cubicBezTo>
                  <a:cubicBezTo>
                    <a:pt x="18562" y="56"/>
                    <a:pt x="18004" y="0"/>
                    <a:pt x="17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107"/>
            <p:cNvSpPr/>
            <p:nvPr/>
          </p:nvSpPr>
          <p:spPr>
            <a:xfrm>
              <a:off x="1996854" y="4605522"/>
              <a:ext cx="634878" cy="229643"/>
            </a:xfrm>
            <a:custGeom>
              <a:avLst/>
              <a:gdLst/>
              <a:ahLst/>
              <a:cxnLst/>
              <a:rect l="l" t="t" r="r" b="b"/>
              <a:pathLst>
                <a:path w="26065" h="9428" extrusionOk="0">
                  <a:moveTo>
                    <a:pt x="26005" y="0"/>
                  </a:moveTo>
                  <a:cubicBezTo>
                    <a:pt x="23605" y="492"/>
                    <a:pt x="13002" y="2703"/>
                    <a:pt x="12035" y="2703"/>
                  </a:cubicBezTo>
                  <a:cubicBezTo>
                    <a:pt x="12010" y="2703"/>
                    <a:pt x="11992" y="2701"/>
                    <a:pt x="11980" y="2699"/>
                  </a:cubicBezTo>
                  <a:cubicBezTo>
                    <a:pt x="11565" y="2550"/>
                    <a:pt x="2788" y="1809"/>
                    <a:pt x="1" y="1572"/>
                  </a:cubicBezTo>
                  <a:lnTo>
                    <a:pt x="1" y="1572"/>
                  </a:lnTo>
                  <a:cubicBezTo>
                    <a:pt x="268" y="2995"/>
                    <a:pt x="445" y="4329"/>
                    <a:pt x="445" y="5486"/>
                  </a:cubicBezTo>
                  <a:cubicBezTo>
                    <a:pt x="445" y="5486"/>
                    <a:pt x="13966" y="9192"/>
                    <a:pt x="17673" y="9400"/>
                  </a:cubicBezTo>
                  <a:cubicBezTo>
                    <a:pt x="17961" y="9418"/>
                    <a:pt x="18237" y="9428"/>
                    <a:pt x="18503" y="9428"/>
                  </a:cubicBezTo>
                  <a:cubicBezTo>
                    <a:pt x="21635" y="9428"/>
                    <a:pt x="23358" y="8137"/>
                    <a:pt x="26064" y="5486"/>
                  </a:cubicBezTo>
                  <a:cubicBezTo>
                    <a:pt x="26064" y="3380"/>
                    <a:pt x="26035" y="1542"/>
                    <a:pt x="26005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107"/>
            <p:cNvSpPr/>
            <p:nvPr/>
          </p:nvSpPr>
          <p:spPr>
            <a:xfrm>
              <a:off x="1939078" y="4326726"/>
              <a:ext cx="970695" cy="440408"/>
            </a:xfrm>
            <a:custGeom>
              <a:avLst/>
              <a:gdLst/>
              <a:ahLst/>
              <a:cxnLst/>
              <a:rect l="l" t="t" r="r" b="b"/>
              <a:pathLst>
                <a:path w="39852" h="18081" extrusionOk="0">
                  <a:moveTo>
                    <a:pt x="39496" y="1"/>
                  </a:moveTo>
                  <a:cubicBezTo>
                    <a:pt x="37154" y="564"/>
                    <a:pt x="35226" y="1306"/>
                    <a:pt x="28436" y="2758"/>
                  </a:cubicBezTo>
                  <a:cubicBezTo>
                    <a:pt x="24522" y="6494"/>
                    <a:pt x="20134" y="10616"/>
                    <a:pt x="19363" y="10913"/>
                  </a:cubicBezTo>
                  <a:cubicBezTo>
                    <a:pt x="18855" y="11118"/>
                    <a:pt x="16563" y="11209"/>
                    <a:pt x="13793" y="11209"/>
                  </a:cubicBezTo>
                  <a:cubicBezTo>
                    <a:pt x="8958" y="11209"/>
                    <a:pt x="2671" y="10931"/>
                    <a:pt x="1898" y="10497"/>
                  </a:cubicBezTo>
                  <a:lnTo>
                    <a:pt x="1365" y="7858"/>
                  </a:lnTo>
                  <a:cubicBezTo>
                    <a:pt x="1365" y="7858"/>
                    <a:pt x="1" y="8718"/>
                    <a:pt x="267" y="12010"/>
                  </a:cubicBezTo>
                  <a:cubicBezTo>
                    <a:pt x="505" y="15271"/>
                    <a:pt x="1898" y="15538"/>
                    <a:pt x="1898" y="15538"/>
                  </a:cubicBezTo>
                  <a:cubicBezTo>
                    <a:pt x="1898" y="15538"/>
                    <a:pt x="13976" y="18081"/>
                    <a:pt x="19319" y="18081"/>
                  </a:cubicBezTo>
                  <a:cubicBezTo>
                    <a:pt x="20082" y="18081"/>
                    <a:pt x="20708" y="18029"/>
                    <a:pt x="21142" y="17910"/>
                  </a:cubicBezTo>
                  <a:cubicBezTo>
                    <a:pt x="24611" y="16932"/>
                    <a:pt x="39852" y="4152"/>
                    <a:pt x="39852" y="4152"/>
                  </a:cubicBezTo>
                  <a:lnTo>
                    <a:pt x="39496" y="1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107"/>
            <p:cNvSpPr/>
            <p:nvPr/>
          </p:nvSpPr>
          <p:spPr>
            <a:xfrm>
              <a:off x="2030809" y="4345505"/>
              <a:ext cx="878965" cy="421580"/>
            </a:xfrm>
            <a:custGeom>
              <a:avLst/>
              <a:gdLst/>
              <a:ahLst/>
              <a:cxnLst/>
              <a:rect l="l" t="t" r="r" b="b"/>
              <a:pathLst>
                <a:path w="36086" h="17308" extrusionOk="0">
                  <a:moveTo>
                    <a:pt x="32824" y="1"/>
                  </a:moveTo>
                  <a:cubicBezTo>
                    <a:pt x="32824" y="1"/>
                    <a:pt x="28288" y="5368"/>
                    <a:pt x="25827" y="7769"/>
                  </a:cubicBezTo>
                  <a:cubicBezTo>
                    <a:pt x="23366" y="10142"/>
                    <a:pt x="18621" y="15390"/>
                    <a:pt x="16279" y="15775"/>
                  </a:cubicBezTo>
                  <a:cubicBezTo>
                    <a:pt x="15907" y="15836"/>
                    <a:pt x="15254" y="15861"/>
                    <a:pt x="14415" y="15861"/>
                  </a:cubicBezTo>
                  <a:cubicBezTo>
                    <a:pt x="9900" y="15861"/>
                    <a:pt x="25" y="15123"/>
                    <a:pt x="0" y="15123"/>
                  </a:cubicBezTo>
                  <a:cubicBezTo>
                    <a:pt x="3621" y="15847"/>
                    <a:pt x="11533" y="17307"/>
                    <a:pt x="15569" y="17307"/>
                  </a:cubicBezTo>
                  <a:cubicBezTo>
                    <a:pt x="16325" y="17307"/>
                    <a:pt x="16946" y="17256"/>
                    <a:pt x="17376" y="17139"/>
                  </a:cubicBezTo>
                  <a:cubicBezTo>
                    <a:pt x="20845" y="16161"/>
                    <a:pt x="36086" y="3381"/>
                    <a:pt x="36086" y="3381"/>
                  </a:cubicBezTo>
                  <a:lnTo>
                    <a:pt x="35819" y="60"/>
                  </a:lnTo>
                  <a:lnTo>
                    <a:pt x="32824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107"/>
            <p:cNvSpPr/>
            <p:nvPr/>
          </p:nvSpPr>
          <p:spPr>
            <a:xfrm>
              <a:off x="6137410" y="3584528"/>
              <a:ext cx="102107" cy="135964"/>
            </a:xfrm>
            <a:custGeom>
              <a:avLst/>
              <a:gdLst/>
              <a:ahLst/>
              <a:cxnLst/>
              <a:rect l="l" t="t" r="r" b="b"/>
              <a:pathLst>
                <a:path w="4192" h="5582" extrusionOk="0">
                  <a:moveTo>
                    <a:pt x="1989" y="1"/>
                  </a:moveTo>
                  <a:cubicBezTo>
                    <a:pt x="1539" y="1"/>
                    <a:pt x="1095" y="194"/>
                    <a:pt x="712" y="494"/>
                  </a:cubicBezTo>
                  <a:lnTo>
                    <a:pt x="1" y="5298"/>
                  </a:lnTo>
                  <a:cubicBezTo>
                    <a:pt x="338" y="5495"/>
                    <a:pt x="663" y="5582"/>
                    <a:pt x="971" y="5582"/>
                  </a:cubicBezTo>
                  <a:cubicBezTo>
                    <a:pt x="2934" y="5582"/>
                    <a:pt x="4192" y="2042"/>
                    <a:pt x="3500" y="939"/>
                  </a:cubicBezTo>
                  <a:cubicBezTo>
                    <a:pt x="3052" y="267"/>
                    <a:pt x="2517" y="1"/>
                    <a:pt x="198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107"/>
            <p:cNvSpPr/>
            <p:nvPr/>
          </p:nvSpPr>
          <p:spPr>
            <a:xfrm>
              <a:off x="5815306" y="3855846"/>
              <a:ext cx="216684" cy="183461"/>
            </a:xfrm>
            <a:custGeom>
              <a:avLst/>
              <a:gdLst/>
              <a:ahLst/>
              <a:cxnLst/>
              <a:rect l="l" t="t" r="r" b="b"/>
              <a:pathLst>
                <a:path w="8896" h="7532" extrusionOk="0">
                  <a:moveTo>
                    <a:pt x="0" y="0"/>
                  </a:moveTo>
                  <a:lnTo>
                    <a:pt x="0" y="7532"/>
                  </a:lnTo>
                  <a:lnTo>
                    <a:pt x="8896" y="7532"/>
                  </a:lnTo>
                  <a:lnTo>
                    <a:pt x="8896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107"/>
            <p:cNvSpPr/>
            <p:nvPr/>
          </p:nvSpPr>
          <p:spPr>
            <a:xfrm>
              <a:off x="5815306" y="3855846"/>
              <a:ext cx="216684" cy="73219"/>
            </a:xfrm>
            <a:custGeom>
              <a:avLst/>
              <a:gdLst/>
              <a:ahLst/>
              <a:cxnLst/>
              <a:rect l="l" t="t" r="r" b="b"/>
              <a:pathLst>
                <a:path w="8896" h="3006" extrusionOk="0">
                  <a:moveTo>
                    <a:pt x="0" y="0"/>
                  </a:moveTo>
                  <a:lnTo>
                    <a:pt x="0" y="2165"/>
                  </a:lnTo>
                  <a:cubicBezTo>
                    <a:pt x="0" y="2165"/>
                    <a:pt x="1865" y="3005"/>
                    <a:pt x="4458" y="3005"/>
                  </a:cubicBezTo>
                  <a:cubicBezTo>
                    <a:pt x="4620" y="3005"/>
                    <a:pt x="4785" y="3002"/>
                    <a:pt x="4952" y="2995"/>
                  </a:cubicBezTo>
                  <a:cubicBezTo>
                    <a:pt x="7769" y="2847"/>
                    <a:pt x="8896" y="1779"/>
                    <a:pt x="8896" y="1779"/>
                  </a:cubicBezTo>
                  <a:lnTo>
                    <a:pt x="8896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107"/>
            <p:cNvSpPr/>
            <p:nvPr/>
          </p:nvSpPr>
          <p:spPr>
            <a:xfrm>
              <a:off x="2732816" y="4345505"/>
              <a:ext cx="816877" cy="736717"/>
            </a:xfrm>
            <a:custGeom>
              <a:avLst/>
              <a:gdLst/>
              <a:ahLst/>
              <a:cxnLst/>
              <a:rect l="l" t="t" r="r" b="b"/>
              <a:pathLst>
                <a:path w="33537" h="30246" extrusionOk="0">
                  <a:moveTo>
                    <a:pt x="4003" y="1"/>
                  </a:moveTo>
                  <a:lnTo>
                    <a:pt x="4003" y="1"/>
                  </a:lnTo>
                  <a:cubicBezTo>
                    <a:pt x="4122" y="2521"/>
                    <a:pt x="4122" y="7384"/>
                    <a:pt x="4656" y="10675"/>
                  </a:cubicBezTo>
                  <a:cubicBezTo>
                    <a:pt x="5397" y="15330"/>
                    <a:pt x="1453" y="20697"/>
                    <a:pt x="0" y="26954"/>
                  </a:cubicBezTo>
                  <a:cubicBezTo>
                    <a:pt x="0" y="26954"/>
                    <a:pt x="5871" y="30245"/>
                    <a:pt x="16783" y="30245"/>
                  </a:cubicBezTo>
                  <a:cubicBezTo>
                    <a:pt x="27665" y="30245"/>
                    <a:pt x="33536" y="26954"/>
                    <a:pt x="33536" y="26954"/>
                  </a:cubicBezTo>
                  <a:cubicBezTo>
                    <a:pt x="32083" y="20697"/>
                    <a:pt x="28140" y="15330"/>
                    <a:pt x="28881" y="10675"/>
                  </a:cubicBezTo>
                  <a:cubicBezTo>
                    <a:pt x="29415" y="7384"/>
                    <a:pt x="29770" y="2580"/>
                    <a:pt x="29859" y="60"/>
                  </a:cubicBezTo>
                  <a:lnTo>
                    <a:pt x="40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107"/>
            <p:cNvSpPr/>
            <p:nvPr/>
          </p:nvSpPr>
          <p:spPr>
            <a:xfrm>
              <a:off x="2830319" y="4345505"/>
              <a:ext cx="624746" cy="392960"/>
            </a:xfrm>
            <a:custGeom>
              <a:avLst/>
              <a:gdLst/>
              <a:ahLst/>
              <a:cxnLst/>
              <a:rect l="l" t="t" r="r" b="b"/>
              <a:pathLst>
                <a:path w="25649" h="16133" extrusionOk="0">
                  <a:moveTo>
                    <a:pt x="0" y="1"/>
                  </a:moveTo>
                  <a:cubicBezTo>
                    <a:pt x="30" y="446"/>
                    <a:pt x="30" y="920"/>
                    <a:pt x="60" y="1454"/>
                  </a:cubicBezTo>
                  <a:cubicBezTo>
                    <a:pt x="1157" y="1721"/>
                    <a:pt x="4033" y="3678"/>
                    <a:pt x="4745" y="7325"/>
                  </a:cubicBezTo>
                  <a:cubicBezTo>
                    <a:pt x="5338" y="10379"/>
                    <a:pt x="7146" y="15182"/>
                    <a:pt x="14174" y="16042"/>
                  </a:cubicBezTo>
                  <a:cubicBezTo>
                    <a:pt x="14684" y="16104"/>
                    <a:pt x="15188" y="16133"/>
                    <a:pt x="15685" y="16133"/>
                  </a:cubicBezTo>
                  <a:cubicBezTo>
                    <a:pt x="19464" y="16133"/>
                    <a:pt x="22808" y="14469"/>
                    <a:pt x="24878" y="13107"/>
                  </a:cubicBezTo>
                  <a:cubicBezTo>
                    <a:pt x="24759" y="12276"/>
                    <a:pt x="24759" y="11446"/>
                    <a:pt x="24878" y="10675"/>
                  </a:cubicBezTo>
                  <a:cubicBezTo>
                    <a:pt x="25204" y="8570"/>
                    <a:pt x="25471" y="5842"/>
                    <a:pt x="25649" y="3500"/>
                  </a:cubicBezTo>
                  <a:cubicBezTo>
                    <a:pt x="25352" y="1839"/>
                    <a:pt x="25115" y="594"/>
                    <a:pt x="25115" y="594"/>
                  </a:cubicBezTo>
                  <a:lnTo>
                    <a:pt x="24492" y="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107"/>
            <p:cNvSpPr/>
            <p:nvPr/>
          </p:nvSpPr>
          <p:spPr>
            <a:xfrm>
              <a:off x="3610319" y="3928797"/>
              <a:ext cx="893433" cy="1284127"/>
            </a:xfrm>
            <a:custGeom>
              <a:avLst/>
              <a:gdLst/>
              <a:ahLst/>
              <a:cxnLst/>
              <a:rect l="l" t="t" r="r" b="b"/>
              <a:pathLst>
                <a:path w="36680" h="52720" extrusionOk="0">
                  <a:moveTo>
                    <a:pt x="13878" y="0"/>
                  </a:moveTo>
                  <a:cubicBezTo>
                    <a:pt x="13878" y="0"/>
                    <a:pt x="6346" y="534"/>
                    <a:pt x="5427" y="1038"/>
                  </a:cubicBezTo>
                  <a:cubicBezTo>
                    <a:pt x="4923" y="1305"/>
                    <a:pt x="3885" y="6079"/>
                    <a:pt x="2907" y="12216"/>
                  </a:cubicBezTo>
                  <a:cubicBezTo>
                    <a:pt x="2847" y="12602"/>
                    <a:pt x="2788" y="12987"/>
                    <a:pt x="2729" y="13373"/>
                  </a:cubicBezTo>
                  <a:cubicBezTo>
                    <a:pt x="2640" y="14114"/>
                    <a:pt x="2521" y="14885"/>
                    <a:pt x="2403" y="15656"/>
                  </a:cubicBezTo>
                  <a:cubicBezTo>
                    <a:pt x="2373" y="15893"/>
                    <a:pt x="2314" y="16160"/>
                    <a:pt x="2284" y="16427"/>
                  </a:cubicBezTo>
                  <a:cubicBezTo>
                    <a:pt x="2254" y="16694"/>
                    <a:pt x="2225" y="16931"/>
                    <a:pt x="2195" y="17198"/>
                  </a:cubicBezTo>
                  <a:cubicBezTo>
                    <a:pt x="2136" y="21556"/>
                    <a:pt x="1543" y="25500"/>
                    <a:pt x="1216" y="29918"/>
                  </a:cubicBezTo>
                  <a:cubicBezTo>
                    <a:pt x="1216" y="30096"/>
                    <a:pt x="1187" y="30274"/>
                    <a:pt x="1187" y="30452"/>
                  </a:cubicBezTo>
                  <a:cubicBezTo>
                    <a:pt x="1128" y="30986"/>
                    <a:pt x="1098" y="31490"/>
                    <a:pt x="1068" y="32023"/>
                  </a:cubicBezTo>
                  <a:cubicBezTo>
                    <a:pt x="1068" y="32142"/>
                    <a:pt x="1039" y="32261"/>
                    <a:pt x="1039" y="32379"/>
                  </a:cubicBezTo>
                  <a:cubicBezTo>
                    <a:pt x="594" y="38932"/>
                    <a:pt x="297" y="44507"/>
                    <a:pt x="119" y="47679"/>
                  </a:cubicBezTo>
                  <a:cubicBezTo>
                    <a:pt x="30" y="49458"/>
                    <a:pt x="1" y="50496"/>
                    <a:pt x="1" y="50496"/>
                  </a:cubicBezTo>
                  <a:cubicBezTo>
                    <a:pt x="1" y="50496"/>
                    <a:pt x="4182" y="52720"/>
                    <a:pt x="18325" y="52720"/>
                  </a:cubicBezTo>
                  <a:cubicBezTo>
                    <a:pt x="32469" y="52720"/>
                    <a:pt x="36680" y="50496"/>
                    <a:pt x="36680" y="50496"/>
                  </a:cubicBezTo>
                  <a:cubicBezTo>
                    <a:pt x="36680" y="50496"/>
                    <a:pt x="35820" y="36886"/>
                    <a:pt x="34900" y="25441"/>
                  </a:cubicBezTo>
                  <a:cubicBezTo>
                    <a:pt x="33952" y="14025"/>
                    <a:pt x="32172" y="1542"/>
                    <a:pt x="31253" y="1038"/>
                  </a:cubicBezTo>
                  <a:cubicBezTo>
                    <a:pt x="30334" y="534"/>
                    <a:pt x="22773" y="0"/>
                    <a:pt x="22773" y="0"/>
                  </a:cubicBezTo>
                  <a:cubicBezTo>
                    <a:pt x="22773" y="0"/>
                    <a:pt x="21557" y="1483"/>
                    <a:pt x="18325" y="1483"/>
                  </a:cubicBezTo>
                  <a:cubicBezTo>
                    <a:pt x="15123" y="1483"/>
                    <a:pt x="13878" y="0"/>
                    <a:pt x="13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107"/>
            <p:cNvSpPr/>
            <p:nvPr/>
          </p:nvSpPr>
          <p:spPr>
            <a:xfrm>
              <a:off x="4346281" y="4219114"/>
              <a:ext cx="102569" cy="208768"/>
            </a:xfrm>
            <a:custGeom>
              <a:avLst/>
              <a:gdLst/>
              <a:ahLst/>
              <a:cxnLst/>
              <a:rect l="l" t="t" r="r" b="b"/>
              <a:pathLst>
                <a:path w="4211" h="8571" extrusionOk="0">
                  <a:moveTo>
                    <a:pt x="3233" y="1"/>
                  </a:moveTo>
                  <a:cubicBezTo>
                    <a:pt x="2669" y="1"/>
                    <a:pt x="2195" y="60"/>
                    <a:pt x="1898" y="179"/>
                  </a:cubicBezTo>
                  <a:cubicBezTo>
                    <a:pt x="1" y="861"/>
                    <a:pt x="1098" y="8570"/>
                    <a:pt x="1098" y="8570"/>
                  </a:cubicBezTo>
                  <a:lnTo>
                    <a:pt x="4211" y="8303"/>
                  </a:lnTo>
                  <a:cubicBezTo>
                    <a:pt x="3914" y="5397"/>
                    <a:pt x="3588" y="2551"/>
                    <a:pt x="3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107"/>
            <p:cNvSpPr/>
            <p:nvPr/>
          </p:nvSpPr>
          <p:spPr>
            <a:xfrm>
              <a:off x="3613218" y="4226348"/>
              <a:ext cx="848640" cy="863814"/>
            </a:xfrm>
            <a:custGeom>
              <a:avLst/>
              <a:gdLst/>
              <a:ahLst/>
              <a:cxnLst/>
              <a:rect l="l" t="t" r="r" b="b"/>
              <a:pathLst>
                <a:path w="34841" h="35464" extrusionOk="0">
                  <a:moveTo>
                    <a:pt x="2788" y="0"/>
                  </a:moveTo>
                  <a:cubicBezTo>
                    <a:pt x="2728" y="386"/>
                    <a:pt x="2669" y="771"/>
                    <a:pt x="2610" y="1157"/>
                  </a:cubicBezTo>
                  <a:cubicBezTo>
                    <a:pt x="2521" y="1898"/>
                    <a:pt x="2402" y="2669"/>
                    <a:pt x="2284" y="3440"/>
                  </a:cubicBezTo>
                  <a:cubicBezTo>
                    <a:pt x="2254" y="3677"/>
                    <a:pt x="2195" y="3944"/>
                    <a:pt x="2165" y="4211"/>
                  </a:cubicBezTo>
                  <a:cubicBezTo>
                    <a:pt x="2135" y="4478"/>
                    <a:pt x="2106" y="4715"/>
                    <a:pt x="2076" y="4982"/>
                  </a:cubicBezTo>
                  <a:cubicBezTo>
                    <a:pt x="2017" y="9340"/>
                    <a:pt x="1424" y="13284"/>
                    <a:pt x="1097" y="17702"/>
                  </a:cubicBezTo>
                  <a:cubicBezTo>
                    <a:pt x="1097" y="17880"/>
                    <a:pt x="1068" y="18058"/>
                    <a:pt x="1068" y="18236"/>
                  </a:cubicBezTo>
                  <a:cubicBezTo>
                    <a:pt x="1009" y="18770"/>
                    <a:pt x="979" y="19274"/>
                    <a:pt x="949" y="19807"/>
                  </a:cubicBezTo>
                  <a:cubicBezTo>
                    <a:pt x="949" y="19926"/>
                    <a:pt x="920" y="20045"/>
                    <a:pt x="920" y="20163"/>
                  </a:cubicBezTo>
                  <a:cubicBezTo>
                    <a:pt x="475" y="26716"/>
                    <a:pt x="178" y="32291"/>
                    <a:pt x="0" y="35463"/>
                  </a:cubicBezTo>
                  <a:cubicBezTo>
                    <a:pt x="2223" y="23303"/>
                    <a:pt x="4277" y="21951"/>
                    <a:pt x="5242" y="21951"/>
                  </a:cubicBezTo>
                  <a:cubicBezTo>
                    <a:pt x="5423" y="21951"/>
                    <a:pt x="5565" y="21998"/>
                    <a:pt x="5664" y="22031"/>
                  </a:cubicBezTo>
                  <a:cubicBezTo>
                    <a:pt x="7197" y="22568"/>
                    <a:pt x="14063" y="25220"/>
                    <a:pt x="17676" y="25220"/>
                  </a:cubicBezTo>
                  <a:cubicBezTo>
                    <a:pt x="18254" y="25220"/>
                    <a:pt x="18749" y="25152"/>
                    <a:pt x="19126" y="24996"/>
                  </a:cubicBezTo>
                  <a:cubicBezTo>
                    <a:pt x="21824" y="23870"/>
                    <a:pt x="34840" y="18414"/>
                    <a:pt x="34841" y="18414"/>
                  </a:cubicBezTo>
                  <a:lnTo>
                    <a:pt x="34841" y="18414"/>
                  </a:lnTo>
                  <a:lnTo>
                    <a:pt x="19037" y="20608"/>
                  </a:lnTo>
                  <a:lnTo>
                    <a:pt x="5931" y="15152"/>
                  </a:lnTo>
                  <a:cubicBezTo>
                    <a:pt x="5931" y="15152"/>
                    <a:pt x="6020" y="6494"/>
                    <a:pt x="5604" y="3707"/>
                  </a:cubicBezTo>
                  <a:cubicBezTo>
                    <a:pt x="5308" y="1779"/>
                    <a:pt x="4745" y="712"/>
                    <a:pt x="2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107"/>
            <p:cNvSpPr/>
            <p:nvPr/>
          </p:nvSpPr>
          <p:spPr>
            <a:xfrm>
              <a:off x="3475257" y="4326726"/>
              <a:ext cx="1034268" cy="440311"/>
            </a:xfrm>
            <a:custGeom>
              <a:avLst/>
              <a:gdLst/>
              <a:ahLst/>
              <a:cxnLst/>
              <a:rect l="l" t="t" r="r" b="b"/>
              <a:pathLst>
                <a:path w="42462" h="18077" extrusionOk="0">
                  <a:moveTo>
                    <a:pt x="4656" y="1"/>
                  </a:moveTo>
                  <a:lnTo>
                    <a:pt x="1" y="6910"/>
                  </a:lnTo>
                  <a:cubicBezTo>
                    <a:pt x="1" y="6910"/>
                    <a:pt x="17940" y="17288"/>
                    <a:pt x="21469" y="17999"/>
                  </a:cubicBezTo>
                  <a:cubicBezTo>
                    <a:pt x="21732" y="18052"/>
                    <a:pt x="22061" y="18077"/>
                    <a:pt x="22446" y="18077"/>
                  </a:cubicBezTo>
                  <a:cubicBezTo>
                    <a:pt x="27223" y="18077"/>
                    <a:pt x="40505" y="14293"/>
                    <a:pt x="40505" y="14293"/>
                  </a:cubicBezTo>
                  <a:cubicBezTo>
                    <a:pt x="40505" y="14293"/>
                    <a:pt x="42402" y="13670"/>
                    <a:pt x="42432" y="10408"/>
                  </a:cubicBezTo>
                  <a:cubicBezTo>
                    <a:pt x="42462" y="7117"/>
                    <a:pt x="40208" y="6495"/>
                    <a:pt x="40208" y="6494"/>
                  </a:cubicBezTo>
                  <a:lnTo>
                    <a:pt x="40208" y="6494"/>
                  </a:lnTo>
                  <a:lnTo>
                    <a:pt x="40416" y="8807"/>
                  </a:lnTo>
                  <a:cubicBezTo>
                    <a:pt x="39357" y="9469"/>
                    <a:pt x="27259" y="10982"/>
                    <a:pt x="23666" y="10982"/>
                  </a:cubicBezTo>
                  <a:cubicBezTo>
                    <a:pt x="23234" y="10982"/>
                    <a:pt x="22926" y="10960"/>
                    <a:pt x="22773" y="10913"/>
                  </a:cubicBezTo>
                  <a:cubicBezTo>
                    <a:pt x="21320" y="10468"/>
                    <a:pt x="4656" y="1"/>
                    <a:pt x="4656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107"/>
            <p:cNvSpPr/>
            <p:nvPr/>
          </p:nvSpPr>
          <p:spPr>
            <a:xfrm>
              <a:off x="3880444" y="4484903"/>
              <a:ext cx="624039" cy="207087"/>
            </a:xfrm>
            <a:custGeom>
              <a:avLst/>
              <a:gdLst/>
              <a:ahLst/>
              <a:cxnLst/>
              <a:rect l="l" t="t" r="r" b="b"/>
              <a:pathLst>
                <a:path w="25620" h="8502" extrusionOk="0">
                  <a:moveTo>
                    <a:pt x="23573" y="0"/>
                  </a:moveTo>
                  <a:lnTo>
                    <a:pt x="23781" y="2313"/>
                  </a:lnTo>
                  <a:cubicBezTo>
                    <a:pt x="22722" y="2975"/>
                    <a:pt x="10624" y="4488"/>
                    <a:pt x="7031" y="4488"/>
                  </a:cubicBezTo>
                  <a:cubicBezTo>
                    <a:pt x="6599" y="4488"/>
                    <a:pt x="6291" y="4466"/>
                    <a:pt x="6138" y="4419"/>
                  </a:cubicBezTo>
                  <a:cubicBezTo>
                    <a:pt x="5723" y="4300"/>
                    <a:pt x="4181" y="3410"/>
                    <a:pt x="2165" y="2224"/>
                  </a:cubicBezTo>
                  <a:lnTo>
                    <a:pt x="0" y="2076"/>
                  </a:lnTo>
                  <a:lnTo>
                    <a:pt x="0" y="2076"/>
                  </a:lnTo>
                  <a:cubicBezTo>
                    <a:pt x="1216" y="2966"/>
                    <a:pt x="5011" y="6049"/>
                    <a:pt x="10111" y="7651"/>
                  </a:cubicBezTo>
                  <a:cubicBezTo>
                    <a:pt x="12111" y="8263"/>
                    <a:pt x="13367" y="8502"/>
                    <a:pt x="14287" y="8502"/>
                  </a:cubicBezTo>
                  <a:cubicBezTo>
                    <a:pt x="15728" y="8502"/>
                    <a:pt x="16345" y="7916"/>
                    <a:pt x="17702" y="7265"/>
                  </a:cubicBezTo>
                  <a:cubicBezTo>
                    <a:pt x="19748" y="6287"/>
                    <a:pt x="23959" y="3825"/>
                    <a:pt x="25619" y="2402"/>
                  </a:cubicBezTo>
                  <a:cubicBezTo>
                    <a:pt x="25085" y="416"/>
                    <a:pt x="23573" y="1"/>
                    <a:pt x="23573" y="0"/>
                  </a:cubicBezTo>
                  <a:close/>
                </a:path>
              </a:pathLst>
            </a:custGeom>
            <a:solidFill>
              <a:srgbClr val="ED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107"/>
            <p:cNvSpPr/>
            <p:nvPr/>
          </p:nvSpPr>
          <p:spPr>
            <a:xfrm>
              <a:off x="3475257" y="4427858"/>
              <a:ext cx="986601" cy="339178"/>
            </a:xfrm>
            <a:custGeom>
              <a:avLst/>
              <a:gdLst/>
              <a:ahLst/>
              <a:cxnLst/>
              <a:rect l="l" t="t" r="r" b="b"/>
              <a:pathLst>
                <a:path w="40505" h="13925" extrusionOk="0">
                  <a:moveTo>
                    <a:pt x="1869" y="0"/>
                  </a:moveTo>
                  <a:lnTo>
                    <a:pt x="1" y="2758"/>
                  </a:lnTo>
                  <a:cubicBezTo>
                    <a:pt x="1" y="2758"/>
                    <a:pt x="17940" y="13136"/>
                    <a:pt x="21469" y="13847"/>
                  </a:cubicBezTo>
                  <a:cubicBezTo>
                    <a:pt x="21732" y="13900"/>
                    <a:pt x="22061" y="13925"/>
                    <a:pt x="22446" y="13925"/>
                  </a:cubicBezTo>
                  <a:cubicBezTo>
                    <a:pt x="27223" y="13925"/>
                    <a:pt x="40504" y="10141"/>
                    <a:pt x="40505" y="10141"/>
                  </a:cubicBezTo>
                  <a:lnTo>
                    <a:pt x="40505" y="10141"/>
                  </a:lnTo>
                  <a:cubicBezTo>
                    <a:pt x="40504" y="10141"/>
                    <a:pt x="28285" y="11849"/>
                    <a:pt x="23665" y="11849"/>
                  </a:cubicBezTo>
                  <a:cubicBezTo>
                    <a:pt x="22876" y="11849"/>
                    <a:pt x="22308" y="11799"/>
                    <a:pt x="22062" y="11683"/>
                  </a:cubicBezTo>
                  <a:cubicBezTo>
                    <a:pt x="20579" y="10971"/>
                    <a:pt x="5131" y="2224"/>
                    <a:pt x="1869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107"/>
            <p:cNvSpPr/>
            <p:nvPr/>
          </p:nvSpPr>
          <p:spPr>
            <a:xfrm>
              <a:off x="2671435" y="3333670"/>
              <a:ext cx="954083" cy="1328726"/>
            </a:xfrm>
            <a:custGeom>
              <a:avLst/>
              <a:gdLst/>
              <a:ahLst/>
              <a:cxnLst/>
              <a:rect l="l" t="t" r="r" b="b"/>
              <a:pathLst>
                <a:path w="39170" h="54551" extrusionOk="0">
                  <a:moveTo>
                    <a:pt x="21201" y="0"/>
                  </a:moveTo>
                  <a:cubicBezTo>
                    <a:pt x="18117" y="0"/>
                    <a:pt x="13729" y="267"/>
                    <a:pt x="12394" y="5249"/>
                  </a:cubicBezTo>
                  <a:cubicBezTo>
                    <a:pt x="9874" y="5278"/>
                    <a:pt x="7265" y="6761"/>
                    <a:pt x="7650" y="10349"/>
                  </a:cubicBezTo>
                  <a:cubicBezTo>
                    <a:pt x="8125" y="14915"/>
                    <a:pt x="7502" y="16012"/>
                    <a:pt x="5604" y="17613"/>
                  </a:cubicBezTo>
                  <a:cubicBezTo>
                    <a:pt x="2936" y="19837"/>
                    <a:pt x="2698" y="22298"/>
                    <a:pt x="3054" y="24433"/>
                  </a:cubicBezTo>
                  <a:cubicBezTo>
                    <a:pt x="3410" y="26538"/>
                    <a:pt x="2491" y="28940"/>
                    <a:pt x="1245" y="32053"/>
                  </a:cubicBezTo>
                  <a:cubicBezTo>
                    <a:pt x="0" y="35167"/>
                    <a:pt x="1038" y="39437"/>
                    <a:pt x="4922" y="40919"/>
                  </a:cubicBezTo>
                  <a:cubicBezTo>
                    <a:pt x="8806" y="42402"/>
                    <a:pt x="11090" y="43262"/>
                    <a:pt x="12246" y="46612"/>
                  </a:cubicBezTo>
                  <a:cubicBezTo>
                    <a:pt x="13360" y="49839"/>
                    <a:pt x="16178" y="54550"/>
                    <a:pt x="23667" y="54550"/>
                  </a:cubicBezTo>
                  <a:cubicBezTo>
                    <a:pt x="23955" y="54550"/>
                    <a:pt x="24250" y="54543"/>
                    <a:pt x="24551" y="54529"/>
                  </a:cubicBezTo>
                  <a:cubicBezTo>
                    <a:pt x="34277" y="54084"/>
                    <a:pt x="39169" y="44181"/>
                    <a:pt x="37479" y="38755"/>
                  </a:cubicBezTo>
                  <a:cubicBezTo>
                    <a:pt x="36086" y="34218"/>
                    <a:pt x="35937" y="32439"/>
                    <a:pt x="36886" y="28940"/>
                  </a:cubicBezTo>
                  <a:cubicBezTo>
                    <a:pt x="37746" y="25678"/>
                    <a:pt x="37301" y="22417"/>
                    <a:pt x="33210" y="19837"/>
                  </a:cubicBezTo>
                  <a:cubicBezTo>
                    <a:pt x="30126" y="17939"/>
                    <a:pt x="30393" y="13225"/>
                    <a:pt x="30007" y="10260"/>
                  </a:cubicBezTo>
                  <a:cubicBezTo>
                    <a:pt x="29325" y="5338"/>
                    <a:pt x="26923" y="0"/>
                    <a:pt x="2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107"/>
            <p:cNvSpPr/>
            <p:nvPr/>
          </p:nvSpPr>
          <p:spPr>
            <a:xfrm>
              <a:off x="2714036" y="4057332"/>
              <a:ext cx="879695" cy="302642"/>
            </a:xfrm>
            <a:custGeom>
              <a:avLst/>
              <a:gdLst/>
              <a:ahLst/>
              <a:cxnLst/>
              <a:rect l="l" t="t" r="r" b="b"/>
              <a:pathLst>
                <a:path w="36116" h="12425" extrusionOk="0">
                  <a:moveTo>
                    <a:pt x="771" y="1"/>
                  </a:moveTo>
                  <a:lnTo>
                    <a:pt x="0" y="1068"/>
                  </a:lnTo>
                  <a:cubicBezTo>
                    <a:pt x="2788" y="2699"/>
                    <a:pt x="11120" y="9400"/>
                    <a:pt x="13699" y="10231"/>
                  </a:cubicBezTo>
                  <a:cubicBezTo>
                    <a:pt x="16279" y="11061"/>
                    <a:pt x="28999" y="12099"/>
                    <a:pt x="36027" y="12425"/>
                  </a:cubicBezTo>
                  <a:cubicBezTo>
                    <a:pt x="36116" y="11179"/>
                    <a:pt x="36057" y="10023"/>
                    <a:pt x="35730" y="9045"/>
                  </a:cubicBezTo>
                  <a:cubicBezTo>
                    <a:pt x="35048" y="6821"/>
                    <a:pt x="34663" y="5279"/>
                    <a:pt x="34574" y="3856"/>
                  </a:cubicBezTo>
                  <a:lnTo>
                    <a:pt x="19303" y="3025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107"/>
            <p:cNvSpPr/>
            <p:nvPr/>
          </p:nvSpPr>
          <p:spPr>
            <a:xfrm>
              <a:off x="4327502" y="3877208"/>
              <a:ext cx="900643" cy="277919"/>
            </a:xfrm>
            <a:custGeom>
              <a:avLst/>
              <a:gdLst/>
              <a:ahLst/>
              <a:cxnLst/>
              <a:rect l="l" t="t" r="r" b="b"/>
              <a:pathLst>
                <a:path w="36976" h="11410" extrusionOk="0">
                  <a:moveTo>
                    <a:pt x="8928" y="1"/>
                  </a:moveTo>
                  <a:cubicBezTo>
                    <a:pt x="7564" y="1"/>
                    <a:pt x="6338" y="140"/>
                    <a:pt x="5338" y="487"/>
                  </a:cubicBezTo>
                  <a:cubicBezTo>
                    <a:pt x="1809" y="1703"/>
                    <a:pt x="1" y="2770"/>
                    <a:pt x="1" y="2770"/>
                  </a:cubicBezTo>
                  <a:lnTo>
                    <a:pt x="1780" y="3156"/>
                  </a:lnTo>
                  <a:cubicBezTo>
                    <a:pt x="1780" y="3156"/>
                    <a:pt x="25590" y="11310"/>
                    <a:pt x="26716" y="11399"/>
                  </a:cubicBezTo>
                  <a:cubicBezTo>
                    <a:pt x="26787" y="11406"/>
                    <a:pt x="26889" y="11410"/>
                    <a:pt x="27017" y="11410"/>
                  </a:cubicBezTo>
                  <a:cubicBezTo>
                    <a:pt x="28949" y="11410"/>
                    <a:pt x="36976" y="10628"/>
                    <a:pt x="36976" y="10628"/>
                  </a:cubicBezTo>
                  <a:lnTo>
                    <a:pt x="36650" y="1792"/>
                  </a:lnTo>
                  <a:cubicBezTo>
                    <a:pt x="35083" y="1945"/>
                    <a:pt x="32188" y="2115"/>
                    <a:pt x="29028" y="2115"/>
                  </a:cubicBezTo>
                  <a:cubicBezTo>
                    <a:pt x="26087" y="2115"/>
                    <a:pt x="22915" y="1968"/>
                    <a:pt x="20371" y="1525"/>
                  </a:cubicBezTo>
                  <a:cubicBezTo>
                    <a:pt x="16602" y="869"/>
                    <a:pt x="12334" y="1"/>
                    <a:pt x="892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107"/>
            <p:cNvSpPr/>
            <p:nvPr/>
          </p:nvSpPr>
          <p:spPr>
            <a:xfrm>
              <a:off x="4327502" y="3928188"/>
              <a:ext cx="894870" cy="227012"/>
            </a:xfrm>
            <a:custGeom>
              <a:avLst/>
              <a:gdLst/>
              <a:ahLst/>
              <a:cxnLst/>
              <a:rect l="l" t="t" r="r" b="b"/>
              <a:pathLst>
                <a:path w="36739" h="9320" extrusionOk="0">
                  <a:moveTo>
                    <a:pt x="5904" y="0"/>
                  </a:moveTo>
                  <a:cubicBezTo>
                    <a:pt x="3024" y="0"/>
                    <a:pt x="1" y="677"/>
                    <a:pt x="1" y="677"/>
                  </a:cubicBezTo>
                  <a:lnTo>
                    <a:pt x="1780" y="1063"/>
                  </a:lnTo>
                  <a:cubicBezTo>
                    <a:pt x="1780" y="1063"/>
                    <a:pt x="25590" y="9217"/>
                    <a:pt x="26716" y="9306"/>
                  </a:cubicBezTo>
                  <a:cubicBezTo>
                    <a:pt x="26793" y="9315"/>
                    <a:pt x="26908" y="9319"/>
                    <a:pt x="27056" y="9319"/>
                  </a:cubicBezTo>
                  <a:cubicBezTo>
                    <a:pt x="28843" y="9319"/>
                    <a:pt x="35397" y="8702"/>
                    <a:pt x="36739" y="8565"/>
                  </a:cubicBezTo>
                  <a:lnTo>
                    <a:pt x="33803" y="2872"/>
                  </a:lnTo>
                  <a:cubicBezTo>
                    <a:pt x="31039" y="3773"/>
                    <a:pt x="27704" y="5275"/>
                    <a:pt x="26291" y="5275"/>
                  </a:cubicBezTo>
                  <a:cubicBezTo>
                    <a:pt x="26264" y="5275"/>
                    <a:pt x="26238" y="5274"/>
                    <a:pt x="26212" y="5273"/>
                  </a:cubicBezTo>
                  <a:cubicBezTo>
                    <a:pt x="24819" y="5244"/>
                    <a:pt x="9934" y="173"/>
                    <a:pt x="6820" y="25"/>
                  </a:cubicBezTo>
                  <a:cubicBezTo>
                    <a:pt x="6519" y="8"/>
                    <a:pt x="6212" y="0"/>
                    <a:pt x="5904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107"/>
            <p:cNvSpPr/>
            <p:nvPr/>
          </p:nvSpPr>
          <p:spPr>
            <a:xfrm>
              <a:off x="5110400" y="3893187"/>
              <a:ext cx="1255994" cy="1267540"/>
            </a:xfrm>
            <a:custGeom>
              <a:avLst/>
              <a:gdLst/>
              <a:ahLst/>
              <a:cxnLst/>
              <a:rect l="l" t="t" r="r" b="b"/>
              <a:pathLst>
                <a:path w="51565" h="52039" extrusionOk="0">
                  <a:moveTo>
                    <a:pt x="17737" y="0"/>
                  </a:moveTo>
                  <a:cubicBezTo>
                    <a:pt x="16617" y="0"/>
                    <a:pt x="15421" y="107"/>
                    <a:pt x="13818" y="246"/>
                  </a:cubicBezTo>
                  <a:cubicBezTo>
                    <a:pt x="10497" y="513"/>
                    <a:pt x="2136" y="1314"/>
                    <a:pt x="2136" y="1314"/>
                  </a:cubicBezTo>
                  <a:cubicBezTo>
                    <a:pt x="2136" y="1314"/>
                    <a:pt x="1" y="9379"/>
                    <a:pt x="4270" y="13382"/>
                  </a:cubicBezTo>
                  <a:cubicBezTo>
                    <a:pt x="4270" y="13382"/>
                    <a:pt x="8600" y="13975"/>
                    <a:pt x="10912" y="14479"/>
                  </a:cubicBezTo>
                  <a:cubicBezTo>
                    <a:pt x="13937" y="15161"/>
                    <a:pt x="14737" y="15991"/>
                    <a:pt x="14737" y="16821"/>
                  </a:cubicBezTo>
                  <a:cubicBezTo>
                    <a:pt x="14737" y="18808"/>
                    <a:pt x="14737" y="39386"/>
                    <a:pt x="15360" y="49378"/>
                  </a:cubicBezTo>
                  <a:cubicBezTo>
                    <a:pt x="15360" y="49378"/>
                    <a:pt x="20062" y="52038"/>
                    <a:pt x="32817" y="52038"/>
                  </a:cubicBezTo>
                  <a:cubicBezTo>
                    <a:pt x="33461" y="52038"/>
                    <a:pt x="34126" y="52032"/>
                    <a:pt x="34811" y="52017"/>
                  </a:cubicBezTo>
                  <a:cubicBezTo>
                    <a:pt x="49103" y="51751"/>
                    <a:pt x="51564" y="49556"/>
                    <a:pt x="51564" y="49556"/>
                  </a:cubicBezTo>
                  <a:cubicBezTo>
                    <a:pt x="51564" y="49556"/>
                    <a:pt x="49370" y="20231"/>
                    <a:pt x="49370" y="18689"/>
                  </a:cubicBezTo>
                  <a:cubicBezTo>
                    <a:pt x="49370" y="18245"/>
                    <a:pt x="49429" y="17889"/>
                    <a:pt x="49607" y="17592"/>
                  </a:cubicBezTo>
                  <a:lnTo>
                    <a:pt x="48866" y="2796"/>
                  </a:lnTo>
                  <a:cubicBezTo>
                    <a:pt x="45655" y="2680"/>
                    <a:pt x="42206" y="1669"/>
                    <a:pt x="39681" y="1669"/>
                  </a:cubicBezTo>
                  <a:cubicBezTo>
                    <a:pt x="38989" y="1669"/>
                    <a:pt x="38365" y="1745"/>
                    <a:pt x="37836" y="1936"/>
                  </a:cubicBezTo>
                  <a:cubicBezTo>
                    <a:pt x="37836" y="1936"/>
                    <a:pt x="37243" y="3300"/>
                    <a:pt x="33655" y="3478"/>
                  </a:cubicBezTo>
                  <a:cubicBezTo>
                    <a:pt x="33485" y="3487"/>
                    <a:pt x="33319" y="3491"/>
                    <a:pt x="33156" y="3491"/>
                  </a:cubicBezTo>
                  <a:cubicBezTo>
                    <a:pt x="30616" y="3491"/>
                    <a:pt x="28940" y="2470"/>
                    <a:pt x="28940" y="2470"/>
                  </a:cubicBezTo>
                  <a:cubicBezTo>
                    <a:pt x="28940" y="2470"/>
                    <a:pt x="24908" y="1284"/>
                    <a:pt x="21705" y="513"/>
                  </a:cubicBezTo>
                  <a:cubicBezTo>
                    <a:pt x="20165" y="136"/>
                    <a:pt x="19000" y="0"/>
                    <a:pt x="17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107"/>
            <p:cNvSpPr/>
            <p:nvPr/>
          </p:nvSpPr>
          <p:spPr>
            <a:xfrm>
              <a:off x="5154463" y="4016168"/>
              <a:ext cx="1196757" cy="1079768"/>
            </a:xfrm>
            <a:custGeom>
              <a:avLst/>
              <a:gdLst/>
              <a:ahLst/>
              <a:cxnLst/>
              <a:rect l="l" t="t" r="r" b="b"/>
              <a:pathLst>
                <a:path w="49133" h="44330" extrusionOk="0">
                  <a:moveTo>
                    <a:pt x="4656" y="1"/>
                  </a:moveTo>
                  <a:lnTo>
                    <a:pt x="0" y="3381"/>
                  </a:lnTo>
                  <a:cubicBezTo>
                    <a:pt x="327" y="5160"/>
                    <a:pt x="1038" y="6969"/>
                    <a:pt x="2461" y="8333"/>
                  </a:cubicBezTo>
                  <a:cubicBezTo>
                    <a:pt x="2461" y="8333"/>
                    <a:pt x="6791" y="8926"/>
                    <a:pt x="9103" y="9430"/>
                  </a:cubicBezTo>
                  <a:cubicBezTo>
                    <a:pt x="12128" y="10112"/>
                    <a:pt x="12928" y="10942"/>
                    <a:pt x="12928" y="11772"/>
                  </a:cubicBezTo>
                  <a:cubicBezTo>
                    <a:pt x="12928" y="13789"/>
                    <a:pt x="12928" y="34337"/>
                    <a:pt x="13551" y="44329"/>
                  </a:cubicBezTo>
                  <a:cubicBezTo>
                    <a:pt x="13551" y="44329"/>
                    <a:pt x="14352" y="35345"/>
                    <a:pt x="16516" y="33625"/>
                  </a:cubicBezTo>
                  <a:cubicBezTo>
                    <a:pt x="16705" y="33475"/>
                    <a:pt x="17081" y="33407"/>
                    <a:pt x="17611" y="33407"/>
                  </a:cubicBezTo>
                  <a:cubicBezTo>
                    <a:pt x="22744" y="33407"/>
                    <a:pt x="42307" y="39798"/>
                    <a:pt x="46135" y="39798"/>
                  </a:cubicBezTo>
                  <a:cubicBezTo>
                    <a:pt x="46435" y="39798"/>
                    <a:pt x="46639" y="39759"/>
                    <a:pt x="46731" y="39674"/>
                  </a:cubicBezTo>
                  <a:cubicBezTo>
                    <a:pt x="47354" y="39081"/>
                    <a:pt x="48273" y="37510"/>
                    <a:pt x="49133" y="35908"/>
                  </a:cubicBezTo>
                  <a:cubicBezTo>
                    <a:pt x="49044" y="34693"/>
                    <a:pt x="48925" y="33358"/>
                    <a:pt x="48836" y="32024"/>
                  </a:cubicBezTo>
                  <a:cubicBezTo>
                    <a:pt x="46612" y="32410"/>
                    <a:pt x="43499" y="33092"/>
                    <a:pt x="43499" y="33092"/>
                  </a:cubicBezTo>
                  <a:lnTo>
                    <a:pt x="44685" y="23485"/>
                  </a:lnTo>
                  <a:cubicBezTo>
                    <a:pt x="44685" y="23485"/>
                    <a:pt x="19867" y="23485"/>
                    <a:pt x="18147" y="21794"/>
                  </a:cubicBezTo>
                  <a:cubicBezTo>
                    <a:pt x="16427" y="20104"/>
                    <a:pt x="16071" y="10853"/>
                    <a:pt x="15864" y="8718"/>
                  </a:cubicBezTo>
                  <a:cubicBezTo>
                    <a:pt x="15656" y="6613"/>
                    <a:pt x="11446" y="5249"/>
                    <a:pt x="6968" y="4330"/>
                  </a:cubicBezTo>
                  <a:lnTo>
                    <a:pt x="46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107"/>
            <p:cNvSpPr/>
            <p:nvPr/>
          </p:nvSpPr>
          <p:spPr>
            <a:xfrm>
              <a:off x="5147960" y="3904220"/>
              <a:ext cx="237632" cy="199366"/>
            </a:xfrm>
            <a:custGeom>
              <a:avLst/>
              <a:gdLst/>
              <a:ahLst/>
              <a:cxnLst/>
              <a:rect l="l" t="t" r="r" b="b"/>
              <a:pathLst>
                <a:path w="9756" h="8185" extrusionOk="0">
                  <a:moveTo>
                    <a:pt x="9756" y="1"/>
                  </a:moveTo>
                  <a:cubicBezTo>
                    <a:pt x="9755" y="1"/>
                    <a:pt x="119" y="3856"/>
                    <a:pt x="119" y="3856"/>
                  </a:cubicBezTo>
                  <a:cubicBezTo>
                    <a:pt x="30" y="5042"/>
                    <a:pt x="0" y="6465"/>
                    <a:pt x="267" y="7888"/>
                  </a:cubicBezTo>
                  <a:cubicBezTo>
                    <a:pt x="2165" y="8036"/>
                    <a:pt x="4567" y="8185"/>
                    <a:pt x="4567" y="8185"/>
                  </a:cubicBezTo>
                  <a:lnTo>
                    <a:pt x="9015" y="3856"/>
                  </a:lnTo>
                  <a:lnTo>
                    <a:pt x="9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107"/>
            <p:cNvSpPr/>
            <p:nvPr/>
          </p:nvSpPr>
          <p:spPr>
            <a:xfrm>
              <a:off x="2555152" y="3975296"/>
              <a:ext cx="871024" cy="293118"/>
            </a:xfrm>
            <a:custGeom>
              <a:avLst/>
              <a:gdLst/>
              <a:ahLst/>
              <a:cxnLst/>
              <a:rect l="l" t="t" r="r" b="b"/>
              <a:pathLst>
                <a:path w="35760" h="12034" extrusionOk="0">
                  <a:moveTo>
                    <a:pt x="7874" y="0"/>
                  </a:moveTo>
                  <a:cubicBezTo>
                    <a:pt x="4011" y="0"/>
                    <a:pt x="0" y="2213"/>
                    <a:pt x="0" y="2213"/>
                  </a:cubicBezTo>
                  <a:cubicBezTo>
                    <a:pt x="0" y="2213"/>
                    <a:pt x="4389" y="3043"/>
                    <a:pt x="6523" y="4436"/>
                  </a:cubicBezTo>
                  <a:cubicBezTo>
                    <a:pt x="8658" y="5860"/>
                    <a:pt x="19511" y="11790"/>
                    <a:pt x="23069" y="11968"/>
                  </a:cubicBezTo>
                  <a:cubicBezTo>
                    <a:pt x="24245" y="12017"/>
                    <a:pt x="26047" y="12034"/>
                    <a:pt x="27927" y="12034"/>
                  </a:cubicBezTo>
                  <a:cubicBezTo>
                    <a:pt x="31688" y="12034"/>
                    <a:pt x="35760" y="11968"/>
                    <a:pt x="35760" y="11968"/>
                  </a:cubicBezTo>
                  <a:lnTo>
                    <a:pt x="32646" y="1531"/>
                  </a:lnTo>
                  <a:lnTo>
                    <a:pt x="23128" y="3695"/>
                  </a:lnTo>
                  <a:cubicBezTo>
                    <a:pt x="23128" y="3695"/>
                    <a:pt x="13254" y="611"/>
                    <a:pt x="9073" y="78"/>
                  </a:cubicBezTo>
                  <a:cubicBezTo>
                    <a:pt x="8678" y="24"/>
                    <a:pt x="8277" y="0"/>
                    <a:pt x="7874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107"/>
            <p:cNvSpPr/>
            <p:nvPr/>
          </p:nvSpPr>
          <p:spPr>
            <a:xfrm>
              <a:off x="2555152" y="4012563"/>
              <a:ext cx="871024" cy="255851"/>
            </a:xfrm>
            <a:custGeom>
              <a:avLst/>
              <a:gdLst/>
              <a:ahLst/>
              <a:cxnLst/>
              <a:rect l="l" t="t" r="r" b="b"/>
              <a:pathLst>
                <a:path w="35760" h="10504" extrusionOk="0">
                  <a:moveTo>
                    <a:pt x="32646" y="1"/>
                  </a:moveTo>
                  <a:cubicBezTo>
                    <a:pt x="32646" y="1"/>
                    <a:pt x="29325" y="2847"/>
                    <a:pt x="28703" y="7710"/>
                  </a:cubicBezTo>
                  <a:cubicBezTo>
                    <a:pt x="28703" y="7710"/>
                    <a:pt x="26375" y="8084"/>
                    <a:pt x="24242" y="8084"/>
                  </a:cubicBezTo>
                  <a:cubicBezTo>
                    <a:pt x="23828" y="8084"/>
                    <a:pt x="23421" y="8070"/>
                    <a:pt x="23039" y="8036"/>
                  </a:cubicBezTo>
                  <a:cubicBezTo>
                    <a:pt x="20697" y="7828"/>
                    <a:pt x="8273" y="1869"/>
                    <a:pt x="5515" y="1394"/>
                  </a:cubicBezTo>
                  <a:cubicBezTo>
                    <a:pt x="2758" y="920"/>
                    <a:pt x="0" y="683"/>
                    <a:pt x="0" y="683"/>
                  </a:cubicBezTo>
                  <a:lnTo>
                    <a:pt x="0" y="683"/>
                  </a:lnTo>
                  <a:cubicBezTo>
                    <a:pt x="0" y="683"/>
                    <a:pt x="4389" y="1513"/>
                    <a:pt x="6523" y="2906"/>
                  </a:cubicBezTo>
                  <a:cubicBezTo>
                    <a:pt x="8658" y="4330"/>
                    <a:pt x="19511" y="10260"/>
                    <a:pt x="23069" y="10438"/>
                  </a:cubicBezTo>
                  <a:cubicBezTo>
                    <a:pt x="24245" y="10487"/>
                    <a:pt x="26047" y="10504"/>
                    <a:pt x="27927" y="10504"/>
                  </a:cubicBezTo>
                  <a:cubicBezTo>
                    <a:pt x="31688" y="10504"/>
                    <a:pt x="35760" y="10438"/>
                    <a:pt x="35760" y="10438"/>
                  </a:cubicBezTo>
                  <a:lnTo>
                    <a:pt x="32646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107"/>
            <p:cNvSpPr/>
            <p:nvPr/>
          </p:nvSpPr>
          <p:spPr>
            <a:xfrm>
              <a:off x="4535515" y="4201065"/>
              <a:ext cx="933867" cy="1145485"/>
            </a:xfrm>
            <a:custGeom>
              <a:avLst/>
              <a:gdLst/>
              <a:ahLst/>
              <a:cxnLst/>
              <a:rect l="l" t="t" r="r" b="b"/>
              <a:pathLst>
                <a:path w="38340" h="47028" extrusionOk="0">
                  <a:moveTo>
                    <a:pt x="28436" y="1"/>
                  </a:moveTo>
                  <a:lnTo>
                    <a:pt x="1542" y="1542"/>
                  </a:lnTo>
                  <a:lnTo>
                    <a:pt x="1542" y="8955"/>
                  </a:lnTo>
                  <a:cubicBezTo>
                    <a:pt x="1542" y="8955"/>
                    <a:pt x="1512" y="12424"/>
                    <a:pt x="4596" y="17702"/>
                  </a:cubicBezTo>
                  <a:cubicBezTo>
                    <a:pt x="6168" y="20430"/>
                    <a:pt x="5664" y="22951"/>
                    <a:pt x="4596" y="27754"/>
                  </a:cubicBezTo>
                  <a:cubicBezTo>
                    <a:pt x="3499" y="32528"/>
                    <a:pt x="0" y="47027"/>
                    <a:pt x="0" y="47027"/>
                  </a:cubicBezTo>
                  <a:lnTo>
                    <a:pt x="38339" y="47027"/>
                  </a:lnTo>
                  <a:cubicBezTo>
                    <a:pt x="38339" y="47027"/>
                    <a:pt x="36204" y="37065"/>
                    <a:pt x="31846" y="29859"/>
                  </a:cubicBezTo>
                  <a:cubicBezTo>
                    <a:pt x="28139" y="23751"/>
                    <a:pt x="24818" y="20608"/>
                    <a:pt x="25352" y="18117"/>
                  </a:cubicBezTo>
                  <a:cubicBezTo>
                    <a:pt x="26420" y="12988"/>
                    <a:pt x="30096" y="1364"/>
                    <a:pt x="28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107"/>
            <p:cNvSpPr/>
            <p:nvPr/>
          </p:nvSpPr>
          <p:spPr>
            <a:xfrm>
              <a:off x="4573074" y="4201065"/>
              <a:ext cx="665910" cy="283862"/>
            </a:xfrm>
            <a:custGeom>
              <a:avLst/>
              <a:gdLst/>
              <a:ahLst/>
              <a:cxnLst/>
              <a:rect l="l" t="t" r="r" b="b"/>
              <a:pathLst>
                <a:path w="27339" h="11654" extrusionOk="0">
                  <a:moveTo>
                    <a:pt x="26894" y="1"/>
                  </a:moveTo>
                  <a:lnTo>
                    <a:pt x="0" y="1542"/>
                  </a:lnTo>
                  <a:lnTo>
                    <a:pt x="0" y="8955"/>
                  </a:lnTo>
                  <a:cubicBezTo>
                    <a:pt x="0" y="8955"/>
                    <a:pt x="0" y="9934"/>
                    <a:pt x="445" y="11653"/>
                  </a:cubicBezTo>
                  <a:cubicBezTo>
                    <a:pt x="474" y="11653"/>
                    <a:pt x="1927" y="11476"/>
                    <a:pt x="3054" y="10171"/>
                  </a:cubicBezTo>
                  <a:cubicBezTo>
                    <a:pt x="4181" y="8837"/>
                    <a:pt x="4685" y="7206"/>
                    <a:pt x="4685" y="7206"/>
                  </a:cubicBezTo>
                  <a:cubicBezTo>
                    <a:pt x="4685" y="7206"/>
                    <a:pt x="16664" y="7769"/>
                    <a:pt x="18532" y="7769"/>
                  </a:cubicBezTo>
                  <a:cubicBezTo>
                    <a:pt x="19896" y="7769"/>
                    <a:pt x="24966" y="3944"/>
                    <a:pt x="27309" y="1928"/>
                  </a:cubicBezTo>
                  <a:cubicBezTo>
                    <a:pt x="27339" y="949"/>
                    <a:pt x="27220" y="267"/>
                    <a:pt x="268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107"/>
            <p:cNvSpPr/>
            <p:nvPr/>
          </p:nvSpPr>
          <p:spPr>
            <a:xfrm>
              <a:off x="5409413" y="4394634"/>
              <a:ext cx="1136083" cy="534452"/>
            </a:xfrm>
            <a:custGeom>
              <a:avLst/>
              <a:gdLst/>
              <a:ahLst/>
              <a:cxnLst/>
              <a:rect l="l" t="t" r="r" b="b"/>
              <a:pathLst>
                <a:path w="46642" h="21942" extrusionOk="0">
                  <a:moveTo>
                    <a:pt x="2461" y="0"/>
                  </a:moveTo>
                  <a:cubicBezTo>
                    <a:pt x="2461" y="0"/>
                    <a:pt x="0" y="3855"/>
                    <a:pt x="475" y="7413"/>
                  </a:cubicBezTo>
                  <a:cubicBezTo>
                    <a:pt x="919" y="11001"/>
                    <a:pt x="2106" y="12187"/>
                    <a:pt x="5219" y="13610"/>
                  </a:cubicBezTo>
                  <a:cubicBezTo>
                    <a:pt x="8065" y="14885"/>
                    <a:pt x="32142" y="21883"/>
                    <a:pt x="34663" y="21942"/>
                  </a:cubicBezTo>
                  <a:cubicBezTo>
                    <a:pt x="35463" y="21942"/>
                    <a:pt x="36027" y="21764"/>
                    <a:pt x="36649" y="20964"/>
                  </a:cubicBezTo>
                  <a:cubicBezTo>
                    <a:pt x="40356" y="16071"/>
                    <a:pt x="46642" y="4863"/>
                    <a:pt x="46642" y="4863"/>
                  </a:cubicBezTo>
                  <a:lnTo>
                    <a:pt x="36323" y="682"/>
                  </a:lnTo>
                  <a:lnTo>
                    <a:pt x="29474" y="11683"/>
                  </a:lnTo>
                  <a:cubicBezTo>
                    <a:pt x="29474" y="11683"/>
                    <a:pt x="13343" y="8658"/>
                    <a:pt x="10645" y="7917"/>
                  </a:cubicBezTo>
                  <a:cubicBezTo>
                    <a:pt x="7947" y="7176"/>
                    <a:pt x="2491" y="4833"/>
                    <a:pt x="2491" y="4833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107"/>
            <p:cNvSpPr/>
            <p:nvPr/>
          </p:nvSpPr>
          <p:spPr>
            <a:xfrm>
              <a:off x="5409413" y="4394634"/>
              <a:ext cx="1115866" cy="534452"/>
            </a:xfrm>
            <a:custGeom>
              <a:avLst/>
              <a:gdLst/>
              <a:ahLst/>
              <a:cxnLst/>
              <a:rect l="l" t="t" r="r" b="b"/>
              <a:pathLst>
                <a:path w="45812" h="21942" extrusionOk="0">
                  <a:moveTo>
                    <a:pt x="2461" y="0"/>
                  </a:moveTo>
                  <a:cubicBezTo>
                    <a:pt x="2461" y="0"/>
                    <a:pt x="0" y="3855"/>
                    <a:pt x="475" y="7413"/>
                  </a:cubicBezTo>
                  <a:cubicBezTo>
                    <a:pt x="919" y="11001"/>
                    <a:pt x="2106" y="12187"/>
                    <a:pt x="5219" y="13610"/>
                  </a:cubicBezTo>
                  <a:cubicBezTo>
                    <a:pt x="8065" y="14885"/>
                    <a:pt x="32142" y="21883"/>
                    <a:pt x="34663" y="21942"/>
                  </a:cubicBezTo>
                  <a:cubicBezTo>
                    <a:pt x="35463" y="21942"/>
                    <a:pt x="36027" y="21764"/>
                    <a:pt x="36649" y="20964"/>
                  </a:cubicBezTo>
                  <a:cubicBezTo>
                    <a:pt x="39526" y="17138"/>
                    <a:pt x="44003" y="9488"/>
                    <a:pt x="45812" y="6316"/>
                  </a:cubicBezTo>
                  <a:lnTo>
                    <a:pt x="43528" y="3618"/>
                  </a:lnTo>
                  <a:lnTo>
                    <a:pt x="36323" y="682"/>
                  </a:lnTo>
                  <a:lnTo>
                    <a:pt x="32854" y="6286"/>
                  </a:lnTo>
                  <a:cubicBezTo>
                    <a:pt x="32854" y="6286"/>
                    <a:pt x="33328" y="8629"/>
                    <a:pt x="35315" y="11001"/>
                  </a:cubicBezTo>
                  <a:cubicBezTo>
                    <a:pt x="36738" y="12661"/>
                    <a:pt x="38162" y="13491"/>
                    <a:pt x="38162" y="13491"/>
                  </a:cubicBezTo>
                  <a:cubicBezTo>
                    <a:pt x="38162" y="13491"/>
                    <a:pt x="35404" y="17939"/>
                    <a:pt x="34692" y="18473"/>
                  </a:cubicBezTo>
                  <a:cubicBezTo>
                    <a:pt x="34661" y="18497"/>
                    <a:pt x="34589" y="18508"/>
                    <a:pt x="34481" y="18508"/>
                  </a:cubicBezTo>
                  <a:cubicBezTo>
                    <a:pt x="32037" y="18508"/>
                    <a:pt x="10942" y="12691"/>
                    <a:pt x="10942" y="12691"/>
                  </a:cubicBezTo>
                  <a:lnTo>
                    <a:pt x="26064" y="11030"/>
                  </a:lnTo>
                  <a:cubicBezTo>
                    <a:pt x="21468" y="10170"/>
                    <a:pt x="12691" y="8480"/>
                    <a:pt x="10645" y="7917"/>
                  </a:cubicBezTo>
                  <a:cubicBezTo>
                    <a:pt x="7947" y="7176"/>
                    <a:pt x="2491" y="4833"/>
                    <a:pt x="2491" y="4833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107"/>
            <p:cNvSpPr/>
            <p:nvPr/>
          </p:nvSpPr>
          <p:spPr>
            <a:xfrm>
              <a:off x="5202131" y="4200554"/>
              <a:ext cx="1028471" cy="477651"/>
            </a:xfrm>
            <a:custGeom>
              <a:avLst/>
              <a:gdLst/>
              <a:ahLst/>
              <a:cxnLst/>
              <a:rect l="l" t="t" r="r" b="b"/>
              <a:pathLst>
                <a:path w="42224" h="19610" extrusionOk="0">
                  <a:moveTo>
                    <a:pt x="1332" y="0"/>
                  </a:moveTo>
                  <a:cubicBezTo>
                    <a:pt x="1244" y="0"/>
                    <a:pt x="1156" y="7"/>
                    <a:pt x="1068" y="22"/>
                  </a:cubicBezTo>
                  <a:cubicBezTo>
                    <a:pt x="1275" y="1890"/>
                    <a:pt x="890" y="5981"/>
                    <a:pt x="0" y="10133"/>
                  </a:cubicBezTo>
                  <a:cubicBezTo>
                    <a:pt x="0" y="10133"/>
                    <a:pt x="13403" y="18820"/>
                    <a:pt x="15864" y="19532"/>
                  </a:cubicBezTo>
                  <a:cubicBezTo>
                    <a:pt x="16060" y="19586"/>
                    <a:pt x="16643" y="19610"/>
                    <a:pt x="17502" y="19610"/>
                  </a:cubicBezTo>
                  <a:cubicBezTo>
                    <a:pt x="22353" y="19610"/>
                    <a:pt x="36018" y="18845"/>
                    <a:pt x="38814" y="18316"/>
                  </a:cubicBezTo>
                  <a:lnTo>
                    <a:pt x="42224" y="12861"/>
                  </a:lnTo>
                  <a:lnTo>
                    <a:pt x="17999" y="12001"/>
                  </a:lnTo>
                  <a:cubicBezTo>
                    <a:pt x="17020" y="11941"/>
                    <a:pt x="10319" y="7227"/>
                    <a:pt x="7680" y="5003"/>
                  </a:cubicBezTo>
                  <a:cubicBezTo>
                    <a:pt x="4943" y="2689"/>
                    <a:pt x="3066" y="0"/>
                    <a:pt x="133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107"/>
            <p:cNvSpPr/>
            <p:nvPr/>
          </p:nvSpPr>
          <p:spPr>
            <a:xfrm>
              <a:off x="6199522" y="4067879"/>
              <a:ext cx="444208" cy="644548"/>
            </a:xfrm>
            <a:custGeom>
              <a:avLst/>
              <a:gdLst/>
              <a:ahLst/>
              <a:cxnLst/>
              <a:rect l="l" t="t" r="r" b="b"/>
              <a:pathLst>
                <a:path w="18237" h="26462" extrusionOk="0">
                  <a:moveTo>
                    <a:pt x="15159" y="1"/>
                  </a:moveTo>
                  <a:cubicBezTo>
                    <a:pt x="13103" y="1"/>
                    <a:pt x="10736" y="1382"/>
                    <a:pt x="8125" y="5231"/>
                  </a:cubicBezTo>
                  <a:cubicBezTo>
                    <a:pt x="7858" y="5617"/>
                    <a:pt x="7621" y="5973"/>
                    <a:pt x="7384" y="6358"/>
                  </a:cubicBezTo>
                  <a:cubicBezTo>
                    <a:pt x="7799" y="6269"/>
                    <a:pt x="8303" y="6210"/>
                    <a:pt x="8867" y="6180"/>
                  </a:cubicBezTo>
                  <a:cubicBezTo>
                    <a:pt x="11713" y="6062"/>
                    <a:pt x="14085" y="5409"/>
                    <a:pt x="15775" y="4787"/>
                  </a:cubicBezTo>
                  <a:lnTo>
                    <a:pt x="15775" y="4787"/>
                  </a:lnTo>
                  <a:cubicBezTo>
                    <a:pt x="15716" y="7248"/>
                    <a:pt x="15182" y="8997"/>
                    <a:pt x="15182" y="8997"/>
                  </a:cubicBezTo>
                  <a:cubicBezTo>
                    <a:pt x="15182" y="8997"/>
                    <a:pt x="11979" y="9539"/>
                    <a:pt x="9069" y="9539"/>
                  </a:cubicBezTo>
                  <a:cubicBezTo>
                    <a:pt x="8861" y="9539"/>
                    <a:pt x="8655" y="9537"/>
                    <a:pt x="8451" y="9531"/>
                  </a:cubicBezTo>
                  <a:cubicBezTo>
                    <a:pt x="8276" y="9526"/>
                    <a:pt x="8108" y="9523"/>
                    <a:pt x="7946" y="9523"/>
                  </a:cubicBezTo>
                  <a:cubicBezTo>
                    <a:pt x="6168" y="9523"/>
                    <a:pt x="5215" y="9822"/>
                    <a:pt x="4834" y="10420"/>
                  </a:cubicBezTo>
                  <a:cubicBezTo>
                    <a:pt x="4241" y="11399"/>
                    <a:pt x="3707" y="12348"/>
                    <a:pt x="3203" y="13237"/>
                  </a:cubicBezTo>
                  <a:lnTo>
                    <a:pt x="3174" y="13237"/>
                  </a:lnTo>
                  <a:cubicBezTo>
                    <a:pt x="1276" y="16558"/>
                    <a:pt x="1" y="19049"/>
                    <a:pt x="1" y="19049"/>
                  </a:cubicBezTo>
                  <a:cubicBezTo>
                    <a:pt x="1" y="19049"/>
                    <a:pt x="3203" y="25305"/>
                    <a:pt x="10201" y="26462"/>
                  </a:cubicBezTo>
                  <a:cubicBezTo>
                    <a:pt x="10201" y="26462"/>
                    <a:pt x="15093" y="18782"/>
                    <a:pt x="16902" y="14275"/>
                  </a:cubicBezTo>
                  <a:cubicBezTo>
                    <a:pt x="18118" y="11191"/>
                    <a:pt x="18236" y="3007"/>
                    <a:pt x="15775" y="42"/>
                  </a:cubicBezTo>
                  <a:cubicBezTo>
                    <a:pt x="15573" y="15"/>
                    <a:pt x="15368" y="1"/>
                    <a:pt x="15159" y="1"/>
                  </a:cubicBezTo>
                  <a:close/>
                </a:path>
              </a:pathLst>
            </a:custGeom>
            <a:solidFill>
              <a:srgbClr val="3CB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107"/>
            <p:cNvSpPr/>
            <p:nvPr/>
          </p:nvSpPr>
          <p:spPr>
            <a:xfrm>
              <a:off x="3797385" y="4228809"/>
              <a:ext cx="879695" cy="428448"/>
            </a:xfrm>
            <a:custGeom>
              <a:avLst/>
              <a:gdLst/>
              <a:ahLst/>
              <a:cxnLst/>
              <a:rect l="l" t="t" r="r" b="b"/>
              <a:pathLst>
                <a:path w="36116" h="17590" extrusionOk="0">
                  <a:moveTo>
                    <a:pt x="34309" y="1"/>
                  </a:moveTo>
                  <a:cubicBezTo>
                    <a:pt x="32162" y="1"/>
                    <a:pt x="28924" y="1626"/>
                    <a:pt x="26301" y="3843"/>
                  </a:cubicBezTo>
                  <a:cubicBezTo>
                    <a:pt x="23692" y="6067"/>
                    <a:pt x="16338" y="10811"/>
                    <a:pt x="15360" y="10841"/>
                  </a:cubicBezTo>
                  <a:cubicBezTo>
                    <a:pt x="15335" y="10842"/>
                    <a:pt x="15305" y="10842"/>
                    <a:pt x="15271" y="10842"/>
                  </a:cubicBezTo>
                  <a:cubicBezTo>
                    <a:pt x="13501" y="10842"/>
                    <a:pt x="1" y="9358"/>
                    <a:pt x="0" y="9358"/>
                  </a:cubicBezTo>
                  <a:lnTo>
                    <a:pt x="0" y="9358"/>
                  </a:lnTo>
                  <a:cubicBezTo>
                    <a:pt x="1" y="9358"/>
                    <a:pt x="4152" y="14280"/>
                    <a:pt x="9430" y="15970"/>
                  </a:cubicBezTo>
                  <a:cubicBezTo>
                    <a:pt x="12742" y="17035"/>
                    <a:pt x="15073" y="17590"/>
                    <a:pt x="17175" y="17590"/>
                  </a:cubicBezTo>
                  <a:cubicBezTo>
                    <a:pt x="17707" y="17590"/>
                    <a:pt x="18225" y="17554"/>
                    <a:pt x="18740" y="17483"/>
                  </a:cubicBezTo>
                  <a:cubicBezTo>
                    <a:pt x="21260" y="17097"/>
                    <a:pt x="32943" y="8943"/>
                    <a:pt x="32943" y="8943"/>
                  </a:cubicBezTo>
                  <a:cubicBezTo>
                    <a:pt x="34900" y="7757"/>
                    <a:pt x="36116" y="2064"/>
                    <a:pt x="34900" y="48"/>
                  </a:cubicBezTo>
                  <a:cubicBezTo>
                    <a:pt x="34714" y="16"/>
                    <a:pt x="34517" y="1"/>
                    <a:pt x="34309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107"/>
            <p:cNvSpPr/>
            <p:nvPr/>
          </p:nvSpPr>
          <p:spPr>
            <a:xfrm>
              <a:off x="3804595" y="4228809"/>
              <a:ext cx="872486" cy="428448"/>
            </a:xfrm>
            <a:custGeom>
              <a:avLst/>
              <a:gdLst/>
              <a:ahLst/>
              <a:cxnLst/>
              <a:rect l="l" t="t" r="r" b="b"/>
              <a:pathLst>
                <a:path w="35820" h="17590" extrusionOk="0">
                  <a:moveTo>
                    <a:pt x="34013" y="1"/>
                  </a:moveTo>
                  <a:cubicBezTo>
                    <a:pt x="31866" y="1"/>
                    <a:pt x="28628" y="1626"/>
                    <a:pt x="26005" y="3843"/>
                  </a:cubicBezTo>
                  <a:cubicBezTo>
                    <a:pt x="26005" y="3843"/>
                    <a:pt x="31491" y="4584"/>
                    <a:pt x="32024" y="5385"/>
                  </a:cubicBezTo>
                  <a:cubicBezTo>
                    <a:pt x="32558" y="6185"/>
                    <a:pt x="24908" y="11167"/>
                    <a:pt x="22655" y="12857"/>
                  </a:cubicBezTo>
                  <a:cubicBezTo>
                    <a:pt x="20541" y="14442"/>
                    <a:pt x="18635" y="15480"/>
                    <a:pt x="16351" y="15480"/>
                  </a:cubicBezTo>
                  <a:cubicBezTo>
                    <a:pt x="16201" y="15480"/>
                    <a:pt x="16048" y="15475"/>
                    <a:pt x="15894" y="15466"/>
                  </a:cubicBezTo>
                  <a:cubicBezTo>
                    <a:pt x="13403" y="15288"/>
                    <a:pt x="6910" y="14102"/>
                    <a:pt x="1" y="9655"/>
                  </a:cubicBezTo>
                  <a:lnTo>
                    <a:pt x="1" y="9655"/>
                  </a:lnTo>
                  <a:cubicBezTo>
                    <a:pt x="1009" y="10781"/>
                    <a:pt x="4656" y="14517"/>
                    <a:pt x="9134" y="15970"/>
                  </a:cubicBezTo>
                  <a:cubicBezTo>
                    <a:pt x="12446" y="17035"/>
                    <a:pt x="14777" y="17590"/>
                    <a:pt x="16879" y="17590"/>
                  </a:cubicBezTo>
                  <a:cubicBezTo>
                    <a:pt x="17411" y="17590"/>
                    <a:pt x="17929" y="17554"/>
                    <a:pt x="18444" y="17483"/>
                  </a:cubicBezTo>
                  <a:cubicBezTo>
                    <a:pt x="20964" y="17097"/>
                    <a:pt x="32647" y="8943"/>
                    <a:pt x="32647" y="8943"/>
                  </a:cubicBezTo>
                  <a:cubicBezTo>
                    <a:pt x="34604" y="7757"/>
                    <a:pt x="35820" y="2064"/>
                    <a:pt x="34604" y="48"/>
                  </a:cubicBezTo>
                  <a:cubicBezTo>
                    <a:pt x="34418" y="16"/>
                    <a:pt x="34221" y="1"/>
                    <a:pt x="3401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107"/>
            <p:cNvSpPr/>
            <p:nvPr/>
          </p:nvSpPr>
          <p:spPr>
            <a:xfrm>
              <a:off x="4647462" y="3862764"/>
              <a:ext cx="991643" cy="472706"/>
            </a:xfrm>
            <a:custGeom>
              <a:avLst/>
              <a:gdLst/>
              <a:ahLst/>
              <a:cxnLst/>
              <a:rect l="l" t="t" r="r" b="b"/>
              <a:pathLst>
                <a:path w="40712" h="19407" extrusionOk="0">
                  <a:moveTo>
                    <a:pt x="35546" y="0"/>
                  </a:moveTo>
                  <a:cubicBezTo>
                    <a:pt x="33670" y="0"/>
                    <a:pt x="31412" y="644"/>
                    <a:pt x="28999" y="2711"/>
                  </a:cubicBezTo>
                  <a:cubicBezTo>
                    <a:pt x="25056" y="4194"/>
                    <a:pt x="13343" y="10865"/>
                    <a:pt x="13343" y="10865"/>
                  </a:cubicBezTo>
                  <a:lnTo>
                    <a:pt x="4062" y="7574"/>
                  </a:lnTo>
                  <a:lnTo>
                    <a:pt x="0" y="17685"/>
                  </a:lnTo>
                  <a:cubicBezTo>
                    <a:pt x="0" y="17685"/>
                    <a:pt x="11030" y="19227"/>
                    <a:pt x="14559" y="19405"/>
                  </a:cubicBezTo>
                  <a:cubicBezTo>
                    <a:pt x="14588" y="19406"/>
                    <a:pt x="14618" y="19407"/>
                    <a:pt x="14648" y="19407"/>
                  </a:cubicBezTo>
                  <a:cubicBezTo>
                    <a:pt x="18307" y="19407"/>
                    <a:pt x="29727" y="8865"/>
                    <a:pt x="31697" y="7248"/>
                  </a:cubicBezTo>
                  <a:cubicBezTo>
                    <a:pt x="38161" y="1881"/>
                    <a:pt x="40711" y="1762"/>
                    <a:pt x="40711" y="1762"/>
                  </a:cubicBezTo>
                  <a:cubicBezTo>
                    <a:pt x="40711" y="1762"/>
                    <a:pt x="38650" y="0"/>
                    <a:pt x="35546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107"/>
            <p:cNvSpPr/>
            <p:nvPr/>
          </p:nvSpPr>
          <p:spPr>
            <a:xfrm>
              <a:off x="4647462" y="3895159"/>
              <a:ext cx="991643" cy="440311"/>
            </a:xfrm>
            <a:custGeom>
              <a:avLst/>
              <a:gdLst/>
              <a:ahLst/>
              <a:cxnLst/>
              <a:rect l="l" t="t" r="r" b="b"/>
              <a:pathLst>
                <a:path w="40712" h="18077" extrusionOk="0">
                  <a:moveTo>
                    <a:pt x="38943" y="1"/>
                  </a:moveTo>
                  <a:cubicBezTo>
                    <a:pt x="36775" y="1"/>
                    <a:pt x="33989" y="1541"/>
                    <a:pt x="31045" y="3961"/>
                  </a:cubicBezTo>
                  <a:cubicBezTo>
                    <a:pt x="27220" y="7074"/>
                    <a:pt x="16308" y="15317"/>
                    <a:pt x="14974" y="15317"/>
                  </a:cubicBezTo>
                  <a:cubicBezTo>
                    <a:pt x="13640" y="15317"/>
                    <a:pt x="7116" y="14428"/>
                    <a:pt x="7116" y="14428"/>
                  </a:cubicBezTo>
                  <a:cubicBezTo>
                    <a:pt x="6346" y="7460"/>
                    <a:pt x="4062" y="6244"/>
                    <a:pt x="4062" y="6244"/>
                  </a:cubicBezTo>
                  <a:lnTo>
                    <a:pt x="0" y="16355"/>
                  </a:lnTo>
                  <a:cubicBezTo>
                    <a:pt x="0" y="16355"/>
                    <a:pt x="11030" y="17897"/>
                    <a:pt x="14559" y="18075"/>
                  </a:cubicBezTo>
                  <a:cubicBezTo>
                    <a:pt x="14588" y="18076"/>
                    <a:pt x="14618" y="18077"/>
                    <a:pt x="14648" y="18077"/>
                  </a:cubicBezTo>
                  <a:cubicBezTo>
                    <a:pt x="18307" y="18077"/>
                    <a:pt x="29727" y="7535"/>
                    <a:pt x="31697" y="5918"/>
                  </a:cubicBezTo>
                  <a:cubicBezTo>
                    <a:pt x="38161" y="551"/>
                    <a:pt x="40711" y="432"/>
                    <a:pt x="40711" y="432"/>
                  </a:cubicBezTo>
                  <a:cubicBezTo>
                    <a:pt x="40186" y="139"/>
                    <a:pt x="39592" y="1"/>
                    <a:pt x="38943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107"/>
            <p:cNvSpPr/>
            <p:nvPr/>
          </p:nvSpPr>
          <p:spPr>
            <a:xfrm>
              <a:off x="4341946" y="3953398"/>
              <a:ext cx="487540" cy="382023"/>
            </a:xfrm>
            <a:custGeom>
              <a:avLst/>
              <a:gdLst/>
              <a:ahLst/>
              <a:cxnLst/>
              <a:rect l="l" t="t" r="r" b="b"/>
              <a:pathLst>
                <a:path w="20016" h="15684" extrusionOk="0">
                  <a:moveTo>
                    <a:pt x="1876" y="1"/>
                  </a:moveTo>
                  <a:cubicBezTo>
                    <a:pt x="1424" y="1"/>
                    <a:pt x="1187" y="28"/>
                    <a:pt x="1187" y="28"/>
                  </a:cubicBezTo>
                  <a:cubicBezTo>
                    <a:pt x="1187" y="28"/>
                    <a:pt x="1" y="3112"/>
                    <a:pt x="949" y="8805"/>
                  </a:cubicBezTo>
                  <a:cubicBezTo>
                    <a:pt x="1898" y="14290"/>
                    <a:pt x="3944" y="15150"/>
                    <a:pt x="3944" y="15150"/>
                  </a:cubicBezTo>
                  <a:cubicBezTo>
                    <a:pt x="4606" y="14632"/>
                    <a:pt x="4947" y="14449"/>
                    <a:pt x="5563" y="14449"/>
                  </a:cubicBezTo>
                  <a:cubicBezTo>
                    <a:pt x="6217" y="14449"/>
                    <a:pt x="7180" y="14654"/>
                    <a:pt x="9163" y="14883"/>
                  </a:cubicBezTo>
                  <a:cubicBezTo>
                    <a:pt x="13433" y="15358"/>
                    <a:pt x="17376" y="15684"/>
                    <a:pt x="17376" y="15684"/>
                  </a:cubicBezTo>
                  <a:cubicBezTo>
                    <a:pt x="20015" y="8063"/>
                    <a:pt x="16605" y="3853"/>
                    <a:pt x="16605" y="3853"/>
                  </a:cubicBezTo>
                  <a:cubicBezTo>
                    <a:pt x="16605" y="3853"/>
                    <a:pt x="12869" y="2578"/>
                    <a:pt x="8155" y="1095"/>
                  </a:cubicBezTo>
                  <a:cubicBezTo>
                    <a:pt x="5096" y="145"/>
                    <a:pt x="2916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107"/>
            <p:cNvSpPr/>
            <p:nvPr/>
          </p:nvSpPr>
          <p:spPr>
            <a:xfrm>
              <a:off x="4380942" y="4218651"/>
              <a:ext cx="404481" cy="116770"/>
            </a:xfrm>
            <a:custGeom>
              <a:avLst/>
              <a:gdLst/>
              <a:ahLst/>
              <a:cxnLst/>
              <a:rect l="l" t="t" r="r" b="b"/>
              <a:pathLst>
                <a:path w="16606" h="4794" extrusionOk="0">
                  <a:moveTo>
                    <a:pt x="2346" y="0"/>
                  </a:moveTo>
                  <a:cubicBezTo>
                    <a:pt x="1503" y="0"/>
                    <a:pt x="851" y="59"/>
                    <a:pt x="475" y="198"/>
                  </a:cubicBezTo>
                  <a:cubicBezTo>
                    <a:pt x="297" y="257"/>
                    <a:pt x="119" y="405"/>
                    <a:pt x="1" y="583"/>
                  </a:cubicBezTo>
                  <a:cubicBezTo>
                    <a:pt x="1009" y="3697"/>
                    <a:pt x="2343" y="4260"/>
                    <a:pt x="2343" y="4260"/>
                  </a:cubicBezTo>
                  <a:cubicBezTo>
                    <a:pt x="3005" y="3742"/>
                    <a:pt x="3346" y="3559"/>
                    <a:pt x="3962" y="3559"/>
                  </a:cubicBezTo>
                  <a:cubicBezTo>
                    <a:pt x="4616" y="3559"/>
                    <a:pt x="5579" y="3764"/>
                    <a:pt x="7562" y="3993"/>
                  </a:cubicBezTo>
                  <a:cubicBezTo>
                    <a:pt x="11832" y="4468"/>
                    <a:pt x="15775" y="4794"/>
                    <a:pt x="15775" y="4794"/>
                  </a:cubicBezTo>
                  <a:cubicBezTo>
                    <a:pt x="16190" y="3608"/>
                    <a:pt x="16457" y="2511"/>
                    <a:pt x="16606" y="1502"/>
                  </a:cubicBezTo>
                  <a:cubicBezTo>
                    <a:pt x="12572" y="1001"/>
                    <a:pt x="5828" y="0"/>
                    <a:pt x="2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107"/>
            <p:cNvSpPr/>
            <p:nvPr/>
          </p:nvSpPr>
          <p:spPr>
            <a:xfrm>
              <a:off x="2048857" y="3320542"/>
              <a:ext cx="595151" cy="588112"/>
            </a:xfrm>
            <a:custGeom>
              <a:avLst/>
              <a:gdLst/>
              <a:ahLst/>
              <a:cxnLst/>
              <a:rect l="l" t="t" r="r" b="b"/>
              <a:pathLst>
                <a:path w="24434" h="24145" extrusionOk="0">
                  <a:moveTo>
                    <a:pt x="12429" y="0"/>
                  </a:moveTo>
                  <a:cubicBezTo>
                    <a:pt x="9514" y="0"/>
                    <a:pt x="6851" y="964"/>
                    <a:pt x="4774" y="2852"/>
                  </a:cubicBezTo>
                  <a:cubicBezTo>
                    <a:pt x="475" y="6707"/>
                    <a:pt x="1" y="12518"/>
                    <a:pt x="1216" y="16729"/>
                  </a:cubicBezTo>
                  <a:cubicBezTo>
                    <a:pt x="2284" y="20435"/>
                    <a:pt x="3262" y="22481"/>
                    <a:pt x="6316" y="23875"/>
                  </a:cubicBezTo>
                  <a:cubicBezTo>
                    <a:pt x="7010" y="24023"/>
                    <a:pt x="7884" y="24145"/>
                    <a:pt x="8844" y="24145"/>
                  </a:cubicBezTo>
                  <a:cubicBezTo>
                    <a:pt x="10385" y="24145"/>
                    <a:pt x="12151" y="23831"/>
                    <a:pt x="13759" y="22807"/>
                  </a:cubicBezTo>
                  <a:cubicBezTo>
                    <a:pt x="16072" y="21384"/>
                    <a:pt x="17465" y="18775"/>
                    <a:pt x="16783" y="18360"/>
                  </a:cubicBezTo>
                  <a:cubicBezTo>
                    <a:pt x="16716" y="18337"/>
                    <a:pt x="16640" y="18331"/>
                    <a:pt x="16557" y="18331"/>
                  </a:cubicBezTo>
                  <a:cubicBezTo>
                    <a:pt x="16458" y="18331"/>
                    <a:pt x="16348" y="18340"/>
                    <a:pt x="16229" y="18340"/>
                  </a:cubicBezTo>
                  <a:cubicBezTo>
                    <a:pt x="15792" y="18340"/>
                    <a:pt x="15231" y="18221"/>
                    <a:pt x="14619" y="17114"/>
                  </a:cubicBezTo>
                  <a:cubicBezTo>
                    <a:pt x="13706" y="15466"/>
                    <a:pt x="13875" y="11421"/>
                    <a:pt x="16721" y="11421"/>
                  </a:cubicBezTo>
                  <a:cubicBezTo>
                    <a:pt x="16742" y="11421"/>
                    <a:pt x="16762" y="11421"/>
                    <a:pt x="16783" y="11421"/>
                  </a:cubicBezTo>
                  <a:cubicBezTo>
                    <a:pt x="18859" y="11481"/>
                    <a:pt x="18118" y="13942"/>
                    <a:pt x="18829" y="14031"/>
                  </a:cubicBezTo>
                  <a:cubicBezTo>
                    <a:pt x="18851" y="14034"/>
                    <a:pt x="18875" y="14035"/>
                    <a:pt x="18900" y="14035"/>
                  </a:cubicBezTo>
                  <a:cubicBezTo>
                    <a:pt x="19642" y="14035"/>
                    <a:pt x="21579" y="12738"/>
                    <a:pt x="22239" y="9553"/>
                  </a:cubicBezTo>
                  <a:cubicBezTo>
                    <a:pt x="22239" y="9553"/>
                    <a:pt x="24433" y="4009"/>
                    <a:pt x="19066" y="1548"/>
                  </a:cubicBezTo>
                  <a:cubicBezTo>
                    <a:pt x="16806" y="511"/>
                    <a:pt x="14550" y="0"/>
                    <a:pt x="1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107"/>
            <p:cNvSpPr/>
            <p:nvPr/>
          </p:nvSpPr>
          <p:spPr>
            <a:xfrm>
              <a:off x="1439287" y="3123416"/>
              <a:ext cx="821213" cy="1117084"/>
            </a:xfrm>
            <a:custGeom>
              <a:avLst/>
              <a:gdLst/>
              <a:ahLst/>
              <a:cxnLst/>
              <a:rect l="l" t="t" r="r" b="b"/>
              <a:pathLst>
                <a:path w="33715" h="45862" extrusionOk="0">
                  <a:moveTo>
                    <a:pt x="21803" y="0"/>
                  </a:moveTo>
                  <a:cubicBezTo>
                    <a:pt x="15888" y="0"/>
                    <a:pt x="12600" y="3035"/>
                    <a:pt x="11179" y="6764"/>
                  </a:cubicBezTo>
                  <a:cubicBezTo>
                    <a:pt x="9460" y="11301"/>
                    <a:pt x="12810" y="16638"/>
                    <a:pt x="8778" y="19485"/>
                  </a:cubicBezTo>
                  <a:cubicBezTo>
                    <a:pt x="4775" y="22331"/>
                    <a:pt x="624" y="23547"/>
                    <a:pt x="327" y="27935"/>
                  </a:cubicBezTo>
                  <a:cubicBezTo>
                    <a:pt x="1" y="32324"/>
                    <a:pt x="3085" y="33243"/>
                    <a:pt x="3470" y="35674"/>
                  </a:cubicBezTo>
                  <a:cubicBezTo>
                    <a:pt x="3826" y="38076"/>
                    <a:pt x="1691" y="40596"/>
                    <a:pt x="4715" y="43710"/>
                  </a:cubicBezTo>
                  <a:cubicBezTo>
                    <a:pt x="6006" y="45026"/>
                    <a:pt x="8317" y="45861"/>
                    <a:pt x="10904" y="45861"/>
                  </a:cubicBezTo>
                  <a:cubicBezTo>
                    <a:pt x="14380" y="45861"/>
                    <a:pt x="18355" y="44353"/>
                    <a:pt x="21024" y="40478"/>
                  </a:cubicBezTo>
                  <a:cubicBezTo>
                    <a:pt x="24967" y="34666"/>
                    <a:pt x="23544" y="28825"/>
                    <a:pt x="23663" y="22568"/>
                  </a:cubicBezTo>
                  <a:cubicBezTo>
                    <a:pt x="23781" y="16342"/>
                    <a:pt x="24374" y="12813"/>
                    <a:pt x="27132" y="10886"/>
                  </a:cubicBezTo>
                  <a:cubicBezTo>
                    <a:pt x="27825" y="10407"/>
                    <a:pt x="28546" y="10236"/>
                    <a:pt x="29220" y="10236"/>
                  </a:cubicBezTo>
                  <a:cubicBezTo>
                    <a:pt x="30881" y="10236"/>
                    <a:pt x="32262" y="11271"/>
                    <a:pt x="32262" y="11271"/>
                  </a:cubicBezTo>
                  <a:lnTo>
                    <a:pt x="33714" y="9581"/>
                  </a:lnTo>
                  <a:cubicBezTo>
                    <a:pt x="33714" y="9581"/>
                    <a:pt x="32884" y="1516"/>
                    <a:pt x="25027" y="271"/>
                  </a:cubicBezTo>
                  <a:cubicBezTo>
                    <a:pt x="23875" y="87"/>
                    <a:pt x="22802" y="0"/>
                    <a:pt x="21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107"/>
            <p:cNvSpPr/>
            <p:nvPr/>
          </p:nvSpPr>
          <p:spPr>
            <a:xfrm>
              <a:off x="3810392" y="3261182"/>
              <a:ext cx="604845" cy="607062"/>
            </a:xfrm>
            <a:custGeom>
              <a:avLst/>
              <a:gdLst/>
              <a:ahLst/>
              <a:cxnLst/>
              <a:rect l="l" t="t" r="r" b="b"/>
              <a:pathLst>
                <a:path w="24832" h="24923" extrusionOk="0">
                  <a:moveTo>
                    <a:pt x="11280" y="0"/>
                  </a:moveTo>
                  <a:cubicBezTo>
                    <a:pt x="8524" y="0"/>
                    <a:pt x="5731" y="1241"/>
                    <a:pt x="5664" y="4637"/>
                  </a:cubicBezTo>
                  <a:cubicBezTo>
                    <a:pt x="5664" y="4637"/>
                    <a:pt x="5179" y="4422"/>
                    <a:pt x="4485" y="4422"/>
                  </a:cubicBezTo>
                  <a:cubicBezTo>
                    <a:pt x="3815" y="4422"/>
                    <a:pt x="2950" y="4622"/>
                    <a:pt x="2135" y="5408"/>
                  </a:cubicBezTo>
                  <a:cubicBezTo>
                    <a:pt x="504" y="6979"/>
                    <a:pt x="0" y="10804"/>
                    <a:pt x="1157" y="15252"/>
                  </a:cubicBezTo>
                  <a:cubicBezTo>
                    <a:pt x="2313" y="19700"/>
                    <a:pt x="3380" y="24355"/>
                    <a:pt x="10260" y="24889"/>
                  </a:cubicBezTo>
                  <a:cubicBezTo>
                    <a:pt x="10545" y="24912"/>
                    <a:pt x="10824" y="24923"/>
                    <a:pt x="11095" y="24923"/>
                  </a:cubicBezTo>
                  <a:cubicBezTo>
                    <a:pt x="16803" y="24923"/>
                    <a:pt x="19457" y="19999"/>
                    <a:pt x="20193" y="15697"/>
                  </a:cubicBezTo>
                  <a:cubicBezTo>
                    <a:pt x="20756" y="12435"/>
                    <a:pt x="20934" y="10775"/>
                    <a:pt x="20934" y="10775"/>
                  </a:cubicBezTo>
                  <a:cubicBezTo>
                    <a:pt x="20934" y="10775"/>
                    <a:pt x="22535" y="10211"/>
                    <a:pt x="23425" y="8699"/>
                  </a:cubicBezTo>
                  <a:cubicBezTo>
                    <a:pt x="24581" y="6772"/>
                    <a:pt x="22832" y="7246"/>
                    <a:pt x="21023" y="7039"/>
                  </a:cubicBezTo>
                  <a:cubicBezTo>
                    <a:pt x="21023" y="7039"/>
                    <a:pt x="23128" y="5882"/>
                    <a:pt x="23899" y="4162"/>
                  </a:cubicBezTo>
                  <a:cubicBezTo>
                    <a:pt x="24832" y="2065"/>
                    <a:pt x="24335" y="1268"/>
                    <a:pt x="22999" y="1268"/>
                  </a:cubicBezTo>
                  <a:cubicBezTo>
                    <a:pt x="22636" y="1268"/>
                    <a:pt x="22210" y="1327"/>
                    <a:pt x="21735" y="1435"/>
                  </a:cubicBezTo>
                  <a:cubicBezTo>
                    <a:pt x="21201" y="1547"/>
                    <a:pt x="20661" y="1598"/>
                    <a:pt x="20105" y="1598"/>
                  </a:cubicBezTo>
                  <a:cubicBezTo>
                    <a:pt x="18310" y="1598"/>
                    <a:pt x="16344" y="1069"/>
                    <a:pt x="13877" y="367"/>
                  </a:cubicBezTo>
                  <a:cubicBezTo>
                    <a:pt x="13080" y="133"/>
                    <a:pt x="12182" y="0"/>
                    <a:pt x="1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107"/>
            <p:cNvSpPr/>
            <p:nvPr/>
          </p:nvSpPr>
          <p:spPr>
            <a:xfrm>
              <a:off x="3922339" y="3928797"/>
              <a:ext cx="269418" cy="62842"/>
            </a:xfrm>
            <a:custGeom>
              <a:avLst/>
              <a:gdLst/>
              <a:ahLst/>
              <a:cxnLst/>
              <a:rect l="l" t="t" r="r" b="b"/>
              <a:pathLst>
                <a:path w="11061" h="2580" extrusionOk="0">
                  <a:moveTo>
                    <a:pt x="1068" y="0"/>
                  </a:moveTo>
                  <a:lnTo>
                    <a:pt x="0" y="59"/>
                  </a:lnTo>
                  <a:cubicBezTo>
                    <a:pt x="0" y="59"/>
                    <a:pt x="860" y="2580"/>
                    <a:pt x="5515" y="2580"/>
                  </a:cubicBezTo>
                  <a:cubicBezTo>
                    <a:pt x="10200" y="2580"/>
                    <a:pt x="11060" y="59"/>
                    <a:pt x="11060" y="59"/>
                  </a:cubicBezTo>
                  <a:lnTo>
                    <a:pt x="11030" y="59"/>
                  </a:lnTo>
                  <a:lnTo>
                    <a:pt x="9963" y="0"/>
                  </a:lnTo>
                  <a:cubicBezTo>
                    <a:pt x="9963" y="0"/>
                    <a:pt x="8747" y="1483"/>
                    <a:pt x="5515" y="1483"/>
                  </a:cubicBezTo>
                  <a:cubicBezTo>
                    <a:pt x="2313" y="1483"/>
                    <a:pt x="1068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107"/>
            <p:cNvSpPr/>
            <p:nvPr/>
          </p:nvSpPr>
          <p:spPr>
            <a:xfrm>
              <a:off x="3257866" y="3950427"/>
              <a:ext cx="504152" cy="397271"/>
            </a:xfrm>
            <a:custGeom>
              <a:avLst/>
              <a:gdLst/>
              <a:ahLst/>
              <a:cxnLst/>
              <a:rect l="l" t="t" r="r" b="b"/>
              <a:pathLst>
                <a:path w="20698" h="16310" extrusionOk="0">
                  <a:moveTo>
                    <a:pt x="17631" y="0"/>
                  </a:moveTo>
                  <a:cubicBezTo>
                    <a:pt x="16348" y="0"/>
                    <a:pt x="14575" y="118"/>
                    <a:pt x="12454" y="565"/>
                  </a:cubicBezTo>
                  <a:cubicBezTo>
                    <a:pt x="7651" y="1603"/>
                    <a:pt x="3796" y="2552"/>
                    <a:pt x="3796" y="2552"/>
                  </a:cubicBezTo>
                  <a:cubicBezTo>
                    <a:pt x="3796" y="2552"/>
                    <a:pt x="1" y="6406"/>
                    <a:pt x="1899" y="14234"/>
                  </a:cubicBezTo>
                  <a:cubicBezTo>
                    <a:pt x="1899" y="14234"/>
                    <a:pt x="5694" y="14382"/>
                    <a:pt x="9993" y="14471"/>
                  </a:cubicBezTo>
                  <a:cubicBezTo>
                    <a:pt x="14056" y="14590"/>
                    <a:pt x="16013" y="15064"/>
                    <a:pt x="16665" y="16310"/>
                  </a:cubicBezTo>
                  <a:cubicBezTo>
                    <a:pt x="16665" y="16310"/>
                    <a:pt x="18592" y="14590"/>
                    <a:pt x="19660" y="8927"/>
                  </a:cubicBezTo>
                  <a:cubicBezTo>
                    <a:pt x="20698" y="3234"/>
                    <a:pt x="19897" y="150"/>
                    <a:pt x="19897" y="150"/>
                  </a:cubicBezTo>
                  <a:cubicBezTo>
                    <a:pt x="19897" y="150"/>
                    <a:pt x="19074" y="0"/>
                    <a:pt x="17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107"/>
            <p:cNvSpPr/>
            <p:nvPr/>
          </p:nvSpPr>
          <p:spPr>
            <a:xfrm>
              <a:off x="3291821" y="4200262"/>
              <a:ext cx="425428" cy="147436"/>
            </a:xfrm>
            <a:custGeom>
              <a:avLst/>
              <a:gdLst/>
              <a:ahLst/>
              <a:cxnLst/>
              <a:rect l="l" t="t" r="r" b="b"/>
              <a:pathLst>
                <a:path w="17466" h="6053" extrusionOk="0">
                  <a:moveTo>
                    <a:pt x="5070" y="1"/>
                  </a:moveTo>
                  <a:cubicBezTo>
                    <a:pt x="3241" y="1"/>
                    <a:pt x="1487" y="34"/>
                    <a:pt x="1" y="34"/>
                  </a:cubicBezTo>
                  <a:cubicBezTo>
                    <a:pt x="1" y="271"/>
                    <a:pt x="1" y="567"/>
                    <a:pt x="30" y="834"/>
                  </a:cubicBezTo>
                  <a:cubicBezTo>
                    <a:pt x="30" y="893"/>
                    <a:pt x="30" y="953"/>
                    <a:pt x="30" y="1012"/>
                  </a:cubicBezTo>
                  <a:cubicBezTo>
                    <a:pt x="60" y="1309"/>
                    <a:pt x="89" y="1605"/>
                    <a:pt x="119" y="1902"/>
                  </a:cubicBezTo>
                  <a:cubicBezTo>
                    <a:pt x="178" y="2198"/>
                    <a:pt x="208" y="2495"/>
                    <a:pt x="267" y="2791"/>
                  </a:cubicBezTo>
                  <a:cubicBezTo>
                    <a:pt x="297" y="2880"/>
                    <a:pt x="297" y="2939"/>
                    <a:pt x="327" y="3028"/>
                  </a:cubicBezTo>
                  <a:cubicBezTo>
                    <a:pt x="386" y="3325"/>
                    <a:pt x="445" y="3651"/>
                    <a:pt x="505" y="3977"/>
                  </a:cubicBezTo>
                  <a:cubicBezTo>
                    <a:pt x="505" y="3977"/>
                    <a:pt x="4300" y="4125"/>
                    <a:pt x="8599" y="4214"/>
                  </a:cubicBezTo>
                  <a:cubicBezTo>
                    <a:pt x="9489" y="4244"/>
                    <a:pt x="10260" y="4303"/>
                    <a:pt x="10942" y="4363"/>
                  </a:cubicBezTo>
                  <a:cubicBezTo>
                    <a:pt x="11268" y="4392"/>
                    <a:pt x="11565" y="4422"/>
                    <a:pt x="11861" y="4452"/>
                  </a:cubicBezTo>
                  <a:cubicBezTo>
                    <a:pt x="13759" y="4718"/>
                    <a:pt x="14826" y="5223"/>
                    <a:pt x="15271" y="6053"/>
                  </a:cubicBezTo>
                  <a:cubicBezTo>
                    <a:pt x="15271" y="6053"/>
                    <a:pt x="16427" y="5015"/>
                    <a:pt x="17465" y="1872"/>
                  </a:cubicBezTo>
                  <a:cubicBezTo>
                    <a:pt x="16546" y="1101"/>
                    <a:pt x="15004" y="656"/>
                    <a:pt x="12336" y="330"/>
                  </a:cubicBezTo>
                  <a:cubicBezTo>
                    <a:pt x="10082" y="59"/>
                    <a:pt x="7509" y="1"/>
                    <a:pt x="5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107"/>
            <p:cNvSpPr/>
            <p:nvPr/>
          </p:nvSpPr>
          <p:spPr>
            <a:xfrm>
              <a:off x="5585225" y="3272411"/>
              <a:ext cx="604943" cy="619557"/>
            </a:xfrm>
            <a:custGeom>
              <a:avLst/>
              <a:gdLst/>
              <a:ahLst/>
              <a:cxnLst/>
              <a:rect l="l" t="t" r="r" b="b"/>
              <a:pathLst>
                <a:path w="24836" h="25436" extrusionOk="0">
                  <a:moveTo>
                    <a:pt x="13517" y="0"/>
                  </a:moveTo>
                  <a:cubicBezTo>
                    <a:pt x="12628" y="0"/>
                    <a:pt x="11744" y="127"/>
                    <a:pt x="10959" y="351"/>
                  </a:cubicBezTo>
                  <a:cubicBezTo>
                    <a:pt x="8518" y="1067"/>
                    <a:pt x="6568" y="1598"/>
                    <a:pt x="4790" y="1598"/>
                  </a:cubicBezTo>
                  <a:cubicBezTo>
                    <a:pt x="4212" y="1598"/>
                    <a:pt x="3653" y="1542"/>
                    <a:pt x="3101" y="1418"/>
                  </a:cubicBezTo>
                  <a:cubicBezTo>
                    <a:pt x="2633" y="1318"/>
                    <a:pt x="2213" y="1263"/>
                    <a:pt x="1854" y="1263"/>
                  </a:cubicBezTo>
                  <a:cubicBezTo>
                    <a:pt x="505" y="1263"/>
                    <a:pt x="0" y="2039"/>
                    <a:pt x="936" y="4146"/>
                  </a:cubicBezTo>
                  <a:cubicBezTo>
                    <a:pt x="1678" y="5866"/>
                    <a:pt x="3813" y="7022"/>
                    <a:pt x="3813" y="7022"/>
                  </a:cubicBezTo>
                  <a:cubicBezTo>
                    <a:pt x="2004" y="7260"/>
                    <a:pt x="254" y="6785"/>
                    <a:pt x="1411" y="8683"/>
                  </a:cubicBezTo>
                  <a:cubicBezTo>
                    <a:pt x="2300" y="10225"/>
                    <a:pt x="3902" y="10758"/>
                    <a:pt x="3902" y="10758"/>
                  </a:cubicBezTo>
                  <a:cubicBezTo>
                    <a:pt x="3902" y="10758"/>
                    <a:pt x="4079" y="12419"/>
                    <a:pt x="4643" y="15710"/>
                  </a:cubicBezTo>
                  <a:cubicBezTo>
                    <a:pt x="5414" y="20217"/>
                    <a:pt x="6867" y="25436"/>
                    <a:pt x="14102" y="25436"/>
                  </a:cubicBezTo>
                  <a:cubicBezTo>
                    <a:pt x="20981" y="25436"/>
                    <a:pt x="22523" y="19683"/>
                    <a:pt x="23679" y="15265"/>
                  </a:cubicBezTo>
                  <a:cubicBezTo>
                    <a:pt x="24835" y="10818"/>
                    <a:pt x="24331" y="6993"/>
                    <a:pt x="22671" y="5392"/>
                  </a:cubicBezTo>
                  <a:cubicBezTo>
                    <a:pt x="21863" y="4613"/>
                    <a:pt x="20997" y="4417"/>
                    <a:pt x="20329" y="4417"/>
                  </a:cubicBezTo>
                  <a:cubicBezTo>
                    <a:pt x="19648" y="4417"/>
                    <a:pt x="19172" y="4621"/>
                    <a:pt x="19172" y="4621"/>
                  </a:cubicBezTo>
                  <a:cubicBezTo>
                    <a:pt x="19105" y="1232"/>
                    <a:pt x="16286" y="0"/>
                    <a:pt x="13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107"/>
            <p:cNvSpPr/>
            <p:nvPr/>
          </p:nvSpPr>
          <p:spPr>
            <a:xfrm>
              <a:off x="6520212" y="3898472"/>
              <a:ext cx="584288" cy="356789"/>
            </a:xfrm>
            <a:custGeom>
              <a:avLst/>
              <a:gdLst/>
              <a:ahLst/>
              <a:cxnLst/>
              <a:rect l="l" t="t" r="r" b="b"/>
              <a:pathLst>
                <a:path w="23988" h="14648" extrusionOk="0">
                  <a:moveTo>
                    <a:pt x="19324" y="0"/>
                  </a:moveTo>
                  <a:cubicBezTo>
                    <a:pt x="15451" y="0"/>
                    <a:pt x="4284" y="2482"/>
                    <a:pt x="0" y="2639"/>
                  </a:cubicBezTo>
                  <a:lnTo>
                    <a:pt x="1216" y="14647"/>
                  </a:lnTo>
                  <a:cubicBezTo>
                    <a:pt x="4863" y="14618"/>
                    <a:pt x="19273" y="9162"/>
                    <a:pt x="21616" y="6108"/>
                  </a:cubicBezTo>
                  <a:cubicBezTo>
                    <a:pt x="23988" y="3083"/>
                    <a:pt x="22298" y="1008"/>
                    <a:pt x="20459" y="148"/>
                  </a:cubicBezTo>
                  <a:cubicBezTo>
                    <a:pt x="20237" y="46"/>
                    <a:pt x="19847" y="0"/>
                    <a:pt x="1932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107"/>
            <p:cNvSpPr/>
            <p:nvPr/>
          </p:nvSpPr>
          <p:spPr>
            <a:xfrm>
              <a:off x="6520212" y="3928797"/>
              <a:ext cx="567676" cy="326464"/>
            </a:xfrm>
            <a:custGeom>
              <a:avLst/>
              <a:gdLst/>
              <a:ahLst/>
              <a:cxnLst/>
              <a:rect l="l" t="t" r="r" b="b"/>
              <a:pathLst>
                <a:path w="23306" h="13403" extrusionOk="0">
                  <a:moveTo>
                    <a:pt x="21972" y="0"/>
                  </a:moveTo>
                  <a:cubicBezTo>
                    <a:pt x="22328" y="1216"/>
                    <a:pt x="22743" y="2639"/>
                    <a:pt x="18680" y="4626"/>
                  </a:cubicBezTo>
                  <a:cubicBezTo>
                    <a:pt x="14618" y="6612"/>
                    <a:pt x="4122" y="9311"/>
                    <a:pt x="4122" y="9311"/>
                  </a:cubicBezTo>
                  <a:cubicBezTo>
                    <a:pt x="2787" y="3470"/>
                    <a:pt x="0" y="1394"/>
                    <a:pt x="0" y="1394"/>
                  </a:cubicBezTo>
                  <a:lnTo>
                    <a:pt x="0" y="1394"/>
                  </a:lnTo>
                  <a:lnTo>
                    <a:pt x="1216" y="13402"/>
                  </a:lnTo>
                  <a:cubicBezTo>
                    <a:pt x="4863" y="13373"/>
                    <a:pt x="19273" y="7917"/>
                    <a:pt x="21616" y="4863"/>
                  </a:cubicBezTo>
                  <a:cubicBezTo>
                    <a:pt x="23306" y="2758"/>
                    <a:pt x="22950" y="1097"/>
                    <a:pt x="21972" y="0"/>
                  </a:cubicBezTo>
                  <a:close/>
                </a:path>
              </a:pathLst>
            </a:custGeom>
            <a:solidFill>
              <a:srgbClr val="000000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107"/>
            <p:cNvSpPr/>
            <p:nvPr/>
          </p:nvSpPr>
          <p:spPr>
            <a:xfrm>
              <a:off x="6159088" y="3961290"/>
              <a:ext cx="465131" cy="358956"/>
            </a:xfrm>
            <a:custGeom>
              <a:avLst/>
              <a:gdLst/>
              <a:ahLst/>
              <a:cxnLst/>
              <a:rect l="l" t="t" r="r" b="b"/>
              <a:pathLst>
                <a:path w="19096" h="14737" extrusionOk="0">
                  <a:moveTo>
                    <a:pt x="5812" y="0"/>
                  </a:moveTo>
                  <a:lnTo>
                    <a:pt x="5812" y="0"/>
                  </a:lnTo>
                  <a:cubicBezTo>
                    <a:pt x="5812" y="0"/>
                    <a:pt x="0" y="9281"/>
                    <a:pt x="6553" y="14737"/>
                  </a:cubicBezTo>
                  <a:cubicBezTo>
                    <a:pt x="6924" y="14128"/>
                    <a:pt x="7792" y="13897"/>
                    <a:pt x="9474" y="13897"/>
                  </a:cubicBezTo>
                  <a:cubicBezTo>
                    <a:pt x="9674" y="13897"/>
                    <a:pt x="9887" y="13900"/>
                    <a:pt x="10111" y="13907"/>
                  </a:cubicBezTo>
                  <a:cubicBezTo>
                    <a:pt x="10315" y="13913"/>
                    <a:pt x="10521" y="13915"/>
                    <a:pt x="10729" y="13915"/>
                  </a:cubicBezTo>
                  <a:cubicBezTo>
                    <a:pt x="13639" y="13915"/>
                    <a:pt x="16842" y="13373"/>
                    <a:pt x="16842" y="13373"/>
                  </a:cubicBezTo>
                  <a:cubicBezTo>
                    <a:pt x="16842" y="13373"/>
                    <a:pt x="19096" y="5871"/>
                    <a:pt x="14826" y="60"/>
                  </a:cubicBezTo>
                  <a:cubicBezTo>
                    <a:pt x="14826" y="60"/>
                    <a:pt x="13209" y="98"/>
                    <a:pt x="11065" y="98"/>
                  </a:cubicBezTo>
                  <a:cubicBezTo>
                    <a:pt x="9457" y="98"/>
                    <a:pt x="7553" y="77"/>
                    <a:pt x="5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107"/>
            <p:cNvSpPr/>
            <p:nvPr/>
          </p:nvSpPr>
          <p:spPr>
            <a:xfrm>
              <a:off x="6277539" y="4184454"/>
              <a:ext cx="306247" cy="205870"/>
            </a:xfrm>
            <a:custGeom>
              <a:avLst/>
              <a:gdLst/>
              <a:ahLst/>
              <a:cxnLst/>
              <a:rect l="l" t="t" r="r" b="b"/>
              <a:pathLst>
                <a:path w="12573" h="8452" extrusionOk="0">
                  <a:moveTo>
                    <a:pt x="12572" y="1"/>
                  </a:moveTo>
                  <a:lnTo>
                    <a:pt x="12572" y="1"/>
                  </a:lnTo>
                  <a:cubicBezTo>
                    <a:pt x="10882" y="623"/>
                    <a:pt x="8510" y="1276"/>
                    <a:pt x="5664" y="1394"/>
                  </a:cubicBezTo>
                  <a:cubicBezTo>
                    <a:pt x="5100" y="1424"/>
                    <a:pt x="4596" y="1483"/>
                    <a:pt x="4181" y="1572"/>
                  </a:cubicBezTo>
                  <a:cubicBezTo>
                    <a:pt x="267" y="2373"/>
                    <a:pt x="1068" y="5516"/>
                    <a:pt x="0" y="8451"/>
                  </a:cubicBezTo>
                  <a:cubicBezTo>
                    <a:pt x="504" y="7562"/>
                    <a:pt x="1038" y="6613"/>
                    <a:pt x="1631" y="5634"/>
                  </a:cubicBezTo>
                  <a:cubicBezTo>
                    <a:pt x="2012" y="5036"/>
                    <a:pt x="2965" y="4737"/>
                    <a:pt x="4743" y="4737"/>
                  </a:cubicBezTo>
                  <a:cubicBezTo>
                    <a:pt x="4905" y="4737"/>
                    <a:pt x="5073" y="4740"/>
                    <a:pt x="5248" y="4745"/>
                  </a:cubicBezTo>
                  <a:cubicBezTo>
                    <a:pt x="5452" y="4751"/>
                    <a:pt x="5658" y="4753"/>
                    <a:pt x="5866" y="4753"/>
                  </a:cubicBezTo>
                  <a:cubicBezTo>
                    <a:pt x="8776" y="4753"/>
                    <a:pt x="11979" y="4211"/>
                    <a:pt x="11979" y="4211"/>
                  </a:cubicBezTo>
                  <a:cubicBezTo>
                    <a:pt x="11979" y="4211"/>
                    <a:pt x="12513" y="2462"/>
                    <a:pt x="12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107"/>
            <p:cNvSpPr/>
            <p:nvPr/>
          </p:nvSpPr>
          <p:spPr>
            <a:xfrm>
              <a:off x="5202131" y="4201065"/>
              <a:ext cx="969989" cy="477139"/>
            </a:xfrm>
            <a:custGeom>
              <a:avLst/>
              <a:gdLst/>
              <a:ahLst/>
              <a:cxnLst/>
              <a:rect l="l" t="t" r="r" b="b"/>
              <a:pathLst>
                <a:path w="39823" h="19589" extrusionOk="0">
                  <a:moveTo>
                    <a:pt x="1068" y="1"/>
                  </a:moveTo>
                  <a:lnTo>
                    <a:pt x="1068" y="1"/>
                  </a:lnTo>
                  <a:cubicBezTo>
                    <a:pt x="1275" y="1839"/>
                    <a:pt x="890" y="5960"/>
                    <a:pt x="0" y="10082"/>
                  </a:cubicBezTo>
                  <a:cubicBezTo>
                    <a:pt x="0" y="10082"/>
                    <a:pt x="13403" y="18799"/>
                    <a:pt x="15864" y="19511"/>
                  </a:cubicBezTo>
                  <a:cubicBezTo>
                    <a:pt x="16060" y="19565"/>
                    <a:pt x="16643" y="19589"/>
                    <a:pt x="17502" y="19589"/>
                  </a:cubicBezTo>
                  <a:cubicBezTo>
                    <a:pt x="22353" y="19589"/>
                    <a:pt x="36018" y="18824"/>
                    <a:pt x="38814" y="18295"/>
                  </a:cubicBezTo>
                  <a:lnTo>
                    <a:pt x="39822" y="16665"/>
                  </a:lnTo>
                  <a:lnTo>
                    <a:pt x="39822" y="16665"/>
                  </a:lnTo>
                  <a:cubicBezTo>
                    <a:pt x="36054" y="16830"/>
                    <a:pt x="23742" y="17375"/>
                    <a:pt x="18528" y="17375"/>
                  </a:cubicBezTo>
                  <a:cubicBezTo>
                    <a:pt x="17218" y="17375"/>
                    <a:pt x="16357" y="17341"/>
                    <a:pt x="16190" y="17258"/>
                  </a:cubicBezTo>
                  <a:cubicBezTo>
                    <a:pt x="15211" y="16753"/>
                    <a:pt x="2906" y="9667"/>
                    <a:pt x="2699" y="9311"/>
                  </a:cubicBezTo>
                  <a:cubicBezTo>
                    <a:pt x="2491" y="8985"/>
                    <a:pt x="2195" y="8333"/>
                    <a:pt x="2254" y="5160"/>
                  </a:cubicBezTo>
                  <a:cubicBezTo>
                    <a:pt x="2343" y="1987"/>
                    <a:pt x="1068" y="1"/>
                    <a:pt x="106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107"/>
            <p:cNvSpPr/>
            <p:nvPr/>
          </p:nvSpPr>
          <p:spPr>
            <a:xfrm>
              <a:off x="4968128" y="3584285"/>
              <a:ext cx="235732" cy="103203"/>
            </a:xfrm>
            <a:custGeom>
              <a:avLst/>
              <a:gdLst/>
              <a:ahLst/>
              <a:cxnLst/>
              <a:rect l="l" t="t" r="r" b="b"/>
              <a:pathLst>
                <a:path w="9678" h="4237" extrusionOk="0">
                  <a:moveTo>
                    <a:pt x="0" y="0"/>
                  </a:moveTo>
                  <a:cubicBezTo>
                    <a:pt x="0" y="1"/>
                    <a:pt x="1038" y="3588"/>
                    <a:pt x="6079" y="4181"/>
                  </a:cubicBezTo>
                  <a:cubicBezTo>
                    <a:pt x="6379" y="4219"/>
                    <a:pt x="6677" y="4236"/>
                    <a:pt x="6964" y="4236"/>
                  </a:cubicBezTo>
                  <a:cubicBezTo>
                    <a:pt x="8461" y="4236"/>
                    <a:pt x="9677" y="3782"/>
                    <a:pt x="9578" y="3559"/>
                  </a:cubicBezTo>
                  <a:cubicBezTo>
                    <a:pt x="9370" y="3203"/>
                    <a:pt x="9163" y="2847"/>
                    <a:pt x="8925" y="2491"/>
                  </a:cubicBezTo>
                  <a:cubicBezTo>
                    <a:pt x="8925" y="2491"/>
                    <a:pt x="7953" y="2910"/>
                    <a:pt x="6465" y="2910"/>
                  </a:cubicBezTo>
                  <a:cubicBezTo>
                    <a:pt x="4759" y="2910"/>
                    <a:pt x="2376" y="2360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107"/>
            <p:cNvSpPr/>
            <p:nvPr/>
          </p:nvSpPr>
          <p:spPr>
            <a:xfrm>
              <a:off x="6291252" y="4335397"/>
              <a:ext cx="336596" cy="377030"/>
            </a:xfrm>
            <a:custGeom>
              <a:avLst/>
              <a:gdLst/>
              <a:ahLst/>
              <a:cxnLst/>
              <a:rect l="l" t="t" r="r" b="b"/>
              <a:pathLst>
                <a:path w="13819" h="15479" extrusionOk="0">
                  <a:moveTo>
                    <a:pt x="13818" y="1"/>
                  </a:moveTo>
                  <a:lnTo>
                    <a:pt x="13818" y="1"/>
                  </a:lnTo>
                  <a:cubicBezTo>
                    <a:pt x="8036" y="12158"/>
                    <a:pt x="1" y="12513"/>
                    <a:pt x="1" y="12513"/>
                  </a:cubicBezTo>
                  <a:cubicBezTo>
                    <a:pt x="1602" y="13818"/>
                    <a:pt x="3737" y="15034"/>
                    <a:pt x="6435" y="15479"/>
                  </a:cubicBezTo>
                  <a:cubicBezTo>
                    <a:pt x="6435" y="15479"/>
                    <a:pt x="11327" y="7799"/>
                    <a:pt x="13136" y="3292"/>
                  </a:cubicBezTo>
                  <a:cubicBezTo>
                    <a:pt x="13462" y="2462"/>
                    <a:pt x="13699" y="1305"/>
                    <a:pt x="13818" y="1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107"/>
            <p:cNvSpPr/>
            <p:nvPr/>
          </p:nvSpPr>
          <p:spPr>
            <a:xfrm>
              <a:off x="7272762" y="4362117"/>
              <a:ext cx="187821" cy="273754"/>
            </a:xfrm>
            <a:custGeom>
              <a:avLst/>
              <a:gdLst/>
              <a:ahLst/>
              <a:cxnLst/>
              <a:rect l="l" t="t" r="r" b="b"/>
              <a:pathLst>
                <a:path w="7711" h="11239" extrusionOk="0">
                  <a:moveTo>
                    <a:pt x="475" y="1"/>
                  </a:moveTo>
                  <a:lnTo>
                    <a:pt x="475" y="1"/>
                  </a:lnTo>
                  <a:cubicBezTo>
                    <a:pt x="564" y="2403"/>
                    <a:pt x="1" y="6287"/>
                    <a:pt x="1" y="6287"/>
                  </a:cubicBezTo>
                  <a:lnTo>
                    <a:pt x="3500" y="11239"/>
                  </a:lnTo>
                  <a:cubicBezTo>
                    <a:pt x="5130" y="11061"/>
                    <a:pt x="6524" y="10646"/>
                    <a:pt x="7710" y="10112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00" name="Google Shape;14300;p107"/>
          <p:cNvGrpSpPr/>
          <p:nvPr/>
        </p:nvGrpSpPr>
        <p:grpSpPr>
          <a:xfrm>
            <a:off x="8092833" y="3972717"/>
            <a:ext cx="511324" cy="446341"/>
            <a:chOff x="7976483" y="3591717"/>
            <a:chExt cx="511324" cy="446341"/>
          </a:xfrm>
        </p:grpSpPr>
        <p:sp>
          <p:nvSpPr>
            <p:cNvPr id="14301" name="Google Shape;14301;p107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107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107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107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107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107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107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107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107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107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107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107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107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107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107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107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107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107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107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107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107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107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107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107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107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6" name="Google Shape;14326;p107"/>
          <p:cNvGrpSpPr/>
          <p:nvPr/>
        </p:nvGrpSpPr>
        <p:grpSpPr>
          <a:xfrm>
            <a:off x="551883" y="2406367"/>
            <a:ext cx="641035" cy="533411"/>
            <a:chOff x="6337325" y="2210550"/>
            <a:chExt cx="438975" cy="365275"/>
          </a:xfrm>
        </p:grpSpPr>
        <p:sp>
          <p:nvSpPr>
            <p:cNvPr id="14327" name="Google Shape;14327;p107"/>
            <p:cNvSpPr/>
            <p:nvPr/>
          </p:nvSpPr>
          <p:spPr>
            <a:xfrm>
              <a:off x="6353450" y="2392425"/>
              <a:ext cx="33800" cy="34025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107"/>
            <p:cNvSpPr/>
            <p:nvPr/>
          </p:nvSpPr>
          <p:spPr>
            <a:xfrm>
              <a:off x="6395300" y="233785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107"/>
            <p:cNvSpPr/>
            <p:nvPr/>
          </p:nvSpPr>
          <p:spPr>
            <a:xfrm>
              <a:off x="6337325" y="2340050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107"/>
            <p:cNvSpPr/>
            <p:nvPr/>
          </p:nvSpPr>
          <p:spPr>
            <a:xfrm>
              <a:off x="6390175" y="2281600"/>
              <a:ext cx="34525" cy="34375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107"/>
            <p:cNvSpPr/>
            <p:nvPr/>
          </p:nvSpPr>
          <p:spPr>
            <a:xfrm>
              <a:off x="6452550" y="2287450"/>
              <a:ext cx="34525" cy="34025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107"/>
            <p:cNvSpPr/>
            <p:nvPr/>
          </p:nvSpPr>
          <p:spPr>
            <a:xfrm>
              <a:off x="6412925" y="2396825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107"/>
            <p:cNvSpPr/>
            <p:nvPr/>
          </p:nvSpPr>
          <p:spPr>
            <a:xfrm>
              <a:off x="6456975" y="235620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107"/>
            <p:cNvSpPr/>
            <p:nvPr/>
          </p:nvSpPr>
          <p:spPr>
            <a:xfrm>
              <a:off x="6432750" y="2515750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0"/>
                  </a:moveTo>
                  <a:cubicBezTo>
                    <a:pt x="1045" y="0"/>
                    <a:pt x="876" y="69"/>
                    <a:pt x="617" y="222"/>
                  </a:cubicBezTo>
                  <a:cubicBezTo>
                    <a:pt x="0" y="662"/>
                    <a:pt x="118" y="1191"/>
                    <a:pt x="264" y="1249"/>
                  </a:cubicBezTo>
                  <a:cubicBezTo>
                    <a:pt x="384" y="1333"/>
                    <a:pt x="514" y="1368"/>
                    <a:pt x="637" y="1368"/>
                  </a:cubicBezTo>
                  <a:cubicBezTo>
                    <a:pt x="816" y="1368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0"/>
                    <a:pt x="1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107"/>
            <p:cNvSpPr/>
            <p:nvPr/>
          </p:nvSpPr>
          <p:spPr>
            <a:xfrm>
              <a:off x="6474575" y="2461375"/>
              <a:ext cx="34525" cy="34075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107"/>
            <p:cNvSpPr/>
            <p:nvPr/>
          </p:nvSpPr>
          <p:spPr>
            <a:xfrm>
              <a:off x="6416600" y="2463575"/>
              <a:ext cx="33775" cy="34075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107"/>
            <p:cNvSpPr/>
            <p:nvPr/>
          </p:nvSpPr>
          <p:spPr>
            <a:xfrm>
              <a:off x="6469450" y="2405375"/>
              <a:ext cx="34525" cy="34250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107"/>
            <p:cNvSpPr/>
            <p:nvPr/>
          </p:nvSpPr>
          <p:spPr>
            <a:xfrm>
              <a:off x="6531825" y="2410775"/>
              <a:ext cx="34525" cy="34025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107"/>
            <p:cNvSpPr/>
            <p:nvPr/>
          </p:nvSpPr>
          <p:spPr>
            <a:xfrm>
              <a:off x="6492200" y="2520300"/>
              <a:ext cx="33800" cy="34225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65" y="1"/>
                  </a:moveTo>
                  <a:cubicBezTo>
                    <a:pt x="1056" y="1"/>
                    <a:pt x="884" y="75"/>
                    <a:pt x="617" y="245"/>
                  </a:cubicBezTo>
                  <a:cubicBezTo>
                    <a:pt x="0" y="656"/>
                    <a:pt x="118" y="1185"/>
                    <a:pt x="265" y="1273"/>
                  </a:cubicBezTo>
                  <a:cubicBezTo>
                    <a:pt x="377" y="1340"/>
                    <a:pt x="498" y="1369"/>
                    <a:pt x="614" y="1369"/>
                  </a:cubicBezTo>
                  <a:cubicBezTo>
                    <a:pt x="802" y="1369"/>
                    <a:pt x="978" y="1294"/>
                    <a:pt x="1087" y="1185"/>
                  </a:cubicBezTo>
                  <a:cubicBezTo>
                    <a:pt x="1322" y="1009"/>
                    <a:pt x="1351" y="715"/>
                    <a:pt x="1351" y="392"/>
                  </a:cubicBezTo>
                  <a:cubicBezTo>
                    <a:pt x="1351" y="151"/>
                    <a:pt x="1321" y="1"/>
                    <a:pt x="1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107"/>
            <p:cNvSpPr/>
            <p:nvPr/>
          </p:nvSpPr>
          <p:spPr>
            <a:xfrm>
              <a:off x="6536250" y="2479725"/>
              <a:ext cx="34525" cy="34075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107"/>
            <p:cNvSpPr/>
            <p:nvPr/>
          </p:nvSpPr>
          <p:spPr>
            <a:xfrm>
              <a:off x="6525225" y="2356450"/>
              <a:ext cx="33800" cy="34400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107"/>
            <p:cNvSpPr/>
            <p:nvPr/>
          </p:nvSpPr>
          <p:spPr>
            <a:xfrm>
              <a:off x="6567800" y="2302100"/>
              <a:ext cx="33800" cy="34050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107"/>
            <p:cNvSpPr/>
            <p:nvPr/>
          </p:nvSpPr>
          <p:spPr>
            <a:xfrm>
              <a:off x="6509075" y="2304300"/>
              <a:ext cx="34525" cy="34050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107"/>
            <p:cNvSpPr/>
            <p:nvPr/>
          </p:nvSpPr>
          <p:spPr>
            <a:xfrm>
              <a:off x="6561925" y="2246075"/>
              <a:ext cx="34525" cy="34250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107"/>
            <p:cNvSpPr/>
            <p:nvPr/>
          </p:nvSpPr>
          <p:spPr>
            <a:xfrm>
              <a:off x="6625050" y="2251500"/>
              <a:ext cx="33800" cy="3400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107"/>
            <p:cNvSpPr/>
            <p:nvPr/>
          </p:nvSpPr>
          <p:spPr>
            <a:xfrm>
              <a:off x="6584675" y="2361025"/>
              <a:ext cx="33800" cy="34225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107"/>
            <p:cNvSpPr/>
            <p:nvPr/>
          </p:nvSpPr>
          <p:spPr>
            <a:xfrm>
              <a:off x="6629475" y="2320450"/>
              <a:ext cx="33775" cy="34050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107"/>
            <p:cNvSpPr/>
            <p:nvPr/>
          </p:nvSpPr>
          <p:spPr>
            <a:xfrm>
              <a:off x="6611125" y="2481975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107"/>
            <p:cNvSpPr/>
            <p:nvPr/>
          </p:nvSpPr>
          <p:spPr>
            <a:xfrm>
              <a:off x="6652950" y="242740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107"/>
            <p:cNvSpPr/>
            <p:nvPr/>
          </p:nvSpPr>
          <p:spPr>
            <a:xfrm>
              <a:off x="6594975" y="2429600"/>
              <a:ext cx="33775" cy="34275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107"/>
            <p:cNvSpPr/>
            <p:nvPr/>
          </p:nvSpPr>
          <p:spPr>
            <a:xfrm>
              <a:off x="6647825" y="2371300"/>
              <a:ext cx="34525" cy="34225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107"/>
            <p:cNvSpPr/>
            <p:nvPr/>
          </p:nvSpPr>
          <p:spPr>
            <a:xfrm>
              <a:off x="6486325" y="2229925"/>
              <a:ext cx="33800" cy="33925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107"/>
            <p:cNvSpPr/>
            <p:nvPr/>
          </p:nvSpPr>
          <p:spPr>
            <a:xfrm>
              <a:off x="6563400" y="2541600"/>
              <a:ext cx="34525" cy="34225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3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7" y="1293"/>
                    <a:pt x="1116" y="1184"/>
                  </a:cubicBezTo>
                  <a:cubicBezTo>
                    <a:pt x="1322" y="1008"/>
                    <a:pt x="1381" y="715"/>
                    <a:pt x="1351" y="392"/>
                  </a:cubicBezTo>
                  <a:cubicBezTo>
                    <a:pt x="1368" y="150"/>
                    <a:pt x="1345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107"/>
            <p:cNvSpPr/>
            <p:nvPr/>
          </p:nvSpPr>
          <p:spPr>
            <a:xfrm>
              <a:off x="6685975" y="2304075"/>
              <a:ext cx="33800" cy="34250"/>
            </a:xfrm>
            <a:custGeom>
              <a:avLst/>
              <a:gdLst/>
              <a:ahLst/>
              <a:cxnLst/>
              <a:rect l="l" t="t" r="r" b="b"/>
              <a:pathLst>
                <a:path w="1352" h="1370" extrusionOk="0">
                  <a:moveTo>
                    <a:pt x="1188" y="1"/>
                  </a:moveTo>
                  <a:cubicBezTo>
                    <a:pt x="1085" y="1"/>
                    <a:pt x="917" y="73"/>
                    <a:pt x="647" y="233"/>
                  </a:cubicBezTo>
                  <a:cubicBezTo>
                    <a:pt x="1" y="673"/>
                    <a:pt x="118" y="1172"/>
                    <a:pt x="265" y="1260"/>
                  </a:cubicBezTo>
                  <a:cubicBezTo>
                    <a:pt x="387" y="1337"/>
                    <a:pt x="508" y="1369"/>
                    <a:pt x="623" y="1369"/>
                  </a:cubicBezTo>
                  <a:cubicBezTo>
                    <a:pt x="814" y="1369"/>
                    <a:pt x="988" y="1282"/>
                    <a:pt x="1117" y="1172"/>
                  </a:cubicBezTo>
                  <a:cubicBezTo>
                    <a:pt x="1322" y="996"/>
                    <a:pt x="1352" y="702"/>
                    <a:pt x="1352" y="379"/>
                  </a:cubicBezTo>
                  <a:cubicBezTo>
                    <a:pt x="1352" y="140"/>
                    <a:pt x="1332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107"/>
            <p:cNvSpPr/>
            <p:nvPr/>
          </p:nvSpPr>
          <p:spPr>
            <a:xfrm>
              <a:off x="6421725" y="2210550"/>
              <a:ext cx="33800" cy="34225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107"/>
            <p:cNvSpPr/>
            <p:nvPr/>
          </p:nvSpPr>
          <p:spPr>
            <a:xfrm>
              <a:off x="6357875" y="2474375"/>
              <a:ext cx="33775" cy="33925"/>
            </a:xfrm>
            <a:custGeom>
              <a:avLst/>
              <a:gdLst/>
              <a:ahLst/>
              <a:cxnLst/>
              <a:rect l="l" t="t" r="r" b="b"/>
              <a:pathLst>
                <a:path w="1351" h="1357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6" y="1327"/>
                    <a:pt x="527" y="1356"/>
                    <a:pt x="643" y="1356"/>
                  </a:cubicBezTo>
                  <a:cubicBezTo>
                    <a:pt x="831" y="1356"/>
                    <a:pt x="1007" y="1281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107"/>
            <p:cNvSpPr/>
            <p:nvPr/>
          </p:nvSpPr>
          <p:spPr>
            <a:xfrm>
              <a:off x="6741775" y="2319025"/>
              <a:ext cx="34525" cy="34000"/>
            </a:xfrm>
            <a:custGeom>
              <a:avLst/>
              <a:gdLst/>
              <a:ahLst/>
              <a:cxnLst/>
              <a:rect l="l" t="t" r="r" b="b"/>
              <a:pathLst>
                <a:path w="1381" h="1360" extrusionOk="0">
                  <a:moveTo>
                    <a:pt x="1185" y="0"/>
                  </a:moveTo>
                  <a:cubicBezTo>
                    <a:pt x="1075" y="0"/>
                    <a:pt x="906" y="69"/>
                    <a:pt x="646" y="222"/>
                  </a:cubicBezTo>
                  <a:cubicBezTo>
                    <a:pt x="0" y="662"/>
                    <a:pt x="118" y="1161"/>
                    <a:pt x="294" y="1249"/>
                  </a:cubicBezTo>
                  <a:cubicBezTo>
                    <a:pt x="407" y="1329"/>
                    <a:pt x="529" y="1360"/>
                    <a:pt x="647" y="1360"/>
                  </a:cubicBezTo>
                  <a:cubicBezTo>
                    <a:pt x="833" y="1360"/>
                    <a:pt x="1008" y="1281"/>
                    <a:pt x="1116" y="1191"/>
                  </a:cubicBezTo>
                  <a:cubicBezTo>
                    <a:pt x="1351" y="1015"/>
                    <a:pt x="1380" y="721"/>
                    <a:pt x="1380" y="398"/>
                  </a:cubicBezTo>
                  <a:cubicBezTo>
                    <a:pt x="1380" y="152"/>
                    <a:pt x="1349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107"/>
            <p:cNvSpPr/>
            <p:nvPr/>
          </p:nvSpPr>
          <p:spPr>
            <a:xfrm>
              <a:off x="6710200" y="2377025"/>
              <a:ext cx="34525" cy="34000"/>
            </a:xfrm>
            <a:custGeom>
              <a:avLst/>
              <a:gdLst/>
              <a:ahLst/>
              <a:cxnLst/>
              <a:rect l="l" t="t" r="r" b="b"/>
              <a:pathLst>
                <a:path w="1381" h="1360" extrusionOk="0">
                  <a:moveTo>
                    <a:pt x="1184" y="0"/>
                  </a:moveTo>
                  <a:cubicBezTo>
                    <a:pt x="1076" y="0"/>
                    <a:pt x="906" y="68"/>
                    <a:pt x="647" y="221"/>
                  </a:cubicBezTo>
                  <a:cubicBezTo>
                    <a:pt x="1" y="662"/>
                    <a:pt x="118" y="1161"/>
                    <a:pt x="294" y="1249"/>
                  </a:cubicBezTo>
                  <a:cubicBezTo>
                    <a:pt x="408" y="1328"/>
                    <a:pt x="530" y="1360"/>
                    <a:pt x="647" y="1360"/>
                  </a:cubicBezTo>
                  <a:cubicBezTo>
                    <a:pt x="834" y="1360"/>
                    <a:pt x="1008" y="1280"/>
                    <a:pt x="1117" y="1190"/>
                  </a:cubicBezTo>
                  <a:cubicBezTo>
                    <a:pt x="1352" y="1014"/>
                    <a:pt x="1381" y="721"/>
                    <a:pt x="1352" y="398"/>
                  </a:cubicBezTo>
                  <a:cubicBezTo>
                    <a:pt x="1369" y="151"/>
                    <a:pt x="1345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107"/>
            <p:cNvSpPr/>
            <p:nvPr/>
          </p:nvSpPr>
          <p:spPr>
            <a:xfrm>
              <a:off x="6670575" y="2486400"/>
              <a:ext cx="33775" cy="34200"/>
            </a:xfrm>
            <a:custGeom>
              <a:avLst/>
              <a:gdLst/>
              <a:ahLst/>
              <a:cxnLst/>
              <a:rect l="l" t="t" r="r" b="b"/>
              <a:pathLst>
                <a:path w="1351" h="1368" extrusionOk="0">
                  <a:moveTo>
                    <a:pt x="1156" y="0"/>
                  </a:moveTo>
                  <a:cubicBezTo>
                    <a:pt x="1046" y="0"/>
                    <a:pt x="876" y="68"/>
                    <a:pt x="617" y="221"/>
                  </a:cubicBezTo>
                  <a:cubicBezTo>
                    <a:pt x="0" y="662"/>
                    <a:pt x="88" y="1190"/>
                    <a:pt x="265" y="1249"/>
                  </a:cubicBezTo>
                  <a:cubicBezTo>
                    <a:pt x="384" y="1333"/>
                    <a:pt x="514" y="1368"/>
                    <a:pt x="638" y="1368"/>
                  </a:cubicBezTo>
                  <a:cubicBezTo>
                    <a:pt x="817" y="1368"/>
                    <a:pt x="982" y="1294"/>
                    <a:pt x="1087" y="1190"/>
                  </a:cubicBezTo>
                  <a:cubicBezTo>
                    <a:pt x="1322" y="1014"/>
                    <a:pt x="1351" y="720"/>
                    <a:pt x="1351" y="397"/>
                  </a:cubicBezTo>
                  <a:cubicBezTo>
                    <a:pt x="1351" y="151"/>
                    <a:pt x="1319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107"/>
            <p:cNvSpPr/>
            <p:nvPr/>
          </p:nvSpPr>
          <p:spPr>
            <a:xfrm>
              <a:off x="6714625" y="244575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17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5" name="Google Shape;16245;p123"/>
          <p:cNvSpPr txBox="1">
            <a:spLocks noGrp="1"/>
          </p:cNvSpPr>
          <p:nvPr>
            <p:ph type="title" idx="2"/>
          </p:nvPr>
        </p:nvSpPr>
        <p:spPr>
          <a:xfrm>
            <a:off x="6889590" y="826102"/>
            <a:ext cx="15366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16247" name="Google Shape;16247;p123"/>
          <p:cNvGrpSpPr/>
          <p:nvPr/>
        </p:nvGrpSpPr>
        <p:grpSpPr>
          <a:xfrm>
            <a:off x="101650" y="1667318"/>
            <a:ext cx="3381506" cy="3613268"/>
            <a:chOff x="101650" y="1667318"/>
            <a:chExt cx="3381506" cy="3613268"/>
          </a:xfrm>
        </p:grpSpPr>
        <p:grpSp>
          <p:nvGrpSpPr>
            <p:cNvPr id="16248" name="Google Shape;16248;p123"/>
            <p:cNvGrpSpPr/>
            <p:nvPr/>
          </p:nvGrpSpPr>
          <p:grpSpPr>
            <a:xfrm>
              <a:off x="1077411" y="1667318"/>
              <a:ext cx="1883494" cy="3613268"/>
              <a:chOff x="1077411" y="1667318"/>
              <a:chExt cx="1883494" cy="3613268"/>
            </a:xfrm>
          </p:grpSpPr>
          <p:sp>
            <p:nvSpPr>
              <p:cNvPr id="16249" name="Google Shape;16249;p123"/>
              <p:cNvSpPr/>
              <p:nvPr/>
            </p:nvSpPr>
            <p:spPr>
              <a:xfrm>
                <a:off x="2184528" y="1667318"/>
                <a:ext cx="776377" cy="1507625"/>
              </a:xfrm>
              <a:custGeom>
                <a:avLst/>
                <a:gdLst/>
                <a:ahLst/>
                <a:cxnLst/>
                <a:rect l="l" t="t" r="r" b="b"/>
                <a:pathLst>
                  <a:path w="27383" h="53179" extrusionOk="0">
                    <a:moveTo>
                      <a:pt x="2891" y="0"/>
                    </a:moveTo>
                    <a:cubicBezTo>
                      <a:pt x="2457" y="0"/>
                      <a:pt x="2315" y="689"/>
                      <a:pt x="2478" y="889"/>
                    </a:cubicBezTo>
                    <a:cubicBezTo>
                      <a:pt x="2968" y="1380"/>
                      <a:pt x="3922" y="4731"/>
                      <a:pt x="4794" y="7701"/>
                    </a:cubicBezTo>
                    <a:cubicBezTo>
                      <a:pt x="3011" y="3977"/>
                      <a:pt x="1213" y="2355"/>
                      <a:pt x="438" y="2355"/>
                    </a:cubicBezTo>
                    <a:cubicBezTo>
                      <a:pt x="148" y="2355"/>
                      <a:pt x="1" y="2584"/>
                      <a:pt x="53" y="3015"/>
                    </a:cubicBezTo>
                    <a:cubicBezTo>
                      <a:pt x="1851" y="4813"/>
                      <a:pt x="4576" y="10835"/>
                      <a:pt x="4576" y="10835"/>
                    </a:cubicBezTo>
                    <a:cubicBezTo>
                      <a:pt x="4047" y="10428"/>
                      <a:pt x="2957" y="9931"/>
                      <a:pt x="2223" y="9931"/>
                    </a:cubicBezTo>
                    <a:cubicBezTo>
                      <a:pt x="1973" y="9931"/>
                      <a:pt x="1765" y="9988"/>
                      <a:pt x="1633" y="10126"/>
                    </a:cubicBezTo>
                    <a:cubicBezTo>
                      <a:pt x="1088" y="10644"/>
                      <a:pt x="3513" y="12633"/>
                      <a:pt x="5366" y="14323"/>
                    </a:cubicBezTo>
                    <a:cubicBezTo>
                      <a:pt x="7246" y="16012"/>
                      <a:pt x="15312" y="28982"/>
                      <a:pt x="17165" y="32361"/>
                    </a:cubicBezTo>
                    <a:cubicBezTo>
                      <a:pt x="19045" y="35767"/>
                      <a:pt x="13241" y="40971"/>
                      <a:pt x="13241" y="40971"/>
                    </a:cubicBezTo>
                    <a:lnTo>
                      <a:pt x="17137" y="53178"/>
                    </a:lnTo>
                    <a:cubicBezTo>
                      <a:pt x="17137" y="53178"/>
                      <a:pt x="27383" y="37129"/>
                      <a:pt x="27110" y="32797"/>
                    </a:cubicBezTo>
                    <a:cubicBezTo>
                      <a:pt x="26811" y="28492"/>
                      <a:pt x="19617" y="20889"/>
                      <a:pt x="17083" y="18737"/>
                    </a:cubicBezTo>
                    <a:cubicBezTo>
                      <a:pt x="14549" y="16611"/>
                      <a:pt x="11579" y="13941"/>
                      <a:pt x="10080" y="7674"/>
                    </a:cubicBezTo>
                    <a:cubicBezTo>
                      <a:pt x="9025" y="3323"/>
                      <a:pt x="7957" y="2461"/>
                      <a:pt x="7300" y="2461"/>
                    </a:cubicBezTo>
                    <a:cubicBezTo>
                      <a:pt x="7006" y="2461"/>
                      <a:pt x="6794" y="2633"/>
                      <a:pt x="6701" y="2742"/>
                    </a:cubicBezTo>
                    <a:cubicBezTo>
                      <a:pt x="6701" y="2742"/>
                      <a:pt x="6119" y="717"/>
                      <a:pt x="5467" y="717"/>
                    </a:cubicBezTo>
                    <a:cubicBezTo>
                      <a:pt x="5443" y="717"/>
                      <a:pt x="5418" y="720"/>
                      <a:pt x="5394" y="726"/>
                    </a:cubicBezTo>
                    <a:cubicBezTo>
                      <a:pt x="4712" y="835"/>
                      <a:pt x="5257" y="2252"/>
                      <a:pt x="5612" y="4786"/>
                    </a:cubicBezTo>
                    <a:cubicBezTo>
                      <a:pt x="4315" y="955"/>
                      <a:pt x="3401" y="0"/>
                      <a:pt x="289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0" name="Google Shape;16250;p123"/>
              <p:cNvSpPr/>
              <p:nvPr/>
            </p:nvSpPr>
            <p:spPr>
              <a:xfrm>
                <a:off x="1077411" y="1686314"/>
                <a:ext cx="867530" cy="1466205"/>
              </a:xfrm>
              <a:custGeom>
                <a:avLst/>
                <a:gdLst/>
                <a:ahLst/>
                <a:cxnLst/>
                <a:rect l="l" t="t" r="r" b="b"/>
                <a:pathLst>
                  <a:path w="30598" h="51718" extrusionOk="0">
                    <a:moveTo>
                      <a:pt x="27741" y="1"/>
                    </a:moveTo>
                    <a:cubicBezTo>
                      <a:pt x="27661" y="1"/>
                      <a:pt x="27577" y="18"/>
                      <a:pt x="27493" y="56"/>
                    </a:cubicBezTo>
                    <a:cubicBezTo>
                      <a:pt x="27221" y="165"/>
                      <a:pt x="26921" y="383"/>
                      <a:pt x="26621" y="764"/>
                    </a:cubicBezTo>
                    <a:cubicBezTo>
                      <a:pt x="26482" y="485"/>
                      <a:pt x="26215" y="334"/>
                      <a:pt x="25891" y="334"/>
                    </a:cubicBezTo>
                    <a:cubicBezTo>
                      <a:pt x="25329" y="334"/>
                      <a:pt x="24596" y="790"/>
                      <a:pt x="24060" y="1827"/>
                    </a:cubicBezTo>
                    <a:cubicBezTo>
                      <a:pt x="23836" y="1453"/>
                      <a:pt x="23536" y="1122"/>
                      <a:pt x="23175" y="1122"/>
                    </a:cubicBezTo>
                    <a:cubicBezTo>
                      <a:pt x="22613" y="1122"/>
                      <a:pt x="21902" y="1921"/>
                      <a:pt x="21090" y="4606"/>
                    </a:cubicBezTo>
                    <a:cubicBezTo>
                      <a:pt x="19728" y="9020"/>
                      <a:pt x="17738" y="11200"/>
                      <a:pt x="15422" y="13407"/>
                    </a:cubicBezTo>
                    <a:cubicBezTo>
                      <a:pt x="13134" y="15614"/>
                      <a:pt x="0" y="24361"/>
                      <a:pt x="681" y="29647"/>
                    </a:cubicBezTo>
                    <a:cubicBezTo>
                      <a:pt x="1362" y="34961"/>
                      <a:pt x="7684" y="47985"/>
                      <a:pt x="10545" y="51718"/>
                    </a:cubicBezTo>
                    <a:cubicBezTo>
                      <a:pt x="13515" y="42917"/>
                      <a:pt x="14006" y="40519"/>
                      <a:pt x="14006" y="40519"/>
                    </a:cubicBezTo>
                    <a:cubicBezTo>
                      <a:pt x="14006" y="40519"/>
                      <a:pt x="7575" y="33326"/>
                      <a:pt x="9864" y="29020"/>
                    </a:cubicBezTo>
                    <a:cubicBezTo>
                      <a:pt x="12180" y="24715"/>
                      <a:pt x="19210" y="15506"/>
                      <a:pt x="22698" y="13898"/>
                    </a:cubicBezTo>
                    <a:cubicBezTo>
                      <a:pt x="26076" y="12345"/>
                      <a:pt x="28828" y="10546"/>
                      <a:pt x="28447" y="10165"/>
                    </a:cubicBezTo>
                    <a:cubicBezTo>
                      <a:pt x="28414" y="10132"/>
                      <a:pt x="28352" y="10117"/>
                      <a:pt x="28265" y="10117"/>
                    </a:cubicBezTo>
                    <a:cubicBezTo>
                      <a:pt x="27354" y="10117"/>
                      <a:pt x="23760" y="11800"/>
                      <a:pt x="23760" y="11800"/>
                    </a:cubicBezTo>
                    <a:cubicBezTo>
                      <a:pt x="23760" y="11800"/>
                      <a:pt x="29319" y="5288"/>
                      <a:pt x="30273" y="3462"/>
                    </a:cubicBezTo>
                    <a:cubicBezTo>
                      <a:pt x="30575" y="3004"/>
                      <a:pt x="30598" y="2730"/>
                      <a:pt x="30333" y="2730"/>
                    </a:cubicBezTo>
                    <a:cubicBezTo>
                      <a:pt x="29763" y="2730"/>
                      <a:pt x="27855" y="4005"/>
                      <a:pt x="24523" y="7467"/>
                    </a:cubicBezTo>
                    <a:cubicBezTo>
                      <a:pt x="26049" y="4252"/>
                      <a:pt x="27466" y="2018"/>
                      <a:pt x="28202" y="928"/>
                    </a:cubicBezTo>
                    <a:cubicBezTo>
                      <a:pt x="28501" y="513"/>
                      <a:pt x="28177" y="1"/>
                      <a:pt x="27741" y="1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1" name="Google Shape;16251;p123"/>
              <p:cNvSpPr/>
              <p:nvPr/>
            </p:nvSpPr>
            <p:spPr>
              <a:xfrm>
                <a:off x="1844551" y="2820444"/>
                <a:ext cx="387068" cy="300226"/>
              </a:xfrm>
              <a:custGeom>
                <a:avLst/>
                <a:gdLst/>
                <a:ahLst/>
                <a:cxnLst/>
                <a:rect l="l" t="t" r="r" b="b"/>
                <a:pathLst>
                  <a:path w="13652" h="10590" extrusionOk="0">
                    <a:moveTo>
                      <a:pt x="10791" y="0"/>
                    </a:moveTo>
                    <a:lnTo>
                      <a:pt x="10791" y="0"/>
                    </a:lnTo>
                    <a:cubicBezTo>
                      <a:pt x="10790" y="1"/>
                      <a:pt x="5080" y="1704"/>
                      <a:pt x="2359" y="1704"/>
                    </a:cubicBezTo>
                    <a:cubicBezTo>
                      <a:pt x="2120" y="1704"/>
                      <a:pt x="1904" y="1691"/>
                      <a:pt x="1717" y="1662"/>
                    </a:cubicBezTo>
                    <a:lnTo>
                      <a:pt x="1717" y="1662"/>
                    </a:lnTo>
                    <a:cubicBezTo>
                      <a:pt x="1908" y="6213"/>
                      <a:pt x="0" y="9401"/>
                      <a:pt x="0" y="9401"/>
                    </a:cubicBezTo>
                    <a:cubicBezTo>
                      <a:pt x="0" y="9401"/>
                      <a:pt x="3035" y="10589"/>
                      <a:pt x="7217" y="10589"/>
                    </a:cubicBezTo>
                    <a:cubicBezTo>
                      <a:pt x="9175" y="10589"/>
                      <a:pt x="11384" y="10329"/>
                      <a:pt x="13652" y="9564"/>
                    </a:cubicBezTo>
                    <a:cubicBezTo>
                      <a:pt x="10600" y="6458"/>
                      <a:pt x="10791" y="1"/>
                      <a:pt x="10791" y="0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2" name="Google Shape;16252;p123"/>
              <p:cNvSpPr/>
              <p:nvPr/>
            </p:nvSpPr>
            <p:spPr>
              <a:xfrm>
                <a:off x="1519288" y="4241161"/>
                <a:ext cx="1016721" cy="1039424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36664" extrusionOk="0">
                    <a:moveTo>
                      <a:pt x="1" y="0"/>
                    </a:moveTo>
                    <a:lnTo>
                      <a:pt x="1" y="32098"/>
                    </a:lnTo>
                    <a:cubicBezTo>
                      <a:pt x="5741" y="35522"/>
                      <a:pt x="11639" y="36664"/>
                      <a:pt x="16951" y="36664"/>
                    </a:cubicBezTo>
                    <a:cubicBezTo>
                      <a:pt x="27576" y="36664"/>
                      <a:pt x="35859" y="32098"/>
                      <a:pt x="35859" y="32098"/>
                    </a:cubicBezTo>
                    <a:lnTo>
                      <a:pt x="32017" y="294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3" name="Google Shape;16253;p123"/>
              <p:cNvSpPr/>
              <p:nvPr/>
            </p:nvSpPr>
            <p:spPr>
              <a:xfrm>
                <a:off x="1262809" y="2752454"/>
                <a:ext cx="1619296" cy="1807511"/>
              </a:xfrm>
              <a:custGeom>
                <a:avLst/>
                <a:gdLst/>
                <a:ahLst/>
                <a:cxnLst/>
                <a:rect l="l" t="t" r="r" b="b"/>
                <a:pathLst>
                  <a:path w="57113" h="63757" extrusionOk="0">
                    <a:moveTo>
                      <a:pt x="6513" y="1"/>
                    </a:moveTo>
                    <a:cubicBezTo>
                      <a:pt x="1227" y="2262"/>
                      <a:pt x="1" y="10954"/>
                      <a:pt x="1" y="10954"/>
                    </a:cubicBezTo>
                    <a:cubicBezTo>
                      <a:pt x="1" y="10954"/>
                      <a:pt x="8257" y="18420"/>
                      <a:pt x="9047" y="22044"/>
                    </a:cubicBezTo>
                    <a:cubicBezTo>
                      <a:pt x="9837" y="25668"/>
                      <a:pt x="7112" y="54578"/>
                      <a:pt x="7112" y="54578"/>
                    </a:cubicBezTo>
                    <a:cubicBezTo>
                      <a:pt x="7112" y="54578"/>
                      <a:pt x="12507" y="61526"/>
                      <a:pt x="21281" y="63079"/>
                    </a:cubicBezTo>
                    <a:cubicBezTo>
                      <a:pt x="24126" y="63561"/>
                      <a:pt x="26713" y="63757"/>
                      <a:pt x="29037" y="63757"/>
                    </a:cubicBezTo>
                    <a:cubicBezTo>
                      <a:pt x="38932" y="63757"/>
                      <a:pt x="44061" y="60218"/>
                      <a:pt x="44061" y="60218"/>
                    </a:cubicBezTo>
                    <a:lnTo>
                      <a:pt x="48502" y="17984"/>
                    </a:lnTo>
                    <a:cubicBezTo>
                      <a:pt x="48502" y="17984"/>
                      <a:pt x="50491" y="16595"/>
                      <a:pt x="57112" y="5477"/>
                    </a:cubicBezTo>
                    <a:cubicBezTo>
                      <a:pt x="51636" y="3379"/>
                      <a:pt x="47467" y="1"/>
                      <a:pt x="47467" y="1"/>
                    </a:cubicBezTo>
                    <a:cubicBezTo>
                      <a:pt x="47467" y="1"/>
                      <a:pt x="39292" y="10518"/>
                      <a:pt x="25614" y="10954"/>
                    </a:cubicBezTo>
                    <a:cubicBezTo>
                      <a:pt x="25357" y="10962"/>
                      <a:pt x="25104" y="10966"/>
                      <a:pt x="24853" y="10966"/>
                    </a:cubicBezTo>
                    <a:cubicBezTo>
                      <a:pt x="11760" y="10966"/>
                      <a:pt x="6513" y="1"/>
                      <a:pt x="65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4" name="Google Shape;16254;p123"/>
              <p:cNvSpPr/>
              <p:nvPr/>
            </p:nvSpPr>
            <p:spPr>
              <a:xfrm>
                <a:off x="1892439" y="2820444"/>
                <a:ext cx="265011" cy="142033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5010" extrusionOk="0">
                    <a:moveTo>
                      <a:pt x="9102" y="0"/>
                    </a:moveTo>
                    <a:cubicBezTo>
                      <a:pt x="9101" y="1"/>
                      <a:pt x="3391" y="1704"/>
                      <a:pt x="670" y="1704"/>
                    </a:cubicBezTo>
                    <a:cubicBezTo>
                      <a:pt x="431" y="1704"/>
                      <a:pt x="215" y="1691"/>
                      <a:pt x="28" y="1662"/>
                    </a:cubicBezTo>
                    <a:lnTo>
                      <a:pt x="28" y="1662"/>
                    </a:lnTo>
                    <a:cubicBezTo>
                      <a:pt x="55" y="2316"/>
                      <a:pt x="55" y="2943"/>
                      <a:pt x="1" y="3515"/>
                    </a:cubicBezTo>
                    <a:cubicBezTo>
                      <a:pt x="709" y="3951"/>
                      <a:pt x="1472" y="4360"/>
                      <a:pt x="2344" y="4742"/>
                    </a:cubicBezTo>
                    <a:cubicBezTo>
                      <a:pt x="2789" y="4923"/>
                      <a:pt x="3320" y="5010"/>
                      <a:pt x="3912" y="5010"/>
                    </a:cubicBezTo>
                    <a:cubicBezTo>
                      <a:pt x="5456" y="5010"/>
                      <a:pt x="7416" y="4416"/>
                      <a:pt x="9347" y="3352"/>
                    </a:cubicBezTo>
                    <a:cubicBezTo>
                      <a:pt x="9074" y="1472"/>
                      <a:pt x="9102" y="0"/>
                      <a:pt x="9102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5" name="Google Shape;16255;p123"/>
              <p:cNvSpPr/>
              <p:nvPr/>
            </p:nvSpPr>
            <p:spPr>
              <a:xfrm>
                <a:off x="1615092" y="2123595"/>
                <a:ext cx="803481" cy="800264"/>
              </a:xfrm>
              <a:custGeom>
                <a:avLst/>
                <a:gdLst/>
                <a:ahLst/>
                <a:cxnLst/>
                <a:rect l="l" t="t" r="r" b="b"/>
                <a:pathLst>
                  <a:path w="28339" h="28228" extrusionOk="0">
                    <a:moveTo>
                      <a:pt x="24687" y="1"/>
                    </a:moveTo>
                    <a:lnTo>
                      <a:pt x="10246" y="1390"/>
                    </a:lnTo>
                    <a:lnTo>
                      <a:pt x="6922" y="2317"/>
                    </a:lnTo>
                    <a:cubicBezTo>
                      <a:pt x="6922" y="2317"/>
                      <a:pt x="3924" y="5123"/>
                      <a:pt x="3434" y="10736"/>
                    </a:cubicBezTo>
                    <a:cubicBezTo>
                      <a:pt x="2862" y="12889"/>
                      <a:pt x="1" y="22453"/>
                      <a:pt x="12126" y="27957"/>
                    </a:cubicBezTo>
                    <a:cubicBezTo>
                      <a:pt x="12577" y="28140"/>
                      <a:pt x="13112" y="28228"/>
                      <a:pt x="13706" y="28228"/>
                    </a:cubicBezTo>
                    <a:cubicBezTo>
                      <a:pt x="17710" y="28228"/>
                      <a:pt x="24414" y="24252"/>
                      <a:pt x="26240" y="18747"/>
                    </a:cubicBezTo>
                    <a:cubicBezTo>
                      <a:pt x="28339" y="12399"/>
                      <a:pt x="27576" y="4851"/>
                      <a:pt x="27521" y="4715"/>
                    </a:cubicBezTo>
                    <a:cubicBezTo>
                      <a:pt x="27467" y="4551"/>
                      <a:pt x="24687" y="1"/>
                      <a:pt x="24687" y="1"/>
                    </a:cubicBezTo>
                    <a:close/>
                  </a:path>
                </a:pathLst>
              </a:custGeom>
              <a:solidFill>
                <a:srgbClr val="AD5A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6" name="Google Shape;16256;p123"/>
              <p:cNvSpPr/>
              <p:nvPr/>
            </p:nvSpPr>
            <p:spPr>
              <a:xfrm>
                <a:off x="1693119" y="2000006"/>
                <a:ext cx="753269" cy="706822"/>
              </a:xfrm>
              <a:custGeom>
                <a:avLst/>
                <a:gdLst/>
                <a:ahLst/>
                <a:cxnLst/>
                <a:rect l="l" t="t" r="r" b="b"/>
                <a:pathLst>
                  <a:path w="26568" h="24932" extrusionOk="0">
                    <a:moveTo>
                      <a:pt x="12862" y="0"/>
                    </a:moveTo>
                    <a:cubicBezTo>
                      <a:pt x="7903" y="109"/>
                      <a:pt x="1" y="2643"/>
                      <a:pt x="1608" y="10899"/>
                    </a:cubicBezTo>
                    <a:cubicBezTo>
                      <a:pt x="2998" y="8638"/>
                      <a:pt x="3924" y="7602"/>
                      <a:pt x="3924" y="7602"/>
                    </a:cubicBezTo>
                    <a:cubicBezTo>
                      <a:pt x="3924" y="7602"/>
                      <a:pt x="6550" y="10344"/>
                      <a:pt x="11023" y="10344"/>
                    </a:cubicBezTo>
                    <a:cubicBezTo>
                      <a:pt x="13725" y="10344"/>
                      <a:pt x="17102" y="9343"/>
                      <a:pt x="20982" y="6131"/>
                    </a:cubicBezTo>
                    <a:cubicBezTo>
                      <a:pt x="20982" y="6131"/>
                      <a:pt x="24088" y="11063"/>
                      <a:pt x="23734" y="17221"/>
                    </a:cubicBezTo>
                    <a:cubicBezTo>
                      <a:pt x="25096" y="17412"/>
                      <a:pt x="23325" y="21880"/>
                      <a:pt x="22671" y="24932"/>
                    </a:cubicBezTo>
                    <a:cubicBezTo>
                      <a:pt x="26568" y="24360"/>
                      <a:pt x="26540" y="11826"/>
                      <a:pt x="25641" y="9019"/>
                    </a:cubicBezTo>
                    <a:cubicBezTo>
                      <a:pt x="24769" y="6240"/>
                      <a:pt x="20845" y="109"/>
                      <a:pt x="128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7" name="Google Shape;16257;p123"/>
              <p:cNvSpPr/>
              <p:nvPr/>
            </p:nvSpPr>
            <p:spPr>
              <a:xfrm>
                <a:off x="1784273" y="2458127"/>
                <a:ext cx="102012" cy="35551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254" fill="none" extrusionOk="0">
                    <a:moveTo>
                      <a:pt x="1" y="382"/>
                    </a:moveTo>
                    <a:cubicBezTo>
                      <a:pt x="600" y="82"/>
                      <a:pt x="1309" y="0"/>
                      <a:pt x="1963" y="164"/>
                    </a:cubicBezTo>
                    <a:cubicBezTo>
                      <a:pt x="2617" y="327"/>
                      <a:pt x="3189" y="709"/>
                      <a:pt x="3598" y="1254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8" name="Google Shape;16258;p123"/>
              <p:cNvSpPr/>
              <p:nvPr/>
            </p:nvSpPr>
            <p:spPr>
              <a:xfrm>
                <a:off x="2103355" y="2478200"/>
                <a:ext cx="121320" cy="23984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846" fill="none" extrusionOk="0">
                    <a:moveTo>
                      <a:pt x="0" y="845"/>
                    </a:moveTo>
                    <a:cubicBezTo>
                      <a:pt x="600" y="355"/>
                      <a:pt x="1336" y="55"/>
                      <a:pt x="2126" y="28"/>
                    </a:cubicBezTo>
                    <a:cubicBezTo>
                      <a:pt x="2889" y="1"/>
                      <a:pt x="3652" y="246"/>
                      <a:pt x="4278" y="709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9" name="Google Shape;16259;p123"/>
              <p:cNvSpPr/>
              <p:nvPr/>
            </p:nvSpPr>
            <p:spPr>
              <a:xfrm>
                <a:off x="1801284" y="2348402"/>
                <a:ext cx="95831" cy="10093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356" fill="none" extrusionOk="0">
                    <a:moveTo>
                      <a:pt x="0" y="355"/>
                    </a:moveTo>
                    <a:cubicBezTo>
                      <a:pt x="1118" y="219"/>
                      <a:pt x="2262" y="110"/>
                      <a:pt x="3379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0" name="Google Shape;16260;p123"/>
              <p:cNvSpPr/>
              <p:nvPr/>
            </p:nvSpPr>
            <p:spPr>
              <a:xfrm>
                <a:off x="2119572" y="2368504"/>
                <a:ext cx="99687" cy="9299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28" fill="none" extrusionOk="0">
                    <a:moveTo>
                      <a:pt x="1" y="0"/>
                    </a:moveTo>
                    <a:cubicBezTo>
                      <a:pt x="1172" y="109"/>
                      <a:pt x="2344" y="218"/>
                      <a:pt x="3516" y="327"/>
                    </a:cubicBezTo>
                  </a:path>
                </a:pathLst>
              </a:custGeom>
              <a:noFill/>
              <a:ln w="9525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1" name="Google Shape;16261;p123"/>
              <p:cNvSpPr/>
              <p:nvPr/>
            </p:nvSpPr>
            <p:spPr>
              <a:xfrm>
                <a:off x="1855353" y="2648174"/>
                <a:ext cx="247262" cy="164317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5796" extrusionOk="0">
                    <a:moveTo>
                      <a:pt x="8720" y="0"/>
                    </a:moveTo>
                    <a:lnTo>
                      <a:pt x="8720" y="0"/>
                    </a:lnTo>
                    <a:cubicBezTo>
                      <a:pt x="7957" y="1063"/>
                      <a:pt x="6840" y="1853"/>
                      <a:pt x="5587" y="2262"/>
                    </a:cubicBezTo>
                    <a:cubicBezTo>
                      <a:pt x="4928" y="2477"/>
                      <a:pt x="4238" y="2586"/>
                      <a:pt x="3547" y="2586"/>
                    </a:cubicBezTo>
                    <a:cubicBezTo>
                      <a:pt x="2923" y="2586"/>
                      <a:pt x="2297" y="2497"/>
                      <a:pt x="1690" y="2316"/>
                    </a:cubicBezTo>
                    <a:cubicBezTo>
                      <a:pt x="1145" y="2153"/>
                      <a:pt x="600" y="1907"/>
                      <a:pt x="219" y="1471"/>
                    </a:cubicBezTo>
                    <a:lnTo>
                      <a:pt x="192" y="1499"/>
                    </a:lnTo>
                    <a:cubicBezTo>
                      <a:pt x="1" y="2071"/>
                      <a:pt x="83" y="2725"/>
                      <a:pt x="328" y="3270"/>
                    </a:cubicBezTo>
                    <a:cubicBezTo>
                      <a:pt x="573" y="3815"/>
                      <a:pt x="982" y="4305"/>
                      <a:pt x="1445" y="4687"/>
                    </a:cubicBezTo>
                    <a:cubicBezTo>
                      <a:pt x="1799" y="5014"/>
                      <a:pt x="2181" y="5286"/>
                      <a:pt x="2617" y="5477"/>
                    </a:cubicBezTo>
                    <a:cubicBezTo>
                      <a:pt x="3127" y="5711"/>
                      <a:pt x="3703" y="5795"/>
                      <a:pt x="4269" y="5795"/>
                    </a:cubicBezTo>
                    <a:cubicBezTo>
                      <a:pt x="4428" y="5795"/>
                      <a:pt x="4586" y="5789"/>
                      <a:pt x="4742" y="5777"/>
                    </a:cubicBezTo>
                    <a:cubicBezTo>
                      <a:pt x="5668" y="5695"/>
                      <a:pt x="6649" y="5395"/>
                      <a:pt x="7222" y="4659"/>
                    </a:cubicBezTo>
                    <a:cubicBezTo>
                      <a:pt x="7467" y="4333"/>
                      <a:pt x="7630" y="3951"/>
                      <a:pt x="7766" y="3570"/>
                    </a:cubicBezTo>
                    <a:cubicBezTo>
                      <a:pt x="8230" y="2425"/>
                      <a:pt x="8693" y="1253"/>
                      <a:pt x="87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2" name="Google Shape;16262;p123"/>
              <p:cNvSpPr/>
              <p:nvPr/>
            </p:nvSpPr>
            <p:spPr>
              <a:xfrm>
                <a:off x="1911747" y="2766829"/>
                <a:ext cx="142188" cy="45672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1611" extrusionOk="0">
                    <a:moveTo>
                      <a:pt x="2798" y="1"/>
                    </a:moveTo>
                    <a:cubicBezTo>
                      <a:pt x="2311" y="1"/>
                      <a:pt x="1826" y="62"/>
                      <a:pt x="1363" y="202"/>
                    </a:cubicBezTo>
                    <a:cubicBezTo>
                      <a:pt x="846" y="365"/>
                      <a:pt x="382" y="611"/>
                      <a:pt x="1" y="938"/>
                    </a:cubicBezTo>
                    <a:cubicBezTo>
                      <a:pt x="192" y="1074"/>
                      <a:pt x="410" y="1210"/>
                      <a:pt x="628" y="1292"/>
                    </a:cubicBezTo>
                    <a:cubicBezTo>
                      <a:pt x="1138" y="1526"/>
                      <a:pt x="1714" y="1610"/>
                      <a:pt x="2280" y="1610"/>
                    </a:cubicBezTo>
                    <a:cubicBezTo>
                      <a:pt x="2439" y="1610"/>
                      <a:pt x="2597" y="1604"/>
                      <a:pt x="2753" y="1592"/>
                    </a:cubicBezTo>
                    <a:cubicBezTo>
                      <a:pt x="3598" y="1537"/>
                      <a:pt x="4442" y="1292"/>
                      <a:pt x="5015" y="720"/>
                    </a:cubicBezTo>
                    <a:cubicBezTo>
                      <a:pt x="5015" y="665"/>
                      <a:pt x="4987" y="611"/>
                      <a:pt x="4960" y="556"/>
                    </a:cubicBezTo>
                    <a:cubicBezTo>
                      <a:pt x="4797" y="284"/>
                      <a:pt x="4470" y="202"/>
                      <a:pt x="4170" y="148"/>
                    </a:cubicBezTo>
                    <a:cubicBezTo>
                      <a:pt x="3720" y="55"/>
                      <a:pt x="3258" y="1"/>
                      <a:pt x="2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3" name="Google Shape;16263;p123"/>
              <p:cNvSpPr/>
              <p:nvPr/>
            </p:nvSpPr>
            <p:spPr>
              <a:xfrm>
                <a:off x="1931849" y="2470545"/>
                <a:ext cx="60533" cy="161907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5711" extrusionOk="0">
                    <a:moveTo>
                      <a:pt x="1764" y="0"/>
                    </a:moveTo>
                    <a:cubicBezTo>
                      <a:pt x="1511" y="0"/>
                      <a:pt x="1390" y="1821"/>
                      <a:pt x="1118" y="2886"/>
                    </a:cubicBezTo>
                    <a:cubicBezTo>
                      <a:pt x="791" y="4167"/>
                      <a:pt x="0" y="4685"/>
                      <a:pt x="273" y="5121"/>
                    </a:cubicBezTo>
                    <a:cubicBezTo>
                      <a:pt x="476" y="5446"/>
                      <a:pt x="1697" y="5711"/>
                      <a:pt x="2019" y="5711"/>
                    </a:cubicBezTo>
                    <a:cubicBezTo>
                      <a:pt x="2129" y="5711"/>
                      <a:pt x="2135" y="5680"/>
                      <a:pt x="1962" y="5611"/>
                    </a:cubicBezTo>
                    <a:cubicBezTo>
                      <a:pt x="1254" y="5311"/>
                      <a:pt x="409" y="4603"/>
                      <a:pt x="1118" y="4058"/>
                    </a:cubicBezTo>
                    <a:cubicBezTo>
                      <a:pt x="1826" y="3486"/>
                      <a:pt x="1935" y="243"/>
                      <a:pt x="1935" y="243"/>
                    </a:cubicBezTo>
                    <a:cubicBezTo>
                      <a:pt x="1871" y="74"/>
                      <a:pt x="1815" y="0"/>
                      <a:pt x="1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64" name="Google Shape;16264;p123"/>
            <p:cNvGrpSpPr/>
            <p:nvPr/>
          </p:nvGrpSpPr>
          <p:grpSpPr>
            <a:xfrm>
              <a:off x="1721390" y="2097542"/>
              <a:ext cx="1761766" cy="3061975"/>
              <a:chOff x="1721390" y="2097542"/>
              <a:chExt cx="1761766" cy="3061975"/>
            </a:xfrm>
          </p:grpSpPr>
          <p:sp>
            <p:nvSpPr>
              <p:cNvPr id="16265" name="Google Shape;16265;p123"/>
              <p:cNvSpPr/>
              <p:nvPr/>
            </p:nvSpPr>
            <p:spPr>
              <a:xfrm>
                <a:off x="2359862" y="2984387"/>
                <a:ext cx="573599" cy="724499"/>
              </a:xfrm>
              <a:custGeom>
                <a:avLst/>
                <a:gdLst/>
                <a:ahLst/>
                <a:cxnLst/>
                <a:rect l="l" t="t" r="r" b="b"/>
                <a:pathLst>
                  <a:path w="19846" h="25067" extrusionOk="0">
                    <a:moveTo>
                      <a:pt x="12760" y="0"/>
                    </a:moveTo>
                    <a:cubicBezTo>
                      <a:pt x="11984" y="0"/>
                      <a:pt x="6008" y="214"/>
                      <a:pt x="4505" y="6759"/>
                    </a:cubicBezTo>
                    <a:cubicBezTo>
                      <a:pt x="3844" y="9450"/>
                      <a:pt x="4001" y="12611"/>
                      <a:pt x="2142" y="12611"/>
                    </a:cubicBezTo>
                    <a:cubicBezTo>
                      <a:pt x="1855" y="12611"/>
                      <a:pt x="1520" y="12536"/>
                      <a:pt x="1126" y="12372"/>
                    </a:cubicBezTo>
                    <a:cubicBezTo>
                      <a:pt x="1052" y="12321"/>
                      <a:pt x="979" y="12298"/>
                      <a:pt x="911" y="12298"/>
                    </a:cubicBezTo>
                    <a:cubicBezTo>
                      <a:pt x="275" y="12298"/>
                      <a:pt x="0" y="14275"/>
                      <a:pt x="2189" y="14742"/>
                    </a:cubicBezTo>
                    <a:cubicBezTo>
                      <a:pt x="1753" y="17603"/>
                      <a:pt x="1181" y="21963"/>
                      <a:pt x="7475" y="24470"/>
                    </a:cubicBezTo>
                    <a:cubicBezTo>
                      <a:pt x="8550" y="24891"/>
                      <a:pt x="9582" y="25066"/>
                      <a:pt x="10552" y="25066"/>
                    </a:cubicBezTo>
                    <a:cubicBezTo>
                      <a:pt x="15289" y="25066"/>
                      <a:pt x="18592" y="20900"/>
                      <a:pt x="18592" y="20900"/>
                    </a:cubicBezTo>
                    <a:lnTo>
                      <a:pt x="19846" y="3244"/>
                    </a:lnTo>
                    <a:lnTo>
                      <a:pt x="12843" y="1"/>
                    </a:lnTo>
                    <a:cubicBezTo>
                      <a:pt x="12843" y="1"/>
                      <a:pt x="12814" y="0"/>
                      <a:pt x="12760" y="0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6" name="Google Shape;16266;p123"/>
              <p:cNvSpPr/>
              <p:nvPr/>
            </p:nvSpPr>
            <p:spPr>
              <a:xfrm>
                <a:off x="1721390" y="2560415"/>
                <a:ext cx="651318" cy="1502901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51999" extrusionOk="0">
                    <a:moveTo>
                      <a:pt x="5260" y="0"/>
                    </a:moveTo>
                    <a:cubicBezTo>
                      <a:pt x="4920" y="0"/>
                      <a:pt x="4547" y="373"/>
                      <a:pt x="4251" y="1399"/>
                    </a:cubicBezTo>
                    <a:cubicBezTo>
                      <a:pt x="4142" y="1360"/>
                      <a:pt x="3992" y="1328"/>
                      <a:pt x="3829" y="1328"/>
                    </a:cubicBezTo>
                    <a:cubicBezTo>
                      <a:pt x="3421" y="1328"/>
                      <a:pt x="2927" y="1529"/>
                      <a:pt x="2752" y="2326"/>
                    </a:cubicBezTo>
                    <a:cubicBezTo>
                      <a:pt x="2715" y="2321"/>
                      <a:pt x="2677" y="2319"/>
                      <a:pt x="2640" y="2319"/>
                    </a:cubicBezTo>
                    <a:cubicBezTo>
                      <a:pt x="1568" y="2319"/>
                      <a:pt x="617" y="4235"/>
                      <a:pt x="327" y="9001"/>
                    </a:cubicBezTo>
                    <a:cubicBezTo>
                      <a:pt x="0" y="13933"/>
                      <a:pt x="5313" y="40691"/>
                      <a:pt x="18910" y="51999"/>
                    </a:cubicBezTo>
                    <a:cubicBezTo>
                      <a:pt x="21662" y="46249"/>
                      <a:pt x="22534" y="43388"/>
                      <a:pt x="22534" y="43388"/>
                    </a:cubicBezTo>
                    <a:cubicBezTo>
                      <a:pt x="22534" y="43388"/>
                      <a:pt x="11744" y="28892"/>
                      <a:pt x="8665" y="21672"/>
                    </a:cubicBezTo>
                    <a:cubicBezTo>
                      <a:pt x="5613" y="14424"/>
                      <a:pt x="5858" y="11808"/>
                      <a:pt x="7684" y="8184"/>
                    </a:cubicBezTo>
                    <a:cubicBezTo>
                      <a:pt x="7997" y="7506"/>
                      <a:pt x="7578" y="7138"/>
                      <a:pt x="7098" y="7138"/>
                    </a:cubicBezTo>
                    <a:cubicBezTo>
                      <a:pt x="6827" y="7138"/>
                      <a:pt x="6536" y="7256"/>
                      <a:pt x="6349" y="7503"/>
                    </a:cubicBezTo>
                    <a:cubicBezTo>
                      <a:pt x="6376" y="4803"/>
                      <a:pt x="8343" y="1395"/>
                      <a:pt x="6308" y="1395"/>
                    </a:cubicBezTo>
                    <a:cubicBezTo>
                      <a:pt x="6269" y="1395"/>
                      <a:pt x="6228" y="1397"/>
                      <a:pt x="6185" y="1399"/>
                    </a:cubicBezTo>
                    <a:cubicBezTo>
                      <a:pt x="6138" y="718"/>
                      <a:pt x="5731" y="0"/>
                      <a:pt x="5260" y="0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7" name="Google Shape;16267;p123"/>
              <p:cNvSpPr/>
              <p:nvPr/>
            </p:nvSpPr>
            <p:spPr>
              <a:xfrm>
                <a:off x="2542124" y="2097542"/>
                <a:ext cx="487117" cy="953072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1192" extrusionOk="0">
                    <a:moveTo>
                      <a:pt x="3012" y="1"/>
                    </a:moveTo>
                    <a:cubicBezTo>
                      <a:pt x="2971" y="1"/>
                      <a:pt x="2930" y="7"/>
                      <a:pt x="2888" y="19"/>
                    </a:cubicBezTo>
                    <a:cubicBezTo>
                      <a:pt x="2180" y="265"/>
                      <a:pt x="3706" y="2962"/>
                      <a:pt x="4605" y="7567"/>
                    </a:cubicBezTo>
                    <a:cubicBezTo>
                      <a:pt x="3107" y="3734"/>
                      <a:pt x="1231" y="1509"/>
                      <a:pt x="607" y="1509"/>
                    </a:cubicBezTo>
                    <a:cubicBezTo>
                      <a:pt x="561" y="1509"/>
                      <a:pt x="522" y="1521"/>
                      <a:pt x="491" y="1545"/>
                    </a:cubicBezTo>
                    <a:cubicBezTo>
                      <a:pt x="0" y="1900"/>
                      <a:pt x="1880" y="5551"/>
                      <a:pt x="3433" y="9502"/>
                    </a:cubicBezTo>
                    <a:cubicBezTo>
                      <a:pt x="2221" y="7607"/>
                      <a:pt x="1373" y="7144"/>
                      <a:pt x="833" y="7144"/>
                    </a:cubicBezTo>
                    <a:cubicBezTo>
                      <a:pt x="316" y="7144"/>
                      <a:pt x="82" y="7567"/>
                      <a:pt x="82" y="7567"/>
                    </a:cubicBezTo>
                    <a:cubicBezTo>
                      <a:pt x="82" y="7567"/>
                      <a:pt x="2425" y="10265"/>
                      <a:pt x="3433" y="12308"/>
                    </a:cubicBezTo>
                    <a:cubicBezTo>
                      <a:pt x="5940" y="16368"/>
                      <a:pt x="7711" y="29257"/>
                      <a:pt x="7711" y="29257"/>
                    </a:cubicBezTo>
                    <a:cubicBezTo>
                      <a:pt x="7711" y="29257"/>
                      <a:pt x="12114" y="31192"/>
                      <a:pt x="14925" y="31192"/>
                    </a:cubicBezTo>
                    <a:cubicBezTo>
                      <a:pt x="15296" y="31192"/>
                      <a:pt x="15639" y="31158"/>
                      <a:pt x="15940" y="31082"/>
                    </a:cubicBezTo>
                    <a:cubicBezTo>
                      <a:pt x="14196" y="24243"/>
                      <a:pt x="8583" y="11791"/>
                      <a:pt x="8066" y="8957"/>
                    </a:cubicBezTo>
                    <a:cubicBezTo>
                      <a:pt x="7431" y="4321"/>
                      <a:pt x="7212" y="3050"/>
                      <a:pt x="6410" y="3050"/>
                    </a:cubicBezTo>
                    <a:cubicBezTo>
                      <a:pt x="6316" y="3050"/>
                      <a:pt x="6215" y="3067"/>
                      <a:pt x="6104" y="3099"/>
                    </a:cubicBezTo>
                    <a:cubicBezTo>
                      <a:pt x="5672" y="1559"/>
                      <a:pt x="5239" y="1171"/>
                      <a:pt x="4913" y="1171"/>
                    </a:cubicBezTo>
                    <a:cubicBezTo>
                      <a:pt x="4582" y="1171"/>
                      <a:pt x="4360" y="1573"/>
                      <a:pt x="4360" y="1573"/>
                    </a:cubicBezTo>
                    <a:cubicBezTo>
                      <a:pt x="4360" y="1573"/>
                      <a:pt x="3683" y="1"/>
                      <a:pt x="3012" y="1"/>
                    </a:cubicBezTo>
                    <a:close/>
                  </a:path>
                </a:pathLst>
              </a:custGeom>
              <a:solidFill>
                <a:srgbClr val="F8C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8" name="Google Shape;16268;p123"/>
              <p:cNvSpPr/>
              <p:nvPr/>
            </p:nvSpPr>
            <p:spPr>
              <a:xfrm>
                <a:off x="2185279" y="3710757"/>
                <a:ext cx="789905" cy="1095231"/>
              </a:xfrm>
              <a:custGeom>
                <a:avLst/>
                <a:gdLst/>
                <a:ahLst/>
                <a:cxnLst/>
                <a:rect l="l" t="t" r="r" b="b"/>
                <a:pathLst>
                  <a:path w="27330" h="37894" extrusionOk="0">
                    <a:moveTo>
                      <a:pt x="4469" y="0"/>
                    </a:moveTo>
                    <a:cubicBezTo>
                      <a:pt x="4448" y="0"/>
                      <a:pt x="4428" y="7"/>
                      <a:pt x="4414" y="21"/>
                    </a:cubicBezTo>
                    <a:cubicBezTo>
                      <a:pt x="2861" y="2119"/>
                      <a:pt x="600" y="6915"/>
                      <a:pt x="300" y="11165"/>
                    </a:cubicBezTo>
                    <a:cubicBezTo>
                      <a:pt x="1472" y="12473"/>
                      <a:pt x="4551" y="15498"/>
                      <a:pt x="4387" y="15961"/>
                    </a:cubicBezTo>
                    <a:cubicBezTo>
                      <a:pt x="4251" y="16424"/>
                      <a:pt x="0" y="21274"/>
                      <a:pt x="82" y="23836"/>
                    </a:cubicBezTo>
                    <a:cubicBezTo>
                      <a:pt x="136" y="26370"/>
                      <a:pt x="5096" y="33645"/>
                      <a:pt x="5395" y="36806"/>
                    </a:cubicBezTo>
                    <a:cubicBezTo>
                      <a:pt x="7987" y="37457"/>
                      <a:pt x="12817" y="37893"/>
                      <a:pt x="17351" y="37893"/>
                    </a:cubicBezTo>
                    <a:cubicBezTo>
                      <a:pt x="21351" y="37893"/>
                      <a:pt x="25121" y="37554"/>
                      <a:pt x="26921" y="36724"/>
                    </a:cubicBezTo>
                    <a:cubicBezTo>
                      <a:pt x="26921" y="32473"/>
                      <a:pt x="27330" y="10866"/>
                      <a:pt x="27330" y="10866"/>
                    </a:cubicBezTo>
                    <a:lnTo>
                      <a:pt x="11335" y="6451"/>
                    </a:lnTo>
                    <a:cubicBezTo>
                      <a:pt x="11335" y="6451"/>
                      <a:pt x="6267" y="2991"/>
                      <a:pt x="4523" y="21"/>
                    </a:cubicBezTo>
                    <a:cubicBezTo>
                      <a:pt x="4510" y="7"/>
                      <a:pt x="4489" y="0"/>
                      <a:pt x="4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9" name="Google Shape;16269;p123"/>
              <p:cNvSpPr/>
              <p:nvPr/>
            </p:nvSpPr>
            <p:spPr>
              <a:xfrm>
                <a:off x="2334917" y="2963402"/>
                <a:ext cx="1148239" cy="1685218"/>
              </a:xfrm>
              <a:custGeom>
                <a:avLst/>
                <a:gdLst/>
                <a:ahLst/>
                <a:cxnLst/>
                <a:rect l="l" t="t" r="r" b="b"/>
                <a:pathLst>
                  <a:path w="39728" h="58307" extrusionOk="0">
                    <a:moveTo>
                      <a:pt x="16567" y="0"/>
                    </a:moveTo>
                    <a:cubicBezTo>
                      <a:pt x="15030" y="0"/>
                      <a:pt x="13344" y="220"/>
                      <a:pt x="11499" y="727"/>
                    </a:cubicBezTo>
                    <a:cubicBezTo>
                      <a:pt x="11499" y="727"/>
                      <a:pt x="8093" y="5059"/>
                      <a:pt x="8910" y="12198"/>
                    </a:cubicBezTo>
                    <a:cubicBezTo>
                      <a:pt x="9701" y="19337"/>
                      <a:pt x="8474" y="22662"/>
                      <a:pt x="5150" y="26694"/>
                    </a:cubicBezTo>
                    <a:cubicBezTo>
                      <a:pt x="1853" y="30700"/>
                      <a:pt x="3243" y="34433"/>
                      <a:pt x="5150" y="38057"/>
                    </a:cubicBezTo>
                    <a:cubicBezTo>
                      <a:pt x="7085" y="41653"/>
                      <a:pt x="4169" y="43888"/>
                      <a:pt x="2071" y="46994"/>
                    </a:cubicBezTo>
                    <a:cubicBezTo>
                      <a:pt x="0" y="50073"/>
                      <a:pt x="927" y="55550"/>
                      <a:pt x="5940" y="57866"/>
                    </a:cubicBezTo>
                    <a:cubicBezTo>
                      <a:pt x="6613" y="58177"/>
                      <a:pt x="7201" y="58307"/>
                      <a:pt x="7730" y="58307"/>
                    </a:cubicBezTo>
                    <a:cubicBezTo>
                      <a:pt x="10467" y="58307"/>
                      <a:pt x="11615" y="54813"/>
                      <a:pt x="14732" y="54813"/>
                    </a:cubicBezTo>
                    <a:cubicBezTo>
                      <a:pt x="15498" y="54813"/>
                      <a:pt x="16382" y="55024"/>
                      <a:pt x="17439" y="55550"/>
                    </a:cubicBezTo>
                    <a:cubicBezTo>
                      <a:pt x="19685" y="56667"/>
                      <a:pt x="21642" y="57216"/>
                      <a:pt x="23391" y="57216"/>
                    </a:cubicBezTo>
                    <a:cubicBezTo>
                      <a:pt x="25908" y="57216"/>
                      <a:pt x="27994" y="56079"/>
                      <a:pt x="29891" y="53860"/>
                    </a:cubicBezTo>
                    <a:cubicBezTo>
                      <a:pt x="30600" y="53016"/>
                      <a:pt x="31499" y="52335"/>
                      <a:pt x="32562" y="52035"/>
                    </a:cubicBezTo>
                    <a:cubicBezTo>
                      <a:pt x="37603" y="50563"/>
                      <a:pt x="39728" y="41136"/>
                      <a:pt x="36949" y="36258"/>
                    </a:cubicBezTo>
                    <a:cubicBezTo>
                      <a:pt x="33951" y="30918"/>
                      <a:pt x="30164" y="26613"/>
                      <a:pt x="29101" y="22662"/>
                    </a:cubicBezTo>
                    <a:cubicBezTo>
                      <a:pt x="28011" y="18738"/>
                      <a:pt x="30627" y="8847"/>
                      <a:pt x="28011" y="5604"/>
                    </a:cubicBezTo>
                    <a:cubicBezTo>
                      <a:pt x="25949" y="3048"/>
                      <a:pt x="22294" y="0"/>
                      <a:pt x="16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0" name="Google Shape;16270;p123"/>
              <p:cNvSpPr/>
              <p:nvPr/>
            </p:nvSpPr>
            <p:spPr>
              <a:xfrm>
                <a:off x="2342146" y="4768392"/>
                <a:ext cx="635072" cy="391124"/>
              </a:xfrm>
              <a:custGeom>
                <a:avLst/>
                <a:gdLst/>
                <a:ahLst/>
                <a:cxnLst/>
                <a:rect l="l" t="t" r="r" b="b"/>
                <a:pathLst>
                  <a:path w="22126" h="13628" extrusionOk="0">
                    <a:moveTo>
                      <a:pt x="21526" y="1"/>
                    </a:moveTo>
                    <a:lnTo>
                      <a:pt x="0" y="83"/>
                    </a:lnTo>
                    <a:cubicBezTo>
                      <a:pt x="0" y="83"/>
                      <a:pt x="355" y="10682"/>
                      <a:pt x="0" y="13543"/>
                    </a:cubicBezTo>
                    <a:cubicBezTo>
                      <a:pt x="1753" y="13607"/>
                      <a:pt x="4796" y="13628"/>
                      <a:pt x="8074" y="13628"/>
                    </a:cubicBezTo>
                    <a:cubicBezTo>
                      <a:pt x="14629" y="13628"/>
                      <a:pt x="22126" y="13543"/>
                      <a:pt x="22126" y="13543"/>
                    </a:cubicBezTo>
                    <a:lnTo>
                      <a:pt x="215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1" name="Google Shape;16271;p123"/>
              <p:cNvSpPr/>
              <p:nvPr/>
            </p:nvSpPr>
            <p:spPr>
              <a:xfrm>
                <a:off x="2427845" y="3449316"/>
                <a:ext cx="116361" cy="7309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529" extrusionOk="0">
                    <a:moveTo>
                      <a:pt x="3836" y="0"/>
                    </a:moveTo>
                    <a:cubicBezTo>
                      <a:pt x="3790" y="0"/>
                      <a:pt x="3741" y="22"/>
                      <a:pt x="3706" y="74"/>
                    </a:cubicBezTo>
                    <a:cubicBezTo>
                      <a:pt x="2943" y="1273"/>
                      <a:pt x="1608" y="2118"/>
                      <a:pt x="164" y="2254"/>
                    </a:cubicBezTo>
                    <a:cubicBezTo>
                      <a:pt x="8" y="2254"/>
                      <a:pt x="1" y="2528"/>
                      <a:pt x="144" y="2528"/>
                    </a:cubicBezTo>
                    <a:cubicBezTo>
                      <a:pt x="150" y="2528"/>
                      <a:pt x="157" y="2528"/>
                      <a:pt x="164" y="2526"/>
                    </a:cubicBezTo>
                    <a:cubicBezTo>
                      <a:pt x="1717" y="2390"/>
                      <a:pt x="3134" y="1518"/>
                      <a:pt x="3952" y="210"/>
                    </a:cubicBezTo>
                    <a:cubicBezTo>
                      <a:pt x="4026" y="99"/>
                      <a:pt x="3936" y="0"/>
                      <a:pt x="3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2" name="Google Shape;16272;p123"/>
              <p:cNvSpPr/>
              <p:nvPr/>
            </p:nvSpPr>
            <p:spPr>
              <a:xfrm>
                <a:off x="2502679" y="3295486"/>
                <a:ext cx="74829" cy="32342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119" fill="none" extrusionOk="0">
                    <a:moveTo>
                      <a:pt x="0" y="355"/>
                    </a:moveTo>
                    <a:cubicBezTo>
                      <a:pt x="436" y="83"/>
                      <a:pt x="981" y="1"/>
                      <a:pt x="1472" y="137"/>
                    </a:cubicBezTo>
                    <a:cubicBezTo>
                      <a:pt x="1962" y="273"/>
                      <a:pt x="2371" y="655"/>
                      <a:pt x="2589" y="1118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3" name="Google Shape;16273;p123"/>
              <p:cNvSpPr/>
              <p:nvPr/>
            </p:nvSpPr>
            <p:spPr>
              <a:xfrm>
                <a:off x="2549938" y="3178741"/>
                <a:ext cx="49626" cy="22284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771" extrusionOk="0">
                    <a:moveTo>
                      <a:pt x="175" y="0"/>
                    </a:moveTo>
                    <a:cubicBezTo>
                      <a:pt x="109" y="0"/>
                      <a:pt x="50" y="49"/>
                      <a:pt x="27" y="116"/>
                    </a:cubicBezTo>
                    <a:cubicBezTo>
                      <a:pt x="0" y="198"/>
                      <a:pt x="55" y="253"/>
                      <a:pt x="136" y="280"/>
                    </a:cubicBezTo>
                    <a:cubicBezTo>
                      <a:pt x="599" y="443"/>
                      <a:pt x="1063" y="607"/>
                      <a:pt x="1526" y="770"/>
                    </a:cubicBezTo>
                    <a:cubicBezTo>
                      <a:pt x="1608" y="770"/>
                      <a:pt x="1689" y="743"/>
                      <a:pt x="1689" y="661"/>
                    </a:cubicBezTo>
                    <a:cubicBezTo>
                      <a:pt x="1717" y="580"/>
                      <a:pt x="1662" y="498"/>
                      <a:pt x="1608" y="471"/>
                    </a:cubicBezTo>
                    <a:cubicBezTo>
                      <a:pt x="1144" y="334"/>
                      <a:pt x="681" y="171"/>
                      <a:pt x="218" y="7"/>
                    </a:cubicBezTo>
                    <a:cubicBezTo>
                      <a:pt x="204" y="2"/>
                      <a:pt x="189" y="0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4" name="Google Shape;16274;p123"/>
            <p:cNvGrpSpPr/>
            <p:nvPr/>
          </p:nvGrpSpPr>
          <p:grpSpPr>
            <a:xfrm>
              <a:off x="101650" y="2570134"/>
              <a:ext cx="1536215" cy="2575352"/>
              <a:chOff x="101650" y="2570134"/>
              <a:chExt cx="1536215" cy="2575352"/>
            </a:xfrm>
          </p:grpSpPr>
          <p:sp>
            <p:nvSpPr>
              <p:cNvPr id="16275" name="Google Shape;16275;p123"/>
              <p:cNvSpPr/>
              <p:nvPr/>
            </p:nvSpPr>
            <p:spPr>
              <a:xfrm>
                <a:off x="615940" y="3226905"/>
                <a:ext cx="314972" cy="5135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18884" extrusionOk="0">
                    <a:moveTo>
                      <a:pt x="1" y="0"/>
                    </a:moveTo>
                    <a:lnTo>
                      <a:pt x="2562" y="9210"/>
                    </a:lnTo>
                    <a:cubicBezTo>
                      <a:pt x="2562" y="9210"/>
                      <a:pt x="4388" y="17058"/>
                      <a:pt x="4769" y="17058"/>
                    </a:cubicBezTo>
                    <a:cubicBezTo>
                      <a:pt x="5151" y="17058"/>
                      <a:pt x="11282" y="18883"/>
                      <a:pt x="11282" y="18883"/>
                    </a:cubicBezTo>
                    <a:cubicBezTo>
                      <a:pt x="11282" y="18883"/>
                      <a:pt x="11581" y="17575"/>
                      <a:pt x="11581" y="14251"/>
                    </a:cubicBezTo>
                    <a:cubicBezTo>
                      <a:pt x="9538" y="10981"/>
                      <a:pt x="9374" y="4714"/>
                      <a:pt x="9374" y="47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6" name="Google Shape;16276;p123"/>
              <p:cNvSpPr/>
              <p:nvPr/>
            </p:nvSpPr>
            <p:spPr>
              <a:xfrm>
                <a:off x="615940" y="3226905"/>
                <a:ext cx="263846" cy="220116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8094" extrusionOk="0">
                    <a:moveTo>
                      <a:pt x="1" y="0"/>
                    </a:moveTo>
                    <a:lnTo>
                      <a:pt x="1145" y="4088"/>
                    </a:lnTo>
                    <a:cubicBezTo>
                      <a:pt x="4088" y="6594"/>
                      <a:pt x="7058" y="7712"/>
                      <a:pt x="9701" y="8093"/>
                    </a:cubicBezTo>
                    <a:cubicBezTo>
                      <a:pt x="9429" y="6186"/>
                      <a:pt x="9374" y="4714"/>
                      <a:pt x="9374" y="471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7" name="Google Shape;16277;p123"/>
              <p:cNvSpPr/>
              <p:nvPr/>
            </p:nvSpPr>
            <p:spPr>
              <a:xfrm>
                <a:off x="1382208" y="3132587"/>
                <a:ext cx="173423" cy="315489"/>
              </a:xfrm>
              <a:custGeom>
                <a:avLst/>
                <a:gdLst/>
                <a:ahLst/>
                <a:cxnLst/>
                <a:rect l="l" t="t" r="r" b="b"/>
                <a:pathLst>
                  <a:path w="6377" h="11601" extrusionOk="0">
                    <a:moveTo>
                      <a:pt x="4436" y="0"/>
                    </a:moveTo>
                    <a:cubicBezTo>
                      <a:pt x="4037" y="0"/>
                      <a:pt x="3874" y="682"/>
                      <a:pt x="4796" y="3141"/>
                    </a:cubicBezTo>
                    <a:cubicBezTo>
                      <a:pt x="4169" y="2515"/>
                      <a:pt x="3325" y="1316"/>
                      <a:pt x="2589" y="90"/>
                    </a:cubicBezTo>
                    <a:cubicBezTo>
                      <a:pt x="1826" y="1915"/>
                      <a:pt x="845" y="3768"/>
                      <a:pt x="0" y="5240"/>
                    </a:cubicBezTo>
                    <a:cubicBezTo>
                      <a:pt x="273" y="5893"/>
                      <a:pt x="763" y="6765"/>
                      <a:pt x="1581" y="8046"/>
                    </a:cubicBezTo>
                    <a:cubicBezTo>
                      <a:pt x="2017" y="8727"/>
                      <a:pt x="2126" y="10008"/>
                      <a:pt x="1826" y="11588"/>
                    </a:cubicBezTo>
                    <a:cubicBezTo>
                      <a:pt x="1871" y="11597"/>
                      <a:pt x="1914" y="11600"/>
                      <a:pt x="1950" y="11600"/>
                    </a:cubicBezTo>
                    <a:cubicBezTo>
                      <a:pt x="2023" y="11600"/>
                      <a:pt x="2071" y="11588"/>
                      <a:pt x="2071" y="11588"/>
                    </a:cubicBezTo>
                    <a:cubicBezTo>
                      <a:pt x="2071" y="11588"/>
                      <a:pt x="4360" y="7229"/>
                      <a:pt x="6376" y="2978"/>
                    </a:cubicBezTo>
                    <a:cubicBezTo>
                      <a:pt x="6131" y="2160"/>
                      <a:pt x="5777" y="1370"/>
                      <a:pt x="5314" y="607"/>
                    </a:cubicBezTo>
                    <a:cubicBezTo>
                      <a:pt x="5092" y="320"/>
                      <a:pt x="4709" y="0"/>
                      <a:pt x="4436" y="0"/>
                    </a:cubicBezTo>
                    <a:close/>
                  </a:path>
                </a:pathLst>
              </a:custGeom>
              <a:solidFill>
                <a:srgbClr val="000000">
                  <a:alpha val="1606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8" name="Google Shape;16278;p123"/>
              <p:cNvSpPr/>
              <p:nvPr/>
            </p:nvSpPr>
            <p:spPr>
              <a:xfrm>
                <a:off x="1038360" y="3633740"/>
                <a:ext cx="278640" cy="1218989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44824" extrusionOk="0">
                    <a:moveTo>
                      <a:pt x="4469" y="1"/>
                    </a:moveTo>
                    <a:lnTo>
                      <a:pt x="0" y="4496"/>
                    </a:lnTo>
                    <a:lnTo>
                      <a:pt x="4469" y="44823"/>
                    </a:lnTo>
                    <a:cubicBezTo>
                      <a:pt x="4469" y="44823"/>
                      <a:pt x="8992" y="43870"/>
                      <a:pt x="10246" y="42044"/>
                    </a:cubicBezTo>
                    <a:cubicBezTo>
                      <a:pt x="7276" y="37248"/>
                      <a:pt x="6976" y="19810"/>
                      <a:pt x="7303" y="15232"/>
                    </a:cubicBezTo>
                    <a:cubicBezTo>
                      <a:pt x="7630" y="10627"/>
                      <a:pt x="4469" y="1"/>
                      <a:pt x="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9" name="Google Shape;16279;p123"/>
              <p:cNvSpPr/>
              <p:nvPr/>
            </p:nvSpPr>
            <p:spPr>
              <a:xfrm>
                <a:off x="473674" y="2768180"/>
                <a:ext cx="721021" cy="645936"/>
              </a:xfrm>
              <a:custGeom>
                <a:avLst/>
                <a:gdLst/>
                <a:ahLst/>
                <a:cxnLst/>
                <a:rect l="l" t="t" r="r" b="b"/>
                <a:pathLst>
                  <a:path w="26513" h="23752" extrusionOk="0">
                    <a:moveTo>
                      <a:pt x="19074" y="1"/>
                    </a:moveTo>
                    <a:cubicBezTo>
                      <a:pt x="19074" y="1"/>
                      <a:pt x="9537" y="219"/>
                      <a:pt x="6131" y="2181"/>
                    </a:cubicBezTo>
                    <a:cubicBezTo>
                      <a:pt x="2725" y="4143"/>
                      <a:pt x="0" y="12344"/>
                      <a:pt x="4387" y="17712"/>
                    </a:cubicBezTo>
                    <a:cubicBezTo>
                      <a:pt x="8832" y="22472"/>
                      <a:pt x="13440" y="23752"/>
                      <a:pt x="17111" y="23752"/>
                    </a:cubicBezTo>
                    <a:cubicBezTo>
                      <a:pt x="21384" y="23752"/>
                      <a:pt x="24387" y="22017"/>
                      <a:pt x="24387" y="22017"/>
                    </a:cubicBezTo>
                    <a:cubicBezTo>
                      <a:pt x="24387" y="22017"/>
                      <a:pt x="26131" y="20273"/>
                      <a:pt x="26431" y="13625"/>
                    </a:cubicBezTo>
                    <a:cubicBezTo>
                      <a:pt x="26513" y="3788"/>
                      <a:pt x="19074" y="1"/>
                      <a:pt x="19074" y="1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0" name="Google Shape;16280;p123"/>
              <p:cNvSpPr/>
              <p:nvPr/>
            </p:nvSpPr>
            <p:spPr>
              <a:xfrm>
                <a:off x="1331813" y="2654226"/>
                <a:ext cx="306053" cy="79357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9181" extrusionOk="0">
                    <a:moveTo>
                      <a:pt x="3155" y="1"/>
                    </a:moveTo>
                    <a:cubicBezTo>
                      <a:pt x="2570" y="1"/>
                      <a:pt x="3679" y="1875"/>
                      <a:pt x="3679" y="1875"/>
                    </a:cubicBezTo>
                    <a:cubicBezTo>
                      <a:pt x="3679" y="1875"/>
                      <a:pt x="3134" y="1487"/>
                      <a:pt x="2738" y="1487"/>
                    </a:cubicBezTo>
                    <a:cubicBezTo>
                      <a:pt x="2541" y="1487"/>
                      <a:pt x="2380" y="1584"/>
                      <a:pt x="2344" y="1875"/>
                    </a:cubicBezTo>
                    <a:cubicBezTo>
                      <a:pt x="3325" y="2801"/>
                      <a:pt x="5804" y="9341"/>
                      <a:pt x="5804" y="9341"/>
                    </a:cubicBezTo>
                    <a:cubicBezTo>
                      <a:pt x="5804" y="9341"/>
                      <a:pt x="4039" y="8049"/>
                      <a:pt x="3360" y="8049"/>
                    </a:cubicBezTo>
                    <a:cubicBezTo>
                      <a:pt x="3275" y="8049"/>
                      <a:pt x="3207" y="8069"/>
                      <a:pt x="3161" y="8115"/>
                    </a:cubicBezTo>
                    <a:cubicBezTo>
                      <a:pt x="2753" y="8523"/>
                      <a:pt x="4197" y="10349"/>
                      <a:pt x="5777" y="11848"/>
                    </a:cubicBezTo>
                    <a:cubicBezTo>
                      <a:pt x="6377" y="16289"/>
                      <a:pt x="1" y="25853"/>
                      <a:pt x="1" y="25853"/>
                    </a:cubicBezTo>
                    <a:cubicBezTo>
                      <a:pt x="935" y="28991"/>
                      <a:pt x="3259" y="29181"/>
                      <a:pt x="3807" y="29181"/>
                    </a:cubicBezTo>
                    <a:cubicBezTo>
                      <a:pt x="3882" y="29181"/>
                      <a:pt x="3924" y="29177"/>
                      <a:pt x="3924" y="29177"/>
                    </a:cubicBezTo>
                    <a:cubicBezTo>
                      <a:pt x="3924" y="29177"/>
                      <a:pt x="11199" y="15308"/>
                      <a:pt x="11254" y="12938"/>
                    </a:cubicBezTo>
                    <a:cubicBezTo>
                      <a:pt x="11100" y="7737"/>
                      <a:pt x="7166" y="1911"/>
                      <a:pt x="6401" y="1911"/>
                    </a:cubicBezTo>
                    <a:cubicBezTo>
                      <a:pt x="6352" y="1911"/>
                      <a:pt x="6316" y="1935"/>
                      <a:pt x="6295" y="1984"/>
                    </a:cubicBezTo>
                    <a:cubicBezTo>
                      <a:pt x="5776" y="1195"/>
                      <a:pt x="5099" y="470"/>
                      <a:pt x="4661" y="470"/>
                    </a:cubicBezTo>
                    <a:cubicBezTo>
                      <a:pt x="4524" y="470"/>
                      <a:pt x="4411" y="541"/>
                      <a:pt x="4333" y="703"/>
                    </a:cubicBezTo>
                    <a:cubicBezTo>
                      <a:pt x="3704" y="194"/>
                      <a:pt x="3342" y="1"/>
                      <a:pt x="3155" y="1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1" name="Google Shape;16281;p123"/>
              <p:cNvSpPr/>
              <p:nvPr/>
            </p:nvSpPr>
            <p:spPr>
              <a:xfrm>
                <a:off x="588526" y="4611186"/>
                <a:ext cx="649145" cy="534300"/>
              </a:xfrm>
              <a:custGeom>
                <a:avLst/>
                <a:gdLst/>
                <a:ahLst/>
                <a:cxnLst/>
                <a:rect l="l" t="t" r="r" b="b"/>
                <a:pathLst>
                  <a:path w="23870" h="19647" extrusionOk="0">
                    <a:moveTo>
                      <a:pt x="22072" y="0"/>
                    </a:moveTo>
                    <a:cubicBezTo>
                      <a:pt x="19999" y="2655"/>
                      <a:pt x="16382" y="3485"/>
                      <a:pt x="12668" y="3485"/>
                    </a:cubicBezTo>
                    <a:cubicBezTo>
                      <a:pt x="6469" y="3485"/>
                      <a:pt x="1" y="1172"/>
                      <a:pt x="1" y="1172"/>
                    </a:cubicBezTo>
                    <a:lnTo>
                      <a:pt x="1" y="1172"/>
                    </a:lnTo>
                    <a:lnTo>
                      <a:pt x="2181" y="19646"/>
                    </a:lnTo>
                    <a:lnTo>
                      <a:pt x="23570" y="19646"/>
                    </a:lnTo>
                    <a:cubicBezTo>
                      <a:pt x="23570" y="19646"/>
                      <a:pt x="23870" y="9810"/>
                      <a:pt x="22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2" name="Google Shape;16282;p123"/>
              <p:cNvSpPr/>
              <p:nvPr/>
            </p:nvSpPr>
            <p:spPr>
              <a:xfrm>
                <a:off x="937569" y="3332945"/>
                <a:ext cx="518745" cy="539413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19835" extrusionOk="0">
                    <a:moveTo>
                      <a:pt x="14572" y="0"/>
                    </a:moveTo>
                    <a:cubicBezTo>
                      <a:pt x="14433" y="0"/>
                      <a:pt x="14295" y="83"/>
                      <a:pt x="14251" y="243"/>
                    </a:cubicBezTo>
                    <a:cubicBezTo>
                      <a:pt x="11744" y="8145"/>
                      <a:pt x="1" y="10516"/>
                      <a:pt x="1" y="10516"/>
                    </a:cubicBezTo>
                    <a:lnTo>
                      <a:pt x="5532" y="19834"/>
                    </a:lnTo>
                    <a:lnTo>
                      <a:pt x="7385" y="19235"/>
                    </a:lnTo>
                    <a:lnTo>
                      <a:pt x="14497" y="14358"/>
                    </a:lnTo>
                    <a:cubicBezTo>
                      <a:pt x="14497" y="14358"/>
                      <a:pt x="19074" y="7137"/>
                      <a:pt x="19047" y="4439"/>
                    </a:cubicBezTo>
                    <a:cubicBezTo>
                      <a:pt x="16704" y="3513"/>
                      <a:pt x="15450" y="1442"/>
                      <a:pt x="14878" y="189"/>
                    </a:cubicBezTo>
                    <a:cubicBezTo>
                      <a:pt x="14815" y="62"/>
                      <a:pt x="14693" y="0"/>
                      <a:pt x="14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3" name="Google Shape;16283;p123"/>
              <p:cNvSpPr/>
              <p:nvPr/>
            </p:nvSpPr>
            <p:spPr>
              <a:xfrm>
                <a:off x="1190281" y="3066554"/>
                <a:ext cx="405341" cy="810982"/>
              </a:xfrm>
              <a:custGeom>
                <a:avLst/>
                <a:gdLst/>
                <a:ahLst/>
                <a:cxnLst/>
                <a:rect l="l" t="t" r="r" b="b"/>
                <a:pathLst>
                  <a:path w="14905" h="29821" extrusionOk="0">
                    <a:moveTo>
                      <a:pt x="7340" y="0"/>
                    </a:moveTo>
                    <a:cubicBezTo>
                      <a:pt x="6991" y="0"/>
                      <a:pt x="6726" y="408"/>
                      <a:pt x="7166" y="1373"/>
                    </a:cubicBezTo>
                    <a:cubicBezTo>
                      <a:pt x="6660" y="718"/>
                      <a:pt x="6135" y="358"/>
                      <a:pt x="5779" y="358"/>
                    </a:cubicBezTo>
                    <a:cubicBezTo>
                      <a:pt x="5291" y="358"/>
                      <a:pt x="5119" y="1033"/>
                      <a:pt x="5749" y="2545"/>
                    </a:cubicBezTo>
                    <a:cubicBezTo>
                      <a:pt x="5736" y="2544"/>
                      <a:pt x="5722" y="2543"/>
                      <a:pt x="5708" y="2543"/>
                    </a:cubicBezTo>
                    <a:cubicBezTo>
                      <a:pt x="5030" y="2543"/>
                      <a:pt x="4780" y="3880"/>
                      <a:pt x="6730" y="6605"/>
                    </a:cubicBezTo>
                    <a:cubicBezTo>
                      <a:pt x="6376" y="6850"/>
                      <a:pt x="5913" y="7504"/>
                      <a:pt x="8284" y="11155"/>
                    </a:cubicBezTo>
                    <a:cubicBezTo>
                      <a:pt x="9510" y="13063"/>
                      <a:pt x="8229" y="19548"/>
                      <a:pt x="2725" y="24234"/>
                    </a:cubicBezTo>
                    <a:cubicBezTo>
                      <a:pt x="0" y="29139"/>
                      <a:pt x="5368" y="29820"/>
                      <a:pt x="5368" y="29820"/>
                    </a:cubicBezTo>
                    <a:cubicBezTo>
                      <a:pt x="5368" y="29820"/>
                      <a:pt x="9210" y="26687"/>
                      <a:pt x="11363" y="20365"/>
                    </a:cubicBezTo>
                    <a:cubicBezTo>
                      <a:pt x="13542" y="14016"/>
                      <a:pt x="14905" y="8567"/>
                      <a:pt x="12044" y="3717"/>
                    </a:cubicBezTo>
                    <a:cubicBezTo>
                      <a:pt x="11811" y="3429"/>
                      <a:pt x="11421" y="3109"/>
                      <a:pt x="11146" y="3109"/>
                    </a:cubicBezTo>
                    <a:cubicBezTo>
                      <a:pt x="10744" y="3109"/>
                      <a:pt x="10588" y="3791"/>
                      <a:pt x="11526" y="6251"/>
                    </a:cubicBezTo>
                    <a:cubicBezTo>
                      <a:pt x="10354" y="5133"/>
                      <a:pt x="8502" y="2054"/>
                      <a:pt x="7929" y="420"/>
                    </a:cubicBezTo>
                    <a:cubicBezTo>
                      <a:pt x="7795" y="151"/>
                      <a:pt x="7552" y="0"/>
                      <a:pt x="7340" y="0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4" name="Google Shape;16284;p123"/>
              <p:cNvSpPr/>
              <p:nvPr/>
            </p:nvSpPr>
            <p:spPr>
              <a:xfrm>
                <a:off x="554449" y="3609290"/>
                <a:ext cx="635058" cy="1102268"/>
              </a:xfrm>
              <a:custGeom>
                <a:avLst/>
                <a:gdLst/>
                <a:ahLst/>
                <a:cxnLst/>
                <a:rect l="l" t="t" r="r" b="b"/>
                <a:pathLst>
                  <a:path w="23352" h="40532" extrusionOk="0">
                    <a:moveTo>
                      <a:pt x="13733" y="0"/>
                    </a:moveTo>
                    <a:cubicBezTo>
                      <a:pt x="13099" y="1987"/>
                      <a:pt x="11824" y="2544"/>
                      <a:pt x="10593" y="2544"/>
                    </a:cubicBezTo>
                    <a:cubicBezTo>
                      <a:pt x="9021" y="2544"/>
                      <a:pt x="7521" y="1635"/>
                      <a:pt x="7521" y="1635"/>
                    </a:cubicBezTo>
                    <a:cubicBezTo>
                      <a:pt x="7521" y="1635"/>
                      <a:pt x="0" y="26376"/>
                      <a:pt x="1009" y="37875"/>
                    </a:cubicBezTo>
                    <a:cubicBezTo>
                      <a:pt x="6814" y="39720"/>
                      <a:pt x="10998" y="40531"/>
                      <a:pt x="14211" y="40531"/>
                    </a:cubicBezTo>
                    <a:cubicBezTo>
                      <a:pt x="18447" y="40531"/>
                      <a:pt x="20997" y="39121"/>
                      <a:pt x="23352" y="36812"/>
                    </a:cubicBezTo>
                    <a:cubicBezTo>
                      <a:pt x="22725" y="32534"/>
                      <a:pt x="22153" y="19292"/>
                      <a:pt x="22289" y="14850"/>
                    </a:cubicBezTo>
                    <a:cubicBezTo>
                      <a:pt x="22453" y="10436"/>
                      <a:pt x="18638" y="4769"/>
                      <a:pt x="137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5" name="Google Shape;16285;p123"/>
              <p:cNvSpPr/>
              <p:nvPr/>
            </p:nvSpPr>
            <p:spPr>
              <a:xfrm>
                <a:off x="548520" y="3715248"/>
                <a:ext cx="818107" cy="381165"/>
              </a:xfrm>
              <a:custGeom>
                <a:avLst/>
                <a:gdLst/>
                <a:ahLst/>
                <a:cxnLst/>
                <a:rect l="l" t="t" r="r" b="b"/>
                <a:pathLst>
                  <a:path w="30083" h="14016" extrusionOk="0">
                    <a:moveTo>
                      <a:pt x="26758" y="1"/>
                    </a:moveTo>
                    <a:lnTo>
                      <a:pt x="26758" y="1"/>
                    </a:lnTo>
                    <a:cubicBezTo>
                      <a:pt x="23108" y="3526"/>
                      <a:pt x="18972" y="4552"/>
                      <a:pt x="15339" y="4552"/>
                    </a:cubicBezTo>
                    <a:cubicBezTo>
                      <a:pt x="10280" y="4552"/>
                      <a:pt x="6196" y="2562"/>
                      <a:pt x="5759" y="2562"/>
                    </a:cubicBezTo>
                    <a:cubicBezTo>
                      <a:pt x="5756" y="2562"/>
                      <a:pt x="5753" y="2562"/>
                      <a:pt x="5750" y="2562"/>
                    </a:cubicBezTo>
                    <a:cubicBezTo>
                      <a:pt x="3652" y="2753"/>
                      <a:pt x="0" y="7739"/>
                      <a:pt x="1608" y="11554"/>
                    </a:cubicBezTo>
                    <a:cubicBezTo>
                      <a:pt x="5398" y="13318"/>
                      <a:pt x="9031" y="14015"/>
                      <a:pt x="12360" y="14015"/>
                    </a:cubicBezTo>
                    <a:cubicBezTo>
                      <a:pt x="21886" y="14015"/>
                      <a:pt x="28931" y="8312"/>
                      <a:pt x="30082" y="5587"/>
                    </a:cubicBezTo>
                    <a:cubicBezTo>
                      <a:pt x="28148" y="5042"/>
                      <a:pt x="26731" y="3216"/>
                      <a:pt x="26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6" name="Google Shape;16286;p123"/>
              <p:cNvSpPr/>
              <p:nvPr/>
            </p:nvSpPr>
            <p:spPr>
              <a:xfrm>
                <a:off x="431438" y="3663738"/>
                <a:ext cx="656542" cy="1413868"/>
              </a:xfrm>
              <a:custGeom>
                <a:avLst/>
                <a:gdLst/>
                <a:ahLst/>
                <a:cxnLst/>
                <a:rect l="l" t="t" r="r" b="b"/>
                <a:pathLst>
                  <a:path w="24142" h="51990" extrusionOk="0">
                    <a:moveTo>
                      <a:pt x="10587" y="0"/>
                    </a:moveTo>
                    <a:cubicBezTo>
                      <a:pt x="8407" y="0"/>
                      <a:pt x="5578" y="524"/>
                      <a:pt x="3651" y="2821"/>
                    </a:cubicBezTo>
                    <a:cubicBezTo>
                      <a:pt x="136" y="7017"/>
                      <a:pt x="1254" y="17753"/>
                      <a:pt x="2480" y="25900"/>
                    </a:cubicBezTo>
                    <a:cubicBezTo>
                      <a:pt x="3733" y="34047"/>
                      <a:pt x="3052" y="36908"/>
                      <a:pt x="0" y="44647"/>
                    </a:cubicBezTo>
                    <a:cubicBezTo>
                      <a:pt x="4544" y="50269"/>
                      <a:pt x="9631" y="51990"/>
                      <a:pt x="13985" y="51990"/>
                    </a:cubicBezTo>
                    <a:cubicBezTo>
                      <a:pt x="18978" y="51990"/>
                      <a:pt x="23006" y="49726"/>
                      <a:pt x="24142" y="48489"/>
                    </a:cubicBezTo>
                    <a:cubicBezTo>
                      <a:pt x="21172" y="43720"/>
                      <a:pt x="22889" y="27535"/>
                      <a:pt x="22017" y="17671"/>
                    </a:cubicBezTo>
                    <a:cubicBezTo>
                      <a:pt x="21172" y="7808"/>
                      <a:pt x="13788" y="369"/>
                      <a:pt x="13788" y="369"/>
                    </a:cubicBezTo>
                    <a:cubicBezTo>
                      <a:pt x="13788" y="369"/>
                      <a:pt x="12416" y="0"/>
                      <a:pt x="105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7" name="Google Shape;16287;p123"/>
              <p:cNvSpPr/>
              <p:nvPr/>
            </p:nvSpPr>
            <p:spPr>
              <a:xfrm>
                <a:off x="101650" y="2570134"/>
                <a:ext cx="1076732" cy="1257470"/>
              </a:xfrm>
              <a:custGeom>
                <a:avLst/>
                <a:gdLst/>
                <a:ahLst/>
                <a:cxnLst/>
                <a:rect l="l" t="t" r="r" b="b"/>
                <a:pathLst>
                  <a:path w="39593" h="46239" extrusionOk="0">
                    <a:moveTo>
                      <a:pt x="27363" y="0"/>
                    </a:moveTo>
                    <a:cubicBezTo>
                      <a:pt x="22664" y="0"/>
                      <a:pt x="16589" y="2385"/>
                      <a:pt x="15777" y="9245"/>
                    </a:cubicBezTo>
                    <a:cubicBezTo>
                      <a:pt x="15454" y="9170"/>
                      <a:pt x="15122" y="9133"/>
                      <a:pt x="14787" y="9133"/>
                    </a:cubicBezTo>
                    <a:cubicBezTo>
                      <a:pt x="11565" y="9133"/>
                      <a:pt x="8001" y="12567"/>
                      <a:pt x="7903" y="19354"/>
                    </a:cubicBezTo>
                    <a:cubicBezTo>
                      <a:pt x="7794" y="26847"/>
                      <a:pt x="8584" y="26220"/>
                      <a:pt x="4551" y="27937"/>
                    </a:cubicBezTo>
                    <a:cubicBezTo>
                      <a:pt x="546" y="29626"/>
                      <a:pt x="1" y="33822"/>
                      <a:pt x="5232" y="36683"/>
                    </a:cubicBezTo>
                    <a:cubicBezTo>
                      <a:pt x="3303" y="39811"/>
                      <a:pt x="4840" y="43696"/>
                      <a:pt x="8388" y="43696"/>
                    </a:cubicBezTo>
                    <a:cubicBezTo>
                      <a:pt x="9199" y="43696"/>
                      <a:pt x="10114" y="43493"/>
                      <a:pt x="11118" y="43032"/>
                    </a:cubicBezTo>
                    <a:cubicBezTo>
                      <a:pt x="11972" y="45075"/>
                      <a:pt x="14215" y="46239"/>
                      <a:pt x="16336" y="46239"/>
                    </a:cubicBezTo>
                    <a:cubicBezTo>
                      <a:pt x="18007" y="46239"/>
                      <a:pt x="19602" y="45516"/>
                      <a:pt x="20382" y="43931"/>
                    </a:cubicBezTo>
                    <a:cubicBezTo>
                      <a:pt x="20545" y="43950"/>
                      <a:pt x="20704" y="43960"/>
                      <a:pt x="20858" y="43960"/>
                    </a:cubicBezTo>
                    <a:cubicBezTo>
                      <a:pt x="25121" y="43960"/>
                      <a:pt x="25787" y="36865"/>
                      <a:pt x="23788" y="33577"/>
                    </a:cubicBezTo>
                    <a:cubicBezTo>
                      <a:pt x="21717" y="30171"/>
                      <a:pt x="18611" y="24694"/>
                      <a:pt x="17521" y="21861"/>
                    </a:cubicBezTo>
                    <a:cubicBezTo>
                      <a:pt x="18666" y="21125"/>
                      <a:pt x="22153" y="16874"/>
                      <a:pt x="20137" y="12433"/>
                    </a:cubicBezTo>
                    <a:lnTo>
                      <a:pt x="20137" y="12433"/>
                    </a:lnTo>
                    <a:cubicBezTo>
                      <a:pt x="20137" y="12433"/>
                      <a:pt x="21992" y="14092"/>
                      <a:pt x="25010" y="14092"/>
                    </a:cubicBezTo>
                    <a:cubicBezTo>
                      <a:pt x="25898" y="14092"/>
                      <a:pt x="26886" y="13949"/>
                      <a:pt x="27957" y="13577"/>
                    </a:cubicBezTo>
                    <a:cubicBezTo>
                      <a:pt x="30810" y="12588"/>
                      <a:pt x="33033" y="11170"/>
                      <a:pt x="34973" y="11170"/>
                    </a:cubicBezTo>
                    <a:cubicBezTo>
                      <a:pt x="36239" y="11170"/>
                      <a:pt x="37383" y="11774"/>
                      <a:pt x="38502" y="13495"/>
                    </a:cubicBezTo>
                    <a:cubicBezTo>
                      <a:pt x="39592" y="8945"/>
                      <a:pt x="39047" y="3550"/>
                      <a:pt x="30791" y="498"/>
                    </a:cubicBezTo>
                    <a:cubicBezTo>
                      <a:pt x="29845" y="181"/>
                      <a:pt x="28656" y="0"/>
                      <a:pt x="273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8" name="Google Shape;16288;p123"/>
              <p:cNvSpPr/>
              <p:nvPr/>
            </p:nvSpPr>
            <p:spPr>
              <a:xfrm>
                <a:off x="515911" y="3149096"/>
                <a:ext cx="155637" cy="155637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5723" extrusionOk="0">
                    <a:moveTo>
                      <a:pt x="2861" y="0"/>
                    </a:moveTo>
                    <a:cubicBezTo>
                      <a:pt x="1281" y="0"/>
                      <a:pt x="0" y="1281"/>
                      <a:pt x="0" y="2861"/>
                    </a:cubicBezTo>
                    <a:cubicBezTo>
                      <a:pt x="0" y="4442"/>
                      <a:pt x="1281" y="5722"/>
                      <a:pt x="2861" y="5722"/>
                    </a:cubicBezTo>
                    <a:cubicBezTo>
                      <a:pt x="4442" y="5722"/>
                      <a:pt x="5723" y="4442"/>
                      <a:pt x="5723" y="2861"/>
                    </a:cubicBezTo>
                    <a:cubicBezTo>
                      <a:pt x="5723" y="1281"/>
                      <a:pt x="4442" y="0"/>
                      <a:pt x="2861" y="0"/>
                    </a:cubicBezTo>
                    <a:close/>
                  </a:path>
                </a:pathLst>
              </a:custGeom>
              <a:solidFill>
                <a:srgbClr val="FFC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9" name="Google Shape;16289;p123"/>
              <p:cNvSpPr/>
              <p:nvPr/>
            </p:nvSpPr>
            <p:spPr>
              <a:xfrm>
                <a:off x="793807" y="3080180"/>
                <a:ext cx="102280" cy="6151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2262" fill="none" extrusionOk="0">
                    <a:moveTo>
                      <a:pt x="0" y="2262"/>
                    </a:moveTo>
                    <a:cubicBezTo>
                      <a:pt x="654" y="872"/>
                      <a:pt x="2235" y="0"/>
                      <a:pt x="3761" y="109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0" name="Google Shape;16290;p123"/>
              <p:cNvSpPr/>
              <p:nvPr/>
            </p:nvSpPr>
            <p:spPr>
              <a:xfrm>
                <a:off x="1024272" y="2960134"/>
                <a:ext cx="79328" cy="55587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044" fill="none" extrusionOk="0">
                    <a:moveTo>
                      <a:pt x="1" y="2044"/>
                    </a:moveTo>
                    <a:cubicBezTo>
                      <a:pt x="546" y="927"/>
                      <a:pt x="1690" y="136"/>
                      <a:pt x="2916" y="0"/>
                    </a:cubicBezTo>
                  </a:path>
                </a:pathLst>
              </a:custGeom>
              <a:noFill/>
              <a:ln w="14300" cap="rnd" cmpd="sng">
                <a:solidFill>
                  <a:schemeClr val="accent1"/>
                </a:solidFill>
                <a:prstDash val="solid"/>
                <a:miter lim="272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1" name="Google Shape;16291;p123"/>
              <p:cNvSpPr/>
              <p:nvPr/>
            </p:nvSpPr>
            <p:spPr>
              <a:xfrm>
                <a:off x="912385" y="3170581"/>
                <a:ext cx="220851" cy="142148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5227" extrusionOk="0">
                    <a:moveTo>
                      <a:pt x="7630" y="1"/>
                    </a:moveTo>
                    <a:lnTo>
                      <a:pt x="7630" y="1"/>
                    </a:lnTo>
                    <a:cubicBezTo>
                      <a:pt x="6758" y="1118"/>
                      <a:pt x="5477" y="1908"/>
                      <a:pt x="4115" y="2208"/>
                    </a:cubicBezTo>
                    <a:cubicBezTo>
                      <a:pt x="3722" y="2285"/>
                      <a:pt x="3324" y="2322"/>
                      <a:pt x="2925" y="2322"/>
                    </a:cubicBezTo>
                    <a:cubicBezTo>
                      <a:pt x="1912" y="2322"/>
                      <a:pt x="900" y="2078"/>
                      <a:pt x="0" y="1608"/>
                    </a:cubicBezTo>
                    <a:lnTo>
                      <a:pt x="0" y="1608"/>
                    </a:lnTo>
                    <a:lnTo>
                      <a:pt x="109" y="1717"/>
                    </a:lnTo>
                    <a:cubicBezTo>
                      <a:pt x="245" y="3189"/>
                      <a:pt x="1281" y="4496"/>
                      <a:pt x="2670" y="5014"/>
                    </a:cubicBezTo>
                    <a:cubicBezTo>
                      <a:pt x="3076" y="5157"/>
                      <a:pt x="3503" y="5226"/>
                      <a:pt x="3929" y="5226"/>
                    </a:cubicBezTo>
                    <a:cubicBezTo>
                      <a:pt x="4963" y="5226"/>
                      <a:pt x="5997" y="4821"/>
                      <a:pt x="6730" y="4088"/>
                    </a:cubicBezTo>
                    <a:cubicBezTo>
                      <a:pt x="7766" y="3052"/>
                      <a:pt x="8120" y="1390"/>
                      <a:pt x="76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2" name="Google Shape;16292;p123"/>
              <p:cNvSpPr/>
              <p:nvPr/>
            </p:nvSpPr>
            <p:spPr>
              <a:xfrm>
                <a:off x="991663" y="3260112"/>
                <a:ext cx="109705" cy="5197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1911" extrusionOk="0">
                    <a:moveTo>
                      <a:pt x="3149" y="0"/>
                    </a:moveTo>
                    <a:cubicBezTo>
                      <a:pt x="2884" y="0"/>
                      <a:pt x="2607" y="71"/>
                      <a:pt x="2371" y="142"/>
                    </a:cubicBezTo>
                    <a:cubicBezTo>
                      <a:pt x="1445" y="496"/>
                      <a:pt x="627" y="1041"/>
                      <a:pt x="1" y="1777"/>
                    </a:cubicBezTo>
                    <a:cubicBezTo>
                      <a:pt x="339" y="1867"/>
                      <a:pt x="689" y="1911"/>
                      <a:pt x="1037" y="1911"/>
                    </a:cubicBezTo>
                    <a:cubicBezTo>
                      <a:pt x="2063" y="1911"/>
                      <a:pt x="3083" y="1528"/>
                      <a:pt x="3815" y="796"/>
                    </a:cubicBezTo>
                    <a:cubicBezTo>
                      <a:pt x="3897" y="714"/>
                      <a:pt x="3952" y="632"/>
                      <a:pt x="4033" y="551"/>
                    </a:cubicBezTo>
                    <a:cubicBezTo>
                      <a:pt x="4033" y="523"/>
                      <a:pt x="4033" y="496"/>
                      <a:pt x="4006" y="496"/>
                    </a:cubicBezTo>
                    <a:cubicBezTo>
                      <a:pt x="3897" y="196"/>
                      <a:pt x="3570" y="33"/>
                      <a:pt x="3270" y="6"/>
                    </a:cubicBezTo>
                    <a:cubicBezTo>
                      <a:pt x="3230" y="2"/>
                      <a:pt x="3190" y="0"/>
                      <a:pt x="3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3" name="Google Shape;16293;p123"/>
              <p:cNvSpPr/>
              <p:nvPr/>
            </p:nvSpPr>
            <p:spPr>
              <a:xfrm>
                <a:off x="951956" y="3028887"/>
                <a:ext cx="100486" cy="14353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5278" extrusionOk="0">
                    <a:moveTo>
                      <a:pt x="97" y="0"/>
                    </a:moveTo>
                    <a:cubicBezTo>
                      <a:pt x="31" y="0"/>
                      <a:pt x="0" y="91"/>
                      <a:pt x="17" y="306"/>
                    </a:cubicBezTo>
                    <a:cubicBezTo>
                      <a:pt x="17" y="306"/>
                      <a:pt x="1542" y="3167"/>
                      <a:pt x="2414" y="3385"/>
                    </a:cubicBezTo>
                    <a:cubicBezTo>
                      <a:pt x="3314" y="3576"/>
                      <a:pt x="2850" y="4584"/>
                      <a:pt x="2333" y="5129"/>
                    </a:cubicBezTo>
                    <a:cubicBezTo>
                      <a:pt x="2243" y="5233"/>
                      <a:pt x="2228" y="5278"/>
                      <a:pt x="2263" y="5278"/>
                    </a:cubicBezTo>
                    <a:cubicBezTo>
                      <a:pt x="2422" y="5278"/>
                      <a:pt x="3596" y="4381"/>
                      <a:pt x="3641" y="3957"/>
                    </a:cubicBezTo>
                    <a:cubicBezTo>
                      <a:pt x="3695" y="3439"/>
                      <a:pt x="2741" y="3330"/>
                      <a:pt x="1897" y="2322"/>
                    </a:cubicBezTo>
                    <a:cubicBezTo>
                      <a:pt x="1218" y="1513"/>
                      <a:pt x="364" y="0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94" name="Google Shape;16294;p123"/>
          <p:cNvGrpSpPr/>
          <p:nvPr/>
        </p:nvGrpSpPr>
        <p:grpSpPr>
          <a:xfrm flipH="1">
            <a:off x="3274295" y="925905"/>
            <a:ext cx="511324" cy="446341"/>
            <a:chOff x="7976483" y="3591717"/>
            <a:chExt cx="511324" cy="446341"/>
          </a:xfrm>
        </p:grpSpPr>
        <p:sp>
          <p:nvSpPr>
            <p:cNvPr id="16295" name="Google Shape;16295;p123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6" name="Google Shape;16296;p123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7" name="Google Shape;16297;p123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8" name="Google Shape;16298;p123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9" name="Google Shape;16299;p123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0" name="Google Shape;16300;p123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1" name="Google Shape;16301;p123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2" name="Google Shape;16302;p123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3" name="Google Shape;16303;p123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4" name="Google Shape;16304;p123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5" name="Google Shape;16305;p123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6" name="Google Shape;16306;p123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7" name="Google Shape;16307;p123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8" name="Google Shape;16308;p123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9" name="Google Shape;16309;p123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0" name="Google Shape;16310;p123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1" name="Google Shape;16311;p123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2" name="Google Shape;16312;p123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3" name="Google Shape;16313;p123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4" name="Google Shape;16314;p123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5" name="Google Shape;16315;p123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6" name="Google Shape;16316;p123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7" name="Google Shape;16317;p123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8" name="Google Shape;16318;p123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9" name="Google Shape;16319;p123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0" name="Google Shape;16320;p123"/>
          <p:cNvGrpSpPr/>
          <p:nvPr/>
        </p:nvGrpSpPr>
        <p:grpSpPr>
          <a:xfrm>
            <a:off x="6153233" y="4290267"/>
            <a:ext cx="398771" cy="269717"/>
            <a:chOff x="8640460" y="131817"/>
            <a:chExt cx="398771" cy="269717"/>
          </a:xfrm>
        </p:grpSpPr>
        <p:sp>
          <p:nvSpPr>
            <p:cNvPr id="16321" name="Google Shape;16321;p123"/>
            <p:cNvSpPr/>
            <p:nvPr/>
          </p:nvSpPr>
          <p:spPr>
            <a:xfrm>
              <a:off x="8647944" y="3177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2" name="Google Shape;16322;p123"/>
            <p:cNvSpPr/>
            <p:nvPr/>
          </p:nvSpPr>
          <p:spPr>
            <a:xfrm>
              <a:off x="8640460" y="2355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3" name="Google Shape;16323;p123"/>
            <p:cNvSpPr/>
            <p:nvPr/>
          </p:nvSpPr>
          <p:spPr>
            <a:xfrm>
              <a:off x="8731546" y="2441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4" name="Google Shape;16324;p123"/>
            <p:cNvSpPr/>
            <p:nvPr/>
          </p:nvSpPr>
          <p:spPr>
            <a:xfrm>
              <a:off x="8738008" y="3445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5" name="Google Shape;16325;p123"/>
            <p:cNvSpPr/>
            <p:nvPr/>
          </p:nvSpPr>
          <p:spPr>
            <a:xfrm>
              <a:off x="8837673" y="3448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6" name="Google Shape;16326;p123"/>
            <p:cNvSpPr/>
            <p:nvPr/>
          </p:nvSpPr>
          <p:spPr>
            <a:xfrm>
              <a:off x="8899846" y="2655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7" name="Google Shape;16327;p123"/>
            <p:cNvSpPr/>
            <p:nvPr/>
          </p:nvSpPr>
          <p:spPr>
            <a:xfrm>
              <a:off x="8814089" y="2687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8" name="Google Shape;16328;p123"/>
            <p:cNvSpPr/>
            <p:nvPr/>
          </p:nvSpPr>
          <p:spPr>
            <a:xfrm>
              <a:off x="8891266" y="1836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9" name="Google Shape;16329;p123"/>
            <p:cNvSpPr/>
            <p:nvPr/>
          </p:nvSpPr>
          <p:spPr>
            <a:xfrm>
              <a:off x="8983448" y="1916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0" name="Google Shape;16330;p123"/>
            <p:cNvSpPr/>
            <p:nvPr/>
          </p:nvSpPr>
          <p:spPr>
            <a:xfrm>
              <a:off x="8924488" y="3515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1" name="Google Shape;16331;p123"/>
            <p:cNvSpPr/>
            <p:nvPr/>
          </p:nvSpPr>
          <p:spPr>
            <a:xfrm>
              <a:off x="8989910" y="2923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2" name="Google Shape;16332;p123"/>
            <p:cNvSpPr/>
            <p:nvPr/>
          </p:nvSpPr>
          <p:spPr>
            <a:xfrm>
              <a:off x="8780868" y="1601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3" name="Google Shape;16333;p123"/>
            <p:cNvSpPr/>
            <p:nvPr/>
          </p:nvSpPr>
          <p:spPr>
            <a:xfrm>
              <a:off x="8686532" y="1318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4" name="Google Shape;16334;p123">
            <a:hlinkClick r:id="" action="ppaction://noaction"/>
          </p:cNvPr>
          <p:cNvSpPr/>
          <p:nvPr/>
        </p:nvSpPr>
        <p:spPr>
          <a:xfrm>
            <a:off x="540075" y="512925"/>
            <a:ext cx="356100" cy="356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35" name="Google Shape;16335;p123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38" y="582988"/>
            <a:ext cx="215974" cy="21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43" name="Google Shape;16243;p123"/>
          <p:cNvSpPr/>
          <p:nvPr/>
        </p:nvSpPr>
        <p:spPr>
          <a:xfrm>
            <a:off x="3612401" y="2812491"/>
            <a:ext cx="4978200" cy="198554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6" name="Google Shape;16246;p123"/>
          <p:cNvSpPr txBox="1">
            <a:spLocks noGrp="1"/>
          </p:cNvSpPr>
          <p:nvPr>
            <p:ph type="subTitle" idx="1"/>
          </p:nvPr>
        </p:nvSpPr>
        <p:spPr>
          <a:xfrm>
            <a:off x="3749430" y="2943343"/>
            <a:ext cx="4970415" cy="1768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lt1"/>
                </a:solidFill>
              </a:rPr>
              <a:t>Work in </a:t>
            </a:r>
            <a:r>
              <a:rPr lang="en-US" sz="2000" b="1" dirty="0" smtClean="0">
                <a:solidFill>
                  <a:schemeClr val="tx1"/>
                </a:solidFill>
              </a:rPr>
              <a:t>teams of 5-6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Unjumble </a:t>
            </a:r>
            <a:r>
              <a:rPr lang="en-US" sz="2000" b="1" dirty="0" smtClean="0">
                <a:solidFill>
                  <a:schemeClr val="bg1"/>
                </a:solidFill>
              </a:rPr>
              <a:t>the</a:t>
            </a:r>
            <a:r>
              <a:rPr lang="en-US" sz="2000" b="1" dirty="0" smtClean="0">
                <a:solidFill>
                  <a:schemeClr val="tx1"/>
                </a:solidFill>
              </a:rPr>
              <a:t> words </a:t>
            </a:r>
            <a:r>
              <a:rPr lang="en-US" sz="2000" b="1" dirty="0" smtClean="0">
                <a:solidFill>
                  <a:schemeClr val="lt1"/>
                </a:solidFill>
              </a:rPr>
              <a:t>to </a:t>
            </a:r>
            <a:r>
              <a:rPr lang="en-US" sz="2000" b="1" dirty="0" smtClean="0">
                <a:solidFill>
                  <a:schemeClr val="tx1"/>
                </a:solidFill>
              </a:rPr>
              <a:t>make</a:t>
            </a:r>
            <a:r>
              <a:rPr lang="en-US" sz="2000" b="1" dirty="0" smtClean="0">
                <a:solidFill>
                  <a:schemeClr val="lt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meaningful</a:t>
            </a:r>
            <a:r>
              <a:rPr lang="en-US" sz="2000" b="1" dirty="0" smtClean="0">
                <a:solidFill>
                  <a:schemeClr val="tx1"/>
                </a:solidFill>
              </a:rPr>
              <a:t> sentences</a:t>
            </a:r>
            <a:r>
              <a:rPr lang="en-US" sz="2000" b="1" dirty="0" smtClean="0">
                <a:solidFill>
                  <a:schemeClr val="lt1"/>
                </a:solidFill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lt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fastest group </a:t>
            </a:r>
            <a:r>
              <a:rPr lang="en-US" sz="2000" b="1" dirty="0" smtClean="0">
                <a:solidFill>
                  <a:schemeClr val="lt1"/>
                </a:solidFill>
              </a:rPr>
              <a:t>will game </a:t>
            </a:r>
            <a:r>
              <a:rPr lang="en-US" sz="2000" b="1" dirty="0" smtClean="0">
                <a:solidFill>
                  <a:schemeClr val="tx1"/>
                </a:solidFill>
              </a:rPr>
              <a:t>5 points </a:t>
            </a:r>
            <a:r>
              <a:rPr lang="en-US" sz="2000" b="1" dirty="0" smtClean="0">
                <a:solidFill>
                  <a:schemeClr val="lt1"/>
                </a:solidFill>
              </a:rPr>
              <a:t>for each </a:t>
            </a:r>
            <a:r>
              <a:rPr lang="en-US" sz="2000" b="1" dirty="0" smtClean="0">
                <a:solidFill>
                  <a:schemeClr val="tx1"/>
                </a:solidFill>
              </a:rPr>
              <a:t>correct sentence</a:t>
            </a:r>
            <a:r>
              <a:rPr lang="en-US" sz="2000" b="1" dirty="0" smtClean="0">
                <a:solidFill>
                  <a:schemeClr val="lt1"/>
                </a:solidFill>
              </a:rPr>
              <a:t>.</a:t>
            </a:r>
            <a:endParaRPr sz="2000" b="1" dirty="0">
              <a:solidFill>
                <a:schemeClr val="lt1"/>
              </a:solidFill>
            </a:endParaRPr>
          </a:p>
        </p:txBody>
      </p:sp>
      <p:sp>
        <p:nvSpPr>
          <p:cNvPr id="16244" name="Google Shape;16244;p123"/>
          <p:cNvSpPr txBox="1">
            <a:spLocks noGrp="1"/>
          </p:cNvSpPr>
          <p:nvPr>
            <p:ph type="title"/>
          </p:nvPr>
        </p:nvSpPr>
        <p:spPr>
          <a:xfrm>
            <a:off x="3613012" y="1732352"/>
            <a:ext cx="48132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Unjumble the sentences 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1219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 smtClean="0"/>
              <a:t>2. </a:t>
            </a:r>
            <a:r>
              <a:rPr lang="en-US" sz="1800" dirty="0"/>
              <a:t>Arrange these words and phrases in the correct order to form meaningful sentences</a:t>
            </a:r>
            <a:r>
              <a:rPr lang="en-US" sz="1800" dirty="0" smtClean="0"/>
              <a:t>.</a:t>
            </a:r>
            <a:endParaRPr sz="1800" dirty="0"/>
          </a:p>
        </p:txBody>
      </p:sp>
      <p:grpSp>
        <p:nvGrpSpPr>
          <p:cNvPr id="811" name="Google Shape;811;p16"/>
          <p:cNvGrpSpPr/>
          <p:nvPr/>
        </p:nvGrpSpPr>
        <p:grpSpPr>
          <a:xfrm>
            <a:off x="8168345" y="4284017"/>
            <a:ext cx="511324" cy="446341"/>
            <a:chOff x="7976483" y="3591717"/>
            <a:chExt cx="511324" cy="446341"/>
          </a:xfrm>
        </p:grpSpPr>
        <p:sp>
          <p:nvSpPr>
            <p:cNvPr id="812" name="Google Shape;812;p16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94;p6"/>
          <p:cNvSpPr txBox="1"/>
          <p:nvPr/>
        </p:nvSpPr>
        <p:spPr>
          <a:xfrm>
            <a:off x="541096" y="1263471"/>
            <a:ext cx="8424000" cy="303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1.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We / first-term exams / our / will take / very soon /.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We will take our first-term exams very soon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800" dirty="0" smtClean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Alaska / they / in an igloo / stay / when / visit / Will they / ?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﻿Will they stay in an igloo when they visit Alaska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?</a:t>
            </a:r>
          </a:p>
          <a:p>
            <a:pPr lvl="0">
              <a:spcBef>
                <a:spcPts val="600"/>
              </a:spcBef>
            </a:pPr>
            <a:endParaRPr lang="en-US" sz="800" dirty="0" smtClean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She / the tribal groups / to help them / will work with / revive their culture /.</a:t>
            </a:r>
            <a:endParaRPr lang="en-US" sz="12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﻿She will work with the tribal groups to help them revive their culture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.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9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 smtClean="0"/>
              <a:t>2. </a:t>
            </a:r>
            <a:r>
              <a:rPr lang="en-US" sz="1800" dirty="0"/>
              <a:t>Arrange these words and phrases in the correct order to form meaningful sentences</a:t>
            </a:r>
            <a:r>
              <a:rPr lang="en-US" sz="1800" dirty="0" smtClean="0"/>
              <a:t>.</a:t>
            </a:r>
            <a:endParaRPr sz="1800" dirty="0"/>
          </a:p>
        </p:txBody>
      </p:sp>
      <p:grpSp>
        <p:nvGrpSpPr>
          <p:cNvPr id="811" name="Google Shape;811;p16"/>
          <p:cNvGrpSpPr/>
          <p:nvPr/>
        </p:nvGrpSpPr>
        <p:grpSpPr>
          <a:xfrm>
            <a:off x="8168345" y="4284017"/>
            <a:ext cx="511324" cy="446341"/>
            <a:chOff x="7976483" y="3591717"/>
            <a:chExt cx="511324" cy="446341"/>
          </a:xfrm>
        </p:grpSpPr>
        <p:sp>
          <p:nvSpPr>
            <p:cNvPr id="812" name="Google Shape;812;p16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94;p6"/>
          <p:cNvSpPr txBox="1"/>
          <p:nvPr/>
        </p:nvSpPr>
        <p:spPr>
          <a:xfrm>
            <a:off x="541096" y="1263471"/>
            <a:ext cx="84240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4.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online learning / in / I won’t choose / the second semester /.</a:t>
            </a:r>
            <a:endParaRPr lang="en-US"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﻿I won't choose online learning in the second semester.</a:t>
            </a:r>
          </a:p>
          <a:p>
            <a:pPr lvl="0">
              <a:spcBef>
                <a:spcPts val="600"/>
              </a:spcBef>
            </a:pPr>
            <a:endParaRPr lang="en-US" sz="11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5.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→ ﻿I’ll come to see you if I go to London this summer.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0000" y="3291639"/>
            <a:ext cx="4982531" cy="61534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Roboto" panose="020B0604020202020204" charset="0"/>
                <a:ea typeface="Roboto" panose="020B0604020202020204" charset="0"/>
              </a:rPr>
              <a:t>Which tense is used in these sentences?</a:t>
            </a:r>
            <a:endParaRPr lang="en-US" sz="2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85492" y="3254896"/>
            <a:ext cx="2664049" cy="735849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Roboto" panose="020B0604020202020204" charset="0"/>
                <a:ea typeface="Roboto" panose="020B0604020202020204" charset="0"/>
              </a:rPr>
              <a:t>THE FUTURE </a:t>
            </a:r>
          </a:p>
          <a:p>
            <a:pPr algn="ctr"/>
            <a:r>
              <a:rPr lang="en-US" sz="2200" b="1" dirty="0" smtClean="0">
                <a:latin typeface="Roboto" panose="020B0604020202020204" charset="0"/>
                <a:ea typeface="Roboto" panose="020B0604020202020204" charset="0"/>
              </a:rPr>
              <a:t>SIMPLE TENSE</a:t>
            </a:r>
            <a:endParaRPr lang="en-US" sz="22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55032" y="4078237"/>
            <a:ext cx="4564415" cy="735295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Roboto" panose="020B0604020202020204" charset="0"/>
                <a:ea typeface="Roboto" panose="020B0604020202020204" charset="0"/>
              </a:rPr>
              <a:t>What are these sentences describing?</a:t>
            </a:r>
          </a:p>
          <a:p>
            <a:pPr algn="ctr"/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future </a:t>
            </a:r>
            <a:r>
              <a:rPr lang="en-US" sz="2000" b="1" dirty="0" smtClean="0">
                <a:latin typeface="Roboto" panose="020B0604020202020204" charset="0"/>
                <a:ea typeface="Roboto" panose="020B0604020202020204" charset="0"/>
              </a:rPr>
              <a:t>possibilities / 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conditions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198822" y="1725851"/>
            <a:ext cx="1766274" cy="677555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Roboto" panose="020B0604020202020204" charset="0"/>
                <a:ea typeface="Roboto" panose="020B0604020202020204" charset="0"/>
              </a:rPr>
              <a:t>future possibilities</a:t>
            </a:r>
            <a:endParaRPr lang="en-US" sz="2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99882" y="2742135"/>
            <a:ext cx="1536926" cy="39579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Roboto" panose="020B0604020202020204" charset="0"/>
                <a:ea typeface="Roboto" panose="020B0604020202020204" charset="0"/>
              </a:rPr>
              <a:t>conditions</a:t>
            </a:r>
            <a:endParaRPr lang="en-US" sz="2000" b="1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4" name="Google Shape;12174;p74"/>
          <p:cNvSpPr/>
          <p:nvPr/>
        </p:nvSpPr>
        <p:spPr>
          <a:xfrm>
            <a:off x="686126" y="3317117"/>
            <a:ext cx="4978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5" name="Google Shape;12175;p74"/>
          <p:cNvSpPr txBox="1">
            <a:spLocks noGrp="1"/>
          </p:cNvSpPr>
          <p:nvPr>
            <p:ph type="title"/>
          </p:nvPr>
        </p:nvSpPr>
        <p:spPr>
          <a:xfrm>
            <a:off x="719999" y="2099825"/>
            <a:ext cx="6149731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Future simple</a:t>
            </a:r>
            <a:endParaRPr dirty="0"/>
          </a:p>
        </p:txBody>
      </p:sp>
      <p:sp>
        <p:nvSpPr>
          <p:cNvPr id="12176" name="Google Shape;12176;p74"/>
          <p:cNvSpPr txBox="1">
            <a:spLocks noGrp="1"/>
          </p:cNvSpPr>
          <p:nvPr>
            <p:ph type="title" idx="2"/>
          </p:nvPr>
        </p:nvSpPr>
        <p:spPr>
          <a:xfrm>
            <a:off x="720000" y="1041167"/>
            <a:ext cx="3013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2177" name="Google Shape;12177;p74"/>
          <p:cNvSpPr txBox="1">
            <a:spLocks noGrp="1"/>
          </p:cNvSpPr>
          <p:nvPr>
            <p:ph type="subTitle" idx="1"/>
          </p:nvPr>
        </p:nvSpPr>
        <p:spPr>
          <a:xfrm>
            <a:off x="842875" y="3387017"/>
            <a:ext cx="466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You can enter a subtitle here if you need it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2178" name="Google Shape;12178;p74"/>
          <p:cNvGrpSpPr/>
          <p:nvPr/>
        </p:nvGrpSpPr>
        <p:grpSpPr>
          <a:xfrm>
            <a:off x="4039070" y="745067"/>
            <a:ext cx="641035" cy="533411"/>
            <a:chOff x="6337325" y="2210550"/>
            <a:chExt cx="438975" cy="365275"/>
          </a:xfrm>
        </p:grpSpPr>
        <p:sp>
          <p:nvSpPr>
            <p:cNvPr id="12179" name="Google Shape;12179;p74"/>
            <p:cNvSpPr/>
            <p:nvPr/>
          </p:nvSpPr>
          <p:spPr>
            <a:xfrm>
              <a:off x="6353450" y="2392425"/>
              <a:ext cx="33800" cy="34025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74"/>
            <p:cNvSpPr/>
            <p:nvPr/>
          </p:nvSpPr>
          <p:spPr>
            <a:xfrm>
              <a:off x="6395300" y="233785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74"/>
            <p:cNvSpPr/>
            <p:nvPr/>
          </p:nvSpPr>
          <p:spPr>
            <a:xfrm>
              <a:off x="6337325" y="2340050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74"/>
            <p:cNvSpPr/>
            <p:nvPr/>
          </p:nvSpPr>
          <p:spPr>
            <a:xfrm>
              <a:off x="6390175" y="2281600"/>
              <a:ext cx="34525" cy="34375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74"/>
            <p:cNvSpPr/>
            <p:nvPr/>
          </p:nvSpPr>
          <p:spPr>
            <a:xfrm>
              <a:off x="6452550" y="2287450"/>
              <a:ext cx="34525" cy="34025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74"/>
            <p:cNvSpPr/>
            <p:nvPr/>
          </p:nvSpPr>
          <p:spPr>
            <a:xfrm>
              <a:off x="6412925" y="2396825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74"/>
            <p:cNvSpPr/>
            <p:nvPr/>
          </p:nvSpPr>
          <p:spPr>
            <a:xfrm>
              <a:off x="6456975" y="235620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74"/>
            <p:cNvSpPr/>
            <p:nvPr/>
          </p:nvSpPr>
          <p:spPr>
            <a:xfrm>
              <a:off x="6432750" y="2515750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0"/>
                  </a:moveTo>
                  <a:cubicBezTo>
                    <a:pt x="1045" y="0"/>
                    <a:pt x="876" y="69"/>
                    <a:pt x="617" y="222"/>
                  </a:cubicBezTo>
                  <a:cubicBezTo>
                    <a:pt x="0" y="662"/>
                    <a:pt x="118" y="1191"/>
                    <a:pt x="264" y="1249"/>
                  </a:cubicBezTo>
                  <a:cubicBezTo>
                    <a:pt x="384" y="1333"/>
                    <a:pt x="514" y="1368"/>
                    <a:pt x="637" y="1368"/>
                  </a:cubicBezTo>
                  <a:cubicBezTo>
                    <a:pt x="816" y="1368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0"/>
                    <a:pt x="1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74"/>
            <p:cNvSpPr/>
            <p:nvPr/>
          </p:nvSpPr>
          <p:spPr>
            <a:xfrm>
              <a:off x="6474575" y="2461375"/>
              <a:ext cx="34525" cy="34075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74"/>
            <p:cNvSpPr/>
            <p:nvPr/>
          </p:nvSpPr>
          <p:spPr>
            <a:xfrm>
              <a:off x="6416600" y="2463575"/>
              <a:ext cx="33775" cy="34075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74"/>
            <p:cNvSpPr/>
            <p:nvPr/>
          </p:nvSpPr>
          <p:spPr>
            <a:xfrm>
              <a:off x="6469450" y="2405375"/>
              <a:ext cx="34525" cy="34250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74"/>
            <p:cNvSpPr/>
            <p:nvPr/>
          </p:nvSpPr>
          <p:spPr>
            <a:xfrm>
              <a:off x="6531825" y="2410775"/>
              <a:ext cx="34525" cy="34025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74"/>
            <p:cNvSpPr/>
            <p:nvPr/>
          </p:nvSpPr>
          <p:spPr>
            <a:xfrm>
              <a:off x="6492200" y="2520300"/>
              <a:ext cx="33800" cy="34225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65" y="1"/>
                  </a:moveTo>
                  <a:cubicBezTo>
                    <a:pt x="1056" y="1"/>
                    <a:pt x="884" y="75"/>
                    <a:pt x="617" y="245"/>
                  </a:cubicBezTo>
                  <a:cubicBezTo>
                    <a:pt x="0" y="656"/>
                    <a:pt x="118" y="1185"/>
                    <a:pt x="265" y="1273"/>
                  </a:cubicBezTo>
                  <a:cubicBezTo>
                    <a:pt x="377" y="1340"/>
                    <a:pt x="498" y="1369"/>
                    <a:pt x="614" y="1369"/>
                  </a:cubicBezTo>
                  <a:cubicBezTo>
                    <a:pt x="802" y="1369"/>
                    <a:pt x="978" y="1294"/>
                    <a:pt x="1087" y="1185"/>
                  </a:cubicBezTo>
                  <a:cubicBezTo>
                    <a:pt x="1322" y="1009"/>
                    <a:pt x="1351" y="715"/>
                    <a:pt x="1351" y="392"/>
                  </a:cubicBezTo>
                  <a:cubicBezTo>
                    <a:pt x="1351" y="151"/>
                    <a:pt x="1321" y="1"/>
                    <a:pt x="1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74"/>
            <p:cNvSpPr/>
            <p:nvPr/>
          </p:nvSpPr>
          <p:spPr>
            <a:xfrm>
              <a:off x="6536250" y="2479725"/>
              <a:ext cx="34525" cy="34075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74"/>
            <p:cNvSpPr/>
            <p:nvPr/>
          </p:nvSpPr>
          <p:spPr>
            <a:xfrm>
              <a:off x="6525225" y="2356450"/>
              <a:ext cx="33800" cy="34400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74"/>
            <p:cNvSpPr/>
            <p:nvPr/>
          </p:nvSpPr>
          <p:spPr>
            <a:xfrm>
              <a:off x="6567800" y="2302100"/>
              <a:ext cx="33800" cy="34050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74"/>
            <p:cNvSpPr/>
            <p:nvPr/>
          </p:nvSpPr>
          <p:spPr>
            <a:xfrm>
              <a:off x="6509075" y="2304300"/>
              <a:ext cx="34525" cy="34050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74"/>
            <p:cNvSpPr/>
            <p:nvPr/>
          </p:nvSpPr>
          <p:spPr>
            <a:xfrm>
              <a:off x="6561925" y="2246075"/>
              <a:ext cx="34525" cy="34250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74"/>
            <p:cNvSpPr/>
            <p:nvPr/>
          </p:nvSpPr>
          <p:spPr>
            <a:xfrm>
              <a:off x="6625050" y="2251500"/>
              <a:ext cx="33800" cy="3400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74"/>
            <p:cNvSpPr/>
            <p:nvPr/>
          </p:nvSpPr>
          <p:spPr>
            <a:xfrm>
              <a:off x="6584675" y="2361025"/>
              <a:ext cx="33800" cy="34225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74"/>
            <p:cNvSpPr/>
            <p:nvPr/>
          </p:nvSpPr>
          <p:spPr>
            <a:xfrm>
              <a:off x="6629475" y="2320450"/>
              <a:ext cx="33775" cy="34050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74"/>
            <p:cNvSpPr/>
            <p:nvPr/>
          </p:nvSpPr>
          <p:spPr>
            <a:xfrm>
              <a:off x="6611125" y="2481975"/>
              <a:ext cx="33775" cy="34225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74"/>
            <p:cNvSpPr/>
            <p:nvPr/>
          </p:nvSpPr>
          <p:spPr>
            <a:xfrm>
              <a:off x="6652950" y="242740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74"/>
            <p:cNvSpPr/>
            <p:nvPr/>
          </p:nvSpPr>
          <p:spPr>
            <a:xfrm>
              <a:off x="6594975" y="2429600"/>
              <a:ext cx="33775" cy="34275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74"/>
            <p:cNvSpPr/>
            <p:nvPr/>
          </p:nvSpPr>
          <p:spPr>
            <a:xfrm>
              <a:off x="6647825" y="2371300"/>
              <a:ext cx="34525" cy="34225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74"/>
            <p:cNvSpPr/>
            <p:nvPr/>
          </p:nvSpPr>
          <p:spPr>
            <a:xfrm>
              <a:off x="6486325" y="2229925"/>
              <a:ext cx="33800" cy="33925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74"/>
            <p:cNvSpPr/>
            <p:nvPr/>
          </p:nvSpPr>
          <p:spPr>
            <a:xfrm>
              <a:off x="6563400" y="2541600"/>
              <a:ext cx="34525" cy="34225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3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7" y="1293"/>
                    <a:pt x="1116" y="1184"/>
                  </a:cubicBezTo>
                  <a:cubicBezTo>
                    <a:pt x="1322" y="1008"/>
                    <a:pt x="1381" y="715"/>
                    <a:pt x="1351" y="392"/>
                  </a:cubicBezTo>
                  <a:cubicBezTo>
                    <a:pt x="1368" y="150"/>
                    <a:pt x="1345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74"/>
            <p:cNvSpPr/>
            <p:nvPr/>
          </p:nvSpPr>
          <p:spPr>
            <a:xfrm>
              <a:off x="6685975" y="2304075"/>
              <a:ext cx="33800" cy="34250"/>
            </a:xfrm>
            <a:custGeom>
              <a:avLst/>
              <a:gdLst/>
              <a:ahLst/>
              <a:cxnLst/>
              <a:rect l="l" t="t" r="r" b="b"/>
              <a:pathLst>
                <a:path w="1352" h="1370" extrusionOk="0">
                  <a:moveTo>
                    <a:pt x="1188" y="1"/>
                  </a:moveTo>
                  <a:cubicBezTo>
                    <a:pt x="1085" y="1"/>
                    <a:pt x="917" y="73"/>
                    <a:pt x="647" y="233"/>
                  </a:cubicBezTo>
                  <a:cubicBezTo>
                    <a:pt x="1" y="673"/>
                    <a:pt x="118" y="1172"/>
                    <a:pt x="265" y="1260"/>
                  </a:cubicBezTo>
                  <a:cubicBezTo>
                    <a:pt x="387" y="1337"/>
                    <a:pt x="508" y="1369"/>
                    <a:pt x="623" y="1369"/>
                  </a:cubicBezTo>
                  <a:cubicBezTo>
                    <a:pt x="814" y="1369"/>
                    <a:pt x="988" y="1282"/>
                    <a:pt x="1117" y="1172"/>
                  </a:cubicBezTo>
                  <a:cubicBezTo>
                    <a:pt x="1322" y="996"/>
                    <a:pt x="1352" y="702"/>
                    <a:pt x="1352" y="379"/>
                  </a:cubicBezTo>
                  <a:cubicBezTo>
                    <a:pt x="1352" y="140"/>
                    <a:pt x="1332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74"/>
            <p:cNvSpPr/>
            <p:nvPr/>
          </p:nvSpPr>
          <p:spPr>
            <a:xfrm>
              <a:off x="6421725" y="2210550"/>
              <a:ext cx="33800" cy="34225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74"/>
            <p:cNvSpPr/>
            <p:nvPr/>
          </p:nvSpPr>
          <p:spPr>
            <a:xfrm>
              <a:off x="6357875" y="2474375"/>
              <a:ext cx="33775" cy="33925"/>
            </a:xfrm>
            <a:custGeom>
              <a:avLst/>
              <a:gdLst/>
              <a:ahLst/>
              <a:cxnLst/>
              <a:rect l="l" t="t" r="r" b="b"/>
              <a:pathLst>
                <a:path w="1351" h="1357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6" y="1327"/>
                    <a:pt x="527" y="1356"/>
                    <a:pt x="643" y="1356"/>
                  </a:cubicBezTo>
                  <a:cubicBezTo>
                    <a:pt x="831" y="1356"/>
                    <a:pt x="1007" y="1281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74"/>
            <p:cNvSpPr/>
            <p:nvPr/>
          </p:nvSpPr>
          <p:spPr>
            <a:xfrm>
              <a:off x="6741775" y="2319025"/>
              <a:ext cx="34525" cy="34000"/>
            </a:xfrm>
            <a:custGeom>
              <a:avLst/>
              <a:gdLst/>
              <a:ahLst/>
              <a:cxnLst/>
              <a:rect l="l" t="t" r="r" b="b"/>
              <a:pathLst>
                <a:path w="1381" h="1360" extrusionOk="0">
                  <a:moveTo>
                    <a:pt x="1185" y="0"/>
                  </a:moveTo>
                  <a:cubicBezTo>
                    <a:pt x="1075" y="0"/>
                    <a:pt x="906" y="69"/>
                    <a:pt x="646" y="222"/>
                  </a:cubicBezTo>
                  <a:cubicBezTo>
                    <a:pt x="0" y="662"/>
                    <a:pt x="118" y="1161"/>
                    <a:pt x="294" y="1249"/>
                  </a:cubicBezTo>
                  <a:cubicBezTo>
                    <a:pt x="407" y="1329"/>
                    <a:pt x="529" y="1360"/>
                    <a:pt x="647" y="1360"/>
                  </a:cubicBezTo>
                  <a:cubicBezTo>
                    <a:pt x="833" y="1360"/>
                    <a:pt x="1008" y="1281"/>
                    <a:pt x="1116" y="1191"/>
                  </a:cubicBezTo>
                  <a:cubicBezTo>
                    <a:pt x="1351" y="1015"/>
                    <a:pt x="1380" y="721"/>
                    <a:pt x="1380" y="398"/>
                  </a:cubicBezTo>
                  <a:cubicBezTo>
                    <a:pt x="1380" y="152"/>
                    <a:pt x="1349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74"/>
            <p:cNvSpPr/>
            <p:nvPr/>
          </p:nvSpPr>
          <p:spPr>
            <a:xfrm>
              <a:off x="6710200" y="2377025"/>
              <a:ext cx="34525" cy="34000"/>
            </a:xfrm>
            <a:custGeom>
              <a:avLst/>
              <a:gdLst/>
              <a:ahLst/>
              <a:cxnLst/>
              <a:rect l="l" t="t" r="r" b="b"/>
              <a:pathLst>
                <a:path w="1381" h="1360" extrusionOk="0">
                  <a:moveTo>
                    <a:pt x="1184" y="0"/>
                  </a:moveTo>
                  <a:cubicBezTo>
                    <a:pt x="1076" y="0"/>
                    <a:pt x="906" y="68"/>
                    <a:pt x="647" y="221"/>
                  </a:cubicBezTo>
                  <a:cubicBezTo>
                    <a:pt x="1" y="662"/>
                    <a:pt x="118" y="1161"/>
                    <a:pt x="294" y="1249"/>
                  </a:cubicBezTo>
                  <a:cubicBezTo>
                    <a:pt x="408" y="1328"/>
                    <a:pt x="530" y="1360"/>
                    <a:pt x="647" y="1360"/>
                  </a:cubicBezTo>
                  <a:cubicBezTo>
                    <a:pt x="834" y="1360"/>
                    <a:pt x="1008" y="1280"/>
                    <a:pt x="1117" y="1190"/>
                  </a:cubicBezTo>
                  <a:cubicBezTo>
                    <a:pt x="1352" y="1014"/>
                    <a:pt x="1381" y="721"/>
                    <a:pt x="1352" y="398"/>
                  </a:cubicBezTo>
                  <a:cubicBezTo>
                    <a:pt x="1369" y="151"/>
                    <a:pt x="1345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74"/>
            <p:cNvSpPr/>
            <p:nvPr/>
          </p:nvSpPr>
          <p:spPr>
            <a:xfrm>
              <a:off x="6670575" y="2486400"/>
              <a:ext cx="33775" cy="34200"/>
            </a:xfrm>
            <a:custGeom>
              <a:avLst/>
              <a:gdLst/>
              <a:ahLst/>
              <a:cxnLst/>
              <a:rect l="l" t="t" r="r" b="b"/>
              <a:pathLst>
                <a:path w="1351" h="1368" extrusionOk="0">
                  <a:moveTo>
                    <a:pt x="1156" y="0"/>
                  </a:moveTo>
                  <a:cubicBezTo>
                    <a:pt x="1046" y="0"/>
                    <a:pt x="876" y="68"/>
                    <a:pt x="617" y="221"/>
                  </a:cubicBezTo>
                  <a:cubicBezTo>
                    <a:pt x="0" y="662"/>
                    <a:pt x="88" y="1190"/>
                    <a:pt x="265" y="1249"/>
                  </a:cubicBezTo>
                  <a:cubicBezTo>
                    <a:pt x="384" y="1333"/>
                    <a:pt x="514" y="1368"/>
                    <a:pt x="638" y="1368"/>
                  </a:cubicBezTo>
                  <a:cubicBezTo>
                    <a:pt x="817" y="1368"/>
                    <a:pt x="982" y="1294"/>
                    <a:pt x="1087" y="1190"/>
                  </a:cubicBezTo>
                  <a:cubicBezTo>
                    <a:pt x="1322" y="1014"/>
                    <a:pt x="1351" y="720"/>
                    <a:pt x="1351" y="397"/>
                  </a:cubicBezTo>
                  <a:cubicBezTo>
                    <a:pt x="1351" y="151"/>
                    <a:pt x="1319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74"/>
            <p:cNvSpPr/>
            <p:nvPr/>
          </p:nvSpPr>
          <p:spPr>
            <a:xfrm>
              <a:off x="6714625" y="2445750"/>
              <a:ext cx="34525" cy="34275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3" name="Google Shape;12213;p74"/>
          <p:cNvGrpSpPr/>
          <p:nvPr/>
        </p:nvGrpSpPr>
        <p:grpSpPr>
          <a:xfrm>
            <a:off x="7120501" y="871125"/>
            <a:ext cx="1707974" cy="3984524"/>
            <a:chOff x="7120501" y="871125"/>
            <a:chExt cx="1707974" cy="3984524"/>
          </a:xfrm>
        </p:grpSpPr>
        <p:sp>
          <p:nvSpPr>
            <p:cNvPr id="12214" name="Google Shape;12214;p74"/>
            <p:cNvSpPr/>
            <p:nvPr/>
          </p:nvSpPr>
          <p:spPr>
            <a:xfrm flipH="1">
              <a:off x="8010394" y="3659732"/>
              <a:ext cx="818081" cy="715951"/>
            </a:xfrm>
            <a:custGeom>
              <a:avLst/>
              <a:gdLst/>
              <a:ahLst/>
              <a:cxnLst/>
              <a:rect l="l" t="t" r="r" b="b"/>
              <a:pathLst>
                <a:path w="32281" h="28251" extrusionOk="0">
                  <a:moveTo>
                    <a:pt x="14600" y="0"/>
                  </a:moveTo>
                  <a:cubicBezTo>
                    <a:pt x="11237" y="0"/>
                    <a:pt x="8004" y="1962"/>
                    <a:pt x="5870" y="4637"/>
                  </a:cubicBezTo>
                  <a:cubicBezTo>
                    <a:pt x="3618" y="7504"/>
                    <a:pt x="2457" y="11087"/>
                    <a:pt x="1638" y="14670"/>
                  </a:cubicBezTo>
                  <a:cubicBezTo>
                    <a:pt x="649" y="18969"/>
                    <a:pt x="103" y="23405"/>
                    <a:pt x="1" y="27841"/>
                  </a:cubicBezTo>
                  <a:cubicBezTo>
                    <a:pt x="1400" y="22620"/>
                    <a:pt x="3822" y="17877"/>
                    <a:pt x="7064" y="13509"/>
                  </a:cubicBezTo>
                  <a:cubicBezTo>
                    <a:pt x="8190" y="12008"/>
                    <a:pt x="9419" y="10541"/>
                    <a:pt x="10954" y="9449"/>
                  </a:cubicBezTo>
                  <a:cubicBezTo>
                    <a:pt x="12332" y="8469"/>
                    <a:pt x="14012" y="7819"/>
                    <a:pt x="15698" y="7819"/>
                  </a:cubicBezTo>
                  <a:cubicBezTo>
                    <a:pt x="15891" y="7819"/>
                    <a:pt x="16084" y="7827"/>
                    <a:pt x="16277" y="7845"/>
                  </a:cubicBezTo>
                  <a:cubicBezTo>
                    <a:pt x="19178" y="8118"/>
                    <a:pt x="21498" y="10336"/>
                    <a:pt x="23272" y="12656"/>
                  </a:cubicBezTo>
                  <a:cubicBezTo>
                    <a:pt x="26753" y="17195"/>
                    <a:pt x="29039" y="22620"/>
                    <a:pt x="29858" y="28251"/>
                  </a:cubicBezTo>
                  <a:lnTo>
                    <a:pt x="32281" y="28148"/>
                  </a:lnTo>
                  <a:cubicBezTo>
                    <a:pt x="30711" y="20368"/>
                    <a:pt x="29039" y="12315"/>
                    <a:pt x="24296" y="5968"/>
                  </a:cubicBezTo>
                  <a:cubicBezTo>
                    <a:pt x="22112" y="2999"/>
                    <a:pt x="19007" y="338"/>
                    <a:pt x="15322" y="31"/>
                  </a:cubicBezTo>
                  <a:cubicBezTo>
                    <a:pt x="15081" y="10"/>
                    <a:pt x="14840" y="0"/>
                    <a:pt x="14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74"/>
            <p:cNvSpPr/>
            <p:nvPr/>
          </p:nvSpPr>
          <p:spPr>
            <a:xfrm flipH="1">
              <a:off x="7123106" y="3445659"/>
              <a:ext cx="863064" cy="989701"/>
            </a:xfrm>
            <a:custGeom>
              <a:avLst/>
              <a:gdLst/>
              <a:ahLst/>
              <a:cxnLst/>
              <a:rect l="l" t="t" r="r" b="b"/>
              <a:pathLst>
                <a:path w="34056" h="39053" extrusionOk="0">
                  <a:moveTo>
                    <a:pt x="20356" y="0"/>
                  </a:moveTo>
                  <a:cubicBezTo>
                    <a:pt x="18355" y="0"/>
                    <a:pt x="16398" y="834"/>
                    <a:pt x="14810" y="2063"/>
                  </a:cubicBezTo>
                  <a:cubicBezTo>
                    <a:pt x="12967" y="3462"/>
                    <a:pt x="11602" y="5338"/>
                    <a:pt x="10340" y="7215"/>
                  </a:cubicBezTo>
                  <a:cubicBezTo>
                    <a:pt x="4539" y="15917"/>
                    <a:pt x="956" y="26051"/>
                    <a:pt x="0" y="36459"/>
                  </a:cubicBezTo>
                  <a:lnTo>
                    <a:pt x="922" y="39052"/>
                  </a:lnTo>
                  <a:cubicBezTo>
                    <a:pt x="4471" y="30078"/>
                    <a:pt x="8770" y="21308"/>
                    <a:pt x="14912" y="13869"/>
                  </a:cubicBezTo>
                  <a:cubicBezTo>
                    <a:pt x="15833" y="12709"/>
                    <a:pt x="16857" y="11583"/>
                    <a:pt x="18154" y="10832"/>
                  </a:cubicBezTo>
                  <a:cubicBezTo>
                    <a:pt x="19020" y="10294"/>
                    <a:pt x="20046" y="9965"/>
                    <a:pt x="21056" y="9965"/>
                  </a:cubicBezTo>
                  <a:cubicBezTo>
                    <a:pt x="21520" y="9965"/>
                    <a:pt x="21980" y="10034"/>
                    <a:pt x="22419" y="10184"/>
                  </a:cubicBezTo>
                  <a:cubicBezTo>
                    <a:pt x="24262" y="10832"/>
                    <a:pt x="25320" y="12709"/>
                    <a:pt x="26173" y="14449"/>
                  </a:cubicBezTo>
                  <a:cubicBezTo>
                    <a:pt x="29176" y="20626"/>
                    <a:pt x="32281" y="26665"/>
                    <a:pt x="34055" y="33285"/>
                  </a:cubicBezTo>
                  <a:cubicBezTo>
                    <a:pt x="33475" y="24789"/>
                    <a:pt x="32861" y="16155"/>
                    <a:pt x="29619" y="8307"/>
                  </a:cubicBezTo>
                  <a:cubicBezTo>
                    <a:pt x="28015" y="4485"/>
                    <a:pt x="25286" y="561"/>
                    <a:pt x="21191" y="49"/>
                  </a:cubicBezTo>
                  <a:cubicBezTo>
                    <a:pt x="20912" y="16"/>
                    <a:pt x="20634" y="0"/>
                    <a:pt x="20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74"/>
            <p:cNvSpPr/>
            <p:nvPr/>
          </p:nvSpPr>
          <p:spPr>
            <a:xfrm flipH="1">
              <a:off x="7289148" y="3886858"/>
              <a:ext cx="589796" cy="544180"/>
            </a:xfrm>
            <a:custGeom>
              <a:avLst/>
              <a:gdLst/>
              <a:ahLst/>
              <a:cxnLst/>
              <a:rect l="l" t="t" r="r" b="b"/>
              <a:pathLst>
                <a:path w="23273" h="21473" extrusionOk="0">
                  <a:moveTo>
                    <a:pt x="15292" y="1"/>
                  </a:moveTo>
                  <a:cubicBezTo>
                    <a:pt x="14258" y="1"/>
                    <a:pt x="13206" y="278"/>
                    <a:pt x="12251" y="726"/>
                  </a:cubicBezTo>
                  <a:cubicBezTo>
                    <a:pt x="10681" y="1476"/>
                    <a:pt x="9384" y="2705"/>
                    <a:pt x="8190" y="3967"/>
                  </a:cubicBezTo>
                  <a:cubicBezTo>
                    <a:pt x="4846" y="7448"/>
                    <a:pt x="2082" y="11509"/>
                    <a:pt x="1" y="15876"/>
                  </a:cubicBezTo>
                  <a:lnTo>
                    <a:pt x="2116" y="16729"/>
                  </a:lnTo>
                  <a:cubicBezTo>
                    <a:pt x="4027" y="12942"/>
                    <a:pt x="6621" y="9495"/>
                    <a:pt x="9760" y="6629"/>
                  </a:cubicBezTo>
                  <a:cubicBezTo>
                    <a:pt x="11154" y="5369"/>
                    <a:pt x="12947" y="4194"/>
                    <a:pt x="14727" y="4194"/>
                  </a:cubicBezTo>
                  <a:cubicBezTo>
                    <a:pt x="15214" y="4194"/>
                    <a:pt x="15699" y="4281"/>
                    <a:pt x="16175" y="4479"/>
                  </a:cubicBezTo>
                  <a:cubicBezTo>
                    <a:pt x="17813" y="5162"/>
                    <a:pt x="18700" y="6970"/>
                    <a:pt x="19280" y="8642"/>
                  </a:cubicBezTo>
                  <a:cubicBezTo>
                    <a:pt x="20713" y="12839"/>
                    <a:pt x="21942" y="17036"/>
                    <a:pt x="21771" y="21472"/>
                  </a:cubicBezTo>
                  <a:cubicBezTo>
                    <a:pt x="23273" y="16252"/>
                    <a:pt x="23034" y="10519"/>
                    <a:pt x="21191" y="5400"/>
                  </a:cubicBezTo>
                  <a:cubicBezTo>
                    <a:pt x="20440" y="3353"/>
                    <a:pt x="19314" y="1272"/>
                    <a:pt x="17335" y="419"/>
                  </a:cubicBezTo>
                  <a:cubicBezTo>
                    <a:pt x="16687" y="129"/>
                    <a:pt x="15994" y="1"/>
                    <a:pt x="152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74"/>
            <p:cNvSpPr/>
            <p:nvPr/>
          </p:nvSpPr>
          <p:spPr>
            <a:xfrm flipH="1">
              <a:off x="7942066" y="3178948"/>
              <a:ext cx="709995" cy="1167326"/>
            </a:xfrm>
            <a:custGeom>
              <a:avLst/>
              <a:gdLst/>
              <a:ahLst/>
              <a:cxnLst/>
              <a:rect l="l" t="t" r="r" b="b"/>
              <a:pathLst>
                <a:path w="28016" h="46062" extrusionOk="0">
                  <a:moveTo>
                    <a:pt x="12970" y="0"/>
                  </a:moveTo>
                  <a:cubicBezTo>
                    <a:pt x="11195" y="0"/>
                    <a:pt x="9396" y="535"/>
                    <a:pt x="7883" y="1463"/>
                  </a:cubicBezTo>
                  <a:cubicBezTo>
                    <a:pt x="5324" y="3066"/>
                    <a:pt x="3515" y="5660"/>
                    <a:pt x="2355" y="8424"/>
                  </a:cubicBezTo>
                  <a:cubicBezTo>
                    <a:pt x="1161" y="11188"/>
                    <a:pt x="581" y="14190"/>
                    <a:pt x="1" y="17125"/>
                  </a:cubicBezTo>
                  <a:cubicBezTo>
                    <a:pt x="1366" y="13917"/>
                    <a:pt x="3379" y="10812"/>
                    <a:pt x="5972" y="8458"/>
                  </a:cubicBezTo>
                  <a:cubicBezTo>
                    <a:pt x="7623" y="6939"/>
                    <a:pt x="9913" y="5960"/>
                    <a:pt x="12118" y="5960"/>
                  </a:cubicBezTo>
                  <a:cubicBezTo>
                    <a:pt x="13332" y="5960"/>
                    <a:pt x="14519" y="6256"/>
                    <a:pt x="15561" y="6922"/>
                  </a:cubicBezTo>
                  <a:cubicBezTo>
                    <a:pt x="17608" y="8219"/>
                    <a:pt x="18632" y="10573"/>
                    <a:pt x="19485" y="12826"/>
                  </a:cubicBezTo>
                  <a:cubicBezTo>
                    <a:pt x="23341" y="23404"/>
                    <a:pt x="24603" y="34801"/>
                    <a:pt x="24774" y="46061"/>
                  </a:cubicBezTo>
                  <a:lnTo>
                    <a:pt x="26821" y="45959"/>
                  </a:lnTo>
                  <a:cubicBezTo>
                    <a:pt x="28016" y="32992"/>
                    <a:pt x="27094" y="19582"/>
                    <a:pt x="21874" y="7639"/>
                  </a:cubicBezTo>
                  <a:cubicBezTo>
                    <a:pt x="20679" y="4943"/>
                    <a:pt x="19144" y="2179"/>
                    <a:pt x="16516" y="814"/>
                  </a:cubicBezTo>
                  <a:cubicBezTo>
                    <a:pt x="15414" y="256"/>
                    <a:pt x="14198" y="0"/>
                    <a:pt x="12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74"/>
            <p:cNvSpPr/>
            <p:nvPr/>
          </p:nvSpPr>
          <p:spPr>
            <a:xfrm flipH="1">
              <a:off x="8153067" y="3979538"/>
              <a:ext cx="471320" cy="544889"/>
            </a:xfrm>
            <a:custGeom>
              <a:avLst/>
              <a:gdLst/>
              <a:ahLst/>
              <a:cxnLst/>
              <a:rect l="l" t="t" r="r" b="b"/>
              <a:pathLst>
                <a:path w="18598" h="21501" extrusionOk="0">
                  <a:moveTo>
                    <a:pt x="9158" y="0"/>
                  </a:moveTo>
                  <a:cubicBezTo>
                    <a:pt x="8905" y="0"/>
                    <a:pt x="8650" y="23"/>
                    <a:pt x="8395" y="71"/>
                  </a:cubicBezTo>
                  <a:cubicBezTo>
                    <a:pt x="7269" y="310"/>
                    <a:pt x="6313" y="1027"/>
                    <a:pt x="5563" y="1880"/>
                  </a:cubicBezTo>
                  <a:cubicBezTo>
                    <a:pt x="4846" y="2767"/>
                    <a:pt x="4334" y="3791"/>
                    <a:pt x="3857" y="4849"/>
                  </a:cubicBezTo>
                  <a:cubicBezTo>
                    <a:pt x="1468" y="10070"/>
                    <a:pt x="1" y="15768"/>
                    <a:pt x="103" y="21501"/>
                  </a:cubicBezTo>
                  <a:cubicBezTo>
                    <a:pt x="1741" y="16348"/>
                    <a:pt x="4095" y="11434"/>
                    <a:pt x="6655" y="6657"/>
                  </a:cubicBezTo>
                  <a:cubicBezTo>
                    <a:pt x="6996" y="5975"/>
                    <a:pt x="7371" y="5326"/>
                    <a:pt x="7883" y="4780"/>
                  </a:cubicBezTo>
                  <a:cubicBezTo>
                    <a:pt x="8429" y="4234"/>
                    <a:pt x="9111" y="3825"/>
                    <a:pt x="9862" y="3791"/>
                  </a:cubicBezTo>
                  <a:cubicBezTo>
                    <a:pt x="9883" y="3790"/>
                    <a:pt x="9905" y="3790"/>
                    <a:pt x="9926" y="3790"/>
                  </a:cubicBezTo>
                  <a:cubicBezTo>
                    <a:pt x="11159" y="3790"/>
                    <a:pt x="12160" y="4764"/>
                    <a:pt x="12865" y="5770"/>
                  </a:cubicBezTo>
                  <a:cubicBezTo>
                    <a:pt x="14264" y="7681"/>
                    <a:pt x="15254" y="9865"/>
                    <a:pt x="15697" y="12185"/>
                  </a:cubicBezTo>
                  <a:lnTo>
                    <a:pt x="18598" y="13209"/>
                  </a:lnTo>
                  <a:cubicBezTo>
                    <a:pt x="17574" y="9319"/>
                    <a:pt x="16448" y="5258"/>
                    <a:pt x="13684" y="2289"/>
                  </a:cubicBezTo>
                  <a:cubicBezTo>
                    <a:pt x="12495" y="1041"/>
                    <a:pt x="10866" y="0"/>
                    <a:pt x="9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74"/>
            <p:cNvSpPr/>
            <p:nvPr/>
          </p:nvSpPr>
          <p:spPr>
            <a:xfrm flipH="1">
              <a:off x="7666204" y="4253750"/>
              <a:ext cx="639949" cy="594104"/>
            </a:xfrm>
            <a:custGeom>
              <a:avLst/>
              <a:gdLst/>
              <a:ahLst/>
              <a:cxnLst/>
              <a:rect l="l" t="t" r="r" b="b"/>
              <a:pathLst>
                <a:path w="25252" h="23443" extrusionOk="0">
                  <a:moveTo>
                    <a:pt x="1" y="0"/>
                  </a:moveTo>
                  <a:lnTo>
                    <a:pt x="5392" y="23443"/>
                  </a:lnTo>
                  <a:lnTo>
                    <a:pt x="19826" y="23443"/>
                  </a:lnTo>
                  <a:lnTo>
                    <a:pt x="252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74"/>
            <p:cNvSpPr/>
            <p:nvPr/>
          </p:nvSpPr>
          <p:spPr>
            <a:xfrm flipH="1">
              <a:off x="7540810" y="3309946"/>
              <a:ext cx="766205" cy="1334866"/>
            </a:xfrm>
            <a:custGeom>
              <a:avLst/>
              <a:gdLst/>
              <a:ahLst/>
              <a:cxnLst/>
              <a:rect l="l" t="t" r="r" b="b"/>
              <a:pathLst>
                <a:path w="30234" h="52673" extrusionOk="0">
                  <a:moveTo>
                    <a:pt x="25368" y="0"/>
                  </a:moveTo>
                  <a:cubicBezTo>
                    <a:pt x="23502" y="0"/>
                    <a:pt x="21736" y="1105"/>
                    <a:pt x="20986" y="2913"/>
                  </a:cubicBezTo>
                  <a:cubicBezTo>
                    <a:pt x="20133" y="4961"/>
                    <a:pt x="19485" y="7042"/>
                    <a:pt x="18837" y="9158"/>
                  </a:cubicBezTo>
                  <a:cubicBezTo>
                    <a:pt x="18222" y="11239"/>
                    <a:pt x="17676" y="13355"/>
                    <a:pt x="17199" y="15505"/>
                  </a:cubicBezTo>
                  <a:cubicBezTo>
                    <a:pt x="16687" y="17620"/>
                    <a:pt x="16243" y="19770"/>
                    <a:pt x="15902" y="21920"/>
                  </a:cubicBezTo>
                  <a:cubicBezTo>
                    <a:pt x="15558" y="23922"/>
                    <a:pt x="15271" y="25895"/>
                    <a:pt x="15094" y="27919"/>
                  </a:cubicBezTo>
                  <a:lnTo>
                    <a:pt x="15094" y="27919"/>
                  </a:lnTo>
                  <a:lnTo>
                    <a:pt x="820" y="48058"/>
                  </a:lnTo>
                  <a:cubicBezTo>
                    <a:pt x="1" y="49253"/>
                    <a:pt x="137" y="50925"/>
                    <a:pt x="1263" y="51914"/>
                  </a:cubicBezTo>
                  <a:cubicBezTo>
                    <a:pt x="1820" y="52424"/>
                    <a:pt x="2519" y="52673"/>
                    <a:pt x="3216" y="52673"/>
                  </a:cubicBezTo>
                  <a:cubicBezTo>
                    <a:pt x="4013" y="52673"/>
                    <a:pt x="4810" y="52347"/>
                    <a:pt x="5392" y="51709"/>
                  </a:cubicBezTo>
                  <a:lnTo>
                    <a:pt x="22931" y="32328"/>
                  </a:lnTo>
                  <a:cubicBezTo>
                    <a:pt x="23034" y="32191"/>
                    <a:pt x="23170" y="32020"/>
                    <a:pt x="23239" y="31816"/>
                  </a:cubicBezTo>
                  <a:lnTo>
                    <a:pt x="23785" y="30553"/>
                  </a:lnTo>
                  <a:cubicBezTo>
                    <a:pt x="24638" y="28540"/>
                    <a:pt x="25354" y="26458"/>
                    <a:pt x="26003" y="24343"/>
                  </a:cubicBezTo>
                  <a:cubicBezTo>
                    <a:pt x="26651" y="22261"/>
                    <a:pt x="27231" y="20146"/>
                    <a:pt x="27777" y="18030"/>
                  </a:cubicBezTo>
                  <a:cubicBezTo>
                    <a:pt x="28289" y="15914"/>
                    <a:pt x="28766" y="13765"/>
                    <a:pt x="29176" y="11615"/>
                  </a:cubicBezTo>
                  <a:cubicBezTo>
                    <a:pt x="29551" y="9465"/>
                    <a:pt x="29893" y="7315"/>
                    <a:pt x="30063" y="5097"/>
                  </a:cubicBezTo>
                  <a:cubicBezTo>
                    <a:pt x="30234" y="3118"/>
                    <a:pt x="29108" y="1173"/>
                    <a:pt x="27163" y="354"/>
                  </a:cubicBezTo>
                  <a:cubicBezTo>
                    <a:pt x="26574" y="114"/>
                    <a:pt x="25966" y="0"/>
                    <a:pt x="2536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74"/>
            <p:cNvSpPr/>
            <p:nvPr/>
          </p:nvSpPr>
          <p:spPr>
            <a:xfrm flipH="1">
              <a:off x="7708567" y="3972695"/>
              <a:ext cx="214474" cy="113306"/>
            </a:xfrm>
            <a:custGeom>
              <a:avLst/>
              <a:gdLst/>
              <a:ahLst/>
              <a:cxnLst/>
              <a:rect l="l" t="t" r="r" b="b"/>
              <a:pathLst>
                <a:path w="8463" h="4471" extrusionOk="0">
                  <a:moveTo>
                    <a:pt x="137" y="0"/>
                  </a:moveTo>
                  <a:lnTo>
                    <a:pt x="0" y="1297"/>
                  </a:lnTo>
                  <a:lnTo>
                    <a:pt x="8463" y="4470"/>
                  </a:lnTo>
                  <a:lnTo>
                    <a:pt x="8463" y="4470"/>
                  </a:lnTo>
                  <a:lnTo>
                    <a:pt x="7815" y="17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74"/>
            <p:cNvSpPr/>
            <p:nvPr/>
          </p:nvSpPr>
          <p:spPr>
            <a:xfrm flipH="1">
              <a:off x="7547719" y="3465046"/>
              <a:ext cx="390021" cy="556090"/>
            </a:xfrm>
            <a:custGeom>
              <a:avLst/>
              <a:gdLst/>
              <a:ahLst/>
              <a:cxnLst/>
              <a:rect l="l" t="t" r="r" b="b"/>
              <a:pathLst>
                <a:path w="15390" h="21943" extrusionOk="0">
                  <a:moveTo>
                    <a:pt x="10032" y="1"/>
                  </a:moveTo>
                  <a:lnTo>
                    <a:pt x="2833" y="2082"/>
                  </a:lnTo>
                  <a:lnTo>
                    <a:pt x="0" y="19485"/>
                  </a:lnTo>
                  <a:lnTo>
                    <a:pt x="11159" y="21942"/>
                  </a:lnTo>
                  <a:cubicBezTo>
                    <a:pt x="13172" y="14333"/>
                    <a:pt x="15390" y="3482"/>
                    <a:pt x="15390" y="3482"/>
                  </a:cubicBezTo>
                  <a:lnTo>
                    <a:pt x="100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74"/>
            <p:cNvSpPr/>
            <p:nvPr/>
          </p:nvSpPr>
          <p:spPr>
            <a:xfrm flipH="1">
              <a:off x="7639383" y="3926849"/>
              <a:ext cx="312194" cy="107249"/>
            </a:xfrm>
            <a:custGeom>
              <a:avLst/>
              <a:gdLst/>
              <a:ahLst/>
              <a:cxnLst/>
              <a:rect l="l" t="t" r="r" b="b"/>
              <a:pathLst>
                <a:path w="12319" h="4232" extrusionOk="0">
                  <a:moveTo>
                    <a:pt x="103" y="1"/>
                  </a:moveTo>
                  <a:lnTo>
                    <a:pt x="0" y="1536"/>
                  </a:lnTo>
                  <a:lnTo>
                    <a:pt x="11943" y="4232"/>
                  </a:lnTo>
                  <a:lnTo>
                    <a:pt x="12319" y="27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74"/>
            <p:cNvSpPr/>
            <p:nvPr/>
          </p:nvSpPr>
          <p:spPr>
            <a:xfrm flipH="1">
              <a:off x="7584038" y="1783630"/>
              <a:ext cx="501579" cy="421344"/>
            </a:xfrm>
            <a:custGeom>
              <a:avLst/>
              <a:gdLst/>
              <a:ahLst/>
              <a:cxnLst/>
              <a:rect l="l" t="t" r="r" b="b"/>
              <a:pathLst>
                <a:path w="19792" h="16626" extrusionOk="0">
                  <a:moveTo>
                    <a:pt x="8439" y="0"/>
                  </a:moveTo>
                  <a:cubicBezTo>
                    <a:pt x="8264" y="0"/>
                    <a:pt x="8088" y="27"/>
                    <a:pt x="7917" y="80"/>
                  </a:cubicBezTo>
                  <a:cubicBezTo>
                    <a:pt x="7473" y="182"/>
                    <a:pt x="7064" y="455"/>
                    <a:pt x="6722" y="762"/>
                  </a:cubicBezTo>
                  <a:cubicBezTo>
                    <a:pt x="5289" y="1991"/>
                    <a:pt x="4470" y="3799"/>
                    <a:pt x="4505" y="5676"/>
                  </a:cubicBezTo>
                  <a:cubicBezTo>
                    <a:pt x="4197" y="5198"/>
                    <a:pt x="3856" y="4687"/>
                    <a:pt x="3310" y="4618"/>
                  </a:cubicBezTo>
                  <a:cubicBezTo>
                    <a:pt x="3275" y="4615"/>
                    <a:pt x="3241" y="4613"/>
                    <a:pt x="3206" y="4613"/>
                  </a:cubicBezTo>
                  <a:cubicBezTo>
                    <a:pt x="2900" y="4613"/>
                    <a:pt x="2603" y="4745"/>
                    <a:pt x="2389" y="4959"/>
                  </a:cubicBezTo>
                  <a:cubicBezTo>
                    <a:pt x="2116" y="5164"/>
                    <a:pt x="1945" y="5471"/>
                    <a:pt x="1809" y="5778"/>
                  </a:cubicBezTo>
                  <a:cubicBezTo>
                    <a:pt x="1106" y="7313"/>
                    <a:pt x="1091" y="9057"/>
                    <a:pt x="1821" y="10562"/>
                  </a:cubicBezTo>
                  <a:lnTo>
                    <a:pt x="1821" y="10562"/>
                  </a:lnTo>
                  <a:cubicBezTo>
                    <a:pt x="1659" y="10386"/>
                    <a:pt x="1404" y="10292"/>
                    <a:pt x="1151" y="10292"/>
                  </a:cubicBezTo>
                  <a:cubicBezTo>
                    <a:pt x="1037" y="10292"/>
                    <a:pt x="923" y="10311"/>
                    <a:pt x="819" y="10351"/>
                  </a:cubicBezTo>
                  <a:cubicBezTo>
                    <a:pt x="376" y="10522"/>
                    <a:pt x="69" y="10999"/>
                    <a:pt x="34" y="11477"/>
                  </a:cubicBezTo>
                  <a:cubicBezTo>
                    <a:pt x="0" y="11955"/>
                    <a:pt x="137" y="12432"/>
                    <a:pt x="341" y="12876"/>
                  </a:cubicBezTo>
                  <a:cubicBezTo>
                    <a:pt x="1126" y="14650"/>
                    <a:pt x="2764" y="16050"/>
                    <a:pt x="4641" y="16493"/>
                  </a:cubicBezTo>
                  <a:cubicBezTo>
                    <a:pt x="5016" y="16584"/>
                    <a:pt x="5380" y="16626"/>
                    <a:pt x="5738" y="16626"/>
                  </a:cubicBezTo>
                  <a:cubicBezTo>
                    <a:pt x="6453" y="16626"/>
                    <a:pt x="7143" y="16459"/>
                    <a:pt x="7849" y="16186"/>
                  </a:cubicBezTo>
                  <a:cubicBezTo>
                    <a:pt x="8940" y="15777"/>
                    <a:pt x="9896" y="15162"/>
                    <a:pt x="10817" y="14480"/>
                  </a:cubicBezTo>
                  <a:cubicBezTo>
                    <a:pt x="12489" y="13286"/>
                    <a:pt x="14298" y="11852"/>
                    <a:pt x="15765" y="10419"/>
                  </a:cubicBezTo>
                  <a:cubicBezTo>
                    <a:pt x="16140" y="10560"/>
                    <a:pt x="16530" y="10652"/>
                    <a:pt x="16915" y="10652"/>
                  </a:cubicBezTo>
                  <a:cubicBezTo>
                    <a:pt x="17091" y="10652"/>
                    <a:pt x="17266" y="10633"/>
                    <a:pt x="17437" y="10590"/>
                  </a:cubicBezTo>
                  <a:cubicBezTo>
                    <a:pt x="17983" y="10453"/>
                    <a:pt x="18495" y="10010"/>
                    <a:pt x="18597" y="9464"/>
                  </a:cubicBezTo>
                  <a:cubicBezTo>
                    <a:pt x="18700" y="8918"/>
                    <a:pt x="18393" y="8338"/>
                    <a:pt x="18017" y="7928"/>
                  </a:cubicBezTo>
                  <a:lnTo>
                    <a:pt x="18017" y="7928"/>
                  </a:lnTo>
                  <a:cubicBezTo>
                    <a:pt x="18111" y="7934"/>
                    <a:pt x="18207" y="7938"/>
                    <a:pt x="18303" y="7938"/>
                  </a:cubicBezTo>
                  <a:cubicBezTo>
                    <a:pt x="18733" y="7938"/>
                    <a:pt x="19172" y="7860"/>
                    <a:pt x="19450" y="7553"/>
                  </a:cubicBezTo>
                  <a:cubicBezTo>
                    <a:pt x="19792" y="7212"/>
                    <a:pt x="19792" y="6666"/>
                    <a:pt x="19655" y="6188"/>
                  </a:cubicBezTo>
                  <a:cubicBezTo>
                    <a:pt x="19382" y="5301"/>
                    <a:pt x="18700" y="4584"/>
                    <a:pt x="17847" y="4175"/>
                  </a:cubicBezTo>
                  <a:cubicBezTo>
                    <a:pt x="17207" y="3868"/>
                    <a:pt x="16529" y="3714"/>
                    <a:pt x="15841" y="3714"/>
                  </a:cubicBezTo>
                  <a:cubicBezTo>
                    <a:pt x="15612" y="3714"/>
                    <a:pt x="15381" y="3731"/>
                    <a:pt x="15151" y="3765"/>
                  </a:cubicBezTo>
                  <a:cubicBezTo>
                    <a:pt x="15492" y="3390"/>
                    <a:pt x="15833" y="2980"/>
                    <a:pt x="16004" y="2469"/>
                  </a:cubicBezTo>
                  <a:cubicBezTo>
                    <a:pt x="16175" y="1991"/>
                    <a:pt x="16209" y="1445"/>
                    <a:pt x="15902" y="1001"/>
                  </a:cubicBezTo>
                  <a:cubicBezTo>
                    <a:pt x="15629" y="592"/>
                    <a:pt x="15151" y="387"/>
                    <a:pt x="14639" y="285"/>
                  </a:cubicBezTo>
                  <a:cubicBezTo>
                    <a:pt x="14482" y="265"/>
                    <a:pt x="14322" y="255"/>
                    <a:pt x="14161" y="255"/>
                  </a:cubicBezTo>
                  <a:cubicBezTo>
                    <a:pt x="13483" y="255"/>
                    <a:pt x="12782" y="425"/>
                    <a:pt x="12148" y="728"/>
                  </a:cubicBezTo>
                  <a:cubicBezTo>
                    <a:pt x="11397" y="1069"/>
                    <a:pt x="10783" y="1581"/>
                    <a:pt x="10101" y="2127"/>
                  </a:cubicBezTo>
                  <a:cubicBezTo>
                    <a:pt x="9998" y="1411"/>
                    <a:pt x="9828" y="626"/>
                    <a:pt x="9248" y="216"/>
                  </a:cubicBezTo>
                  <a:cubicBezTo>
                    <a:pt x="8996" y="70"/>
                    <a:pt x="8718" y="0"/>
                    <a:pt x="8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74"/>
            <p:cNvSpPr/>
            <p:nvPr/>
          </p:nvSpPr>
          <p:spPr>
            <a:xfrm flipH="1">
              <a:off x="7148190" y="1474545"/>
              <a:ext cx="612275" cy="1140717"/>
            </a:xfrm>
            <a:custGeom>
              <a:avLst/>
              <a:gdLst/>
              <a:ahLst/>
              <a:cxnLst/>
              <a:rect l="l" t="t" r="r" b="b"/>
              <a:pathLst>
                <a:path w="24160" h="45012" extrusionOk="0">
                  <a:moveTo>
                    <a:pt x="12952" y="0"/>
                  </a:moveTo>
                  <a:cubicBezTo>
                    <a:pt x="12651" y="0"/>
                    <a:pt x="12345" y="52"/>
                    <a:pt x="12046" y="162"/>
                  </a:cubicBezTo>
                  <a:cubicBezTo>
                    <a:pt x="10613" y="640"/>
                    <a:pt x="9862" y="2210"/>
                    <a:pt x="10374" y="3643"/>
                  </a:cubicBezTo>
                  <a:lnTo>
                    <a:pt x="16345" y="20670"/>
                  </a:lnTo>
                  <a:cubicBezTo>
                    <a:pt x="15356" y="21660"/>
                    <a:pt x="14400" y="22683"/>
                    <a:pt x="13445" y="23673"/>
                  </a:cubicBezTo>
                  <a:cubicBezTo>
                    <a:pt x="12694" y="24458"/>
                    <a:pt x="11978" y="25209"/>
                    <a:pt x="11261" y="25993"/>
                  </a:cubicBezTo>
                  <a:cubicBezTo>
                    <a:pt x="10545" y="26778"/>
                    <a:pt x="9828" y="27597"/>
                    <a:pt x="9145" y="28382"/>
                  </a:cubicBezTo>
                  <a:cubicBezTo>
                    <a:pt x="7712" y="29952"/>
                    <a:pt x="6347" y="31555"/>
                    <a:pt x="4982" y="33193"/>
                  </a:cubicBezTo>
                  <a:cubicBezTo>
                    <a:pt x="3652" y="34865"/>
                    <a:pt x="2321" y="36537"/>
                    <a:pt x="1127" y="38278"/>
                  </a:cubicBezTo>
                  <a:cubicBezTo>
                    <a:pt x="1" y="39916"/>
                    <a:pt x="137" y="42134"/>
                    <a:pt x="1536" y="43635"/>
                  </a:cubicBezTo>
                  <a:cubicBezTo>
                    <a:pt x="2379" y="44550"/>
                    <a:pt x="3533" y="45012"/>
                    <a:pt x="4690" y="45012"/>
                  </a:cubicBezTo>
                  <a:cubicBezTo>
                    <a:pt x="5736" y="45012"/>
                    <a:pt x="6784" y="44635"/>
                    <a:pt x="7610" y="43874"/>
                  </a:cubicBezTo>
                  <a:cubicBezTo>
                    <a:pt x="9145" y="42407"/>
                    <a:pt x="10613" y="40837"/>
                    <a:pt x="12046" y="39267"/>
                  </a:cubicBezTo>
                  <a:cubicBezTo>
                    <a:pt x="13445" y="37698"/>
                    <a:pt x="14844" y="36094"/>
                    <a:pt x="16209" y="34456"/>
                  </a:cubicBezTo>
                  <a:cubicBezTo>
                    <a:pt x="16891" y="33637"/>
                    <a:pt x="17574" y="32818"/>
                    <a:pt x="18222" y="31999"/>
                  </a:cubicBezTo>
                  <a:cubicBezTo>
                    <a:pt x="18905" y="31180"/>
                    <a:pt x="19553" y="30327"/>
                    <a:pt x="20201" y="29508"/>
                  </a:cubicBezTo>
                  <a:cubicBezTo>
                    <a:pt x="21430" y="27904"/>
                    <a:pt x="22658" y="26335"/>
                    <a:pt x="23818" y="24663"/>
                  </a:cubicBezTo>
                  <a:cubicBezTo>
                    <a:pt x="22897" y="22752"/>
                    <a:pt x="23341" y="20875"/>
                    <a:pt x="24160" y="19203"/>
                  </a:cubicBezTo>
                  <a:lnTo>
                    <a:pt x="15390" y="1527"/>
                  </a:lnTo>
                  <a:cubicBezTo>
                    <a:pt x="14917" y="582"/>
                    <a:pt x="13959" y="0"/>
                    <a:pt x="1295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74"/>
            <p:cNvSpPr/>
            <p:nvPr/>
          </p:nvSpPr>
          <p:spPr>
            <a:xfrm flipH="1">
              <a:off x="7120501" y="1961184"/>
              <a:ext cx="59682" cy="138395"/>
            </a:xfrm>
            <a:custGeom>
              <a:avLst/>
              <a:gdLst/>
              <a:ahLst/>
              <a:cxnLst/>
              <a:rect l="l" t="t" r="r" b="b"/>
              <a:pathLst>
                <a:path w="2355" h="5461" extrusionOk="0">
                  <a:moveTo>
                    <a:pt x="1263" y="1"/>
                  </a:moveTo>
                  <a:cubicBezTo>
                    <a:pt x="444" y="1673"/>
                    <a:pt x="0" y="3550"/>
                    <a:pt x="887" y="5461"/>
                  </a:cubicBezTo>
                  <a:cubicBezTo>
                    <a:pt x="956" y="5358"/>
                    <a:pt x="1058" y="5256"/>
                    <a:pt x="1126" y="5188"/>
                  </a:cubicBezTo>
                  <a:lnTo>
                    <a:pt x="1501" y="4607"/>
                  </a:lnTo>
                  <a:cubicBezTo>
                    <a:pt x="2218" y="3584"/>
                    <a:pt x="2355" y="2219"/>
                    <a:pt x="1774" y="990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74"/>
            <p:cNvSpPr/>
            <p:nvPr/>
          </p:nvSpPr>
          <p:spPr>
            <a:xfrm flipH="1">
              <a:off x="7565867" y="871125"/>
              <a:ext cx="475653" cy="186394"/>
            </a:xfrm>
            <a:custGeom>
              <a:avLst/>
              <a:gdLst/>
              <a:ahLst/>
              <a:cxnLst/>
              <a:rect l="l" t="t" r="r" b="b"/>
              <a:pathLst>
                <a:path w="18769" h="7355" extrusionOk="0">
                  <a:moveTo>
                    <a:pt x="14962" y="0"/>
                  </a:moveTo>
                  <a:cubicBezTo>
                    <a:pt x="14831" y="0"/>
                    <a:pt x="14700" y="6"/>
                    <a:pt x="14571" y="18"/>
                  </a:cubicBezTo>
                  <a:cubicBezTo>
                    <a:pt x="13411" y="154"/>
                    <a:pt x="12353" y="666"/>
                    <a:pt x="11432" y="1349"/>
                  </a:cubicBezTo>
                  <a:cubicBezTo>
                    <a:pt x="10749" y="1826"/>
                    <a:pt x="10101" y="2406"/>
                    <a:pt x="9316" y="2475"/>
                  </a:cubicBezTo>
                  <a:cubicBezTo>
                    <a:pt x="9257" y="2480"/>
                    <a:pt x="9198" y="2482"/>
                    <a:pt x="9139" y="2482"/>
                  </a:cubicBezTo>
                  <a:cubicBezTo>
                    <a:pt x="8418" y="2482"/>
                    <a:pt x="7727" y="2115"/>
                    <a:pt x="7064" y="1895"/>
                  </a:cubicBezTo>
                  <a:cubicBezTo>
                    <a:pt x="6541" y="1720"/>
                    <a:pt x="5993" y="1636"/>
                    <a:pt x="5446" y="1636"/>
                  </a:cubicBezTo>
                  <a:cubicBezTo>
                    <a:pt x="4279" y="1636"/>
                    <a:pt x="3113" y="2017"/>
                    <a:pt x="2184" y="2713"/>
                  </a:cubicBezTo>
                  <a:cubicBezTo>
                    <a:pt x="819" y="3737"/>
                    <a:pt x="1" y="5443"/>
                    <a:pt x="69" y="7149"/>
                  </a:cubicBezTo>
                  <a:lnTo>
                    <a:pt x="17983" y="7354"/>
                  </a:lnTo>
                  <a:cubicBezTo>
                    <a:pt x="18325" y="6296"/>
                    <a:pt x="18666" y="5239"/>
                    <a:pt x="18700" y="4147"/>
                  </a:cubicBezTo>
                  <a:cubicBezTo>
                    <a:pt x="18768" y="3055"/>
                    <a:pt x="18495" y="1895"/>
                    <a:pt x="17745" y="1076"/>
                  </a:cubicBezTo>
                  <a:cubicBezTo>
                    <a:pt x="17020" y="351"/>
                    <a:pt x="15974" y="0"/>
                    <a:pt x="1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74"/>
            <p:cNvSpPr/>
            <p:nvPr/>
          </p:nvSpPr>
          <p:spPr>
            <a:xfrm flipH="1">
              <a:off x="7338438" y="927640"/>
              <a:ext cx="502440" cy="221088"/>
            </a:xfrm>
            <a:custGeom>
              <a:avLst/>
              <a:gdLst/>
              <a:ahLst/>
              <a:cxnLst/>
              <a:rect l="l" t="t" r="r" b="b"/>
              <a:pathLst>
                <a:path w="19826" h="8724" extrusionOk="0">
                  <a:moveTo>
                    <a:pt x="5503" y="0"/>
                  </a:moveTo>
                  <a:cubicBezTo>
                    <a:pt x="4398" y="0"/>
                    <a:pt x="3274" y="471"/>
                    <a:pt x="2389" y="1200"/>
                  </a:cubicBezTo>
                  <a:cubicBezTo>
                    <a:pt x="1263" y="2156"/>
                    <a:pt x="512" y="3486"/>
                    <a:pt x="0" y="4885"/>
                  </a:cubicBezTo>
                  <a:cubicBezTo>
                    <a:pt x="3105" y="6592"/>
                    <a:pt x="6415" y="8161"/>
                    <a:pt x="9930" y="8537"/>
                  </a:cubicBezTo>
                  <a:cubicBezTo>
                    <a:pt x="10936" y="8630"/>
                    <a:pt x="12067" y="8724"/>
                    <a:pt x="13204" y="8724"/>
                  </a:cubicBezTo>
                  <a:cubicBezTo>
                    <a:pt x="15382" y="8724"/>
                    <a:pt x="17583" y="8380"/>
                    <a:pt x="18972" y="7035"/>
                  </a:cubicBezTo>
                  <a:cubicBezTo>
                    <a:pt x="19655" y="6387"/>
                    <a:pt x="19826" y="5295"/>
                    <a:pt x="19450" y="4442"/>
                  </a:cubicBezTo>
                  <a:cubicBezTo>
                    <a:pt x="19109" y="3555"/>
                    <a:pt x="18324" y="2906"/>
                    <a:pt x="17437" y="2599"/>
                  </a:cubicBezTo>
                  <a:cubicBezTo>
                    <a:pt x="16929" y="2423"/>
                    <a:pt x="16398" y="2348"/>
                    <a:pt x="15864" y="2348"/>
                  </a:cubicBezTo>
                  <a:cubicBezTo>
                    <a:pt x="15466" y="2348"/>
                    <a:pt x="15066" y="2390"/>
                    <a:pt x="14673" y="2463"/>
                  </a:cubicBezTo>
                  <a:cubicBezTo>
                    <a:pt x="13802" y="2608"/>
                    <a:pt x="12955" y="2901"/>
                    <a:pt x="12091" y="2901"/>
                  </a:cubicBezTo>
                  <a:cubicBezTo>
                    <a:pt x="11940" y="2901"/>
                    <a:pt x="11788" y="2892"/>
                    <a:pt x="11636" y="2872"/>
                  </a:cubicBezTo>
                  <a:cubicBezTo>
                    <a:pt x="9691" y="2633"/>
                    <a:pt x="8394" y="688"/>
                    <a:pt x="6518" y="142"/>
                  </a:cubicBezTo>
                  <a:cubicBezTo>
                    <a:pt x="6186" y="45"/>
                    <a:pt x="5846" y="0"/>
                    <a:pt x="5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74"/>
            <p:cNvSpPr/>
            <p:nvPr/>
          </p:nvSpPr>
          <p:spPr>
            <a:xfrm flipH="1">
              <a:off x="7734501" y="964286"/>
              <a:ext cx="524945" cy="184899"/>
            </a:xfrm>
            <a:custGeom>
              <a:avLst/>
              <a:gdLst/>
              <a:ahLst/>
              <a:cxnLst/>
              <a:rect l="l" t="t" r="r" b="b"/>
              <a:pathLst>
                <a:path w="20714" h="7296" extrusionOk="0">
                  <a:moveTo>
                    <a:pt x="4371" y="1"/>
                  </a:moveTo>
                  <a:cubicBezTo>
                    <a:pt x="3501" y="1"/>
                    <a:pt x="2633" y="258"/>
                    <a:pt x="1946" y="778"/>
                  </a:cubicBezTo>
                  <a:cubicBezTo>
                    <a:pt x="649" y="1733"/>
                    <a:pt x="1" y="3473"/>
                    <a:pt x="342" y="5009"/>
                  </a:cubicBezTo>
                  <a:cubicBezTo>
                    <a:pt x="6279" y="5419"/>
                    <a:pt x="12080" y="7193"/>
                    <a:pt x="18017" y="7295"/>
                  </a:cubicBezTo>
                  <a:cubicBezTo>
                    <a:pt x="19041" y="7295"/>
                    <a:pt x="19894" y="6920"/>
                    <a:pt x="20577" y="6169"/>
                  </a:cubicBezTo>
                  <a:cubicBezTo>
                    <a:pt x="20713" y="5111"/>
                    <a:pt x="20645" y="4054"/>
                    <a:pt x="20235" y="3098"/>
                  </a:cubicBezTo>
                  <a:cubicBezTo>
                    <a:pt x="19826" y="2109"/>
                    <a:pt x="19075" y="1290"/>
                    <a:pt x="18086" y="948"/>
                  </a:cubicBezTo>
                  <a:cubicBezTo>
                    <a:pt x="17714" y="820"/>
                    <a:pt x="17333" y="764"/>
                    <a:pt x="16949" y="764"/>
                  </a:cubicBezTo>
                  <a:cubicBezTo>
                    <a:pt x="16311" y="764"/>
                    <a:pt x="15667" y="919"/>
                    <a:pt x="15049" y="1153"/>
                  </a:cubicBezTo>
                  <a:cubicBezTo>
                    <a:pt x="14093" y="1494"/>
                    <a:pt x="13172" y="1972"/>
                    <a:pt x="12182" y="2313"/>
                  </a:cubicBezTo>
                  <a:cubicBezTo>
                    <a:pt x="11628" y="2511"/>
                    <a:pt x="11027" y="2641"/>
                    <a:pt x="10427" y="2641"/>
                  </a:cubicBezTo>
                  <a:cubicBezTo>
                    <a:pt x="9994" y="2641"/>
                    <a:pt x="9561" y="2573"/>
                    <a:pt x="9146" y="2416"/>
                  </a:cubicBezTo>
                  <a:cubicBezTo>
                    <a:pt x="8122" y="2040"/>
                    <a:pt x="7405" y="1085"/>
                    <a:pt x="6450" y="539"/>
                  </a:cubicBezTo>
                  <a:cubicBezTo>
                    <a:pt x="5828" y="181"/>
                    <a:pt x="5099" y="1"/>
                    <a:pt x="4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74"/>
            <p:cNvSpPr/>
            <p:nvPr/>
          </p:nvSpPr>
          <p:spPr>
            <a:xfrm flipH="1">
              <a:off x="7531279" y="1051441"/>
              <a:ext cx="716914" cy="620055"/>
            </a:xfrm>
            <a:custGeom>
              <a:avLst/>
              <a:gdLst/>
              <a:ahLst/>
              <a:cxnLst/>
              <a:rect l="l" t="t" r="r" b="b"/>
              <a:pathLst>
                <a:path w="28289" h="24467" extrusionOk="0">
                  <a:moveTo>
                    <a:pt x="0" y="0"/>
                  </a:moveTo>
                  <a:lnTo>
                    <a:pt x="0" y="24467"/>
                  </a:lnTo>
                  <a:lnTo>
                    <a:pt x="28288" y="24467"/>
                  </a:lnTo>
                  <a:lnTo>
                    <a:pt x="28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74"/>
            <p:cNvSpPr/>
            <p:nvPr/>
          </p:nvSpPr>
          <p:spPr>
            <a:xfrm flipH="1">
              <a:off x="7342772" y="1051441"/>
              <a:ext cx="522334" cy="620055"/>
            </a:xfrm>
            <a:custGeom>
              <a:avLst/>
              <a:gdLst/>
              <a:ahLst/>
              <a:cxnLst/>
              <a:rect l="l" t="t" r="r" b="b"/>
              <a:pathLst>
                <a:path w="20611" h="24467" extrusionOk="0">
                  <a:moveTo>
                    <a:pt x="1" y="0"/>
                  </a:moveTo>
                  <a:lnTo>
                    <a:pt x="1" y="24467"/>
                  </a:lnTo>
                  <a:lnTo>
                    <a:pt x="20611" y="24467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74"/>
            <p:cNvSpPr/>
            <p:nvPr/>
          </p:nvSpPr>
          <p:spPr>
            <a:xfrm flipH="1">
              <a:off x="7576247" y="1051441"/>
              <a:ext cx="55373" cy="620055"/>
            </a:xfrm>
            <a:custGeom>
              <a:avLst/>
              <a:gdLst/>
              <a:ahLst/>
              <a:cxnLst/>
              <a:rect l="l" t="t" r="r" b="b"/>
              <a:pathLst>
                <a:path w="2185" h="24467" extrusionOk="0">
                  <a:moveTo>
                    <a:pt x="1" y="0"/>
                  </a:moveTo>
                  <a:lnTo>
                    <a:pt x="1" y="24467"/>
                  </a:lnTo>
                  <a:lnTo>
                    <a:pt x="2185" y="24467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74"/>
            <p:cNvSpPr/>
            <p:nvPr/>
          </p:nvSpPr>
          <p:spPr>
            <a:xfrm flipH="1">
              <a:off x="8045830" y="1051441"/>
              <a:ext cx="55348" cy="620055"/>
            </a:xfrm>
            <a:custGeom>
              <a:avLst/>
              <a:gdLst/>
              <a:ahLst/>
              <a:cxnLst/>
              <a:rect l="l" t="t" r="r" b="b"/>
              <a:pathLst>
                <a:path w="2184" h="24467" extrusionOk="0">
                  <a:moveTo>
                    <a:pt x="0" y="0"/>
                  </a:moveTo>
                  <a:lnTo>
                    <a:pt x="0" y="24467"/>
                  </a:lnTo>
                  <a:lnTo>
                    <a:pt x="2184" y="2446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74"/>
            <p:cNvSpPr/>
            <p:nvPr/>
          </p:nvSpPr>
          <p:spPr>
            <a:xfrm flipH="1">
              <a:off x="7254555" y="1051441"/>
              <a:ext cx="610552" cy="210165"/>
            </a:xfrm>
            <a:custGeom>
              <a:avLst/>
              <a:gdLst/>
              <a:ahLst/>
              <a:cxnLst/>
              <a:rect l="l" t="t" r="r" b="b"/>
              <a:pathLst>
                <a:path w="24092" h="8293" extrusionOk="0">
                  <a:moveTo>
                    <a:pt x="1" y="0"/>
                  </a:moveTo>
                  <a:lnTo>
                    <a:pt x="3481" y="8292"/>
                  </a:lnTo>
                  <a:lnTo>
                    <a:pt x="24091" y="8292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74"/>
            <p:cNvSpPr/>
            <p:nvPr/>
          </p:nvSpPr>
          <p:spPr>
            <a:xfrm flipH="1">
              <a:off x="7865093" y="1051441"/>
              <a:ext cx="471320" cy="210165"/>
            </a:xfrm>
            <a:custGeom>
              <a:avLst/>
              <a:gdLst/>
              <a:ahLst/>
              <a:cxnLst/>
              <a:rect l="l" t="t" r="r" b="b"/>
              <a:pathLst>
                <a:path w="18598" h="8293" extrusionOk="0">
                  <a:moveTo>
                    <a:pt x="3481" y="0"/>
                  </a:moveTo>
                  <a:lnTo>
                    <a:pt x="1" y="8292"/>
                  </a:lnTo>
                  <a:lnTo>
                    <a:pt x="15117" y="8292"/>
                  </a:lnTo>
                  <a:lnTo>
                    <a:pt x="18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74"/>
            <p:cNvSpPr/>
            <p:nvPr/>
          </p:nvSpPr>
          <p:spPr>
            <a:xfrm flipH="1">
              <a:off x="7724127" y="2256939"/>
              <a:ext cx="171239" cy="230921"/>
            </a:xfrm>
            <a:custGeom>
              <a:avLst/>
              <a:gdLst/>
              <a:ahLst/>
              <a:cxnLst/>
              <a:rect l="l" t="t" r="r" b="b"/>
              <a:pathLst>
                <a:path w="6757" h="9112" extrusionOk="0">
                  <a:moveTo>
                    <a:pt x="0" y="1"/>
                  </a:moveTo>
                  <a:lnTo>
                    <a:pt x="0" y="9112"/>
                  </a:lnTo>
                  <a:lnTo>
                    <a:pt x="6757" y="9112"/>
                  </a:lnTo>
                  <a:lnTo>
                    <a:pt x="6757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74"/>
            <p:cNvSpPr/>
            <p:nvPr/>
          </p:nvSpPr>
          <p:spPr>
            <a:xfrm flipH="1">
              <a:off x="7724127" y="2256939"/>
              <a:ext cx="165182" cy="71922"/>
            </a:xfrm>
            <a:custGeom>
              <a:avLst/>
              <a:gdLst/>
              <a:ahLst/>
              <a:cxnLst/>
              <a:rect l="l" t="t" r="r" b="b"/>
              <a:pathLst>
                <a:path w="6518" h="2838" extrusionOk="0">
                  <a:moveTo>
                    <a:pt x="0" y="1"/>
                  </a:moveTo>
                  <a:cubicBezTo>
                    <a:pt x="1337" y="2546"/>
                    <a:pt x="4512" y="2837"/>
                    <a:pt x="6180" y="2837"/>
                  </a:cubicBezTo>
                  <a:cubicBezTo>
                    <a:pt x="6301" y="2837"/>
                    <a:pt x="6414" y="2836"/>
                    <a:pt x="6518" y="2833"/>
                  </a:cubicBezTo>
                  <a:lnTo>
                    <a:pt x="6518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74"/>
            <p:cNvSpPr/>
            <p:nvPr/>
          </p:nvSpPr>
          <p:spPr>
            <a:xfrm flipH="1">
              <a:off x="7544250" y="2353800"/>
              <a:ext cx="509384" cy="818107"/>
            </a:xfrm>
            <a:custGeom>
              <a:avLst/>
              <a:gdLst/>
              <a:ahLst/>
              <a:cxnLst/>
              <a:rect l="l" t="t" r="r" b="b"/>
              <a:pathLst>
                <a:path w="20100" h="32282" extrusionOk="0">
                  <a:moveTo>
                    <a:pt x="9760" y="1"/>
                  </a:moveTo>
                  <a:lnTo>
                    <a:pt x="3072" y="2253"/>
                  </a:lnTo>
                  <a:cubicBezTo>
                    <a:pt x="1229" y="2867"/>
                    <a:pt x="1" y="4880"/>
                    <a:pt x="69" y="7167"/>
                  </a:cubicBezTo>
                  <a:lnTo>
                    <a:pt x="786" y="32281"/>
                  </a:lnTo>
                  <a:lnTo>
                    <a:pt x="19314" y="32281"/>
                  </a:lnTo>
                  <a:lnTo>
                    <a:pt x="20031" y="7201"/>
                  </a:lnTo>
                  <a:cubicBezTo>
                    <a:pt x="20099" y="4914"/>
                    <a:pt x="18837" y="2901"/>
                    <a:pt x="16960" y="2287"/>
                  </a:cubicBezTo>
                  <a:lnTo>
                    <a:pt x="976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74"/>
            <p:cNvSpPr/>
            <p:nvPr/>
          </p:nvSpPr>
          <p:spPr>
            <a:xfrm flipH="1">
              <a:off x="7527828" y="3126918"/>
              <a:ext cx="542228" cy="422916"/>
            </a:xfrm>
            <a:custGeom>
              <a:avLst/>
              <a:gdLst/>
              <a:ahLst/>
              <a:cxnLst/>
              <a:rect l="l" t="t" r="r" b="b"/>
              <a:pathLst>
                <a:path w="21396" h="16688" extrusionOk="0">
                  <a:moveTo>
                    <a:pt x="1502" y="1"/>
                  </a:moveTo>
                  <a:lnTo>
                    <a:pt x="308" y="11227"/>
                  </a:lnTo>
                  <a:cubicBezTo>
                    <a:pt x="0" y="14128"/>
                    <a:pt x="1468" y="16687"/>
                    <a:pt x="3447" y="16687"/>
                  </a:cubicBezTo>
                  <a:lnTo>
                    <a:pt x="17949" y="16687"/>
                  </a:lnTo>
                  <a:cubicBezTo>
                    <a:pt x="19928" y="16687"/>
                    <a:pt x="21396" y="14128"/>
                    <a:pt x="21089" y="11227"/>
                  </a:cubicBezTo>
                  <a:lnTo>
                    <a:pt x="19894" y="1"/>
                  </a:lnTo>
                  <a:close/>
                </a:path>
              </a:pathLst>
            </a:custGeom>
            <a:solidFill>
              <a:srgbClr val="D06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74"/>
            <p:cNvSpPr/>
            <p:nvPr/>
          </p:nvSpPr>
          <p:spPr>
            <a:xfrm flipH="1">
              <a:off x="8390015" y="2024314"/>
              <a:ext cx="58820" cy="143591"/>
            </a:xfrm>
            <a:custGeom>
              <a:avLst/>
              <a:gdLst/>
              <a:ahLst/>
              <a:cxnLst/>
              <a:rect l="l" t="t" r="r" b="b"/>
              <a:pathLst>
                <a:path w="2321" h="5666" extrusionOk="0">
                  <a:moveTo>
                    <a:pt x="956" y="1"/>
                  </a:moveTo>
                  <a:lnTo>
                    <a:pt x="376" y="1400"/>
                  </a:lnTo>
                  <a:cubicBezTo>
                    <a:pt x="1" y="2424"/>
                    <a:pt x="69" y="3618"/>
                    <a:pt x="717" y="4607"/>
                  </a:cubicBezTo>
                  <a:lnTo>
                    <a:pt x="1195" y="5256"/>
                  </a:lnTo>
                  <a:cubicBezTo>
                    <a:pt x="1263" y="5392"/>
                    <a:pt x="1366" y="5529"/>
                    <a:pt x="1468" y="5665"/>
                  </a:cubicBezTo>
                  <a:cubicBezTo>
                    <a:pt x="2321" y="3789"/>
                    <a:pt x="1809" y="1741"/>
                    <a:pt x="956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74"/>
            <p:cNvSpPr/>
            <p:nvPr/>
          </p:nvSpPr>
          <p:spPr>
            <a:xfrm flipH="1">
              <a:off x="7848673" y="1465244"/>
              <a:ext cx="575934" cy="1161396"/>
            </a:xfrm>
            <a:custGeom>
              <a:avLst/>
              <a:gdLst/>
              <a:ahLst/>
              <a:cxnLst/>
              <a:rect l="l" t="t" r="r" b="b"/>
              <a:pathLst>
                <a:path w="22726" h="45828" extrusionOk="0">
                  <a:moveTo>
                    <a:pt x="10468" y="0"/>
                  </a:moveTo>
                  <a:cubicBezTo>
                    <a:pt x="9571" y="0"/>
                    <a:pt x="8726" y="528"/>
                    <a:pt x="8360" y="1416"/>
                  </a:cubicBezTo>
                  <a:lnTo>
                    <a:pt x="0" y="22061"/>
                  </a:lnTo>
                  <a:cubicBezTo>
                    <a:pt x="853" y="23801"/>
                    <a:pt x="1365" y="25849"/>
                    <a:pt x="512" y="27725"/>
                  </a:cubicBezTo>
                  <a:cubicBezTo>
                    <a:pt x="1501" y="29158"/>
                    <a:pt x="2559" y="30558"/>
                    <a:pt x="3617" y="31922"/>
                  </a:cubicBezTo>
                  <a:cubicBezTo>
                    <a:pt x="4197" y="32673"/>
                    <a:pt x="4777" y="33424"/>
                    <a:pt x="5391" y="34140"/>
                  </a:cubicBezTo>
                  <a:cubicBezTo>
                    <a:pt x="5972" y="34891"/>
                    <a:pt x="6586" y="35642"/>
                    <a:pt x="7200" y="36358"/>
                  </a:cubicBezTo>
                  <a:cubicBezTo>
                    <a:pt x="8394" y="37826"/>
                    <a:pt x="9657" y="39259"/>
                    <a:pt x="10919" y="40658"/>
                  </a:cubicBezTo>
                  <a:cubicBezTo>
                    <a:pt x="12216" y="42057"/>
                    <a:pt x="13547" y="43422"/>
                    <a:pt x="14946" y="44719"/>
                  </a:cubicBezTo>
                  <a:cubicBezTo>
                    <a:pt x="15748" y="45444"/>
                    <a:pt x="16785" y="45828"/>
                    <a:pt x="17835" y="45828"/>
                  </a:cubicBezTo>
                  <a:cubicBezTo>
                    <a:pt x="18663" y="45828"/>
                    <a:pt x="19498" y="45590"/>
                    <a:pt x="20235" y="45094"/>
                  </a:cubicBezTo>
                  <a:cubicBezTo>
                    <a:pt x="22214" y="43763"/>
                    <a:pt x="22726" y="41067"/>
                    <a:pt x="21395" y="39122"/>
                  </a:cubicBezTo>
                  <a:cubicBezTo>
                    <a:pt x="20337" y="37519"/>
                    <a:pt x="19177" y="36017"/>
                    <a:pt x="17983" y="34550"/>
                  </a:cubicBezTo>
                  <a:cubicBezTo>
                    <a:pt x="16754" y="33083"/>
                    <a:pt x="15526" y="31649"/>
                    <a:pt x="14229" y="30250"/>
                  </a:cubicBezTo>
                  <a:cubicBezTo>
                    <a:pt x="13615" y="29534"/>
                    <a:pt x="12967" y="28817"/>
                    <a:pt x="12318" y="28135"/>
                  </a:cubicBezTo>
                  <a:cubicBezTo>
                    <a:pt x="11670" y="27452"/>
                    <a:pt x="11022" y="26770"/>
                    <a:pt x="10339" y="26053"/>
                  </a:cubicBezTo>
                  <a:cubicBezTo>
                    <a:pt x="9486" y="25166"/>
                    <a:pt x="8565" y="24279"/>
                    <a:pt x="7678" y="23392"/>
                  </a:cubicBezTo>
                  <a:lnTo>
                    <a:pt x="12626" y="2781"/>
                  </a:lnTo>
                  <a:cubicBezTo>
                    <a:pt x="12864" y="1723"/>
                    <a:pt x="12318" y="597"/>
                    <a:pt x="11295" y="154"/>
                  </a:cubicBezTo>
                  <a:cubicBezTo>
                    <a:pt x="11023" y="50"/>
                    <a:pt x="10743" y="0"/>
                    <a:pt x="1046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74"/>
            <p:cNvSpPr/>
            <p:nvPr/>
          </p:nvSpPr>
          <p:spPr>
            <a:xfrm flipH="1">
              <a:off x="7538194" y="3336354"/>
              <a:ext cx="542228" cy="1424198"/>
            </a:xfrm>
            <a:custGeom>
              <a:avLst/>
              <a:gdLst/>
              <a:ahLst/>
              <a:cxnLst/>
              <a:rect l="l" t="t" r="r" b="b"/>
              <a:pathLst>
                <a:path w="21396" h="56198" extrusionOk="0">
                  <a:moveTo>
                    <a:pt x="5294" y="1"/>
                  </a:moveTo>
                  <a:cubicBezTo>
                    <a:pt x="4807" y="1"/>
                    <a:pt x="4312" y="76"/>
                    <a:pt x="3822" y="233"/>
                  </a:cubicBezTo>
                  <a:cubicBezTo>
                    <a:pt x="1365" y="1052"/>
                    <a:pt x="0" y="3714"/>
                    <a:pt x="819" y="6205"/>
                  </a:cubicBezTo>
                  <a:cubicBezTo>
                    <a:pt x="1501" y="8321"/>
                    <a:pt x="2354" y="10334"/>
                    <a:pt x="3276" y="12313"/>
                  </a:cubicBezTo>
                  <a:cubicBezTo>
                    <a:pt x="4163" y="14326"/>
                    <a:pt x="5118" y="16271"/>
                    <a:pt x="6142" y="18216"/>
                  </a:cubicBezTo>
                  <a:cubicBezTo>
                    <a:pt x="7166" y="20161"/>
                    <a:pt x="8224" y="22072"/>
                    <a:pt x="9350" y="23949"/>
                  </a:cubicBezTo>
                  <a:cubicBezTo>
                    <a:pt x="10373" y="25621"/>
                    <a:pt x="11465" y="27327"/>
                    <a:pt x="12626" y="28931"/>
                  </a:cubicBezTo>
                  <a:lnTo>
                    <a:pt x="14980" y="53568"/>
                  </a:lnTo>
                  <a:cubicBezTo>
                    <a:pt x="15116" y="55001"/>
                    <a:pt x="16311" y="56161"/>
                    <a:pt x="17812" y="56195"/>
                  </a:cubicBezTo>
                  <a:cubicBezTo>
                    <a:pt x="17854" y="56197"/>
                    <a:pt x="17895" y="56198"/>
                    <a:pt x="17936" y="56198"/>
                  </a:cubicBezTo>
                  <a:cubicBezTo>
                    <a:pt x="19516" y="56198"/>
                    <a:pt x="20782" y="54926"/>
                    <a:pt x="20815" y="53363"/>
                  </a:cubicBezTo>
                  <a:lnTo>
                    <a:pt x="21395" y="30228"/>
                  </a:lnTo>
                  <a:cubicBezTo>
                    <a:pt x="19757" y="29238"/>
                    <a:pt x="19416" y="27327"/>
                    <a:pt x="19825" y="25382"/>
                  </a:cubicBezTo>
                  <a:cubicBezTo>
                    <a:pt x="20064" y="24870"/>
                    <a:pt x="20167" y="24359"/>
                    <a:pt x="20508" y="23949"/>
                  </a:cubicBezTo>
                  <a:cubicBezTo>
                    <a:pt x="19928" y="22311"/>
                    <a:pt x="19280" y="20741"/>
                    <a:pt x="18597" y="19172"/>
                  </a:cubicBezTo>
                  <a:cubicBezTo>
                    <a:pt x="17744" y="17159"/>
                    <a:pt x="16789" y="15179"/>
                    <a:pt x="15833" y="13234"/>
                  </a:cubicBezTo>
                  <a:cubicBezTo>
                    <a:pt x="14844" y="11289"/>
                    <a:pt x="13786" y="9344"/>
                    <a:pt x="12694" y="7468"/>
                  </a:cubicBezTo>
                  <a:cubicBezTo>
                    <a:pt x="11602" y="5591"/>
                    <a:pt x="10442" y="3714"/>
                    <a:pt x="9145" y="1940"/>
                  </a:cubicBezTo>
                  <a:cubicBezTo>
                    <a:pt x="8241" y="726"/>
                    <a:pt x="6810" y="1"/>
                    <a:pt x="529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74"/>
            <p:cNvSpPr/>
            <p:nvPr/>
          </p:nvSpPr>
          <p:spPr>
            <a:xfrm flipH="1">
              <a:off x="7536458" y="3943297"/>
              <a:ext cx="51927" cy="159126"/>
            </a:xfrm>
            <a:custGeom>
              <a:avLst/>
              <a:gdLst/>
              <a:ahLst/>
              <a:cxnLst/>
              <a:rect l="l" t="t" r="r" b="b"/>
              <a:pathLst>
                <a:path w="2049" h="6279" extrusionOk="0">
                  <a:moveTo>
                    <a:pt x="1093" y="0"/>
                  </a:moveTo>
                  <a:cubicBezTo>
                    <a:pt x="752" y="410"/>
                    <a:pt x="649" y="921"/>
                    <a:pt x="410" y="1433"/>
                  </a:cubicBezTo>
                  <a:cubicBezTo>
                    <a:pt x="1" y="3378"/>
                    <a:pt x="342" y="5289"/>
                    <a:pt x="1980" y="6279"/>
                  </a:cubicBezTo>
                  <a:lnTo>
                    <a:pt x="2048" y="3276"/>
                  </a:lnTo>
                  <a:cubicBezTo>
                    <a:pt x="2048" y="3071"/>
                    <a:pt x="2014" y="2866"/>
                    <a:pt x="1980" y="2696"/>
                  </a:cubicBezTo>
                  <a:lnTo>
                    <a:pt x="1537" y="1399"/>
                  </a:lnTo>
                  <a:cubicBezTo>
                    <a:pt x="1400" y="921"/>
                    <a:pt x="1229" y="444"/>
                    <a:pt x="109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74"/>
            <p:cNvSpPr/>
            <p:nvPr/>
          </p:nvSpPr>
          <p:spPr>
            <a:xfrm flipH="1">
              <a:off x="7637660" y="1888551"/>
              <a:ext cx="338145" cy="408192"/>
            </a:xfrm>
            <a:custGeom>
              <a:avLst/>
              <a:gdLst/>
              <a:ahLst/>
              <a:cxnLst/>
              <a:rect l="l" t="t" r="r" b="b"/>
              <a:pathLst>
                <a:path w="13343" h="16107" extrusionOk="0">
                  <a:moveTo>
                    <a:pt x="6655" y="1"/>
                  </a:moveTo>
                  <a:cubicBezTo>
                    <a:pt x="2970" y="1"/>
                    <a:pt x="1" y="3618"/>
                    <a:pt x="1" y="8088"/>
                  </a:cubicBezTo>
                  <a:cubicBezTo>
                    <a:pt x="1" y="9487"/>
                    <a:pt x="308" y="10886"/>
                    <a:pt x="888" y="12148"/>
                  </a:cubicBezTo>
                  <a:cubicBezTo>
                    <a:pt x="1434" y="13274"/>
                    <a:pt x="2253" y="14298"/>
                    <a:pt x="3277" y="15015"/>
                  </a:cubicBezTo>
                  <a:cubicBezTo>
                    <a:pt x="3925" y="15492"/>
                    <a:pt x="4642" y="15834"/>
                    <a:pt x="5426" y="16004"/>
                  </a:cubicBezTo>
                  <a:cubicBezTo>
                    <a:pt x="5938" y="16107"/>
                    <a:pt x="6484" y="16073"/>
                    <a:pt x="6996" y="16107"/>
                  </a:cubicBezTo>
                  <a:cubicBezTo>
                    <a:pt x="7576" y="16107"/>
                    <a:pt x="8156" y="16107"/>
                    <a:pt x="8702" y="16073"/>
                  </a:cubicBezTo>
                  <a:cubicBezTo>
                    <a:pt x="9385" y="16038"/>
                    <a:pt x="10067" y="16004"/>
                    <a:pt x="10716" y="15800"/>
                  </a:cubicBezTo>
                  <a:cubicBezTo>
                    <a:pt x="11261" y="15595"/>
                    <a:pt x="11773" y="15254"/>
                    <a:pt x="12183" y="14844"/>
                  </a:cubicBezTo>
                  <a:cubicBezTo>
                    <a:pt x="12899" y="14093"/>
                    <a:pt x="13275" y="13070"/>
                    <a:pt x="13275" y="12080"/>
                  </a:cubicBezTo>
                  <a:lnTo>
                    <a:pt x="13275" y="9214"/>
                  </a:lnTo>
                  <a:cubicBezTo>
                    <a:pt x="13309" y="8838"/>
                    <a:pt x="13343" y="8463"/>
                    <a:pt x="13343" y="8088"/>
                  </a:cubicBezTo>
                  <a:cubicBezTo>
                    <a:pt x="13343" y="3618"/>
                    <a:pt x="10340" y="1"/>
                    <a:pt x="665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74"/>
            <p:cNvSpPr/>
            <p:nvPr/>
          </p:nvSpPr>
          <p:spPr>
            <a:xfrm flipH="1">
              <a:off x="7932521" y="2075938"/>
              <a:ext cx="84796" cy="104082"/>
            </a:xfrm>
            <a:custGeom>
              <a:avLst/>
              <a:gdLst/>
              <a:ahLst/>
              <a:cxnLst/>
              <a:rect l="l" t="t" r="r" b="b"/>
              <a:pathLst>
                <a:path w="3346" h="4107" extrusionOk="0">
                  <a:moveTo>
                    <a:pt x="1944" y="1"/>
                  </a:moveTo>
                  <a:cubicBezTo>
                    <a:pt x="1888" y="1"/>
                    <a:pt x="1832" y="4"/>
                    <a:pt x="1775" y="11"/>
                  </a:cubicBezTo>
                  <a:cubicBezTo>
                    <a:pt x="1229" y="45"/>
                    <a:pt x="718" y="318"/>
                    <a:pt x="410" y="728"/>
                  </a:cubicBezTo>
                  <a:cubicBezTo>
                    <a:pt x="103" y="1137"/>
                    <a:pt x="1" y="1615"/>
                    <a:pt x="35" y="2093"/>
                  </a:cubicBezTo>
                  <a:cubicBezTo>
                    <a:pt x="35" y="2570"/>
                    <a:pt x="206" y="3082"/>
                    <a:pt x="547" y="3458"/>
                  </a:cubicBezTo>
                  <a:cubicBezTo>
                    <a:pt x="888" y="3833"/>
                    <a:pt x="1434" y="4106"/>
                    <a:pt x="2014" y="4106"/>
                  </a:cubicBezTo>
                  <a:cubicBezTo>
                    <a:pt x="2560" y="4106"/>
                    <a:pt x="3140" y="3799"/>
                    <a:pt x="3345" y="3355"/>
                  </a:cubicBezTo>
                  <a:lnTo>
                    <a:pt x="3106" y="625"/>
                  </a:lnTo>
                  <a:cubicBezTo>
                    <a:pt x="2892" y="258"/>
                    <a:pt x="2431" y="1"/>
                    <a:pt x="194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74"/>
            <p:cNvSpPr/>
            <p:nvPr/>
          </p:nvSpPr>
          <p:spPr>
            <a:xfrm flipH="1">
              <a:off x="7266665" y="4619680"/>
              <a:ext cx="448841" cy="235102"/>
            </a:xfrm>
            <a:custGeom>
              <a:avLst/>
              <a:gdLst/>
              <a:ahLst/>
              <a:cxnLst/>
              <a:rect l="l" t="t" r="r" b="b"/>
              <a:pathLst>
                <a:path w="17711" h="9277" extrusionOk="0">
                  <a:moveTo>
                    <a:pt x="6732" y="1"/>
                  </a:moveTo>
                  <a:cubicBezTo>
                    <a:pt x="6451" y="1"/>
                    <a:pt x="6126" y="217"/>
                    <a:pt x="5802" y="541"/>
                  </a:cubicBezTo>
                  <a:cubicBezTo>
                    <a:pt x="5068" y="1276"/>
                    <a:pt x="4072" y="1662"/>
                    <a:pt x="3062" y="1662"/>
                  </a:cubicBezTo>
                  <a:cubicBezTo>
                    <a:pt x="2522" y="1662"/>
                    <a:pt x="1979" y="1552"/>
                    <a:pt x="1468" y="1326"/>
                  </a:cubicBezTo>
                  <a:cubicBezTo>
                    <a:pt x="1090" y="1164"/>
                    <a:pt x="755" y="1066"/>
                    <a:pt x="496" y="1066"/>
                  </a:cubicBezTo>
                  <a:cubicBezTo>
                    <a:pt x="428" y="1066"/>
                    <a:pt x="365" y="1073"/>
                    <a:pt x="308" y="1087"/>
                  </a:cubicBezTo>
                  <a:cubicBezTo>
                    <a:pt x="172" y="1155"/>
                    <a:pt x="69" y="1565"/>
                    <a:pt x="35" y="2111"/>
                  </a:cubicBezTo>
                  <a:cubicBezTo>
                    <a:pt x="1" y="2452"/>
                    <a:pt x="1" y="2862"/>
                    <a:pt x="1" y="3305"/>
                  </a:cubicBezTo>
                  <a:cubicBezTo>
                    <a:pt x="1" y="3339"/>
                    <a:pt x="1" y="3408"/>
                    <a:pt x="1" y="3442"/>
                  </a:cubicBezTo>
                  <a:cubicBezTo>
                    <a:pt x="1" y="3749"/>
                    <a:pt x="35" y="4090"/>
                    <a:pt x="35" y="4397"/>
                  </a:cubicBezTo>
                  <a:cubicBezTo>
                    <a:pt x="69" y="4636"/>
                    <a:pt x="69" y="4875"/>
                    <a:pt x="103" y="5114"/>
                  </a:cubicBezTo>
                  <a:cubicBezTo>
                    <a:pt x="137" y="5421"/>
                    <a:pt x="137" y="5762"/>
                    <a:pt x="172" y="6103"/>
                  </a:cubicBezTo>
                  <a:cubicBezTo>
                    <a:pt x="240" y="6820"/>
                    <a:pt x="308" y="7468"/>
                    <a:pt x="376" y="8014"/>
                  </a:cubicBezTo>
                  <a:cubicBezTo>
                    <a:pt x="479" y="8799"/>
                    <a:pt x="513" y="9277"/>
                    <a:pt x="513" y="9277"/>
                  </a:cubicBezTo>
                  <a:lnTo>
                    <a:pt x="17233" y="9277"/>
                  </a:lnTo>
                  <a:cubicBezTo>
                    <a:pt x="17233" y="9277"/>
                    <a:pt x="17711" y="8731"/>
                    <a:pt x="17233" y="8014"/>
                  </a:cubicBezTo>
                  <a:cubicBezTo>
                    <a:pt x="16551" y="6956"/>
                    <a:pt x="15254" y="5489"/>
                    <a:pt x="13138" y="4773"/>
                  </a:cubicBezTo>
                  <a:cubicBezTo>
                    <a:pt x="10784" y="3988"/>
                    <a:pt x="9385" y="2964"/>
                    <a:pt x="8429" y="1940"/>
                  </a:cubicBezTo>
                  <a:cubicBezTo>
                    <a:pt x="8429" y="1906"/>
                    <a:pt x="8395" y="1872"/>
                    <a:pt x="8361" y="1838"/>
                  </a:cubicBezTo>
                  <a:cubicBezTo>
                    <a:pt x="8088" y="1531"/>
                    <a:pt x="7849" y="1224"/>
                    <a:pt x="7610" y="917"/>
                  </a:cubicBezTo>
                  <a:cubicBezTo>
                    <a:pt x="7610" y="883"/>
                    <a:pt x="7576" y="848"/>
                    <a:pt x="7542" y="814"/>
                  </a:cubicBezTo>
                  <a:cubicBezTo>
                    <a:pt x="7440" y="644"/>
                    <a:pt x="7337" y="473"/>
                    <a:pt x="7235" y="337"/>
                  </a:cubicBezTo>
                  <a:cubicBezTo>
                    <a:pt x="7097" y="101"/>
                    <a:pt x="6925" y="1"/>
                    <a:pt x="6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74"/>
            <p:cNvSpPr/>
            <p:nvPr/>
          </p:nvSpPr>
          <p:spPr>
            <a:xfrm flipH="1">
              <a:off x="7266665" y="4822780"/>
              <a:ext cx="440174" cy="32869"/>
            </a:xfrm>
            <a:custGeom>
              <a:avLst/>
              <a:gdLst/>
              <a:ahLst/>
              <a:cxnLst/>
              <a:rect l="l" t="t" r="r" b="b"/>
              <a:pathLst>
                <a:path w="17369" h="1297" extrusionOk="0">
                  <a:moveTo>
                    <a:pt x="34" y="0"/>
                  </a:moveTo>
                  <a:cubicBezTo>
                    <a:pt x="0" y="751"/>
                    <a:pt x="0" y="1297"/>
                    <a:pt x="0" y="1297"/>
                  </a:cubicBezTo>
                  <a:lnTo>
                    <a:pt x="16891" y="1263"/>
                  </a:lnTo>
                  <a:cubicBezTo>
                    <a:pt x="16891" y="1263"/>
                    <a:pt x="17369" y="717"/>
                    <a:pt x="16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74"/>
            <p:cNvSpPr/>
            <p:nvPr/>
          </p:nvSpPr>
          <p:spPr>
            <a:xfrm flipH="1">
              <a:off x="7997408" y="4513720"/>
              <a:ext cx="425475" cy="341921"/>
            </a:xfrm>
            <a:custGeom>
              <a:avLst/>
              <a:gdLst/>
              <a:ahLst/>
              <a:cxnLst/>
              <a:rect l="l" t="t" r="r" b="b"/>
              <a:pathLst>
                <a:path w="16789" h="13492" extrusionOk="0">
                  <a:moveTo>
                    <a:pt x="5591" y="0"/>
                  </a:moveTo>
                  <a:cubicBezTo>
                    <a:pt x="5405" y="0"/>
                    <a:pt x="5096" y="198"/>
                    <a:pt x="4709" y="525"/>
                  </a:cubicBezTo>
                  <a:cubicBezTo>
                    <a:pt x="4470" y="764"/>
                    <a:pt x="4163" y="1037"/>
                    <a:pt x="3856" y="1344"/>
                  </a:cubicBezTo>
                  <a:cubicBezTo>
                    <a:pt x="3822" y="1378"/>
                    <a:pt x="3788" y="1412"/>
                    <a:pt x="3754" y="1446"/>
                  </a:cubicBezTo>
                  <a:cubicBezTo>
                    <a:pt x="3549" y="1685"/>
                    <a:pt x="3344" y="1924"/>
                    <a:pt x="3105" y="2163"/>
                  </a:cubicBezTo>
                  <a:cubicBezTo>
                    <a:pt x="2969" y="2334"/>
                    <a:pt x="2798" y="2504"/>
                    <a:pt x="2662" y="2675"/>
                  </a:cubicBezTo>
                  <a:cubicBezTo>
                    <a:pt x="2457" y="2948"/>
                    <a:pt x="2218" y="3187"/>
                    <a:pt x="2014" y="3460"/>
                  </a:cubicBezTo>
                  <a:cubicBezTo>
                    <a:pt x="1570" y="4006"/>
                    <a:pt x="1126" y="4518"/>
                    <a:pt x="785" y="4961"/>
                  </a:cubicBezTo>
                  <a:cubicBezTo>
                    <a:pt x="307" y="5541"/>
                    <a:pt x="0" y="5951"/>
                    <a:pt x="0" y="5951"/>
                  </a:cubicBezTo>
                  <a:lnTo>
                    <a:pt x="7541" y="13492"/>
                  </a:lnTo>
                  <a:lnTo>
                    <a:pt x="8395" y="12639"/>
                  </a:lnTo>
                  <a:lnTo>
                    <a:pt x="9009" y="12775"/>
                  </a:lnTo>
                  <a:lnTo>
                    <a:pt x="10305" y="12980"/>
                  </a:lnTo>
                  <a:lnTo>
                    <a:pt x="10305" y="13458"/>
                  </a:lnTo>
                  <a:lnTo>
                    <a:pt x="16345" y="13458"/>
                  </a:lnTo>
                  <a:cubicBezTo>
                    <a:pt x="16345" y="13458"/>
                    <a:pt x="16789" y="13082"/>
                    <a:pt x="16413" y="12571"/>
                  </a:cubicBezTo>
                  <a:cubicBezTo>
                    <a:pt x="16413" y="12571"/>
                    <a:pt x="16379" y="12536"/>
                    <a:pt x="16345" y="12502"/>
                  </a:cubicBezTo>
                  <a:cubicBezTo>
                    <a:pt x="15663" y="11683"/>
                    <a:pt x="14400" y="10557"/>
                    <a:pt x="12285" y="10011"/>
                  </a:cubicBezTo>
                  <a:cubicBezTo>
                    <a:pt x="11909" y="9909"/>
                    <a:pt x="11602" y="9807"/>
                    <a:pt x="11295" y="9704"/>
                  </a:cubicBezTo>
                  <a:cubicBezTo>
                    <a:pt x="10886" y="8408"/>
                    <a:pt x="10749" y="7316"/>
                    <a:pt x="10783" y="6360"/>
                  </a:cubicBezTo>
                  <a:cubicBezTo>
                    <a:pt x="10783" y="6292"/>
                    <a:pt x="10783" y="6258"/>
                    <a:pt x="10817" y="6224"/>
                  </a:cubicBezTo>
                  <a:cubicBezTo>
                    <a:pt x="10817" y="5780"/>
                    <a:pt x="10886" y="5405"/>
                    <a:pt x="10954" y="5029"/>
                  </a:cubicBezTo>
                  <a:cubicBezTo>
                    <a:pt x="10954" y="4995"/>
                    <a:pt x="10954" y="4961"/>
                    <a:pt x="10954" y="4927"/>
                  </a:cubicBezTo>
                  <a:cubicBezTo>
                    <a:pt x="11022" y="4722"/>
                    <a:pt x="11056" y="4552"/>
                    <a:pt x="11090" y="4347"/>
                  </a:cubicBezTo>
                  <a:cubicBezTo>
                    <a:pt x="11261" y="3699"/>
                    <a:pt x="10681" y="3494"/>
                    <a:pt x="9930" y="3494"/>
                  </a:cubicBezTo>
                  <a:cubicBezTo>
                    <a:pt x="8326" y="3460"/>
                    <a:pt x="6893" y="2470"/>
                    <a:pt x="6279" y="969"/>
                  </a:cubicBezTo>
                  <a:cubicBezTo>
                    <a:pt x="6108" y="491"/>
                    <a:pt x="5869" y="116"/>
                    <a:pt x="5665" y="13"/>
                  </a:cubicBezTo>
                  <a:cubicBezTo>
                    <a:pt x="5643" y="5"/>
                    <a:pt x="5618" y="0"/>
                    <a:pt x="5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74"/>
            <p:cNvSpPr/>
            <p:nvPr/>
          </p:nvSpPr>
          <p:spPr>
            <a:xfrm flipH="1">
              <a:off x="7997408" y="4638586"/>
              <a:ext cx="428947" cy="217059"/>
            </a:xfrm>
            <a:custGeom>
              <a:avLst/>
              <a:gdLst/>
              <a:ahLst/>
              <a:cxnLst/>
              <a:rect l="l" t="t" r="r" b="b"/>
              <a:pathLst>
                <a:path w="16926" h="8565" extrusionOk="0">
                  <a:moveTo>
                    <a:pt x="922" y="0"/>
                  </a:moveTo>
                  <a:cubicBezTo>
                    <a:pt x="342" y="512"/>
                    <a:pt x="1" y="887"/>
                    <a:pt x="1" y="887"/>
                  </a:cubicBezTo>
                  <a:lnTo>
                    <a:pt x="7678" y="8565"/>
                  </a:lnTo>
                  <a:cubicBezTo>
                    <a:pt x="7678" y="8565"/>
                    <a:pt x="10374" y="8531"/>
                    <a:pt x="10442" y="8531"/>
                  </a:cubicBezTo>
                  <a:lnTo>
                    <a:pt x="16482" y="8531"/>
                  </a:lnTo>
                  <a:cubicBezTo>
                    <a:pt x="16482" y="8531"/>
                    <a:pt x="16926" y="8155"/>
                    <a:pt x="16550" y="7644"/>
                  </a:cubicBezTo>
                  <a:lnTo>
                    <a:pt x="8566" y="7644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74"/>
            <p:cNvSpPr/>
            <p:nvPr/>
          </p:nvSpPr>
          <p:spPr>
            <a:xfrm flipH="1">
              <a:off x="8007769" y="1284548"/>
              <a:ext cx="222279" cy="325550"/>
            </a:xfrm>
            <a:custGeom>
              <a:avLst/>
              <a:gdLst/>
              <a:ahLst/>
              <a:cxnLst/>
              <a:rect l="l" t="t" r="r" b="b"/>
              <a:pathLst>
                <a:path w="8771" h="12846" extrusionOk="0">
                  <a:moveTo>
                    <a:pt x="4229" y="0"/>
                  </a:moveTo>
                  <a:cubicBezTo>
                    <a:pt x="3806" y="0"/>
                    <a:pt x="2980" y="2912"/>
                    <a:pt x="2799" y="4213"/>
                  </a:cubicBezTo>
                  <a:cubicBezTo>
                    <a:pt x="2613" y="5356"/>
                    <a:pt x="2220" y="5774"/>
                    <a:pt x="1974" y="5774"/>
                  </a:cubicBezTo>
                  <a:cubicBezTo>
                    <a:pt x="1905" y="5774"/>
                    <a:pt x="1847" y="5740"/>
                    <a:pt x="1809" y="5680"/>
                  </a:cubicBezTo>
                  <a:cubicBezTo>
                    <a:pt x="1673" y="5407"/>
                    <a:pt x="1263" y="4281"/>
                    <a:pt x="1093" y="3701"/>
                  </a:cubicBezTo>
                  <a:cubicBezTo>
                    <a:pt x="1040" y="3413"/>
                    <a:pt x="607" y="2884"/>
                    <a:pt x="330" y="2884"/>
                  </a:cubicBezTo>
                  <a:cubicBezTo>
                    <a:pt x="246" y="2884"/>
                    <a:pt x="177" y="2933"/>
                    <a:pt x="137" y="3053"/>
                  </a:cubicBezTo>
                  <a:cubicBezTo>
                    <a:pt x="1" y="3394"/>
                    <a:pt x="171" y="4417"/>
                    <a:pt x="308" y="4998"/>
                  </a:cubicBezTo>
                  <a:cubicBezTo>
                    <a:pt x="649" y="6601"/>
                    <a:pt x="888" y="9399"/>
                    <a:pt x="547" y="10560"/>
                  </a:cubicBezTo>
                  <a:cubicBezTo>
                    <a:pt x="205" y="11754"/>
                    <a:pt x="35" y="12198"/>
                    <a:pt x="35" y="12198"/>
                  </a:cubicBezTo>
                  <a:lnTo>
                    <a:pt x="3550" y="12846"/>
                  </a:lnTo>
                  <a:cubicBezTo>
                    <a:pt x="3550" y="12846"/>
                    <a:pt x="6586" y="7386"/>
                    <a:pt x="7405" y="6158"/>
                  </a:cubicBezTo>
                  <a:cubicBezTo>
                    <a:pt x="8258" y="4929"/>
                    <a:pt x="8770" y="3872"/>
                    <a:pt x="8770" y="3462"/>
                  </a:cubicBezTo>
                  <a:cubicBezTo>
                    <a:pt x="8770" y="3379"/>
                    <a:pt x="8716" y="3335"/>
                    <a:pt x="8618" y="3335"/>
                  </a:cubicBezTo>
                  <a:cubicBezTo>
                    <a:pt x="8271" y="3335"/>
                    <a:pt x="7381" y="3894"/>
                    <a:pt x="6450" y="5305"/>
                  </a:cubicBezTo>
                  <a:cubicBezTo>
                    <a:pt x="6450" y="5305"/>
                    <a:pt x="7781" y="2984"/>
                    <a:pt x="7781" y="1688"/>
                  </a:cubicBezTo>
                  <a:cubicBezTo>
                    <a:pt x="7775" y="1474"/>
                    <a:pt x="7719" y="1382"/>
                    <a:pt x="7626" y="1382"/>
                  </a:cubicBezTo>
                  <a:cubicBezTo>
                    <a:pt x="7166" y="1382"/>
                    <a:pt x="5814" y="3668"/>
                    <a:pt x="5414" y="4669"/>
                  </a:cubicBezTo>
                  <a:lnTo>
                    <a:pt x="5414" y="4669"/>
                  </a:lnTo>
                  <a:cubicBezTo>
                    <a:pt x="5575" y="4253"/>
                    <a:pt x="6576" y="1612"/>
                    <a:pt x="6450" y="357"/>
                  </a:cubicBezTo>
                  <a:cubicBezTo>
                    <a:pt x="6425" y="159"/>
                    <a:pt x="6364" y="72"/>
                    <a:pt x="6278" y="72"/>
                  </a:cubicBezTo>
                  <a:cubicBezTo>
                    <a:pt x="5782" y="72"/>
                    <a:pt x="4439" y="2944"/>
                    <a:pt x="4061" y="4281"/>
                  </a:cubicBezTo>
                  <a:cubicBezTo>
                    <a:pt x="4061" y="4281"/>
                    <a:pt x="4710" y="1039"/>
                    <a:pt x="4368" y="152"/>
                  </a:cubicBezTo>
                  <a:cubicBezTo>
                    <a:pt x="4330" y="48"/>
                    <a:pt x="4282" y="0"/>
                    <a:pt x="422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74"/>
            <p:cNvSpPr/>
            <p:nvPr/>
          </p:nvSpPr>
          <p:spPr>
            <a:xfrm flipH="1">
              <a:off x="7618630" y="1861028"/>
              <a:ext cx="428086" cy="287181"/>
            </a:xfrm>
            <a:custGeom>
              <a:avLst/>
              <a:gdLst/>
              <a:ahLst/>
              <a:cxnLst/>
              <a:rect l="l" t="t" r="r" b="b"/>
              <a:pathLst>
                <a:path w="16892" h="11332" extrusionOk="0">
                  <a:moveTo>
                    <a:pt x="9010" y="1"/>
                  </a:moveTo>
                  <a:cubicBezTo>
                    <a:pt x="7548" y="1"/>
                    <a:pt x="6095" y="414"/>
                    <a:pt x="4915" y="1257"/>
                  </a:cubicBezTo>
                  <a:cubicBezTo>
                    <a:pt x="2901" y="2690"/>
                    <a:pt x="1843" y="5147"/>
                    <a:pt x="956" y="7468"/>
                  </a:cubicBezTo>
                  <a:cubicBezTo>
                    <a:pt x="649" y="8287"/>
                    <a:pt x="1" y="9617"/>
                    <a:pt x="683" y="10197"/>
                  </a:cubicBezTo>
                  <a:cubicBezTo>
                    <a:pt x="1468" y="10812"/>
                    <a:pt x="2424" y="11221"/>
                    <a:pt x="3447" y="11323"/>
                  </a:cubicBezTo>
                  <a:cubicBezTo>
                    <a:pt x="3533" y="11329"/>
                    <a:pt x="3620" y="11331"/>
                    <a:pt x="3707" y="11331"/>
                  </a:cubicBezTo>
                  <a:cubicBezTo>
                    <a:pt x="4207" y="11331"/>
                    <a:pt x="4712" y="11239"/>
                    <a:pt x="5119" y="10948"/>
                  </a:cubicBezTo>
                  <a:cubicBezTo>
                    <a:pt x="5563" y="10641"/>
                    <a:pt x="5836" y="10129"/>
                    <a:pt x="5836" y="9617"/>
                  </a:cubicBezTo>
                  <a:cubicBezTo>
                    <a:pt x="5836" y="9105"/>
                    <a:pt x="5597" y="8559"/>
                    <a:pt x="5153" y="8252"/>
                  </a:cubicBezTo>
                  <a:lnTo>
                    <a:pt x="5153" y="8252"/>
                  </a:lnTo>
                  <a:cubicBezTo>
                    <a:pt x="5836" y="8491"/>
                    <a:pt x="6382" y="8662"/>
                    <a:pt x="7098" y="8662"/>
                  </a:cubicBezTo>
                  <a:cubicBezTo>
                    <a:pt x="7781" y="8662"/>
                    <a:pt x="8497" y="8457"/>
                    <a:pt x="8941" y="7911"/>
                  </a:cubicBezTo>
                  <a:cubicBezTo>
                    <a:pt x="9385" y="7399"/>
                    <a:pt x="9453" y="6546"/>
                    <a:pt x="8975" y="6034"/>
                  </a:cubicBezTo>
                  <a:lnTo>
                    <a:pt x="8975" y="6034"/>
                  </a:lnTo>
                  <a:cubicBezTo>
                    <a:pt x="9453" y="6444"/>
                    <a:pt x="9965" y="6819"/>
                    <a:pt x="10545" y="7092"/>
                  </a:cubicBezTo>
                  <a:cubicBezTo>
                    <a:pt x="10835" y="7219"/>
                    <a:pt x="11163" y="7298"/>
                    <a:pt x="11489" y="7298"/>
                  </a:cubicBezTo>
                  <a:cubicBezTo>
                    <a:pt x="11777" y="7298"/>
                    <a:pt x="12063" y="7236"/>
                    <a:pt x="12319" y="7092"/>
                  </a:cubicBezTo>
                  <a:cubicBezTo>
                    <a:pt x="12865" y="6785"/>
                    <a:pt x="13138" y="6103"/>
                    <a:pt x="13002" y="5488"/>
                  </a:cubicBezTo>
                  <a:lnTo>
                    <a:pt x="13002" y="5488"/>
                  </a:lnTo>
                  <a:cubicBezTo>
                    <a:pt x="13548" y="6307"/>
                    <a:pt x="14332" y="6922"/>
                    <a:pt x="15220" y="7263"/>
                  </a:cubicBezTo>
                  <a:cubicBezTo>
                    <a:pt x="15438" y="7372"/>
                    <a:pt x="15683" y="7453"/>
                    <a:pt x="15921" y="7453"/>
                  </a:cubicBezTo>
                  <a:cubicBezTo>
                    <a:pt x="16056" y="7453"/>
                    <a:pt x="16188" y="7427"/>
                    <a:pt x="16312" y="7365"/>
                  </a:cubicBezTo>
                  <a:cubicBezTo>
                    <a:pt x="16653" y="7195"/>
                    <a:pt x="16858" y="6785"/>
                    <a:pt x="16858" y="6410"/>
                  </a:cubicBezTo>
                  <a:cubicBezTo>
                    <a:pt x="16892" y="6034"/>
                    <a:pt x="16755" y="5659"/>
                    <a:pt x="16585" y="5318"/>
                  </a:cubicBezTo>
                  <a:cubicBezTo>
                    <a:pt x="15663" y="3134"/>
                    <a:pt x="13889" y="1291"/>
                    <a:pt x="11671" y="472"/>
                  </a:cubicBezTo>
                  <a:cubicBezTo>
                    <a:pt x="10823" y="159"/>
                    <a:pt x="9915" y="1"/>
                    <a:pt x="9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74"/>
            <p:cNvSpPr/>
            <p:nvPr/>
          </p:nvSpPr>
          <p:spPr>
            <a:xfrm flipH="1">
              <a:off x="7528690" y="3141617"/>
              <a:ext cx="556927" cy="879511"/>
            </a:xfrm>
            <a:custGeom>
              <a:avLst/>
              <a:gdLst/>
              <a:ahLst/>
              <a:cxnLst/>
              <a:rect l="l" t="t" r="r" b="b"/>
              <a:pathLst>
                <a:path w="21976" h="34705" extrusionOk="0">
                  <a:moveTo>
                    <a:pt x="20815" y="1"/>
                  </a:moveTo>
                  <a:cubicBezTo>
                    <a:pt x="17454" y="573"/>
                    <a:pt x="14303" y="854"/>
                    <a:pt x="11154" y="854"/>
                  </a:cubicBezTo>
                  <a:cubicBezTo>
                    <a:pt x="8101" y="854"/>
                    <a:pt x="5050" y="590"/>
                    <a:pt x="1809" y="69"/>
                  </a:cubicBezTo>
                  <a:lnTo>
                    <a:pt x="205" y="11262"/>
                  </a:lnTo>
                  <a:cubicBezTo>
                    <a:pt x="0" y="13241"/>
                    <a:pt x="273" y="15288"/>
                    <a:pt x="1058" y="17131"/>
                  </a:cubicBezTo>
                  <a:cubicBezTo>
                    <a:pt x="2935" y="21601"/>
                    <a:pt x="6757" y="30063"/>
                    <a:pt x="10613" y="34704"/>
                  </a:cubicBezTo>
                  <a:lnTo>
                    <a:pt x="20747" y="29142"/>
                  </a:lnTo>
                  <a:lnTo>
                    <a:pt x="14912" y="16244"/>
                  </a:lnTo>
                  <a:lnTo>
                    <a:pt x="21225" y="16244"/>
                  </a:lnTo>
                  <a:cubicBezTo>
                    <a:pt x="21805" y="13684"/>
                    <a:pt x="21975" y="11057"/>
                    <a:pt x="21703" y="8463"/>
                  </a:cubicBezTo>
                  <a:lnTo>
                    <a:pt x="208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74"/>
            <p:cNvSpPr/>
            <p:nvPr/>
          </p:nvSpPr>
          <p:spPr>
            <a:xfrm flipH="1">
              <a:off x="7547716" y="3854216"/>
              <a:ext cx="295772" cy="184215"/>
            </a:xfrm>
            <a:custGeom>
              <a:avLst/>
              <a:gdLst/>
              <a:ahLst/>
              <a:cxnLst/>
              <a:rect l="l" t="t" r="r" b="b"/>
              <a:pathLst>
                <a:path w="11671" h="7269" extrusionOk="0">
                  <a:moveTo>
                    <a:pt x="10988" y="0"/>
                  </a:moveTo>
                  <a:lnTo>
                    <a:pt x="1" y="6040"/>
                  </a:lnTo>
                  <a:lnTo>
                    <a:pt x="956" y="7269"/>
                  </a:lnTo>
                  <a:lnTo>
                    <a:pt x="11671" y="1365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74"/>
            <p:cNvSpPr/>
            <p:nvPr/>
          </p:nvSpPr>
          <p:spPr>
            <a:xfrm flipH="1">
              <a:off x="7281378" y="2125509"/>
              <a:ext cx="1023026" cy="1076524"/>
            </a:xfrm>
            <a:custGeom>
              <a:avLst/>
              <a:gdLst/>
              <a:ahLst/>
              <a:cxnLst/>
              <a:rect l="l" t="t" r="r" b="b"/>
              <a:pathLst>
                <a:path w="40368" h="42479" extrusionOk="0">
                  <a:moveTo>
                    <a:pt x="32212" y="0"/>
                  </a:moveTo>
                  <a:lnTo>
                    <a:pt x="24262" y="9930"/>
                  </a:lnTo>
                  <a:lnTo>
                    <a:pt x="23886" y="9759"/>
                  </a:lnTo>
                  <a:cubicBezTo>
                    <a:pt x="23170" y="11329"/>
                    <a:pt x="21464" y="12455"/>
                    <a:pt x="19723" y="12489"/>
                  </a:cubicBezTo>
                  <a:cubicBezTo>
                    <a:pt x="19667" y="12491"/>
                    <a:pt x="19611" y="12493"/>
                    <a:pt x="19556" y="12493"/>
                  </a:cubicBezTo>
                  <a:cubicBezTo>
                    <a:pt x="17840" y="12493"/>
                    <a:pt x="16183" y="11485"/>
                    <a:pt x="15390" y="9998"/>
                  </a:cubicBezTo>
                  <a:lnTo>
                    <a:pt x="14912" y="10203"/>
                  </a:lnTo>
                  <a:lnTo>
                    <a:pt x="8053" y="1877"/>
                  </a:lnTo>
                  <a:lnTo>
                    <a:pt x="0" y="8053"/>
                  </a:lnTo>
                  <a:lnTo>
                    <a:pt x="9555" y="18836"/>
                  </a:lnTo>
                  <a:cubicBezTo>
                    <a:pt x="9657" y="26173"/>
                    <a:pt x="9384" y="34703"/>
                    <a:pt x="9486" y="42040"/>
                  </a:cubicBezTo>
                  <a:cubicBezTo>
                    <a:pt x="13405" y="42321"/>
                    <a:pt x="17180" y="42479"/>
                    <a:pt x="20969" y="42479"/>
                  </a:cubicBezTo>
                  <a:cubicBezTo>
                    <a:pt x="24075" y="42479"/>
                    <a:pt x="27191" y="42373"/>
                    <a:pt x="30404" y="42142"/>
                  </a:cubicBezTo>
                  <a:cubicBezTo>
                    <a:pt x="30370" y="34328"/>
                    <a:pt x="30540" y="25456"/>
                    <a:pt x="30506" y="17676"/>
                  </a:cubicBezTo>
                  <a:lnTo>
                    <a:pt x="40368" y="6757"/>
                  </a:lnTo>
                  <a:lnTo>
                    <a:pt x="32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74"/>
            <p:cNvSpPr/>
            <p:nvPr/>
          </p:nvSpPr>
          <p:spPr>
            <a:xfrm flipH="1">
              <a:off x="8076094" y="2146265"/>
              <a:ext cx="256846" cy="220530"/>
            </a:xfrm>
            <a:custGeom>
              <a:avLst/>
              <a:gdLst/>
              <a:ahLst/>
              <a:cxnLst/>
              <a:rect l="l" t="t" r="r" b="b"/>
              <a:pathLst>
                <a:path w="10135" h="8702" extrusionOk="0">
                  <a:moveTo>
                    <a:pt x="9009" y="0"/>
                  </a:moveTo>
                  <a:lnTo>
                    <a:pt x="0" y="6688"/>
                  </a:lnTo>
                  <a:lnTo>
                    <a:pt x="1501" y="8702"/>
                  </a:lnTo>
                  <a:lnTo>
                    <a:pt x="10135" y="1331"/>
                  </a:lnTo>
                  <a:lnTo>
                    <a:pt x="9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74"/>
            <p:cNvSpPr/>
            <p:nvPr/>
          </p:nvSpPr>
          <p:spPr>
            <a:xfrm flipH="1">
              <a:off x="7254547" y="2092639"/>
              <a:ext cx="272432" cy="236116"/>
            </a:xfrm>
            <a:custGeom>
              <a:avLst/>
              <a:gdLst/>
              <a:ahLst/>
              <a:cxnLst/>
              <a:rect l="l" t="t" r="r" b="b"/>
              <a:pathLst>
                <a:path w="10750" h="9317" extrusionOk="0">
                  <a:moveTo>
                    <a:pt x="1434" y="1"/>
                  </a:moveTo>
                  <a:lnTo>
                    <a:pt x="1" y="1400"/>
                  </a:lnTo>
                  <a:lnTo>
                    <a:pt x="9692" y="9316"/>
                  </a:lnTo>
                  <a:lnTo>
                    <a:pt x="10749" y="7576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74"/>
            <p:cNvSpPr/>
            <p:nvPr/>
          </p:nvSpPr>
          <p:spPr>
            <a:xfrm flipH="1">
              <a:off x="8127109" y="2143655"/>
              <a:ext cx="217946" cy="157428"/>
            </a:xfrm>
            <a:custGeom>
              <a:avLst/>
              <a:gdLst/>
              <a:ahLst/>
              <a:cxnLst/>
              <a:rect l="l" t="t" r="r" b="b"/>
              <a:pathLst>
                <a:path w="8600" h="6212" extrusionOk="0">
                  <a:moveTo>
                    <a:pt x="7883" y="1"/>
                  </a:moveTo>
                  <a:lnTo>
                    <a:pt x="0" y="4539"/>
                  </a:lnTo>
                  <a:lnTo>
                    <a:pt x="1297" y="6211"/>
                  </a:lnTo>
                  <a:lnTo>
                    <a:pt x="8599" y="752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74"/>
            <p:cNvSpPr/>
            <p:nvPr/>
          </p:nvSpPr>
          <p:spPr>
            <a:xfrm flipH="1">
              <a:off x="7243293" y="2099558"/>
              <a:ext cx="217084" cy="163459"/>
            </a:xfrm>
            <a:custGeom>
              <a:avLst/>
              <a:gdLst/>
              <a:ahLst/>
              <a:cxnLst/>
              <a:rect l="l" t="t" r="r" b="b"/>
              <a:pathLst>
                <a:path w="8566" h="6450" extrusionOk="0">
                  <a:moveTo>
                    <a:pt x="649" y="1"/>
                  </a:moveTo>
                  <a:lnTo>
                    <a:pt x="0" y="717"/>
                  </a:lnTo>
                  <a:lnTo>
                    <a:pt x="7064" y="6450"/>
                  </a:lnTo>
                  <a:lnTo>
                    <a:pt x="8565" y="4573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74"/>
            <p:cNvSpPr/>
            <p:nvPr/>
          </p:nvSpPr>
          <p:spPr>
            <a:xfrm flipH="1">
              <a:off x="7569332" y="3903508"/>
              <a:ext cx="224864" cy="153956"/>
            </a:xfrm>
            <a:custGeom>
              <a:avLst/>
              <a:gdLst/>
              <a:ahLst/>
              <a:cxnLst/>
              <a:rect l="l" t="t" r="r" b="b"/>
              <a:pathLst>
                <a:path w="8873" h="6075" extrusionOk="0">
                  <a:moveTo>
                    <a:pt x="8634" y="0"/>
                  </a:moveTo>
                  <a:lnTo>
                    <a:pt x="1" y="4778"/>
                  </a:lnTo>
                  <a:lnTo>
                    <a:pt x="990" y="6074"/>
                  </a:lnTo>
                  <a:lnTo>
                    <a:pt x="8873" y="683"/>
                  </a:lnTo>
                  <a:lnTo>
                    <a:pt x="8634" y="0"/>
                  </a:ln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74"/>
            <p:cNvSpPr/>
            <p:nvPr/>
          </p:nvSpPr>
          <p:spPr>
            <a:xfrm flipH="1">
              <a:off x="7770097" y="2065522"/>
              <a:ext cx="73392" cy="30614"/>
            </a:xfrm>
            <a:custGeom>
              <a:avLst/>
              <a:gdLst/>
              <a:ahLst/>
              <a:cxnLst/>
              <a:rect l="l" t="t" r="r" b="b"/>
              <a:pathLst>
                <a:path w="2896" h="1208" extrusionOk="0">
                  <a:moveTo>
                    <a:pt x="1565" y="1"/>
                  </a:moveTo>
                  <a:cubicBezTo>
                    <a:pt x="1509" y="1"/>
                    <a:pt x="1454" y="5"/>
                    <a:pt x="1400" y="13"/>
                  </a:cubicBezTo>
                  <a:cubicBezTo>
                    <a:pt x="683" y="149"/>
                    <a:pt x="1" y="729"/>
                    <a:pt x="240" y="1207"/>
                  </a:cubicBezTo>
                  <a:cubicBezTo>
                    <a:pt x="240" y="1207"/>
                    <a:pt x="581" y="490"/>
                    <a:pt x="1434" y="490"/>
                  </a:cubicBezTo>
                  <a:cubicBezTo>
                    <a:pt x="2116" y="490"/>
                    <a:pt x="2537" y="840"/>
                    <a:pt x="2730" y="840"/>
                  </a:cubicBezTo>
                  <a:cubicBezTo>
                    <a:pt x="2778" y="840"/>
                    <a:pt x="2812" y="818"/>
                    <a:pt x="2833" y="763"/>
                  </a:cubicBezTo>
                  <a:cubicBezTo>
                    <a:pt x="2896" y="512"/>
                    <a:pt x="2207" y="1"/>
                    <a:pt x="1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74"/>
            <p:cNvSpPr/>
            <p:nvPr/>
          </p:nvSpPr>
          <p:spPr>
            <a:xfrm flipH="1">
              <a:off x="7635043" y="2065522"/>
              <a:ext cx="73316" cy="30614"/>
            </a:xfrm>
            <a:custGeom>
              <a:avLst/>
              <a:gdLst/>
              <a:ahLst/>
              <a:cxnLst/>
              <a:rect l="l" t="t" r="r" b="b"/>
              <a:pathLst>
                <a:path w="2893" h="1208" extrusionOk="0">
                  <a:moveTo>
                    <a:pt x="1355" y="1"/>
                  </a:moveTo>
                  <a:cubicBezTo>
                    <a:pt x="686" y="1"/>
                    <a:pt x="0" y="512"/>
                    <a:pt x="94" y="763"/>
                  </a:cubicBezTo>
                  <a:cubicBezTo>
                    <a:pt x="108" y="818"/>
                    <a:pt x="138" y="840"/>
                    <a:pt x="184" y="840"/>
                  </a:cubicBezTo>
                  <a:cubicBezTo>
                    <a:pt x="367" y="840"/>
                    <a:pt x="804" y="490"/>
                    <a:pt x="1459" y="490"/>
                  </a:cubicBezTo>
                  <a:cubicBezTo>
                    <a:pt x="2312" y="490"/>
                    <a:pt x="2688" y="1207"/>
                    <a:pt x="2688" y="1207"/>
                  </a:cubicBezTo>
                  <a:cubicBezTo>
                    <a:pt x="2892" y="729"/>
                    <a:pt x="2210" y="149"/>
                    <a:pt x="1527" y="13"/>
                  </a:cubicBezTo>
                  <a:cubicBezTo>
                    <a:pt x="1470" y="5"/>
                    <a:pt x="1413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74"/>
            <p:cNvSpPr/>
            <p:nvPr/>
          </p:nvSpPr>
          <p:spPr>
            <a:xfrm flipH="1">
              <a:off x="7783781" y="2114257"/>
              <a:ext cx="21642" cy="27699"/>
            </a:xfrm>
            <a:custGeom>
              <a:avLst/>
              <a:gdLst/>
              <a:ahLst/>
              <a:cxnLst/>
              <a:rect l="l" t="t" r="r" b="b"/>
              <a:pathLst>
                <a:path w="854" h="1093" extrusionOk="0">
                  <a:moveTo>
                    <a:pt x="444" y="1"/>
                  </a:moveTo>
                  <a:cubicBezTo>
                    <a:pt x="205" y="1"/>
                    <a:pt x="0" y="240"/>
                    <a:pt x="0" y="547"/>
                  </a:cubicBezTo>
                  <a:cubicBezTo>
                    <a:pt x="0" y="854"/>
                    <a:pt x="205" y="1093"/>
                    <a:pt x="444" y="1093"/>
                  </a:cubicBezTo>
                  <a:cubicBezTo>
                    <a:pt x="683" y="1093"/>
                    <a:pt x="853" y="854"/>
                    <a:pt x="853" y="547"/>
                  </a:cubicBezTo>
                  <a:cubicBezTo>
                    <a:pt x="853" y="240"/>
                    <a:pt x="6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74"/>
            <p:cNvSpPr/>
            <p:nvPr/>
          </p:nvSpPr>
          <p:spPr>
            <a:xfrm flipH="1">
              <a:off x="7673107" y="2114257"/>
              <a:ext cx="21642" cy="27699"/>
            </a:xfrm>
            <a:custGeom>
              <a:avLst/>
              <a:gdLst/>
              <a:ahLst/>
              <a:cxnLst/>
              <a:rect l="l" t="t" r="r" b="b"/>
              <a:pathLst>
                <a:path w="854" h="1093" extrusionOk="0">
                  <a:moveTo>
                    <a:pt x="444" y="1"/>
                  </a:moveTo>
                  <a:cubicBezTo>
                    <a:pt x="206" y="1"/>
                    <a:pt x="1" y="240"/>
                    <a:pt x="1" y="547"/>
                  </a:cubicBezTo>
                  <a:cubicBezTo>
                    <a:pt x="1" y="854"/>
                    <a:pt x="206" y="1093"/>
                    <a:pt x="444" y="1093"/>
                  </a:cubicBezTo>
                  <a:cubicBezTo>
                    <a:pt x="683" y="1093"/>
                    <a:pt x="854" y="854"/>
                    <a:pt x="854" y="547"/>
                  </a:cubicBezTo>
                  <a:cubicBezTo>
                    <a:pt x="854" y="240"/>
                    <a:pt x="6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74"/>
            <p:cNvSpPr/>
            <p:nvPr/>
          </p:nvSpPr>
          <p:spPr>
            <a:xfrm flipH="1">
              <a:off x="7698173" y="2248753"/>
              <a:ext cx="86646" cy="16929"/>
            </a:xfrm>
            <a:custGeom>
              <a:avLst/>
              <a:gdLst/>
              <a:ahLst/>
              <a:cxnLst/>
              <a:rect l="l" t="t" r="r" b="b"/>
              <a:pathLst>
                <a:path w="3419" h="668" extrusionOk="0">
                  <a:moveTo>
                    <a:pt x="3233" y="1"/>
                  </a:moveTo>
                  <a:cubicBezTo>
                    <a:pt x="3136" y="1"/>
                    <a:pt x="2990" y="45"/>
                    <a:pt x="2770" y="187"/>
                  </a:cubicBezTo>
                  <a:cubicBezTo>
                    <a:pt x="2593" y="309"/>
                    <a:pt x="2309" y="352"/>
                    <a:pt x="1996" y="352"/>
                  </a:cubicBezTo>
                  <a:cubicBezTo>
                    <a:pt x="1343" y="352"/>
                    <a:pt x="566" y="165"/>
                    <a:pt x="381" y="119"/>
                  </a:cubicBezTo>
                  <a:cubicBezTo>
                    <a:pt x="311" y="91"/>
                    <a:pt x="228" y="74"/>
                    <a:pt x="161" y="74"/>
                  </a:cubicBezTo>
                  <a:cubicBezTo>
                    <a:pt x="66" y="74"/>
                    <a:pt x="0" y="108"/>
                    <a:pt x="40" y="187"/>
                  </a:cubicBezTo>
                  <a:cubicBezTo>
                    <a:pt x="138" y="318"/>
                    <a:pt x="1080" y="667"/>
                    <a:pt x="1968" y="667"/>
                  </a:cubicBezTo>
                  <a:cubicBezTo>
                    <a:pt x="2008" y="667"/>
                    <a:pt x="2048" y="667"/>
                    <a:pt x="2088" y="665"/>
                  </a:cubicBezTo>
                  <a:cubicBezTo>
                    <a:pt x="3009" y="631"/>
                    <a:pt x="3418" y="119"/>
                    <a:pt x="3418" y="119"/>
                  </a:cubicBezTo>
                  <a:cubicBezTo>
                    <a:pt x="3418" y="119"/>
                    <a:pt x="3392" y="1"/>
                    <a:pt x="3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74"/>
            <p:cNvSpPr/>
            <p:nvPr/>
          </p:nvSpPr>
          <p:spPr>
            <a:xfrm flipH="1">
              <a:off x="7705091" y="2131566"/>
              <a:ext cx="34618" cy="89079"/>
            </a:xfrm>
            <a:custGeom>
              <a:avLst/>
              <a:gdLst/>
              <a:ahLst/>
              <a:cxnLst/>
              <a:rect l="l" t="t" r="r" b="b"/>
              <a:pathLst>
                <a:path w="1366" h="3515" extrusionOk="0">
                  <a:moveTo>
                    <a:pt x="137" y="0"/>
                  </a:moveTo>
                  <a:cubicBezTo>
                    <a:pt x="137" y="0"/>
                    <a:pt x="581" y="1604"/>
                    <a:pt x="785" y="1945"/>
                  </a:cubicBezTo>
                  <a:cubicBezTo>
                    <a:pt x="1024" y="2286"/>
                    <a:pt x="956" y="2901"/>
                    <a:pt x="512" y="3071"/>
                  </a:cubicBezTo>
                  <a:cubicBezTo>
                    <a:pt x="69" y="3242"/>
                    <a:pt x="0" y="3447"/>
                    <a:pt x="239" y="3447"/>
                  </a:cubicBezTo>
                  <a:cubicBezTo>
                    <a:pt x="512" y="3412"/>
                    <a:pt x="922" y="3515"/>
                    <a:pt x="1127" y="2662"/>
                  </a:cubicBezTo>
                  <a:cubicBezTo>
                    <a:pt x="1365" y="1843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000000">
                <a:alpha val="1606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6" name="Google Shape;12266;p74"/>
          <p:cNvGrpSpPr/>
          <p:nvPr/>
        </p:nvGrpSpPr>
        <p:grpSpPr>
          <a:xfrm>
            <a:off x="1390195" y="4266142"/>
            <a:ext cx="475948" cy="369930"/>
            <a:chOff x="237320" y="1448280"/>
            <a:chExt cx="475948" cy="369930"/>
          </a:xfrm>
        </p:grpSpPr>
        <p:sp>
          <p:nvSpPr>
            <p:cNvPr id="12267" name="Google Shape;12267;p74"/>
            <p:cNvSpPr/>
            <p:nvPr/>
          </p:nvSpPr>
          <p:spPr>
            <a:xfrm>
              <a:off x="260868" y="1713872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74"/>
            <p:cNvSpPr/>
            <p:nvPr/>
          </p:nvSpPr>
          <p:spPr>
            <a:xfrm>
              <a:off x="321981" y="1634176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74"/>
            <p:cNvSpPr/>
            <p:nvPr/>
          </p:nvSpPr>
          <p:spPr>
            <a:xfrm>
              <a:off x="237320" y="1637388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74"/>
            <p:cNvSpPr/>
            <p:nvPr/>
          </p:nvSpPr>
          <p:spPr>
            <a:xfrm>
              <a:off x="314497" y="1552034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74"/>
            <p:cNvSpPr/>
            <p:nvPr/>
          </p:nvSpPr>
          <p:spPr>
            <a:xfrm>
              <a:off x="405583" y="1560577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74"/>
            <p:cNvSpPr/>
            <p:nvPr/>
          </p:nvSpPr>
          <p:spPr>
            <a:xfrm>
              <a:off x="347719" y="1720297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74"/>
            <p:cNvSpPr/>
            <p:nvPr/>
          </p:nvSpPr>
          <p:spPr>
            <a:xfrm>
              <a:off x="412045" y="1660972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74"/>
            <p:cNvSpPr/>
            <p:nvPr/>
          </p:nvSpPr>
          <p:spPr>
            <a:xfrm>
              <a:off x="430263" y="1732783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74"/>
            <p:cNvSpPr/>
            <p:nvPr/>
          </p:nvSpPr>
          <p:spPr>
            <a:xfrm>
              <a:off x="521911" y="1751618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74"/>
            <p:cNvSpPr/>
            <p:nvPr/>
          </p:nvSpPr>
          <p:spPr>
            <a:xfrm>
              <a:off x="511711" y="1661337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74"/>
            <p:cNvSpPr/>
            <p:nvPr/>
          </p:nvSpPr>
          <p:spPr>
            <a:xfrm>
              <a:off x="573883" y="1581970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74"/>
            <p:cNvSpPr/>
            <p:nvPr/>
          </p:nvSpPr>
          <p:spPr>
            <a:xfrm>
              <a:off x="488127" y="1585183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74"/>
            <p:cNvSpPr/>
            <p:nvPr/>
          </p:nvSpPr>
          <p:spPr>
            <a:xfrm>
              <a:off x="565304" y="1500157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74"/>
            <p:cNvSpPr/>
            <p:nvPr/>
          </p:nvSpPr>
          <p:spPr>
            <a:xfrm>
              <a:off x="657485" y="1508079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74"/>
            <p:cNvSpPr/>
            <p:nvPr/>
          </p:nvSpPr>
          <p:spPr>
            <a:xfrm>
              <a:off x="598526" y="1668018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74"/>
            <p:cNvSpPr/>
            <p:nvPr/>
          </p:nvSpPr>
          <p:spPr>
            <a:xfrm>
              <a:off x="663947" y="1608767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74"/>
            <p:cNvSpPr/>
            <p:nvPr/>
          </p:nvSpPr>
          <p:spPr>
            <a:xfrm>
              <a:off x="613567" y="1768158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74"/>
            <p:cNvSpPr/>
            <p:nvPr/>
          </p:nvSpPr>
          <p:spPr>
            <a:xfrm>
              <a:off x="454905" y="1476573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74"/>
            <p:cNvSpPr/>
            <p:nvPr/>
          </p:nvSpPr>
          <p:spPr>
            <a:xfrm>
              <a:off x="360570" y="1448280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6" name="Google Shape;12286;p74">
            <a:hlinkClick r:id="" action="ppaction://noaction"/>
          </p:cNvPr>
          <p:cNvSpPr/>
          <p:nvPr/>
        </p:nvSpPr>
        <p:spPr>
          <a:xfrm>
            <a:off x="540075" y="512925"/>
            <a:ext cx="356100" cy="35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87" name="Google Shape;12287;p74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38" y="582988"/>
            <a:ext cx="215974" cy="215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7" name="Google Shape;17577;p134"/>
          <p:cNvSpPr/>
          <p:nvPr/>
        </p:nvSpPr>
        <p:spPr>
          <a:xfrm>
            <a:off x="4775392" y="4522225"/>
            <a:ext cx="4257828" cy="150524"/>
          </a:xfrm>
          <a:custGeom>
            <a:avLst/>
            <a:gdLst/>
            <a:ahLst/>
            <a:cxnLst/>
            <a:rect l="l" t="t" r="r" b="b"/>
            <a:pathLst>
              <a:path w="48543" h="2889" extrusionOk="0">
                <a:moveTo>
                  <a:pt x="24280" y="1"/>
                </a:moveTo>
                <a:cubicBezTo>
                  <a:pt x="10868" y="1"/>
                  <a:pt x="1" y="650"/>
                  <a:pt x="1" y="1436"/>
                </a:cubicBezTo>
                <a:cubicBezTo>
                  <a:pt x="1" y="2239"/>
                  <a:pt x="10868" y="2888"/>
                  <a:pt x="24280" y="2888"/>
                </a:cubicBezTo>
                <a:cubicBezTo>
                  <a:pt x="37676" y="2888"/>
                  <a:pt x="48543" y="2239"/>
                  <a:pt x="48543" y="1436"/>
                </a:cubicBezTo>
                <a:cubicBezTo>
                  <a:pt x="48543" y="650"/>
                  <a:pt x="37676" y="1"/>
                  <a:pt x="24280" y="1"/>
                </a:cubicBezTo>
                <a:close/>
              </a:path>
            </a:pathLst>
          </a:custGeom>
          <a:solidFill>
            <a:srgbClr val="000000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8" name="Google Shape;17578;p1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THE FUTURE SIMPLE</a:t>
            </a:r>
            <a:endParaRPr lang="en-US" dirty="0"/>
          </a:p>
        </p:txBody>
      </p:sp>
      <p:grpSp>
        <p:nvGrpSpPr>
          <p:cNvPr id="17580" name="Google Shape;17580;p134"/>
          <p:cNvGrpSpPr/>
          <p:nvPr/>
        </p:nvGrpSpPr>
        <p:grpSpPr>
          <a:xfrm>
            <a:off x="7130408" y="2216798"/>
            <a:ext cx="978132" cy="2305406"/>
            <a:chOff x="4674825" y="417975"/>
            <a:chExt cx="905175" cy="2133450"/>
          </a:xfrm>
        </p:grpSpPr>
        <p:sp>
          <p:nvSpPr>
            <p:cNvPr id="17581" name="Google Shape;17581;p134"/>
            <p:cNvSpPr/>
            <p:nvPr/>
          </p:nvSpPr>
          <p:spPr>
            <a:xfrm>
              <a:off x="4886225" y="1186575"/>
              <a:ext cx="475300" cy="1213725"/>
            </a:xfrm>
            <a:custGeom>
              <a:avLst/>
              <a:gdLst/>
              <a:ahLst/>
              <a:cxnLst/>
              <a:rect l="l" t="t" r="r" b="b"/>
              <a:pathLst>
                <a:path w="19012" h="48549" extrusionOk="0">
                  <a:moveTo>
                    <a:pt x="5618" y="0"/>
                  </a:moveTo>
                  <a:cubicBezTo>
                    <a:pt x="5618" y="0"/>
                    <a:pt x="2838" y="3632"/>
                    <a:pt x="1419" y="8513"/>
                  </a:cubicBezTo>
                  <a:cubicBezTo>
                    <a:pt x="0" y="13421"/>
                    <a:pt x="4002" y="27268"/>
                    <a:pt x="4002" y="27268"/>
                  </a:cubicBezTo>
                  <a:cubicBezTo>
                    <a:pt x="4002" y="27268"/>
                    <a:pt x="1703" y="33056"/>
                    <a:pt x="6045" y="48465"/>
                  </a:cubicBezTo>
                  <a:lnTo>
                    <a:pt x="8342" y="48549"/>
                  </a:lnTo>
                  <a:cubicBezTo>
                    <a:pt x="8342" y="48549"/>
                    <a:pt x="8115" y="29538"/>
                    <a:pt x="8513" y="27438"/>
                  </a:cubicBezTo>
                  <a:cubicBezTo>
                    <a:pt x="8883" y="25622"/>
                    <a:pt x="9450" y="19012"/>
                    <a:pt x="9450" y="13904"/>
                  </a:cubicBezTo>
                  <a:cubicBezTo>
                    <a:pt x="9526" y="13911"/>
                    <a:pt x="9601" y="13915"/>
                    <a:pt x="9676" y="13915"/>
                  </a:cubicBezTo>
                  <a:cubicBezTo>
                    <a:pt x="9883" y="13915"/>
                    <a:pt x="10085" y="13889"/>
                    <a:pt x="10272" y="13847"/>
                  </a:cubicBezTo>
                  <a:lnTo>
                    <a:pt x="10272" y="13847"/>
                  </a:lnTo>
                  <a:cubicBezTo>
                    <a:pt x="10102" y="18925"/>
                    <a:pt x="10472" y="25595"/>
                    <a:pt x="10755" y="27411"/>
                  </a:cubicBezTo>
                  <a:cubicBezTo>
                    <a:pt x="11066" y="29510"/>
                    <a:pt x="10215" y="48522"/>
                    <a:pt x="10215" y="48522"/>
                  </a:cubicBezTo>
                  <a:lnTo>
                    <a:pt x="12515" y="48522"/>
                  </a:lnTo>
                  <a:cubicBezTo>
                    <a:pt x="17366" y="33256"/>
                    <a:pt x="15266" y="27411"/>
                    <a:pt x="15266" y="27411"/>
                  </a:cubicBezTo>
                  <a:cubicBezTo>
                    <a:pt x="15266" y="27411"/>
                    <a:pt x="19011" y="14953"/>
                    <a:pt x="17763" y="10016"/>
                  </a:cubicBezTo>
                  <a:cubicBezTo>
                    <a:pt x="16514" y="5078"/>
                    <a:pt x="14642" y="1589"/>
                    <a:pt x="14642" y="1589"/>
                  </a:cubicBezTo>
                  <a:lnTo>
                    <a:pt x="10272" y="709"/>
                  </a:lnTo>
                  <a:lnTo>
                    <a:pt x="10245" y="709"/>
                  </a:lnTo>
                  <a:lnTo>
                    <a:pt x="9875" y="625"/>
                  </a:lnTo>
                  <a:lnTo>
                    <a:pt x="9847" y="709"/>
                  </a:lnTo>
                  <a:lnTo>
                    <a:pt x="5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2" name="Google Shape;17582;p134"/>
            <p:cNvSpPr/>
            <p:nvPr/>
          </p:nvSpPr>
          <p:spPr>
            <a:xfrm>
              <a:off x="4977750" y="2346450"/>
              <a:ext cx="167450" cy="204975"/>
            </a:xfrm>
            <a:custGeom>
              <a:avLst/>
              <a:gdLst/>
              <a:ahLst/>
              <a:cxnLst/>
              <a:rect l="l" t="t" r="r" b="b"/>
              <a:pathLst>
                <a:path w="6698" h="8199" extrusionOk="0">
                  <a:moveTo>
                    <a:pt x="3428" y="0"/>
                  </a:moveTo>
                  <a:cubicBezTo>
                    <a:pt x="2861" y="0"/>
                    <a:pt x="2202" y="260"/>
                    <a:pt x="2184" y="905"/>
                  </a:cubicBezTo>
                  <a:cubicBezTo>
                    <a:pt x="2184" y="905"/>
                    <a:pt x="1979" y="436"/>
                    <a:pt x="1716" y="436"/>
                  </a:cubicBezTo>
                  <a:cubicBezTo>
                    <a:pt x="1613" y="436"/>
                    <a:pt x="1502" y="508"/>
                    <a:pt x="1390" y="708"/>
                  </a:cubicBezTo>
                  <a:cubicBezTo>
                    <a:pt x="1136" y="1162"/>
                    <a:pt x="1503" y="3062"/>
                    <a:pt x="1363" y="4027"/>
                  </a:cubicBezTo>
                  <a:cubicBezTo>
                    <a:pt x="1220" y="4964"/>
                    <a:pt x="1" y="5248"/>
                    <a:pt x="625" y="8199"/>
                  </a:cubicBezTo>
                  <a:lnTo>
                    <a:pt x="6016" y="8199"/>
                  </a:lnTo>
                  <a:cubicBezTo>
                    <a:pt x="6016" y="8199"/>
                    <a:pt x="6697" y="6099"/>
                    <a:pt x="5562" y="4708"/>
                  </a:cubicBezTo>
                  <a:cubicBezTo>
                    <a:pt x="4681" y="3602"/>
                    <a:pt x="5903" y="905"/>
                    <a:pt x="4938" y="311"/>
                  </a:cubicBezTo>
                  <a:cubicBezTo>
                    <a:pt x="4887" y="282"/>
                    <a:pt x="4838" y="269"/>
                    <a:pt x="4792" y="269"/>
                  </a:cubicBezTo>
                  <a:cubicBezTo>
                    <a:pt x="4606" y="269"/>
                    <a:pt x="4461" y="475"/>
                    <a:pt x="4370" y="678"/>
                  </a:cubicBezTo>
                  <a:cubicBezTo>
                    <a:pt x="4314" y="565"/>
                    <a:pt x="4257" y="451"/>
                    <a:pt x="4227" y="311"/>
                  </a:cubicBezTo>
                  <a:cubicBezTo>
                    <a:pt x="4148" y="117"/>
                    <a:pt x="3809" y="0"/>
                    <a:pt x="3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3" name="Google Shape;17583;p134"/>
            <p:cNvSpPr/>
            <p:nvPr/>
          </p:nvSpPr>
          <p:spPr>
            <a:xfrm>
              <a:off x="5021000" y="2418975"/>
              <a:ext cx="73800" cy="24625"/>
            </a:xfrm>
            <a:custGeom>
              <a:avLst/>
              <a:gdLst/>
              <a:ahLst/>
              <a:cxnLst/>
              <a:rect l="l" t="t" r="r" b="b"/>
              <a:pathLst>
                <a:path w="2952" h="985" extrusionOk="0">
                  <a:moveTo>
                    <a:pt x="1754" y="0"/>
                  </a:moveTo>
                  <a:cubicBezTo>
                    <a:pt x="914" y="0"/>
                    <a:pt x="314" y="361"/>
                    <a:pt x="314" y="361"/>
                  </a:cubicBezTo>
                  <a:lnTo>
                    <a:pt x="0" y="985"/>
                  </a:lnTo>
                  <a:cubicBezTo>
                    <a:pt x="675" y="630"/>
                    <a:pt x="1284" y="524"/>
                    <a:pt x="1772" y="524"/>
                  </a:cubicBezTo>
                  <a:cubicBezTo>
                    <a:pt x="2496" y="524"/>
                    <a:pt x="2951" y="758"/>
                    <a:pt x="2951" y="758"/>
                  </a:cubicBezTo>
                  <a:lnTo>
                    <a:pt x="2781" y="190"/>
                  </a:lnTo>
                  <a:cubicBezTo>
                    <a:pt x="2418" y="51"/>
                    <a:pt x="2069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4" name="Google Shape;17584;p134"/>
            <p:cNvSpPr/>
            <p:nvPr/>
          </p:nvSpPr>
          <p:spPr>
            <a:xfrm>
              <a:off x="5013225" y="2444500"/>
              <a:ext cx="87250" cy="25325"/>
            </a:xfrm>
            <a:custGeom>
              <a:avLst/>
              <a:gdLst/>
              <a:ahLst/>
              <a:cxnLst/>
              <a:rect l="l" t="t" r="r" b="b"/>
              <a:pathLst>
                <a:path w="3490" h="1013" extrusionOk="0">
                  <a:moveTo>
                    <a:pt x="2134" y="1"/>
                  </a:moveTo>
                  <a:cubicBezTo>
                    <a:pt x="1152" y="1"/>
                    <a:pt x="311" y="361"/>
                    <a:pt x="311" y="361"/>
                  </a:cubicBezTo>
                  <a:lnTo>
                    <a:pt x="0" y="1013"/>
                  </a:lnTo>
                  <a:cubicBezTo>
                    <a:pt x="691" y="650"/>
                    <a:pt x="1407" y="543"/>
                    <a:pt x="2008" y="543"/>
                  </a:cubicBezTo>
                  <a:cubicBezTo>
                    <a:pt x="2864" y="543"/>
                    <a:pt x="3489" y="758"/>
                    <a:pt x="3489" y="758"/>
                  </a:cubicBezTo>
                  <a:lnTo>
                    <a:pt x="3262" y="191"/>
                  </a:lnTo>
                  <a:cubicBezTo>
                    <a:pt x="2891" y="52"/>
                    <a:pt x="2503" y="1"/>
                    <a:pt x="2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5" name="Google Shape;17585;p134"/>
            <p:cNvSpPr/>
            <p:nvPr/>
          </p:nvSpPr>
          <p:spPr>
            <a:xfrm>
              <a:off x="5093350" y="2346450"/>
              <a:ext cx="167450" cy="204975"/>
            </a:xfrm>
            <a:custGeom>
              <a:avLst/>
              <a:gdLst/>
              <a:ahLst/>
              <a:cxnLst/>
              <a:rect l="l" t="t" r="r" b="b"/>
              <a:pathLst>
                <a:path w="6698" h="8199" extrusionOk="0">
                  <a:moveTo>
                    <a:pt x="3248" y="0"/>
                  </a:moveTo>
                  <a:cubicBezTo>
                    <a:pt x="2872" y="0"/>
                    <a:pt x="2539" y="117"/>
                    <a:pt x="2470" y="311"/>
                  </a:cubicBezTo>
                  <a:cubicBezTo>
                    <a:pt x="2414" y="451"/>
                    <a:pt x="2357" y="565"/>
                    <a:pt x="2300" y="678"/>
                  </a:cubicBezTo>
                  <a:cubicBezTo>
                    <a:pt x="2209" y="475"/>
                    <a:pt x="2082" y="269"/>
                    <a:pt x="1903" y="269"/>
                  </a:cubicBezTo>
                  <a:cubicBezTo>
                    <a:pt x="1858" y="269"/>
                    <a:pt x="1811" y="282"/>
                    <a:pt x="1760" y="311"/>
                  </a:cubicBezTo>
                  <a:cubicBezTo>
                    <a:pt x="795" y="905"/>
                    <a:pt x="1987" y="3602"/>
                    <a:pt x="1108" y="4708"/>
                  </a:cubicBezTo>
                  <a:cubicBezTo>
                    <a:pt x="1" y="6099"/>
                    <a:pt x="682" y="8199"/>
                    <a:pt x="682" y="8199"/>
                  </a:cubicBezTo>
                  <a:lnTo>
                    <a:pt x="6046" y="8199"/>
                  </a:lnTo>
                  <a:cubicBezTo>
                    <a:pt x="6697" y="5248"/>
                    <a:pt x="5478" y="4964"/>
                    <a:pt x="5335" y="4027"/>
                  </a:cubicBezTo>
                  <a:cubicBezTo>
                    <a:pt x="5194" y="3062"/>
                    <a:pt x="5535" y="1162"/>
                    <a:pt x="5278" y="708"/>
                  </a:cubicBezTo>
                  <a:cubicBezTo>
                    <a:pt x="5175" y="508"/>
                    <a:pt x="5067" y="436"/>
                    <a:pt x="4965" y="436"/>
                  </a:cubicBezTo>
                  <a:cubicBezTo>
                    <a:pt x="4704" y="436"/>
                    <a:pt x="4484" y="905"/>
                    <a:pt x="4484" y="905"/>
                  </a:cubicBezTo>
                  <a:cubicBezTo>
                    <a:pt x="4468" y="260"/>
                    <a:pt x="3810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6" name="Google Shape;17586;p134"/>
            <p:cNvSpPr/>
            <p:nvPr/>
          </p:nvSpPr>
          <p:spPr>
            <a:xfrm>
              <a:off x="5143750" y="2418975"/>
              <a:ext cx="73800" cy="24625"/>
            </a:xfrm>
            <a:custGeom>
              <a:avLst/>
              <a:gdLst/>
              <a:ahLst/>
              <a:cxnLst/>
              <a:rect l="l" t="t" r="r" b="b"/>
              <a:pathLst>
                <a:path w="2952" h="985" extrusionOk="0">
                  <a:moveTo>
                    <a:pt x="1181" y="0"/>
                  </a:moveTo>
                  <a:cubicBezTo>
                    <a:pt x="865" y="0"/>
                    <a:pt x="513" y="51"/>
                    <a:pt x="141" y="190"/>
                  </a:cubicBezTo>
                  <a:lnTo>
                    <a:pt x="0" y="758"/>
                  </a:lnTo>
                  <a:cubicBezTo>
                    <a:pt x="0" y="758"/>
                    <a:pt x="446" y="524"/>
                    <a:pt x="1168" y="524"/>
                  </a:cubicBezTo>
                  <a:cubicBezTo>
                    <a:pt x="1654" y="524"/>
                    <a:pt x="2266" y="630"/>
                    <a:pt x="2951" y="985"/>
                  </a:cubicBezTo>
                  <a:lnTo>
                    <a:pt x="2611" y="361"/>
                  </a:lnTo>
                  <a:cubicBezTo>
                    <a:pt x="2611" y="361"/>
                    <a:pt x="2025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7" name="Google Shape;17587;p134"/>
            <p:cNvSpPr/>
            <p:nvPr/>
          </p:nvSpPr>
          <p:spPr>
            <a:xfrm>
              <a:off x="5138075" y="2444500"/>
              <a:ext cx="87250" cy="25325"/>
            </a:xfrm>
            <a:custGeom>
              <a:avLst/>
              <a:gdLst/>
              <a:ahLst/>
              <a:cxnLst/>
              <a:rect l="l" t="t" r="r" b="b"/>
              <a:pathLst>
                <a:path w="3490" h="1013" extrusionOk="0">
                  <a:moveTo>
                    <a:pt x="1343" y="1"/>
                  </a:moveTo>
                  <a:cubicBezTo>
                    <a:pt x="975" y="1"/>
                    <a:pt x="591" y="52"/>
                    <a:pt x="227" y="191"/>
                  </a:cubicBezTo>
                  <a:lnTo>
                    <a:pt x="0" y="758"/>
                  </a:lnTo>
                  <a:cubicBezTo>
                    <a:pt x="0" y="758"/>
                    <a:pt x="626" y="543"/>
                    <a:pt x="1481" y="543"/>
                  </a:cubicBezTo>
                  <a:cubicBezTo>
                    <a:pt x="2083" y="543"/>
                    <a:pt x="2798" y="650"/>
                    <a:pt x="3489" y="1013"/>
                  </a:cubicBezTo>
                  <a:lnTo>
                    <a:pt x="3178" y="361"/>
                  </a:lnTo>
                  <a:cubicBezTo>
                    <a:pt x="3178" y="361"/>
                    <a:pt x="2322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8" name="Google Shape;17588;p134"/>
            <p:cNvSpPr/>
            <p:nvPr/>
          </p:nvSpPr>
          <p:spPr>
            <a:xfrm>
              <a:off x="5105450" y="2464125"/>
              <a:ext cx="38325" cy="87300"/>
            </a:xfrm>
            <a:custGeom>
              <a:avLst/>
              <a:gdLst/>
              <a:ahLst/>
              <a:cxnLst/>
              <a:rect l="l" t="t" r="r" b="b"/>
              <a:pathLst>
                <a:path w="1533" h="3492" extrusionOk="0">
                  <a:moveTo>
                    <a:pt x="454" y="1"/>
                  </a:moveTo>
                  <a:cubicBezTo>
                    <a:pt x="0" y="1562"/>
                    <a:pt x="198" y="3492"/>
                    <a:pt x="198" y="3492"/>
                  </a:cubicBezTo>
                  <a:lnTo>
                    <a:pt x="1106" y="3492"/>
                  </a:lnTo>
                  <a:cubicBezTo>
                    <a:pt x="1532" y="1363"/>
                    <a:pt x="454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9" name="Google Shape;17589;p134"/>
            <p:cNvSpPr/>
            <p:nvPr/>
          </p:nvSpPr>
          <p:spPr>
            <a:xfrm>
              <a:off x="4768450" y="1168125"/>
              <a:ext cx="676775" cy="790575"/>
            </a:xfrm>
            <a:custGeom>
              <a:avLst/>
              <a:gdLst/>
              <a:ahLst/>
              <a:cxnLst/>
              <a:rect l="l" t="t" r="r" b="b"/>
              <a:pathLst>
                <a:path w="27071" h="31623" extrusionOk="0">
                  <a:moveTo>
                    <a:pt x="9875" y="1"/>
                  </a:moveTo>
                  <a:cubicBezTo>
                    <a:pt x="9875" y="1"/>
                    <a:pt x="1" y="13478"/>
                    <a:pt x="3095" y="27779"/>
                  </a:cubicBezTo>
                  <a:cubicBezTo>
                    <a:pt x="3095" y="27779"/>
                    <a:pt x="5523" y="30022"/>
                    <a:pt x="7856" y="30022"/>
                  </a:cubicBezTo>
                  <a:cubicBezTo>
                    <a:pt x="8263" y="30022"/>
                    <a:pt x="8666" y="29954"/>
                    <a:pt x="9054" y="29794"/>
                  </a:cubicBezTo>
                  <a:cubicBezTo>
                    <a:pt x="9378" y="29660"/>
                    <a:pt x="9704" y="29603"/>
                    <a:pt x="10030" y="29603"/>
                  </a:cubicBezTo>
                  <a:cubicBezTo>
                    <a:pt x="11966" y="29603"/>
                    <a:pt x="13919" y="31623"/>
                    <a:pt x="15719" y="31623"/>
                  </a:cubicBezTo>
                  <a:cubicBezTo>
                    <a:pt x="16057" y="31623"/>
                    <a:pt x="16389" y="31552"/>
                    <a:pt x="16715" y="31383"/>
                  </a:cubicBezTo>
                  <a:cubicBezTo>
                    <a:pt x="18508" y="30421"/>
                    <a:pt x="20148" y="29661"/>
                    <a:pt x="21547" y="29661"/>
                  </a:cubicBezTo>
                  <a:cubicBezTo>
                    <a:pt x="21964" y="29661"/>
                    <a:pt x="22359" y="29729"/>
                    <a:pt x="22730" y="29878"/>
                  </a:cubicBezTo>
                  <a:cubicBezTo>
                    <a:pt x="22902" y="29948"/>
                    <a:pt x="23086" y="29979"/>
                    <a:pt x="23278" y="29979"/>
                  </a:cubicBezTo>
                  <a:cubicBezTo>
                    <a:pt x="24894" y="29979"/>
                    <a:pt x="27071" y="27779"/>
                    <a:pt x="27071" y="27779"/>
                  </a:cubicBezTo>
                  <a:cubicBezTo>
                    <a:pt x="27071" y="27779"/>
                    <a:pt x="25852" y="11975"/>
                    <a:pt x="19863" y="1560"/>
                  </a:cubicBezTo>
                  <a:cubicBezTo>
                    <a:pt x="19863" y="1560"/>
                    <a:pt x="18449" y="2205"/>
                    <a:pt x="16340" y="2205"/>
                  </a:cubicBezTo>
                  <a:cubicBezTo>
                    <a:pt x="14542" y="2205"/>
                    <a:pt x="12239" y="1737"/>
                    <a:pt x="9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0" name="Google Shape;17590;p134"/>
            <p:cNvSpPr/>
            <p:nvPr/>
          </p:nvSpPr>
          <p:spPr>
            <a:xfrm>
              <a:off x="4983425" y="716725"/>
              <a:ext cx="427750" cy="527150"/>
            </a:xfrm>
            <a:custGeom>
              <a:avLst/>
              <a:gdLst/>
              <a:ahLst/>
              <a:cxnLst/>
              <a:rect l="l" t="t" r="r" b="b"/>
              <a:pathLst>
                <a:path w="17110" h="21086" extrusionOk="0">
                  <a:moveTo>
                    <a:pt x="2933" y="0"/>
                  </a:moveTo>
                  <a:cubicBezTo>
                    <a:pt x="2591" y="0"/>
                    <a:pt x="2296" y="71"/>
                    <a:pt x="2071" y="237"/>
                  </a:cubicBezTo>
                  <a:cubicBezTo>
                    <a:pt x="1503" y="634"/>
                    <a:pt x="1220" y="3102"/>
                    <a:pt x="1136" y="6110"/>
                  </a:cubicBezTo>
                  <a:cubicBezTo>
                    <a:pt x="511" y="7188"/>
                    <a:pt x="1" y="8834"/>
                    <a:pt x="1079" y="10309"/>
                  </a:cubicBezTo>
                  <a:cubicBezTo>
                    <a:pt x="1106" y="14708"/>
                    <a:pt x="1306" y="18908"/>
                    <a:pt x="1306" y="18908"/>
                  </a:cubicBezTo>
                  <a:cubicBezTo>
                    <a:pt x="3623" y="20653"/>
                    <a:pt x="6005" y="21086"/>
                    <a:pt x="7798" y="21086"/>
                  </a:cubicBezTo>
                  <a:cubicBezTo>
                    <a:pt x="9561" y="21086"/>
                    <a:pt x="10754" y="20667"/>
                    <a:pt x="10754" y="20667"/>
                  </a:cubicBezTo>
                  <a:cubicBezTo>
                    <a:pt x="10754" y="20667"/>
                    <a:pt x="11748" y="16978"/>
                    <a:pt x="13507" y="12806"/>
                  </a:cubicBezTo>
                  <a:cubicBezTo>
                    <a:pt x="14613" y="11898"/>
                    <a:pt x="14642" y="10025"/>
                    <a:pt x="14613" y="8947"/>
                  </a:cubicBezTo>
                  <a:cubicBezTo>
                    <a:pt x="15464" y="6734"/>
                    <a:pt x="17110" y="5088"/>
                    <a:pt x="16939" y="4294"/>
                  </a:cubicBezTo>
                  <a:cubicBezTo>
                    <a:pt x="16626" y="2801"/>
                    <a:pt x="14428" y="2447"/>
                    <a:pt x="12415" y="2447"/>
                  </a:cubicBezTo>
                  <a:cubicBezTo>
                    <a:pt x="10601" y="2447"/>
                    <a:pt x="8938" y="2734"/>
                    <a:pt x="8938" y="2734"/>
                  </a:cubicBezTo>
                  <a:cubicBezTo>
                    <a:pt x="8938" y="2734"/>
                    <a:pt x="5048" y="0"/>
                    <a:pt x="2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1" name="Google Shape;17591;p134"/>
            <p:cNvSpPr/>
            <p:nvPr/>
          </p:nvSpPr>
          <p:spPr>
            <a:xfrm>
              <a:off x="5068550" y="417975"/>
              <a:ext cx="383775" cy="357175"/>
            </a:xfrm>
            <a:custGeom>
              <a:avLst/>
              <a:gdLst/>
              <a:ahLst/>
              <a:cxnLst/>
              <a:rect l="l" t="t" r="r" b="b"/>
              <a:pathLst>
                <a:path w="15351" h="14287" extrusionOk="0">
                  <a:moveTo>
                    <a:pt x="7278" y="1"/>
                  </a:moveTo>
                  <a:cubicBezTo>
                    <a:pt x="5321" y="1"/>
                    <a:pt x="3429" y="766"/>
                    <a:pt x="2441" y="2029"/>
                  </a:cubicBezTo>
                  <a:cubicBezTo>
                    <a:pt x="1" y="5207"/>
                    <a:pt x="1306" y="12555"/>
                    <a:pt x="1306" y="12555"/>
                  </a:cubicBezTo>
                  <a:cubicBezTo>
                    <a:pt x="1306" y="12555"/>
                    <a:pt x="3297" y="10894"/>
                    <a:pt x="5622" y="10894"/>
                  </a:cubicBezTo>
                  <a:cubicBezTo>
                    <a:pt x="7211" y="10894"/>
                    <a:pt x="8957" y="11671"/>
                    <a:pt x="10329" y="14287"/>
                  </a:cubicBezTo>
                  <a:cubicBezTo>
                    <a:pt x="10329" y="14287"/>
                    <a:pt x="15350" y="7420"/>
                    <a:pt x="12740" y="2937"/>
                  </a:cubicBezTo>
                  <a:cubicBezTo>
                    <a:pt x="11525" y="871"/>
                    <a:pt x="9365" y="1"/>
                    <a:pt x="7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2" name="Google Shape;17592;p134"/>
            <p:cNvSpPr/>
            <p:nvPr/>
          </p:nvSpPr>
          <p:spPr>
            <a:xfrm>
              <a:off x="5174225" y="631950"/>
              <a:ext cx="133175" cy="167550"/>
            </a:xfrm>
            <a:custGeom>
              <a:avLst/>
              <a:gdLst/>
              <a:ahLst/>
              <a:cxnLst/>
              <a:rect l="l" t="t" r="r" b="b"/>
              <a:pathLst>
                <a:path w="5327" h="6702" extrusionOk="0">
                  <a:moveTo>
                    <a:pt x="3581" y="0"/>
                  </a:moveTo>
                  <a:cubicBezTo>
                    <a:pt x="2405" y="0"/>
                    <a:pt x="908" y="337"/>
                    <a:pt x="908" y="337"/>
                  </a:cubicBezTo>
                  <a:cubicBezTo>
                    <a:pt x="908" y="337"/>
                    <a:pt x="1135" y="3145"/>
                    <a:pt x="0" y="5671"/>
                  </a:cubicBezTo>
                  <a:cubicBezTo>
                    <a:pt x="0" y="5671"/>
                    <a:pt x="566" y="6702"/>
                    <a:pt x="1989" y="6702"/>
                  </a:cubicBezTo>
                  <a:cubicBezTo>
                    <a:pt x="2426" y="6702"/>
                    <a:pt x="2942" y="6605"/>
                    <a:pt x="3548" y="6352"/>
                  </a:cubicBezTo>
                  <a:cubicBezTo>
                    <a:pt x="3548" y="6352"/>
                    <a:pt x="3094" y="3969"/>
                    <a:pt x="4797" y="1102"/>
                  </a:cubicBezTo>
                  <a:cubicBezTo>
                    <a:pt x="5326" y="236"/>
                    <a:pt x="4566" y="0"/>
                    <a:pt x="3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3" name="Google Shape;17593;p134"/>
            <p:cNvSpPr/>
            <p:nvPr/>
          </p:nvSpPr>
          <p:spPr>
            <a:xfrm>
              <a:off x="5322500" y="600225"/>
              <a:ext cx="46325" cy="53225"/>
            </a:xfrm>
            <a:custGeom>
              <a:avLst/>
              <a:gdLst/>
              <a:ahLst/>
              <a:cxnLst/>
              <a:rect l="l" t="t" r="r" b="b"/>
              <a:pathLst>
                <a:path w="1853" h="2129" extrusionOk="0">
                  <a:moveTo>
                    <a:pt x="1410" y="0"/>
                  </a:moveTo>
                  <a:cubicBezTo>
                    <a:pt x="1084" y="0"/>
                    <a:pt x="682" y="271"/>
                    <a:pt x="682" y="271"/>
                  </a:cubicBezTo>
                  <a:cubicBezTo>
                    <a:pt x="682" y="271"/>
                    <a:pt x="1" y="1435"/>
                    <a:pt x="171" y="1917"/>
                  </a:cubicBezTo>
                  <a:cubicBezTo>
                    <a:pt x="212" y="2056"/>
                    <a:pt x="355" y="2129"/>
                    <a:pt x="542" y="2129"/>
                  </a:cubicBezTo>
                  <a:cubicBezTo>
                    <a:pt x="1006" y="2129"/>
                    <a:pt x="1736" y="1679"/>
                    <a:pt x="1817" y="668"/>
                  </a:cubicBezTo>
                  <a:cubicBezTo>
                    <a:pt x="1853" y="149"/>
                    <a:pt x="1652" y="0"/>
                    <a:pt x="1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4" name="Google Shape;17594;p134"/>
            <p:cNvSpPr/>
            <p:nvPr/>
          </p:nvSpPr>
          <p:spPr>
            <a:xfrm>
              <a:off x="5120075" y="561300"/>
              <a:ext cx="44250" cy="59625"/>
            </a:xfrm>
            <a:custGeom>
              <a:avLst/>
              <a:gdLst/>
              <a:ahLst/>
              <a:cxnLst/>
              <a:rect l="l" t="t" r="r" b="b"/>
              <a:pathLst>
                <a:path w="1770" h="2385" extrusionOk="0">
                  <a:moveTo>
                    <a:pt x="802" y="1"/>
                  </a:moveTo>
                  <a:cubicBezTo>
                    <a:pt x="629" y="1"/>
                    <a:pt x="462" y="132"/>
                    <a:pt x="350" y="523"/>
                  </a:cubicBezTo>
                  <a:cubicBezTo>
                    <a:pt x="0" y="1647"/>
                    <a:pt x="731" y="2384"/>
                    <a:pt x="1188" y="2384"/>
                  </a:cubicBezTo>
                  <a:cubicBezTo>
                    <a:pt x="1285" y="2384"/>
                    <a:pt x="1369" y="2351"/>
                    <a:pt x="1429" y="2282"/>
                  </a:cubicBezTo>
                  <a:cubicBezTo>
                    <a:pt x="1769" y="1885"/>
                    <a:pt x="1542" y="552"/>
                    <a:pt x="1542" y="552"/>
                  </a:cubicBezTo>
                  <a:cubicBezTo>
                    <a:pt x="1542" y="552"/>
                    <a:pt x="1158" y="1"/>
                    <a:pt x="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5" name="Google Shape;17595;p134"/>
            <p:cNvSpPr/>
            <p:nvPr/>
          </p:nvSpPr>
          <p:spPr>
            <a:xfrm>
              <a:off x="5138750" y="471025"/>
              <a:ext cx="217825" cy="247925"/>
            </a:xfrm>
            <a:custGeom>
              <a:avLst/>
              <a:gdLst/>
              <a:ahLst/>
              <a:cxnLst/>
              <a:rect l="l" t="t" r="r" b="b"/>
              <a:pathLst>
                <a:path w="8713" h="9917" extrusionOk="0">
                  <a:moveTo>
                    <a:pt x="4203" y="0"/>
                  </a:moveTo>
                  <a:cubicBezTo>
                    <a:pt x="2299" y="0"/>
                    <a:pt x="1269" y="1177"/>
                    <a:pt x="881" y="3142"/>
                  </a:cubicBezTo>
                  <a:cubicBezTo>
                    <a:pt x="1" y="7965"/>
                    <a:pt x="1222" y="9411"/>
                    <a:pt x="3576" y="9838"/>
                  </a:cubicBezTo>
                  <a:cubicBezTo>
                    <a:pt x="3852" y="9889"/>
                    <a:pt x="4118" y="9916"/>
                    <a:pt x="4373" y="9916"/>
                  </a:cubicBezTo>
                  <a:cubicBezTo>
                    <a:pt x="6240" y="9916"/>
                    <a:pt x="7537" y="8476"/>
                    <a:pt x="8286" y="4531"/>
                  </a:cubicBezTo>
                  <a:cubicBezTo>
                    <a:pt x="8713" y="2204"/>
                    <a:pt x="7805" y="558"/>
                    <a:pt x="5251" y="104"/>
                  </a:cubicBezTo>
                  <a:cubicBezTo>
                    <a:pt x="4876" y="35"/>
                    <a:pt x="4526" y="0"/>
                    <a:pt x="4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6" name="Google Shape;17596;p134"/>
            <p:cNvSpPr/>
            <p:nvPr/>
          </p:nvSpPr>
          <p:spPr>
            <a:xfrm>
              <a:off x="5130975" y="440850"/>
              <a:ext cx="246150" cy="189600"/>
            </a:xfrm>
            <a:custGeom>
              <a:avLst/>
              <a:gdLst/>
              <a:ahLst/>
              <a:cxnLst/>
              <a:rect l="l" t="t" r="r" b="b"/>
              <a:pathLst>
                <a:path w="9846" h="7584" extrusionOk="0">
                  <a:moveTo>
                    <a:pt x="4303" y="1"/>
                  </a:moveTo>
                  <a:cubicBezTo>
                    <a:pt x="3281" y="1"/>
                    <a:pt x="2330" y="317"/>
                    <a:pt x="1730" y="1114"/>
                  </a:cubicBezTo>
                  <a:cubicBezTo>
                    <a:pt x="1" y="3384"/>
                    <a:pt x="965" y="6165"/>
                    <a:pt x="965" y="6165"/>
                  </a:cubicBezTo>
                  <a:lnTo>
                    <a:pt x="1333" y="4803"/>
                  </a:lnTo>
                  <a:cubicBezTo>
                    <a:pt x="1333" y="4803"/>
                    <a:pt x="1389" y="4808"/>
                    <a:pt x="1496" y="4808"/>
                  </a:cubicBezTo>
                  <a:cubicBezTo>
                    <a:pt x="1885" y="4808"/>
                    <a:pt x="2954" y="4738"/>
                    <a:pt x="4511" y="4092"/>
                  </a:cubicBezTo>
                  <a:cubicBezTo>
                    <a:pt x="6527" y="3270"/>
                    <a:pt x="6838" y="2079"/>
                    <a:pt x="6838" y="2079"/>
                  </a:cubicBezTo>
                  <a:cubicBezTo>
                    <a:pt x="9448" y="2873"/>
                    <a:pt x="8173" y="7583"/>
                    <a:pt x="8173" y="7583"/>
                  </a:cubicBezTo>
                  <a:cubicBezTo>
                    <a:pt x="8173" y="7583"/>
                    <a:pt x="9846" y="4035"/>
                    <a:pt x="8967" y="2276"/>
                  </a:cubicBezTo>
                  <a:cubicBezTo>
                    <a:pt x="8411" y="1126"/>
                    <a:pt x="6230" y="1"/>
                    <a:pt x="4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7" name="Google Shape;17597;p134"/>
            <p:cNvSpPr/>
            <p:nvPr/>
          </p:nvSpPr>
          <p:spPr>
            <a:xfrm>
              <a:off x="5170700" y="586750"/>
              <a:ext cx="29075" cy="22250"/>
            </a:xfrm>
            <a:custGeom>
              <a:avLst/>
              <a:gdLst/>
              <a:ahLst/>
              <a:cxnLst/>
              <a:rect l="l" t="t" r="r" b="b"/>
              <a:pathLst>
                <a:path w="1163" h="890" extrusionOk="0">
                  <a:moveTo>
                    <a:pt x="514" y="0"/>
                  </a:moveTo>
                  <a:cubicBezTo>
                    <a:pt x="317" y="0"/>
                    <a:pt x="148" y="106"/>
                    <a:pt x="85" y="272"/>
                  </a:cubicBezTo>
                  <a:cubicBezTo>
                    <a:pt x="1" y="469"/>
                    <a:pt x="141" y="753"/>
                    <a:pt x="425" y="839"/>
                  </a:cubicBezTo>
                  <a:cubicBezTo>
                    <a:pt x="509" y="873"/>
                    <a:pt x="594" y="889"/>
                    <a:pt x="673" y="889"/>
                  </a:cubicBezTo>
                  <a:cubicBezTo>
                    <a:pt x="860" y="889"/>
                    <a:pt x="1018" y="799"/>
                    <a:pt x="1079" y="640"/>
                  </a:cubicBezTo>
                  <a:cubicBezTo>
                    <a:pt x="1163" y="413"/>
                    <a:pt x="1022" y="158"/>
                    <a:pt x="738" y="45"/>
                  </a:cubicBezTo>
                  <a:cubicBezTo>
                    <a:pt x="662" y="15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8" name="Google Shape;17598;p134"/>
            <p:cNvSpPr/>
            <p:nvPr/>
          </p:nvSpPr>
          <p:spPr>
            <a:xfrm>
              <a:off x="5289150" y="609050"/>
              <a:ext cx="28400" cy="21675"/>
            </a:xfrm>
            <a:custGeom>
              <a:avLst/>
              <a:gdLst/>
              <a:ahLst/>
              <a:cxnLst/>
              <a:rect l="l" t="t" r="r" b="b"/>
              <a:pathLst>
                <a:path w="1136" h="867" extrusionOk="0">
                  <a:moveTo>
                    <a:pt x="555" y="1"/>
                  </a:moveTo>
                  <a:cubicBezTo>
                    <a:pt x="276" y="1"/>
                    <a:pt x="55" y="162"/>
                    <a:pt x="30" y="372"/>
                  </a:cubicBezTo>
                  <a:cubicBezTo>
                    <a:pt x="0" y="599"/>
                    <a:pt x="227" y="826"/>
                    <a:pt x="511" y="855"/>
                  </a:cubicBezTo>
                  <a:cubicBezTo>
                    <a:pt x="548" y="863"/>
                    <a:pt x="585" y="866"/>
                    <a:pt x="622" y="866"/>
                  </a:cubicBezTo>
                  <a:cubicBezTo>
                    <a:pt x="865" y="866"/>
                    <a:pt x="1082" y="712"/>
                    <a:pt x="1108" y="515"/>
                  </a:cubicBezTo>
                  <a:cubicBezTo>
                    <a:pt x="1135" y="258"/>
                    <a:pt x="908" y="31"/>
                    <a:pt x="624" y="4"/>
                  </a:cubicBezTo>
                  <a:cubicBezTo>
                    <a:pt x="601" y="2"/>
                    <a:pt x="577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9" name="Google Shape;17599;p134"/>
            <p:cNvSpPr/>
            <p:nvPr/>
          </p:nvSpPr>
          <p:spPr>
            <a:xfrm>
              <a:off x="5292725" y="540850"/>
              <a:ext cx="28400" cy="19100"/>
            </a:xfrm>
            <a:custGeom>
              <a:avLst/>
              <a:gdLst/>
              <a:ahLst/>
              <a:cxnLst/>
              <a:rect l="l" t="t" r="r" b="b"/>
              <a:pathLst>
                <a:path w="1136" h="764" extrusionOk="0">
                  <a:moveTo>
                    <a:pt x="96" y="0"/>
                  </a:moveTo>
                  <a:cubicBezTo>
                    <a:pt x="37" y="0"/>
                    <a:pt x="0" y="46"/>
                    <a:pt x="0" y="92"/>
                  </a:cubicBezTo>
                  <a:cubicBezTo>
                    <a:pt x="0" y="149"/>
                    <a:pt x="0" y="178"/>
                    <a:pt x="27" y="206"/>
                  </a:cubicBezTo>
                  <a:cubicBezTo>
                    <a:pt x="57" y="235"/>
                    <a:pt x="84" y="235"/>
                    <a:pt x="84" y="235"/>
                  </a:cubicBezTo>
                  <a:cubicBezTo>
                    <a:pt x="84" y="235"/>
                    <a:pt x="652" y="319"/>
                    <a:pt x="908" y="716"/>
                  </a:cubicBezTo>
                  <a:cubicBezTo>
                    <a:pt x="924" y="750"/>
                    <a:pt x="961" y="764"/>
                    <a:pt x="1000" y="764"/>
                  </a:cubicBezTo>
                  <a:cubicBezTo>
                    <a:pt x="1027" y="764"/>
                    <a:pt x="1055" y="757"/>
                    <a:pt x="1078" y="746"/>
                  </a:cubicBezTo>
                  <a:cubicBezTo>
                    <a:pt x="1135" y="716"/>
                    <a:pt x="1135" y="632"/>
                    <a:pt x="1106" y="603"/>
                  </a:cubicBezTo>
                  <a:cubicBezTo>
                    <a:pt x="795" y="122"/>
                    <a:pt x="141" y="8"/>
                    <a:pt x="141" y="8"/>
                  </a:cubicBezTo>
                  <a:cubicBezTo>
                    <a:pt x="125" y="3"/>
                    <a:pt x="110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0" name="Google Shape;17600;p134"/>
            <p:cNvSpPr/>
            <p:nvPr/>
          </p:nvSpPr>
          <p:spPr>
            <a:xfrm>
              <a:off x="5207600" y="559425"/>
              <a:ext cx="17050" cy="26375"/>
            </a:xfrm>
            <a:custGeom>
              <a:avLst/>
              <a:gdLst/>
              <a:ahLst/>
              <a:cxnLst/>
              <a:rect l="l" t="t" r="r" b="b"/>
              <a:pathLst>
                <a:path w="682" h="1055" extrusionOk="0">
                  <a:moveTo>
                    <a:pt x="399" y="0"/>
                  </a:moveTo>
                  <a:cubicBezTo>
                    <a:pt x="264" y="0"/>
                    <a:pt x="110" y="217"/>
                    <a:pt x="57" y="484"/>
                  </a:cubicBezTo>
                  <a:cubicBezTo>
                    <a:pt x="0" y="768"/>
                    <a:pt x="84" y="1024"/>
                    <a:pt x="254" y="1052"/>
                  </a:cubicBezTo>
                  <a:cubicBezTo>
                    <a:pt x="263" y="1053"/>
                    <a:pt x="271" y="1054"/>
                    <a:pt x="280" y="1054"/>
                  </a:cubicBezTo>
                  <a:cubicBezTo>
                    <a:pt x="417" y="1054"/>
                    <a:pt x="571" y="838"/>
                    <a:pt x="624" y="570"/>
                  </a:cubicBezTo>
                  <a:cubicBezTo>
                    <a:pt x="681" y="287"/>
                    <a:pt x="595" y="30"/>
                    <a:pt x="425" y="3"/>
                  </a:cubicBezTo>
                  <a:cubicBezTo>
                    <a:pt x="416" y="1"/>
                    <a:pt x="408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1" name="Google Shape;17601;p134"/>
            <p:cNvSpPr/>
            <p:nvPr/>
          </p:nvSpPr>
          <p:spPr>
            <a:xfrm>
              <a:off x="5285625" y="575025"/>
              <a:ext cx="17050" cy="26375"/>
            </a:xfrm>
            <a:custGeom>
              <a:avLst/>
              <a:gdLst/>
              <a:ahLst/>
              <a:cxnLst/>
              <a:rect l="l" t="t" r="r" b="b"/>
              <a:pathLst>
                <a:path w="682" h="1055" extrusionOk="0">
                  <a:moveTo>
                    <a:pt x="400" y="1"/>
                  </a:moveTo>
                  <a:cubicBezTo>
                    <a:pt x="264" y="1"/>
                    <a:pt x="111" y="217"/>
                    <a:pt x="57" y="484"/>
                  </a:cubicBezTo>
                  <a:cubicBezTo>
                    <a:pt x="0" y="768"/>
                    <a:pt x="84" y="1025"/>
                    <a:pt x="255" y="1052"/>
                  </a:cubicBezTo>
                  <a:cubicBezTo>
                    <a:pt x="264" y="1054"/>
                    <a:pt x="273" y="1055"/>
                    <a:pt x="283" y="1055"/>
                  </a:cubicBezTo>
                  <a:cubicBezTo>
                    <a:pt x="419" y="1055"/>
                    <a:pt x="572" y="863"/>
                    <a:pt x="625" y="598"/>
                  </a:cubicBezTo>
                  <a:cubicBezTo>
                    <a:pt x="681" y="314"/>
                    <a:pt x="595" y="60"/>
                    <a:pt x="425" y="3"/>
                  </a:cubicBezTo>
                  <a:cubicBezTo>
                    <a:pt x="417" y="1"/>
                    <a:pt x="408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2" name="Google Shape;17602;p134"/>
            <p:cNvSpPr/>
            <p:nvPr/>
          </p:nvSpPr>
          <p:spPr>
            <a:xfrm>
              <a:off x="5211850" y="638200"/>
              <a:ext cx="53200" cy="29900"/>
            </a:xfrm>
            <a:custGeom>
              <a:avLst/>
              <a:gdLst/>
              <a:ahLst/>
              <a:cxnLst/>
              <a:rect l="l" t="t" r="r" b="b"/>
              <a:pathLst>
                <a:path w="2128" h="1196" extrusionOk="0">
                  <a:moveTo>
                    <a:pt x="0" y="0"/>
                  </a:moveTo>
                  <a:cubicBezTo>
                    <a:pt x="0" y="1"/>
                    <a:pt x="227" y="1135"/>
                    <a:pt x="1022" y="1192"/>
                  </a:cubicBezTo>
                  <a:cubicBezTo>
                    <a:pt x="1055" y="1195"/>
                    <a:pt x="1087" y="1196"/>
                    <a:pt x="1119" y="1196"/>
                  </a:cubicBezTo>
                  <a:cubicBezTo>
                    <a:pt x="1842" y="1196"/>
                    <a:pt x="2127" y="597"/>
                    <a:pt x="2127" y="597"/>
                  </a:cubicBezTo>
                  <a:cubicBezTo>
                    <a:pt x="2127" y="597"/>
                    <a:pt x="681" y="5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3" name="Google Shape;17603;p134"/>
            <p:cNvSpPr/>
            <p:nvPr/>
          </p:nvSpPr>
          <p:spPr>
            <a:xfrm>
              <a:off x="5195500" y="549450"/>
              <a:ext cx="34825" cy="22100"/>
            </a:xfrm>
            <a:custGeom>
              <a:avLst/>
              <a:gdLst/>
              <a:ahLst/>
              <a:cxnLst/>
              <a:rect l="l" t="t" r="r" b="b"/>
              <a:pathLst>
                <a:path w="1393" h="884" extrusionOk="0">
                  <a:moveTo>
                    <a:pt x="956" y="1"/>
                  </a:moveTo>
                  <a:cubicBezTo>
                    <a:pt x="683" y="1"/>
                    <a:pt x="398" y="543"/>
                    <a:pt x="398" y="543"/>
                  </a:cubicBezTo>
                  <a:lnTo>
                    <a:pt x="1" y="402"/>
                  </a:lnTo>
                  <a:lnTo>
                    <a:pt x="371" y="686"/>
                  </a:lnTo>
                  <a:cubicBezTo>
                    <a:pt x="371" y="686"/>
                    <a:pt x="682" y="145"/>
                    <a:pt x="965" y="145"/>
                  </a:cubicBezTo>
                  <a:cubicBezTo>
                    <a:pt x="1249" y="145"/>
                    <a:pt x="1335" y="883"/>
                    <a:pt x="1335" y="883"/>
                  </a:cubicBezTo>
                  <a:cubicBezTo>
                    <a:pt x="1335" y="883"/>
                    <a:pt x="1392" y="61"/>
                    <a:pt x="995" y="5"/>
                  </a:cubicBezTo>
                  <a:cubicBezTo>
                    <a:pt x="982" y="2"/>
                    <a:pt x="969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4" name="Google Shape;17604;p134"/>
            <p:cNvSpPr/>
            <p:nvPr/>
          </p:nvSpPr>
          <p:spPr>
            <a:xfrm>
              <a:off x="5284200" y="566400"/>
              <a:ext cx="35500" cy="22175"/>
            </a:xfrm>
            <a:custGeom>
              <a:avLst/>
              <a:gdLst/>
              <a:ahLst/>
              <a:cxnLst/>
              <a:rect l="l" t="t" r="r" b="b"/>
              <a:pathLst>
                <a:path w="1420" h="887" extrusionOk="0">
                  <a:moveTo>
                    <a:pt x="563" y="1"/>
                  </a:moveTo>
                  <a:cubicBezTo>
                    <a:pt x="204" y="1"/>
                    <a:pt x="1" y="689"/>
                    <a:pt x="1" y="689"/>
                  </a:cubicBezTo>
                  <a:cubicBezTo>
                    <a:pt x="1" y="689"/>
                    <a:pt x="289" y="135"/>
                    <a:pt x="533" y="135"/>
                  </a:cubicBezTo>
                  <a:cubicBezTo>
                    <a:pt x="554" y="135"/>
                    <a:pt x="575" y="139"/>
                    <a:pt x="595" y="148"/>
                  </a:cubicBezTo>
                  <a:cubicBezTo>
                    <a:pt x="879" y="235"/>
                    <a:pt x="965" y="886"/>
                    <a:pt x="965" y="886"/>
                  </a:cubicBezTo>
                  <a:lnTo>
                    <a:pt x="1419" y="745"/>
                  </a:lnTo>
                  <a:lnTo>
                    <a:pt x="993" y="716"/>
                  </a:lnTo>
                  <a:cubicBezTo>
                    <a:pt x="993" y="716"/>
                    <a:pt x="909" y="35"/>
                    <a:pt x="625" y="8"/>
                  </a:cubicBezTo>
                  <a:cubicBezTo>
                    <a:pt x="604" y="3"/>
                    <a:pt x="583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5" name="Google Shape;17605;p134"/>
            <p:cNvSpPr/>
            <p:nvPr/>
          </p:nvSpPr>
          <p:spPr>
            <a:xfrm>
              <a:off x="5236650" y="594225"/>
              <a:ext cx="20625" cy="26975"/>
            </a:xfrm>
            <a:custGeom>
              <a:avLst/>
              <a:gdLst/>
              <a:ahLst/>
              <a:cxnLst/>
              <a:rect l="l" t="t" r="r" b="b"/>
              <a:pathLst>
                <a:path w="825" h="1079" extrusionOk="0">
                  <a:moveTo>
                    <a:pt x="454" y="0"/>
                  </a:moveTo>
                  <a:cubicBezTo>
                    <a:pt x="257" y="30"/>
                    <a:pt x="57" y="227"/>
                    <a:pt x="30" y="484"/>
                  </a:cubicBezTo>
                  <a:cubicBezTo>
                    <a:pt x="0" y="681"/>
                    <a:pt x="57" y="851"/>
                    <a:pt x="227" y="965"/>
                  </a:cubicBezTo>
                  <a:cubicBezTo>
                    <a:pt x="257" y="994"/>
                    <a:pt x="314" y="1051"/>
                    <a:pt x="370" y="1078"/>
                  </a:cubicBezTo>
                  <a:lnTo>
                    <a:pt x="484" y="851"/>
                  </a:lnTo>
                  <a:cubicBezTo>
                    <a:pt x="284" y="738"/>
                    <a:pt x="257" y="624"/>
                    <a:pt x="284" y="511"/>
                  </a:cubicBezTo>
                  <a:cubicBezTo>
                    <a:pt x="314" y="370"/>
                    <a:pt x="398" y="284"/>
                    <a:pt x="484" y="257"/>
                  </a:cubicBezTo>
                  <a:cubicBezTo>
                    <a:pt x="541" y="257"/>
                    <a:pt x="568" y="284"/>
                    <a:pt x="597" y="370"/>
                  </a:cubicBezTo>
                  <a:lnTo>
                    <a:pt x="824" y="284"/>
                  </a:lnTo>
                  <a:cubicBezTo>
                    <a:pt x="738" y="0"/>
                    <a:pt x="541" y="0"/>
                    <a:pt x="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6" name="Google Shape;17606;p134"/>
            <p:cNvSpPr/>
            <p:nvPr/>
          </p:nvSpPr>
          <p:spPr>
            <a:xfrm>
              <a:off x="4748950" y="716450"/>
              <a:ext cx="322475" cy="202825"/>
            </a:xfrm>
            <a:custGeom>
              <a:avLst/>
              <a:gdLst/>
              <a:ahLst/>
              <a:cxnLst/>
              <a:rect l="l" t="t" r="r" b="b"/>
              <a:pathLst>
                <a:path w="12899" h="8113" extrusionOk="0">
                  <a:moveTo>
                    <a:pt x="12140" y="1"/>
                  </a:moveTo>
                  <a:cubicBezTo>
                    <a:pt x="11204" y="1"/>
                    <a:pt x="7992" y="418"/>
                    <a:pt x="981" y="5015"/>
                  </a:cubicBezTo>
                  <a:cubicBezTo>
                    <a:pt x="1" y="5659"/>
                    <a:pt x="167" y="8113"/>
                    <a:pt x="2223" y="8113"/>
                  </a:cubicBezTo>
                  <a:cubicBezTo>
                    <a:pt x="2611" y="8113"/>
                    <a:pt x="3065" y="8026"/>
                    <a:pt x="3591" y="7823"/>
                  </a:cubicBezTo>
                  <a:cubicBezTo>
                    <a:pt x="6529" y="6684"/>
                    <a:pt x="8900" y="5345"/>
                    <a:pt x="9986" y="5345"/>
                  </a:cubicBezTo>
                  <a:cubicBezTo>
                    <a:pt x="10252" y="5345"/>
                    <a:pt x="10441" y="5426"/>
                    <a:pt x="10542" y="5610"/>
                  </a:cubicBezTo>
                  <a:cubicBezTo>
                    <a:pt x="10542" y="5610"/>
                    <a:pt x="12898" y="1978"/>
                    <a:pt x="12444" y="21"/>
                  </a:cubicBezTo>
                  <a:cubicBezTo>
                    <a:pt x="12444" y="21"/>
                    <a:pt x="12348" y="1"/>
                    <a:pt x="1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7" name="Google Shape;17607;p134"/>
            <p:cNvSpPr/>
            <p:nvPr/>
          </p:nvSpPr>
          <p:spPr>
            <a:xfrm>
              <a:off x="4740075" y="560175"/>
              <a:ext cx="103600" cy="353250"/>
            </a:xfrm>
            <a:custGeom>
              <a:avLst/>
              <a:gdLst/>
              <a:ahLst/>
              <a:cxnLst/>
              <a:rect l="l" t="t" r="r" b="b"/>
              <a:pathLst>
                <a:path w="4144" h="14130" extrusionOk="0">
                  <a:moveTo>
                    <a:pt x="1960" y="0"/>
                  </a:moveTo>
                  <a:cubicBezTo>
                    <a:pt x="882" y="2697"/>
                    <a:pt x="1" y="8967"/>
                    <a:pt x="371" y="11350"/>
                  </a:cubicBezTo>
                  <a:cubicBezTo>
                    <a:pt x="447" y="11788"/>
                    <a:pt x="664" y="14129"/>
                    <a:pt x="1799" y="14129"/>
                  </a:cubicBezTo>
                  <a:cubicBezTo>
                    <a:pt x="1918" y="14129"/>
                    <a:pt x="2047" y="14103"/>
                    <a:pt x="2187" y="14047"/>
                  </a:cubicBezTo>
                  <a:cubicBezTo>
                    <a:pt x="3662" y="13450"/>
                    <a:pt x="4144" y="11804"/>
                    <a:pt x="3576" y="9564"/>
                  </a:cubicBezTo>
                  <a:cubicBezTo>
                    <a:pt x="3009" y="7321"/>
                    <a:pt x="3322" y="370"/>
                    <a:pt x="3322" y="370"/>
                  </a:cubicBezTo>
                  <a:lnTo>
                    <a:pt x="19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8" name="Google Shape;17608;p134"/>
            <p:cNvSpPr/>
            <p:nvPr/>
          </p:nvSpPr>
          <p:spPr>
            <a:xfrm>
              <a:off x="4674825" y="487175"/>
              <a:ext cx="155400" cy="105275"/>
            </a:xfrm>
            <a:custGeom>
              <a:avLst/>
              <a:gdLst/>
              <a:ahLst/>
              <a:cxnLst/>
              <a:rect l="l" t="t" r="r" b="b"/>
              <a:pathLst>
                <a:path w="6216" h="4211" extrusionOk="0">
                  <a:moveTo>
                    <a:pt x="1177" y="1"/>
                  </a:moveTo>
                  <a:cubicBezTo>
                    <a:pt x="1123" y="1"/>
                    <a:pt x="1081" y="9"/>
                    <a:pt x="1051" y="26"/>
                  </a:cubicBezTo>
                  <a:cubicBezTo>
                    <a:pt x="711" y="226"/>
                    <a:pt x="1419" y="310"/>
                    <a:pt x="2470" y="1020"/>
                  </a:cubicBezTo>
                  <a:cubicBezTo>
                    <a:pt x="2430" y="999"/>
                    <a:pt x="1515" y="750"/>
                    <a:pt x="857" y="750"/>
                  </a:cubicBezTo>
                  <a:cubicBezTo>
                    <a:pt x="589" y="750"/>
                    <a:pt x="363" y="792"/>
                    <a:pt x="257" y="907"/>
                  </a:cubicBezTo>
                  <a:cubicBezTo>
                    <a:pt x="0" y="1218"/>
                    <a:pt x="398" y="850"/>
                    <a:pt x="2327" y="1701"/>
                  </a:cubicBezTo>
                  <a:cubicBezTo>
                    <a:pt x="2327" y="1701"/>
                    <a:pt x="1792" y="1602"/>
                    <a:pt x="1304" y="1602"/>
                  </a:cubicBezTo>
                  <a:cubicBezTo>
                    <a:pt x="1006" y="1602"/>
                    <a:pt x="727" y="1639"/>
                    <a:pt x="597" y="1758"/>
                  </a:cubicBezTo>
                  <a:cubicBezTo>
                    <a:pt x="284" y="2012"/>
                    <a:pt x="681" y="2012"/>
                    <a:pt x="1165" y="2126"/>
                  </a:cubicBezTo>
                  <a:cubicBezTo>
                    <a:pt x="1222" y="2155"/>
                    <a:pt x="1306" y="2155"/>
                    <a:pt x="1362" y="2182"/>
                  </a:cubicBezTo>
                  <a:cubicBezTo>
                    <a:pt x="1362" y="2182"/>
                    <a:pt x="1022" y="2353"/>
                    <a:pt x="1732" y="2609"/>
                  </a:cubicBezTo>
                  <a:cubicBezTo>
                    <a:pt x="2441" y="2863"/>
                    <a:pt x="3859" y="3544"/>
                    <a:pt x="4654" y="4198"/>
                  </a:cubicBezTo>
                  <a:cubicBezTo>
                    <a:pt x="4654" y="4198"/>
                    <a:pt x="4734" y="4211"/>
                    <a:pt x="4856" y="4211"/>
                  </a:cubicBezTo>
                  <a:cubicBezTo>
                    <a:pt x="5181" y="4211"/>
                    <a:pt x="5802" y="4121"/>
                    <a:pt x="5989" y="3460"/>
                  </a:cubicBezTo>
                  <a:cubicBezTo>
                    <a:pt x="6216" y="2666"/>
                    <a:pt x="5846" y="2239"/>
                    <a:pt x="5448" y="1728"/>
                  </a:cubicBezTo>
                  <a:lnTo>
                    <a:pt x="4427" y="1361"/>
                  </a:lnTo>
                  <a:cubicBezTo>
                    <a:pt x="4427" y="1361"/>
                    <a:pt x="4343" y="1304"/>
                    <a:pt x="4173" y="1218"/>
                  </a:cubicBezTo>
                  <a:cubicBezTo>
                    <a:pt x="3499" y="882"/>
                    <a:pt x="1737" y="1"/>
                    <a:pt x="1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9" name="Google Shape;17609;p134"/>
            <p:cNvSpPr/>
            <p:nvPr/>
          </p:nvSpPr>
          <p:spPr>
            <a:xfrm>
              <a:off x="4772725" y="517600"/>
              <a:ext cx="20625" cy="32650"/>
            </a:xfrm>
            <a:custGeom>
              <a:avLst/>
              <a:gdLst/>
              <a:ahLst/>
              <a:cxnLst/>
              <a:rect l="l" t="t" r="r" b="b"/>
              <a:pathLst>
                <a:path w="825" h="1306" extrusionOk="0">
                  <a:moveTo>
                    <a:pt x="257" y="1"/>
                  </a:moveTo>
                  <a:lnTo>
                    <a:pt x="257" y="1"/>
                  </a:lnTo>
                  <a:cubicBezTo>
                    <a:pt x="0" y="965"/>
                    <a:pt x="824" y="1306"/>
                    <a:pt x="824" y="1306"/>
                  </a:cubicBezTo>
                  <a:cubicBezTo>
                    <a:pt x="313" y="711"/>
                    <a:pt x="511" y="144"/>
                    <a:pt x="511" y="144"/>
                  </a:cubicBezTo>
                  <a:cubicBezTo>
                    <a:pt x="511" y="144"/>
                    <a:pt x="427" y="87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0" name="Google Shape;17610;p134"/>
            <p:cNvSpPr/>
            <p:nvPr/>
          </p:nvSpPr>
          <p:spPr>
            <a:xfrm>
              <a:off x="4703925" y="537700"/>
              <a:ext cx="41850" cy="11875"/>
            </a:xfrm>
            <a:custGeom>
              <a:avLst/>
              <a:gdLst/>
              <a:ahLst/>
              <a:cxnLst/>
              <a:rect l="l" t="t" r="r" b="b"/>
              <a:pathLst>
                <a:path w="1674" h="475" extrusionOk="0">
                  <a:moveTo>
                    <a:pt x="250" y="1"/>
                  </a:moveTo>
                  <a:cubicBezTo>
                    <a:pt x="129" y="1"/>
                    <a:pt x="38" y="31"/>
                    <a:pt x="1" y="105"/>
                  </a:cubicBezTo>
                  <a:cubicBezTo>
                    <a:pt x="58" y="134"/>
                    <a:pt x="142" y="134"/>
                    <a:pt x="198" y="161"/>
                  </a:cubicBezTo>
                  <a:cubicBezTo>
                    <a:pt x="236" y="152"/>
                    <a:pt x="280" y="148"/>
                    <a:pt x="330" y="148"/>
                  </a:cubicBezTo>
                  <a:cubicBezTo>
                    <a:pt x="739" y="148"/>
                    <a:pt x="1522" y="424"/>
                    <a:pt x="1674" y="475"/>
                  </a:cubicBezTo>
                  <a:cubicBezTo>
                    <a:pt x="1519" y="386"/>
                    <a:pt x="68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1" name="Google Shape;17611;p134"/>
            <p:cNvSpPr/>
            <p:nvPr/>
          </p:nvSpPr>
          <p:spPr>
            <a:xfrm>
              <a:off x="4780000" y="487750"/>
              <a:ext cx="31050" cy="42650"/>
            </a:xfrm>
            <a:custGeom>
              <a:avLst/>
              <a:gdLst/>
              <a:ahLst/>
              <a:cxnLst/>
              <a:rect l="l" t="t" r="r" b="b"/>
              <a:pathLst>
                <a:path w="1242" h="1706" extrusionOk="0">
                  <a:moveTo>
                    <a:pt x="423" y="1"/>
                  </a:moveTo>
                  <a:cubicBezTo>
                    <a:pt x="330" y="1"/>
                    <a:pt x="0" y="86"/>
                    <a:pt x="220" y="1338"/>
                  </a:cubicBezTo>
                  <a:lnTo>
                    <a:pt x="1241" y="1705"/>
                  </a:lnTo>
                  <a:cubicBezTo>
                    <a:pt x="901" y="1281"/>
                    <a:pt x="533" y="797"/>
                    <a:pt x="447" y="3"/>
                  </a:cubicBezTo>
                  <a:cubicBezTo>
                    <a:pt x="447" y="3"/>
                    <a:pt x="438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2" name="Google Shape;17612;p134"/>
            <p:cNvSpPr/>
            <p:nvPr/>
          </p:nvSpPr>
          <p:spPr>
            <a:xfrm>
              <a:off x="5344475" y="792850"/>
              <a:ext cx="219950" cy="317150"/>
            </a:xfrm>
            <a:custGeom>
              <a:avLst/>
              <a:gdLst/>
              <a:ahLst/>
              <a:cxnLst/>
              <a:rect l="l" t="t" r="r" b="b"/>
              <a:pathLst>
                <a:path w="8798" h="12686" extrusionOk="0">
                  <a:moveTo>
                    <a:pt x="1449" y="0"/>
                  </a:moveTo>
                  <a:cubicBezTo>
                    <a:pt x="0" y="1419"/>
                    <a:pt x="171" y="5902"/>
                    <a:pt x="171" y="5902"/>
                  </a:cubicBezTo>
                  <a:cubicBezTo>
                    <a:pt x="245" y="5862"/>
                    <a:pt x="321" y="5842"/>
                    <a:pt x="399" y="5842"/>
                  </a:cubicBezTo>
                  <a:cubicBezTo>
                    <a:pt x="1313" y="5842"/>
                    <a:pt x="2543" y="8478"/>
                    <a:pt x="4711" y="11380"/>
                  </a:cubicBezTo>
                  <a:cubicBezTo>
                    <a:pt x="5418" y="12332"/>
                    <a:pt x="6129" y="12685"/>
                    <a:pt x="6740" y="12685"/>
                  </a:cubicBezTo>
                  <a:cubicBezTo>
                    <a:pt x="7969" y="12685"/>
                    <a:pt x="8798" y="11257"/>
                    <a:pt x="8399" y="10385"/>
                  </a:cubicBezTo>
                  <a:cubicBezTo>
                    <a:pt x="4173" y="1078"/>
                    <a:pt x="1449" y="0"/>
                    <a:pt x="1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3" name="Google Shape;17613;p134"/>
            <p:cNvSpPr/>
            <p:nvPr/>
          </p:nvSpPr>
          <p:spPr>
            <a:xfrm>
              <a:off x="5256500" y="1037175"/>
              <a:ext cx="323500" cy="226025"/>
            </a:xfrm>
            <a:custGeom>
              <a:avLst/>
              <a:gdLst/>
              <a:ahLst/>
              <a:cxnLst/>
              <a:rect l="l" t="t" r="r" b="b"/>
              <a:pathLst>
                <a:path w="12940" h="9041" extrusionOk="0">
                  <a:moveTo>
                    <a:pt x="10330" y="0"/>
                  </a:moveTo>
                  <a:cubicBezTo>
                    <a:pt x="9286" y="0"/>
                    <a:pt x="8177" y="689"/>
                    <a:pt x="7151" y="1974"/>
                  </a:cubicBezTo>
                  <a:cubicBezTo>
                    <a:pt x="5705" y="3790"/>
                    <a:pt x="1" y="7736"/>
                    <a:pt x="1" y="7736"/>
                  </a:cubicBezTo>
                  <a:lnTo>
                    <a:pt x="512" y="9041"/>
                  </a:lnTo>
                  <a:cubicBezTo>
                    <a:pt x="3322" y="8274"/>
                    <a:pt x="8854" y="5182"/>
                    <a:pt x="10529" y="3450"/>
                  </a:cubicBezTo>
                  <a:cubicBezTo>
                    <a:pt x="10870" y="3082"/>
                    <a:pt x="12940" y="1180"/>
                    <a:pt x="11578" y="358"/>
                  </a:cubicBezTo>
                  <a:cubicBezTo>
                    <a:pt x="11180" y="118"/>
                    <a:pt x="10761" y="0"/>
                    <a:pt x="10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4" name="Google Shape;17614;p134"/>
            <p:cNvSpPr/>
            <p:nvPr/>
          </p:nvSpPr>
          <p:spPr>
            <a:xfrm>
              <a:off x="5185350" y="1202075"/>
              <a:ext cx="150025" cy="84150"/>
            </a:xfrm>
            <a:custGeom>
              <a:avLst/>
              <a:gdLst/>
              <a:ahLst/>
              <a:cxnLst/>
              <a:rect l="l" t="t" r="r" b="b"/>
              <a:pathLst>
                <a:path w="6001" h="3366" extrusionOk="0">
                  <a:moveTo>
                    <a:pt x="4163" y="1"/>
                  </a:moveTo>
                  <a:cubicBezTo>
                    <a:pt x="4140" y="1"/>
                    <a:pt x="4117" y="2"/>
                    <a:pt x="4095" y="5"/>
                  </a:cubicBezTo>
                  <a:cubicBezTo>
                    <a:pt x="4095" y="5"/>
                    <a:pt x="2790" y="145"/>
                    <a:pt x="1968" y="345"/>
                  </a:cubicBezTo>
                  <a:cubicBezTo>
                    <a:pt x="1144" y="572"/>
                    <a:pt x="39" y="770"/>
                    <a:pt x="9" y="940"/>
                  </a:cubicBezTo>
                  <a:cubicBezTo>
                    <a:pt x="0" y="997"/>
                    <a:pt x="199" y="1016"/>
                    <a:pt x="468" y="1016"/>
                  </a:cubicBezTo>
                  <a:cubicBezTo>
                    <a:pt x="1006" y="1016"/>
                    <a:pt x="1825" y="940"/>
                    <a:pt x="1825" y="940"/>
                  </a:cubicBezTo>
                  <a:lnTo>
                    <a:pt x="1825" y="940"/>
                  </a:lnTo>
                  <a:cubicBezTo>
                    <a:pt x="1825" y="940"/>
                    <a:pt x="323" y="1564"/>
                    <a:pt x="266" y="1791"/>
                  </a:cubicBezTo>
                  <a:cubicBezTo>
                    <a:pt x="259" y="1850"/>
                    <a:pt x="358" y="1873"/>
                    <a:pt x="515" y="1873"/>
                  </a:cubicBezTo>
                  <a:cubicBezTo>
                    <a:pt x="1037" y="1873"/>
                    <a:pt x="2195" y="1621"/>
                    <a:pt x="2195" y="1621"/>
                  </a:cubicBezTo>
                  <a:lnTo>
                    <a:pt x="2195" y="1621"/>
                  </a:lnTo>
                  <a:cubicBezTo>
                    <a:pt x="2195" y="1621"/>
                    <a:pt x="974" y="2388"/>
                    <a:pt x="1031" y="2586"/>
                  </a:cubicBezTo>
                  <a:cubicBezTo>
                    <a:pt x="1045" y="2618"/>
                    <a:pt x="1097" y="2632"/>
                    <a:pt x="1174" y="2632"/>
                  </a:cubicBezTo>
                  <a:cubicBezTo>
                    <a:pt x="1568" y="2632"/>
                    <a:pt x="2620" y="2275"/>
                    <a:pt x="2620" y="2275"/>
                  </a:cubicBezTo>
                  <a:lnTo>
                    <a:pt x="2620" y="2275"/>
                  </a:lnTo>
                  <a:cubicBezTo>
                    <a:pt x="2620" y="2275"/>
                    <a:pt x="2336" y="3012"/>
                    <a:pt x="2052" y="3353"/>
                  </a:cubicBezTo>
                  <a:cubicBezTo>
                    <a:pt x="2052" y="3353"/>
                    <a:pt x="2078" y="3366"/>
                    <a:pt x="2131" y="3366"/>
                  </a:cubicBezTo>
                  <a:cubicBezTo>
                    <a:pt x="2252" y="3366"/>
                    <a:pt x="2516" y="3297"/>
                    <a:pt x="2933" y="2842"/>
                  </a:cubicBezTo>
                  <a:cubicBezTo>
                    <a:pt x="3557" y="2161"/>
                    <a:pt x="4493" y="2388"/>
                    <a:pt x="5260" y="1791"/>
                  </a:cubicBezTo>
                  <a:cubicBezTo>
                    <a:pt x="6000" y="1216"/>
                    <a:pt x="4855" y="1"/>
                    <a:pt x="4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5" name="Google Shape;17615;p134"/>
          <p:cNvGrpSpPr/>
          <p:nvPr/>
        </p:nvGrpSpPr>
        <p:grpSpPr>
          <a:xfrm>
            <a:off x="7812206" y="2022710"/>
            <a:ext cx="1336486" cy="2499482"/>
            <a:chOff x="3414975" y="238375"/>
            <a:chExt cx="1236800" cy="2313050"/>
          </a:xfrm>
        </p:grpSpPr>
        <p:sp>
          <p:nvSpPr>
            <p:cNvPr id="17616" name="Google Shape;17616;p134"/>
            <p:cNvSpPr/>
            <p:nvPr/>
          </p:nvSpPr>
          <p:spPr>
            <a:xfrm>
              <a:off x="4033550" y="1942325"/>
              <a:ext cx="217825" cy="490500"/>
            </a:xfrm>
            <a:custGeom>
              <a:avLst/>
              <a:gdLst/>
              <a:ahLst/>
              <a:cxnLst/>
              <a:rect l="l" t="t" r="r" b="b"/>
              <a:pathLst>
                <a:path w="8713" h="19620" extrusionOk="0">
                  <a:moveTo>
                    <a:pt x="5307" y="0"/>
                  </a:moveTo>
                  <a:cubicBezTo>
                    <a:pt x="4136" y="0"/>
                    <a:pt x="2911" y="470"/>
                    <a:pt x="2073" y="2032"/>
                  </a:cubicBezTo>
                  <a:cubicBezTo>
                    <a:pt x="1" y="5947"/>
                    <a:pt x="57" y="19256"/>
                    <a:pt x="57" y="19256"/>
                  </a:cubicBezTo>
                  <a:cubicBezTo>
                    <a:pt x="711" y="19526"/>
                    <a:pt x="1281" y="19619"/>
                    <a:pt x="1758" y="19619"/>
                  </a:cubicBezTo>
                  <a:cubicBezTo>
                    <a:pt x="2835" y="19619"/>
                    <a:pt x="3435" y="19143"/>
                    <a:pt x="3435" y="19143"/>
                  </a:cubicBezTo>
                  <a:cubicBezTo>
                    <a:pt x="3719" y="14971"/>
                    <a:pt x="8713" y="1067"/>
                    <a:pt x="8713" y="1067"/>
                  </a:cubicBezTo>
                  <a:cubicBezTo>
                    <a:pt x="8713" y="1067"/>
                    <a:pt x="7072" y="0"/>
                    <a:pt x="5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7" name="Google Shape;17617;p134"/>
            <p:cNvSpPr/>
            <p:nvPr/>
          </p:nvSpPr>
          <p:spPr>
            <a:xfrm>
              <a:off x="4005175" y="2391125"/>
              <a:ext cx="284525" cy="160300"/>
            </a:xfrm>
            <a:custGeom>
              <a:avLst/>
              <a:gdLst/>
              <a:ahLst/>
              <a:cxnLst/>
              <a:rect l="l" t="t" r="r" b="b"/>
              <a:pathLst>
                <a:path w="11381" h="6412" extrusionOk="0">
                  <a:moveTo>
                    <a:pt x="2577" y="0"/>
                  </a:moveTo>
                  <a:cubicBezTo>
                    <a:pt x="1714" y="0"/>
                    <a:pt x="523" y="498"/>
                    <a:pt x="398" y="934"/>
                  </a:cubicBezTo>
                  <a:cubicBezTo>
                    <a:pt x="228" y="1531"/>
                    <a:pt x="682" y="3347"/>
                    <a:pt x="682" y="3347"/>
                  </a:cubicBezTo>
                  <a:cubicBezTo>
                    <a:pt x="682" y="3347"/>
                    <a:pt x="1" y="4737"/>
                    <a:pt x="455" y="6412"/>
                  </a:cubicBezTo>
                  <a:lnTo>
                    <a:pt x="10926" y="6412"/>
                  </a:lnTo>
                  <a:lnTo>
                    <a:pt x="10953" y="5588"/>
                  </a:lnTo>
                  <a:cubicBezTo>
                    <a:pt x="10953" y="5588"/>
                    <a:pt x="11380" y="4993"/>
                    <a:pt x="10726" y="4255"/>
                  </a:cubicBezTo>
                  <a:cubicBezTo>
                    <a:pt x="10045" y="3518"/>
                    <a:pt x="9478" y="3431"/>
                    <a:pt x="8059" y="3291"/>
                  </a:cubicBezTo>
                  <a:cubicBezTo>
                    <a:pt x="7691" y="3261"/>
                    <a:pt x="7351" y="3204"/>
                    <a:pt x="7067" y="3091"/>
                  </a:cubicBezTo>
                  <a:cubicBezTo>
                    <a:pt x="6840" y="3034"/>
                    <a:pt x="6670" y="2977"/>
                    <a:pt x="6500" y="2893"/>
                  </a:cubicBezTo>
                  <a:cubicBezTo>
                    <a:pt x="6413" y="2837"/>
                    <a:pt x="6329" y="2807"/>
                    <a:pt x="6243" y="2750"/>
                  </a:cubicBezTo>
                  <a:cubicBezTo>
                    <a:pt x="6073" y="2666"/>
                    <a:pt x="5932" y="2553"/>
                    <a:pt x="5819" y="2439"/>
                  </a:cubicBezTo>
                  <a:cubicBezTo>
                    <a:pt x="5676" y="2326"/>
                    <a:pt x="5592" y="2183"/>
                    <a:pt x="5535" y="2013"/>
                  </a:cubicBezTo>
                  <a:cubicBezTo>
                    <a:pt x="5505" y="1956"/>
                    <a:pt x="5478" y="1872"/>
                    <a:pt x="5478" y="1815"/>
                  </a:cubicBezTo>
                  <a:cubicBezTo>
                    <a:pt x="5335" y="707"/>
                    <a:pt x="6243" y="1048"/>
                    <a:pt x="5478" y="367"/>
                  </a:cubicBezTo>
                  <a:cubicBezTo>
                    <a:pt x="5227" y="137"/>
                    <a:pt x="4970" y="6"/>
                    <a:pt x="4729" y="6"/>
                  </a:cubicBezTo>
                  <a:cubicBezTo>
                    <a:pt x="4288" y="6"/>
                    <a:pt x="3902" y="447"/>
                    <a:pt x="3719" y="1531"/>
                  </a:cubicBezTo>
                  <a:cubicBezTo>
                    <a:pt x="3746" y="1218"/>
                    <a:pt x="3719" y="651"/>
                    <a:pt x="3322" y="226"/>
                  </a:cubicBezTo>
                  <a:cubicBezTo>
                    <a:pt x="3162" y="67"/>
                    <a:pt x="2891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8" name="Google Shape;17618;p134"/>
            <p:cNvSpPr/>
            <p:nvPr/>
          </p:nvSpPr>
          <p:spPr>
            <a:xfrm>
              <a:off x="4107325" y="2438425"/>
              <a:ext cx="43325" cy="21475"/>
            </a:xfrm>
            <a:custGeom>
              <a:avLst/>
              <a:gdLst/>
              <a:ahLst/>
              <a:cxnLst/>
              <a:rect l="l" t="t" r="r" b="b"/>
              <a:pathLst>
                <a:path w="1733" h="859" extrusionOk="0">
                  <a:moveTo>
                    <a:pt x="949" y="1"/>
                  </a:moveTo>
                  <a:cubicBezTo>
                    <a:pt x="675" y="1"/>
                    <a:pt x="327" y="107"/>
                    <a:pt x="1" y="518"/>
                  </a:cubicBezTo>
                  <a:lnTo>
                    <a:pt x="284" y="858"/>
                  </a:lnTo>
                  <a:cubicBezTo>
                    <a:pt x="284" y="858"/>
                    <a:pt x="618" y="437"/>
                    <a:pt x="1203" y="437"/>
                  </a:cubicBezTo>
                  <a:cubicBezTo>
                    <a:pt x="1361" y="437"/>
                    <a:pt x="1539" y="468"/>
                    <a:pt x="1733" y="547"/>
                  </a:cubicBezTo>
                  <a:cubicBezTo>
                    <a:pt x="1590" y="434"/>
                    <a:pt x="1506" y="291"/>
                    <a:pt x="1449" y="121"/>
                  </a:cubicBezTo>
                  <a:cubicBezTo>
                    <a:pt x="1420" y="107"/>
                    <a:pt x="1222" y="1"/>
                    <a:pt x="9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9" name="Google Shape;17619;p134"/>
            <p:cNvSpPr/>
            <p:nvPr/>
          </p:nvSpPr>
          <p:spPr>
            <a:xfrm>
              <a:off x="4129350" y="2452100"/>
              <a:ext cx="31925" cy="26975"/>
            </a:xfrm>
            <a:custGeom>
              <a:avLst/>
              <a:gdLst/>
              <a:ahLst/>
              <a:cxnLst/>
              <a:rect l="l" t="t" r="r" b="b"/>
              <a:pathLst>
                <a:path w="1277" h="1079" extrusionOk="0">
                  <a:moveTo>
                    <a:pt x="852" y="0"/>
                  </a:moveTo>
                  <a:cubicBezTo>
                    <a:pt x="568" y="57"/>
                    <a:pt x="198" y="255"/>
                    <a:pt x="0" y="852"/>
                  </a:cubicBezTo>
                  <a:lnTo>
                    <a:pt x="341" y="1079"/>
                  </a:lnTo>
                  <a:cubicBezTo>
                    <a:pt x="341" y="1079"/>
                    <a:pt x="568" y="454"/>
                    <a:pt x="1276" y="311"/>
                  </a:cubicBezTo>
                  <a:cubicBezTo>
                    <a:pt x="1106" y="227"/>
                    <a:pt x="965" y="114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0" name="Google Shape;17620;p134"/>
            <p:cNvSpPr/>
            <p:nvPr/>
          </p:nvSpPr>
          <p:spPr>
            <a:xfrm>
              <a:off x="4154150" y="2463450"/>
              <a:ext cx="27725" cy="25550"/>
            </a:xfrm>
            <a:custGeom>
              <a:avLst/>
              <a:gdLst/>
              <a:ahLst/>
              <a:cxnLst/>
              <a:rect l="l" t="t" r="r" b="b"/>
              <a:pathLst>
                <a:path w="1109" h="1022" extrusionOk="0">
                  <a:moveTo>
                    <a:pt x="541" y="0"/>
                  </a:moveTo>
                  <a:cubicBezTo>
                    <a:pt x="314" y="114"/>
                    <a:pt x="87" y="368"/>
                    <a:pt x="0" y="822"/>
                  </a:cubicBezTo>
                  <a:lnTo>
                    <a:pt x="370" y="1022"/>
                  </a:lnTo>
                  <a:cubicBezTo>
                    <a:pt x="370" y="1022"/>
                    <a:pt x="511" y="454"/>
                    <a:pt x="1108" y="198"/>
                  </a:cubicBezTo>
                  <a:cubicBezTo>
                    <a:pt x="881" y="141"/>
                    <a:pt x="711" y="84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1" name="Google Shape;17621;p134"/>
            <p:cNvSpPr/>
            <p:nvPr/>
          </p:nvSpPr>
          <p:spPr>
            <a:xfrm>
              <a:off x="3571825" y="2331375"/>
              <a:ext cx="175175" cy="220050"/>
            </a:xfrm>
            <a:custGeom>
              <a:avLst/>
              <a:gdLst/>
              <a:ahLst/>
              <a:cxnLst/>
              <a:rect l="l" t="t" r="r" b="b"/>
              <a:pathLst>
                <a:path w="7007" h="8802" extrusionOk="0">
                  <a:moveTo>
                    <a:pt x="2045" y="0"/>
                  </a:moveTo>
                  <a:cubicBezTo>
                    <a:pt x="715" y="0"/>
                    <a:pt x="0" y="1071"/>
                    <a:pt x="339" y="4148"/>
                  </a:cubicBezTo>
                  <a:cubicBezTo>
                    <a:pt x="83" y="5651"/>
                    <a:pt x="26" y="7354"/>
                    <a:pt x="650" y="8802"/>
                  </a:cubicBezTo>
                  <a:lnTo>
                    <a:pt x="6155" y="8802"/>
                  </a:lnTo>
                  <a:cubicBezTo>
                    <a:pt x="6155" y="8802"/>
                    <a:pt x="7006" y="6929"/>
                    <a:pt x="5787" y="6275"/>
                  </a:cubicBezTo>
                  <a:cubicBezTo>
                    <a:pt x="5474" y="6135"/>
                    <a:pt x="5220" y="5794"/>
                    <a:pt x="4993" y="5367"/>
                  </a:cubicBezTo>
                  <a:cubicBezTo>
                    <a:pt x="4993" y="5367"/>
                    <a:pt x="4793" y="4148"/>
                    <a:pt x="4993" y="2843"/>
                  </a:cubicBezTo>
                  <a:cubicBezTo>
                    <a:pt x="5190" y="1538"/>
                    <a:pt x="4623" y="487"/>
                    <a:pt x="2779" y="90"/>
                  </a:cubicBezTo>
                  <a:cubicBezTo>
                    <a:pt x="2518" y="31"/>
                    <a:pt x="2272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2" name="Google Shape;17622;p134"/>
            <p:cNvSpPr/>
            <p:nvPr/>
          </p:nvSpPr>
          <p:spPr>
            <a:xfrm>
              <a:off x="3601575" y="1996025"/>
              <a:ext cx="235525" cy="424300"/>
            </a:xfrm>
            <a:custGeom>
              <a:avLst/>
              <a:gdLst/>
              <a:ahLst/>
              <a:cxnLst/>
              <a:rect l="l" t="t" r="r" b="b"/>
              <a:pathLst>
                <a:path w="9421" h="16972" extrusionOk="0">
                  <a:moveTo>
                    <a:pt x="6995" y="1"/>
                  </a:moveTo>
                  <a:cubicBezTo>
                    <a:pt x="5409" y="1"/>
                    <a:pt x="3463" y="434"/>
                    <a:pt x="2525" y="2324"/>
                  </a:cubicBezTo>
                  <a:cubicBezTo>
                    <a:pt x="765" y="5842"/>
                    <a:pt x="0" y="15376"/>
                    <a:pt x="0" y="15376"/>
                  </a:cubicBezTo>
                  <a:cubicBezTo>
                    <a:pt x="492" y="16631"/>
                    <a:pt x="1112" y="16972"/>
                    <a:pt x="1643" y="16972"/>
                  </a:cubicBezTo>
                  <a:cubicBezTo>
                    <a:pt x="2276" y="16972"/>
                    <a:pt x="2781" y="16484"/>
                    <a:pt x="2781" y="16484"/>
                  </a:cubicBezTo>
                  <a:cubicBezTo>
                    <a:pt x="2781" y="16484"/>
                    <a:pt x="5335" y="11320"/>
                    <a:pt x="7405" y="7574"/>
                  </a:cubicBezTo>
                  <a:cubicBezTo>
                    <a:pt x="9421" y="3886"/>
                    <a:pt x="9421" y="310"/>
                    <a:pt x="9421" y="310"/>
                  </a:cubicBezTo>
                  <a:cubicBezTo>
                    <a:pt x="9421" y="310"/>
                    <a:pt x="8337" y="1"/>
                    <a:pt x="6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3" name="Google Shape;17623;p134"/>
            <p:cNvSpPr/>
            <p:nvPr/>
          </p:nvSpPr>
          <p:spPr>
            <a:xfrm>
              <a:off x="3598725" y="2374925"/>
              <a:ext cx="88075" cy="58250"/>
            </a:xfrm>
            <a:custGeom>
              <a:avLst/>
              <a:gdLst/>
              <a:ahLst/>
              <a:cxnLst/>
              <a:rect l="l" t="t" r="r" b="b"/>
              <a:pathLst>
                <a:path w="3523" h="2330" extrusionOk="0">
                  <a:moveTo>
                    <a:pt x="3126" y="1"/>
                  </a:moveTo>
                  <a:cubicBezTo>
                    <a:pt x="2958" y="1"/>
                    <a:pt x="2706" y="258"/>
                    <a:pt x="2214" y="363"/>
                  </a:cubicBezTo>
                  <a:cubicBezTo>
                    <a:pt x="2132" y="384"/>
                    <a:pt x="2053" y="394"/>
                    <a:pt x="1976" y="394"/>
                  </a:cubicBezTo>
                  <a:cubicBezTo>
                    <a:pt x="1488" y="394"/>
                    <a:pt x="1099" y="28"/>
                    <a:pt x="762" y="28"/>
                  </a:cubicBezTo>
                  <a:cubicBezTo>
                    <a:pt x="655" y="28"/>
                    <a:pt x="553" y="65"/>
                    <a:pt x="455" y="164"/>
                  </a:cubicBezTo>
                  <a:cubicBezTo>
                    <a:pt x="1" y="618"/>
                    <a:pt x="512" y="1639"/>
                    <a:pt x="512" y="1639"/>
                  </a:cubicBezTo>
                  <a:cubicBezTo>
                    <a:pt x="1278" y="2138"/>
                    <a:pt x="1854" y="2330"/>
                    <a:pt x="2283" y="2330"/>
                  </a:cubicBezTo>
                  <a:cubicBezTo>
                    <a:pt x="3441" y="2330"/>
                    <a:pt x="3522" y="929"/>
                    <a:pt x="3376" y="391"/>
                  </a:cubicBezTo>
                  <a:cubicBezTo>
                    <a:pt x="3301" y="99"/>
                    <a:pt x="3230" y="1"/>
                    <a:pt x="3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4" name="Google Shape;17624;p134"/>
            <p:cNvSpPr/>
            <p:nvPr/>
          </p:nvSpPr>
          <p:spPr>
            <a:xfrm>
              <a:off x="3605100" y="2415200"/>
              <a:ext cx="79475" cy="23850"/>
            </a:xfrm>
            <a:custGeom>
              <a:avLst/>
              <a:gdLst/>
              <a:ahLst/>
              <a:cxnLst/>
              <a:rect l="l" t="t" r="r" b="b"/>
              <a:pathLst>
                <a:path w="3179" h="954" extrusionOk="0">
                  <a:moveTo>
                    <a:pt x="3178" y="1"/>
                  </a:moveTo>
                  <a:cubicBezTo>
                    <a:pt x="3178" y="1"/>
                    <a:pt x="2258" y="329"/>
                    <a:pt x="1316" y="329"/>
                  </a:cubicBezTo>
                  <a:cubicBezTo>
                    <a:pt x="846" y="329"/>
                    <a:pt x="369" y="247"/>
                    <a:pt x="0" y="1"/>
                  </a:cubicBezTo>
                  <a:lnTo>
                    <a:pt x="0" y="1"/>
                  </a:lnTo>
                  <a:lnTo>
                    <a:pt x="284" y="909"/>
                  </a:lnTo>
                  <a:cubicBezTo>
                    <a:pt x="284" y="909"/>
                    <a:pt x="732" y="954"/>
                    <a:pt x="1258" y="954"/>
                  </a:cubicBezTo>
                  <a:cubicBezTo>
                    <a:pt x="1915" y="954"/>
                    <a:pt x="2693" y="884"/>
                    <a:pt x="2867" y="568"/>
                  </a:cubicBezTo>
                  <a:lnTo>
                    <a:pt x="3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5" name="Google Shape;17625;p134"/>
            <p:cNvSpPr/>
            <p:nvPr/>
          </p:nvSpPr>
          <p:spPr>
            <a:xfrm>
              <a:off x="3612925" y="2441175"/>
              <a:ext cx="82300" cy="18050"/>
            </a:xfrm>
            <a:custGeom>
              <a:avLst/>
              <a:gdLst/>
              <a:ahLst/>
              <a:cxnLst/>
              <a:rect l="l" t="t" r="r" b="b"/>
              <a:pathLst>
                <a:path w="3292" h="722" extrusionOk="0">
                  <a:moveTo>
                    <a:pt x="1721" y="0"/>
                  </a:moveTo>
                  <a:cubicBezTo>
                    <a:pt x="1139" y="0"/>
                    <a:pt x="455" y="60"/>
                    <a:pt x="0" y="294"/>
                  </a:cubicBezTo>
                  <a:lnTo>
                    <a:pt x="0" y="721"/>
                  </a:lnTo>
                  <a:cubicBezTo>
                    <a:pt x="0" y="721"/>
                    <a:pt x="1110" y="469"/>
                    <a:pt x="2086" y="469"/>
                  </a:cubicBezTo>
                  <a:cubicBezTo>
                    <a:pt x="2573" y="469"/>
                    <a:pt x="3027" y="532"/>
                    <a:pt x="3292" y="721"/>
                  </a:cubicBezTo>
                  <a:lnTo>
                    <a:pt x="2838" y="67"/>
                  </a:lnTo>
                  <a:cubicBezTo>
                    <a:pt x="2838" y="67"/>
                    <a:pt x="2336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6" name="Google Shape;17626;p134"/>
            <p:cNvSpPr/>
            <p:nvPr/>
          </p:nvSpPr>
          <p:spPr>
            <a:xfrm>
              <a:off x="3610775" y="2458350"/>
              <a:ext cx="87300" cy="24250"/>
            </a:xfrm>
            <a:custGeom>
              <a:avLst/>
              <a:gdLst/>
              <a:ahLst/>
              <a:cxnLst/>
              <a:rect l="l" t="t" r="r" b="b"/>
              <a:pathLst>
                <a:path w="3492" h="970" extrusionOk="0">
                  <a:moveTo>
                    <a:pt x="1682" y="1"/>
                  </a:moveTo>
                  <a:cubicBezTo>
                    <a:pt x="1633" y="1"/>
                    <a:pt x="1583" y="2"/>
                    <a:pt x="1532" y="5"/>
                  </a:cubicBezTo>
                  <a:cubicBezTo>
                    <a:pt x="370" y="61"/>
                    <a:pt x="0" y="969"/>
                    <a:pt x="0" y="969"/>
                  </a:cubicBezTo>
                  <a:cubicBezTo>
                    <a:pt x="716" y="476"/>
                    <a:pt x="1469" y="336"/>
                    <a:pt x="2092" y="336"/>
                  </a:cubicBezTo>
                  <a:cubicBezTo>
                    <a:pt x="2902" y="336"/>
                    <a:pt x="3491" y="572"/>
                    <a:pt x="3491" y="572"/>
                  </a:cubicBezTo>
                  <a:cubicBezTo>
                    <a:pt x="3491" y="572"/>
                    <a:pt x="2765" y="1"/>
                    <a:pt x="1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7" name="Google Shape;17627;p134"/>
            <p:cNvSpPr/>
            <p:nvPr/>
          </p:nvSpPr>
          <p:spPr>
            <a:xfrm>
              <a:off x="3560425" y="1214200"/>
              <a:ext cx="756225" cy="1169725"/>
            </a:xfrm>
            <a:custGeom>
              <a:avLst/>
              <a:gdLst/>
              <a:ahLst/>
              <a:cxnLst/>
              <a:rect l="l" t="t" r="r" b="b"/>
              <a:pathLst>
                <a:path w="30249" h="46789" extrusionOk="0">
                  <a:moveTo>
                    <a:pt x="20344" y="1"/>
                  </a:moveTo>
                  <a:lnTo>
                    <a:pt x="15720" y="1563"/>
                  </a:lnTo>
                  <a:lnTo>
                    <a:pt x="4427" y="6641"/>
                  </a:lnTo>
                  <a:cubicBezTo>
                    <a:pt x="4427" y="6641"/>
                    <a:pt x="4227" y="6868"/>
                    <a:pt x="4057" y="9194"/>
                  </a:cubicBezTo>
                  <a:cubicBezTo>
                    <a:pt x="4057" y="9251"/>
                    <a:pt x="4030" y="9337"/>
                    <a:pt x="4030" y="9394"/>
                  </a:cubicBezTo>
                  <a:cubicBezTo>
                    <a:pt x="3916" y="10756"/>
                    <a:pt x="3830" y="12826"/>
                    <a:pt x="3773" y="15948"/>
                  </a:cubicBezTo>
                  <a:lnTo>
                    <a:pt x="3773" y="16147"/>
                  </a:lnTo>
                  <a:cubicBezTo>
                    <a:pt x="3746" y="16799"/>
                    <a:pt x="3746" y="17537"/>
                    <a:pt x="3746" y="18304"/>
                  </a:cubicBezTo>
                  <a:lnTo>
                    <a:pt x="3746" y="18501"/>
                  </a:lnTo>
                  <a:cubicBezTo>
                    <a:pt x="3717" y="20290"/>
                    <a:pt x="3717" y="22333"/>
                    <a:pt x="3717" y="24687"/>
                  </a:cubicBezTo>
                  <a:cubicBezTo>
                    <a:pt x="3746" y="24744"/>
                    <a:pt x="3746" y="24830"/>
                    <a:pt x="3746" y="24887"/>
                  </a:cubicBezTo>
                  <a:lnTo>
                    <a:pt x="3746" y="27157"/>
                  </a:lnTo>
                  <a:cubicBezTo>
                    <a:pt x="3746" y="27611"/>
                    <a:pt x="3576" y="28122"/>
                    <a:pt x="3376" y="28716"/>
                  </a:cubicBezTo>
                  <a:lnTo>
                    <a:pt x="3376" y="28746"/>
                  </a:lnTo>
                  <a:cubicBezTo>
                    <a:pt x="3235" y="29143"/>
                    <a:pt x="3122" y="29568"/>
                    <a:pt x="3036" y="30051"/>
                  </a:cubicBezTo>
                  <a:cubicBezTo>
                    <a:pt x="2214" y="33143"/>
                    <a:pt x="284" y="40861"/>
                    <a:pt x="1" y="44152"/>
                  </a:cubicBezTo>
                  <a:cubicBezTo>
                    <a:pt x="1" y="44152"/>
                    <a:pt x="2184" y="45621"/>
                    <a:pt x="5537" y="45621"/>
                  </a:cubicBezTo>
                  <a:cubicBezTo>
                    <a:pt x="6193" y="45621"/>
                    <a:pt x="6894" y="45565"/>
                    <a:pt x="7632" y="45430"/>
                  </a:cubicBezTo>
                  <a:cubicBezTo>
                    <a:pt x="7632" y="45430"/>
                    <a:pt x="11464" y="36180"/>
                    <a:pt x="11605" y="33343"/>
                  </a:cubicBezTo>
                  <a:cubicBezTo>
                    <a:pt x="11605" y="33343"/>
                    <a:pt x="11718" y="33059"/>
                    <a:pt x="11889" y="32662"/>
                  </a:cubicBezTo>
                  <a:lnTo>
                    <a:pt x="11975" y="32405"/>
                  </a:lnTo>
                  <a:cubicBezTo>
                    <a:pt x="12259" y="31667"/>
                    <a:pt x="12626" y="30589"/>
                    <a:pt x="12797" y="29654"/>
                  </a:cubicBezTo>
                  <a:cubicBezTo>
                    <a:pt x="14018" y="22957"/>
                    <a:pt x="14472" y="18134"/>
                    <a:pt x="15096" y="15380"/>
                  </a:cubicBezTo>
                  <a:cubicBezTo>
                    <a:pt x="16855" y="19636"/>
                    <a:pt x="20828" y="27922"/>
                    <a:pt x="21025" y="28292"/>
                  </a:cubicBezTo>
                  <a:cubicBezTo>
                    <a:pt x="21112" y="28462"/>
                    <a:pt x="20998" y="29114"/>
                    <a:pt x="20828" y="29795"/>
                  </a:cubicBezTo>
                  <a:cubicBezTo>
                    <a:pt x="20828" y="29795"/>
                    <a:pt x="17990" y="38904"/>
                    <a:pt x="18074" y="46422"/>
                  </a:cubicBezTo>
                  <a:cubicBezTo>
                    <a:pt x="18074" y="46422"/>
                    <a:pt x="19184" y="46789"/>
                    <a:pt x="20731" y="46789"/>
                  </a:cubicBezTo>
                  <a:cubicBezTo>
                    <a:pt x="21505" y="46789"/>
                    <a:pt x="22387" y="46697"/>
                    <a:pt x="23295" y="46422"/>
                  </a:cubicBezTo>
                  <a:cubicBezTo>
                    <a:pt x="23295" y="46422"/>
                    <a:pt x="27070" y="36264"/>
                    <a:pt x="28403" y="31270"/>
                  </a:cubicBezTo>
                  <a:cubicBezTo>
                    <a:pt x="28403" y="31270"/>
                    <a:pt x="29851" y="27071"/>
                    <a:pt x="30078" y="24063"/>
                  </a:cubicBezTo>
                  <a:cubicBezTo>
                    <a:pt x="30248" y="21766"/>
                    <a:pt x="24460" y="8883"/>
                    <a:pt x="21736" y="2981"/>
                  </a:cubicBezTo>
                  <a:cubicBezTo>
                    <a:pt x="21650" y="2811"/>
                    <a:pt x="21593" y="2668"/>
                    <a:pt x="21536" y="2527"/>
                  </a:cubicBezTo>
                  <a:cubicBezTo>
                    <a:pt x="20798" y="966"/>
                    <a:pt x="20344" y="1"/>
                    <a:pt x="20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8" name="Google Shape;17628;p134"/>
            <p:cNvSpPr/>
            <p:nvPr/>
          </p:nvSpPr>
          <p:spPr>
            <a:xfrm>
              <a:off x="3581700" y="1387300"/>
              <a:ext cx="112125" cy="919375"/>
            </a:xfrm>
            <a:custGeom>
              <a:avLst/>
              <a:gdLst/>
              <a:ahLst/>
              <a:cxnLst/>
              <a:rect l="l" t="t" r="r" b="b"/>
              <a:pathLst>
                <a:path w="4485" h="36775" extrusionOk="0">
                  <a:moveTo>
                    <a:pt x="4057" y="0"/>
                  </a:moveTo>
                  <a:cubicBezTo>
                    <a:pt x="4030" y="227"/>
                    <a:pt x="3774" y="2300"/>
                    <a:pt x="3803" y="2668"/>
                  </a:cubicBezTo>
                  <a:cubicBezTo>
                    <a:pt x="3830" y="2754"/>
                    <a:pt x="3803" y="2924"/>
                    <a:pt x="3774" y="3178"/>
                  </a:cubicBezTo>
                  <a:cubicBezTo>
                    <a:pt x="3717" y="3889"/>
                    <a:pt x="3633" y="5165"/>
                    <a:pt x="3717" y="7407"/>
                  </a:cubicBezTo>
                  <a:cubicBezTo>
                    <a:pt x="3860" y="10131"/>
                    <a:pt x="4257" y="19239"/>
                    <a:pt x="3803" y="21084"/>
                  </a:cubicBezTo>
                  <a:lnTo>
                    <a:pt x="3576" y="22076"/>
                  </a:lnTo>
                  <a:cubicBezTo>
                    <a:pt x="2838" y="25254"/>
                    <a:pt x="852" y="33739"/>
                    <a:pt x="1" y="36690"/>
                  </a:cubicBezTo>
                  <a:lnTo>
                    <a:pt x="255" y="36774"/>
                  </a:lnTo>
                  <a:cubicBezTo>
                    <a:pt x="1106" y="33796"/>
                    <a:pt x="3065" y="25311"/>
                    <a:pt x="3830" y="22133"/>
                  </a:cubicBezTo>
                  <a:lnTo>
                    <a:pt x="4057" y="21141"/>
                  </a:lnTo>
                  <a:cubicBezTo>
                    <a:pt x="4484" y="19268"/>
                    <a:pt x="4114" y="10131"/>
                    <a:pt x="3973" y="7378"/>
                  </a:cubicBezTo>
                  <a:cubicBezTo>
                    <a:pt x="3860" y="5165"/>
                    <a:pt x="3973" y="3889"/>
                    <a:pt x="4030" y="3208"/>
                  </a:cubicBezTo>
                  <a:cubicBezTo>
                    <a:pt x="4057" y="2924"/>
                    <a:pt x="4057" y="2754"/>
                    <a:pt x="4057" y="2640"/>
                  </a:cubicBezTo>
                  <a:cubicBezTo>
                    <a:pt x="4030" y="2357"/>
                    <a:pt x="4228" y="654"/>
                    <a:pt x="4314" y="30"/>
                  </a:cubicBezTo>
                  <a:lnTo>
                    <a:pt x="4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9" name="Google Shape;17629;p134"/>
            <p:cNvSpPr/>
            <p:nvPr/>
          </p:nvSpPr>
          <p:spPr>
            <a:xfrm>
              <a:off x="3681025" y="1319925"/>
              <a:ext cx="115625" cy="108550"/>
            </a:xfrm>
            <a:custGeom>
              <a:avLst/>
              <a:gdLst/>
              <a:ahLst/>
              <a:cxnLst/>
              <a:rect l="l" t="t" r="r" b="b"/>
              <a:pathLst>
                <a:path w="4625" h="4342" extrusionOk="0">
                  <a:moveTo>
                    <a:pt x="4397" y="1"/>
                  </a:moveTo>
                  <a:cubicBezTo>
                    <a:pt x="4370" y="28"/>
                    <a:pt x="3489" y="2866"/>
                    <a:pt x="0" y="4114"/>
                  </a:cubicBezTo>
                  <a:lnTo>
                    <a:pt x="84" y="4341"/>
                  </a:lnTo>
                  <a:cubicBezTo>
                    <a:pt x="3689" y="3036"/>
                    <a:pt x="4624" y="85"/>
                    <a:pt x="4624" y="58"/>
                  </a:cubicBezTo>
                  <a:lnTo>
                    <a:pt x="4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0" name="Google Shape;17630;p134"/>
            <p:cNvSpPr/>
            <p:nvPr/>
          </p:nvSpPr>
          <p:spPr>
            <a:xfrm>
              <a:off x="4015850" y="1258200"/>
              <a:ext cx="87975" cy="30550"/>
            </a:xfrm>
            <a:custGeom>
              <a:avLst/>
              <a:gdLst/>
              <a:ahLst/>
              <a:cxnLst/>
              <a:rect l="l" t="t" r="r" b="b"/>
              <a:pathLst>
                <a:path w="3519" h="1222" extrusionOk="0">
                  <a:moveTo>
                    <a:pt x="141" y="0"/>
                  </a:moveTo>
                  <a:lnTo>
                    <a:pt x="0" y="200"/>
                  </a:lnTo>
                  <a:cubicBezTo>
                    <a:pt x="57" y="257"/>
                    <a:pt x="198" y="284"/>
                    <a:pt x="511" y="284"/>
                  </a:cubicBezTo>
                  <a:cubicBezTo>
                    <a:pt x="1219" y="341"/>
                    <a:pt x="2497" y="397"/>
                    <a:pt x="3519" y="1221"/>
                  </a:cubicBezTo>
                  <a:cubicBezTo>
                    <a:pt x="3433" y="1051"/>
                    <a:pt x="3376" y="908"/>
                    <a:pt x="3319" y="767"/>
                  </a:cubicBezTo>
                  <a:cubicBezTo>
                    <a:pt x="2327" y="143"/>
                    <a:pt x="1192" y="86"/>
                    <a:pt x="538" y="57"/>
                  </a:cubicBezTo>
                  <a:cubicBezTo>
                    <a:pt x="368" y="30"/>
                    <a:pt x="171" y="3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1" name="Google Shape;17631;p134"/>
            <p:cNvSpPr/>
            <p:nvPr/>
          </p:nvSpPr>
          <p:spPr>
            <a:xfrm>
              <a:off x="3915125" y="1292250"/>
              <a:ext cx="90825" cy="307875"/>
            </a:xfrm>
            <a:custGeom>
              <a:avLst/>
              <a:gdLst/>
              <a:ahLst/>
              <a:cxnLst/>
              <a:rect l="l" t="t" r="r" b="b"/>
              <a:pathLst>
                <a:path w="3633" h="12315" extrusionOk="0">
                  <a:moveTo>
                    <a:pt x="227" y="0"/>
                  </a:moveTo>
                  <a:lnTo>
                    <a:pt x="0" y="114"/>
                  </a:lnTo>
                  <a:cubicBezTo>
                    <a:pt x="27" y="170"/>
                    <a:pt x="3348" y="7094"/>
                    <a:pt x="795" y="12201"/>
                  </a:cubicBezTo>
                  <a:lnTo>
                    <a:pt x="1022" y="12315"/>
                  </a:lnTo>
                  <a:cubicBezTo>
                    <a:pt x="3632" y="7094"/>
                    <a:pt x="254" y="57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2" name="Google Shape;17632;p134"/>
            <p:cNvSpPr/>
            <p:nvPr/>
          </p:nvSpPr>
          <p:spPr>
            <a:xfrm>
              <a:off x="3864725" y="1299325"/>
              <a:ext cx="98650" cy="173125"/>
            </a:xfrm>
            <a:custGeom>
              <a:avLst/>
              <a:gdLst/>
              <a:ahLst/>
              <a:cxnLst/>
              <a:rect l="l" t="t" r="r" b="b"/>
              <a:pathLst>
                <a:path w="3946" h="6925" extrusionOk="0">
                  <a:moveTo>
                    <a:pt x="227" y="1"/>
                  </a:moveTo>
                  <a:lnTo>
                    <a:pt x="0" y="114"/>
                  </a:lnTo>
                  <a:cubicBezTo>
                    <a:pt x="30" y="144"/>
                    <a:pt x="1732" y="2925"/>
                    <a:pt x="1987" y="5052"/>
                  </a:cubicBezTo>
                  <a:cubicBezTo>
                    <a:pt x="2100" y="5876"/>
                    <a:pt x="2357" y="6443"/>
                    <a:pt x="2811" y="6727"/>
                  </a:cubicBezTo>
                  <a:cubicBezTo>
                    <a:pt x="3065" y="6897"/>
                    <a:pt x="3349" y="6924"/>
                    <a:pt x="3548" y="6924"/>
                  </a:cubicBezTo>
                  <a:cubicBezTo>
                    <a:pt x="3775" y="6924"/>
                    <a:pt x="3946" y="6868"/>
                    <a:pt x="3946" y="6868"/>
                  </a:cubicBezTo>
                  <a:lnTo>
                    <a:pt x="3889" y="6641"/>
                  </a:lnTo>
                  <a:cubicBezTo>
                    <a:pt x="3874" y="6641"/>
                    <a:pt x="3745" y="6677"/>
                    <a:pt x="3567" y="6677"/>
                  </a:cubicBezTo>
                  <a:cubicBezTo>
                    <a:pt x="3390" y="6677"/>
                    <a:pt x="3164" y="6641"/>
                    <a:pt x="2951" y="6500"/>
                  </a:cubicBezTo>
                  <a:cubicBezTo>
                    <a:pt x="2554" y="6273"/>
                    <a:pt x="2327" y="5762"/>
                    <a:pt x="2243" y="5024"/>
                  </a:cubicBezTo>
                  <a:cubicBezTo>
                    <a:pt x="1987" y="2838"/>
                    <a:pt x="284" y="114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3" name="Google Shape;17633;p134"/>
            <p:cNvSpPr/>
            <p:nvPr/>
          </p:nvSpPr>
          <p:spPr>
            <a:xfrm>
              <a:off x="3414975" y="1331525"/>
              <a:ext cx="172425" cy="225850"/>
            </a:xfrm>
            <a:custGeom>
              <a:avLst/>
              <a:gdLst/>
              <a:ahLst/>
              <a:cxnLst/>
              <a:rect l="l" t="t" r="r" b="b"/>
              <a:pathLst>
                <a:path w="6897" h="9034" extrusionOk="0">
                  <a:moveTo>
                    <a:pt x="4870" y="1"/>
                  </a:moveTo>
                  <a:cubicBezTo>
                    <a:pt x="4049" y="1"/>
                    <a:pt x="3152" y="899"/>
                    <a:pt x="3152" y="899"/>
                  </a:cubicBezTo>
                  <a:cubicBezTo>
                    <a:pt x="3152" y="899"/>
                    <a:pt x="3492" y="1834"/>
                    <a:pt x="3065" y="2204"/>
                  </a:cubicBezTo>
                  <a:cubicBezTo>
                    <a:pt x="2611" y="2545"/>
                    <a:pt x="2357" y="3055"/>
                    <a:pt x="1930" y="3963"/>
                  </a:cubicBezTo>
                  <a:cubicBezTo>
                    <a:pt x="1930" y="3963"/>
                    <a:pt x="1222" y="4985"/>
                    <a:pt x="882" y="5212"/>
                  </a:cubicBezTo>
                  <a:cubicBezTo>
                    <a:pt x="541" y="5409"/>
                    <a:pt x="1" y="6177"/>
                    <a:pt x="341" y="6347"/>
                  </a:cubicBezTo>
                  <a:cubicBezTo>
                    <a:pt x="382" y="6364"/>
                    <a:pt x="417" y="6371"/>
                    <a:pt x="451" y="6371"/>
                  </a:cubicBezTo>
                  <a:cubicBezTo>
                    <a:pt x="702" y="6371"/>
                    <a:pt x="825" y="5929"/>
                    <a:pt x="1676" y="5353"/>
                  </a:cubicBezTo>
                  <a:lnTo>
                    <a:pt x="1676" y="5353"/>
                  </a:lnTo>
                  <a:cubicBezTo>
                    <a:pt x="1506" y="5693"/>
                    <a:pt x="1306" y="6034"/>
                    <a:pt x="1165" y="6177"/>
                  </a:cubicBezTo>
                  <a:cubicBezTo>
                    <a:pt x="852" y="6517"/>
                    <a:pt x="398" y="7539"/>
                    <a:pt x="825" y="7623"/>
                  </a:cubicBezTo>
                  <a:cubicBezTo>
                    <a:pt x="852" y="7628"/>
                    <a:pt x="877" y="7631"/>
                    <a:pt x="900" y="7631"/>
                  </a:cubicBezTo>
                  <a:cubicBezTo>
                    <a:pt x="1243" y="7631"/>
                    <a:pt x="1230" y="7045"/>
                    <a:pt x="2187" y="6063"/>
                  </a:cubicBezTo>
                  <a:lnTo>
                    <a:pt x="2357" y="6233"/>
                  </a:lnTo>
                  <a:cubicBezTo>
                    <a:pt x="2300" y="6431"/>
                    <a:pt x="2187" y="6771"/>
                    <a:pt x="2044" y="7112"/>
                  </a:cubicBezTo>
                  <a:cubicBezTo>
                    <a:pt x="1903" y="7623"/>
                    <a:pt x="1533" y="8304"/>
                    <a:pt x="1590" y="8560"/>
                  </a:cubicBezTo>
                  <a:cubicBezTo>
                    <a:pt x="1607" y="8708"/>
                    <a:pt x="1757" y="8903"/>
                    <a:pt x="1924" y="8903"/>
                  </a:cubicBezTo>
                  <a:cubicBezTo>
                    <a:pt x="2045" y="8903"/>
                    <a:pt x="2175" y="8801"/>
                    <a:pt x="2271" y="8503"/>
                  </a:cubicBezTo>
                  <a:cubicBezTo>
                    <a:pt x="2618" y="7545"/>
                    <a:pt x="3163" y="6561"/>
                    <a:pt x="3229" y="6561"/>
                  </a:cubicBezTo>
                  <a:cubicBezTo>
                    <a:pt x="3233" y="6561"/>
                    <a:pt x="3235" y="6565"/>
                    <a:pt x="3235" y="6574"/>
                  </a:cubicBezTo>
                  <a:lnTo>
                    <a:pt x="3406" y="6631"/>
                  </a:lnTo>
                  <a:cubicBezTo>
                    <a:pt x="3322" y="8360"/>
                    <a:pt x="2781" y="8674"/>
                    <a:pt x="3208" y="8985"/>
                  </a:cubicBezTo>
                  <a:cubicBezTo>
                    <a:pt x="3255" y="9018"/>
                    <a:pt x="3300" y="9033"/>
                    <a:pt x="3344" y="9033"/>
                  </a:cubicBezTo>
                  <a:cubicBezTo>
                    <a:pt x="3676" y="9033"/>
                    <a:pt x="3936" y="8157"/>
                    <a:pt x="4087" y="7482"/>
                  </a:cubicBezTo>
                  <a:cubicBezTo>
                    <a:pt x="4230" y="6942"/>
                    <a:pt x="4627" y="5779"/>
                    <a:pt x="5081" y="5439"/>
                  </a:cubicBezTo>
                  <a:lnTo>
                    <a:pt x="5108" y="5439"/>
                  </a:lnTo>
                  <a:cubicBezTo>
                    <a:pt x="5159" y="5400"/>
                    <a:pt x="5222" y="5385"/>
                    <a:pt x="5291" y="5385"/>
                  </a:cubicBezTo>
                  <a:cubicBezTo>
                    <a:pt x="5375" y="5385"/>
                    <a:pt x="5469" y="5408"/>
                    <a:pt x="5562" y="5439"/>
                  </a:cubicBezTo>
                  <a:cubicBezTo>
                    <a:pt x="5619" y="5466"/>
                    <a:pt x="5648" y="5466"/>
                    <a:pt x="5676" y="5496"/>
                  </a:cubicBezTo>
                  <a:cubicBezTo>
                    <a:pt x="5875" y="5636"/>
                    <a:pt x="5932" y="6404"/>
                    <a:pt x="6243" y="6771"/>
                  </a:cubicBezTo>
                  <a:cubicBezTo>
                    <a:pt x="6348" y="6904"/>
                    <a:pt x="6455" y="6948"/>
                    <a:pt x="6552" y="6948"/>
                  </a:cubicBezTo>
                  <a:cubicBezTo>
                    <a:pt x="6746" y="6948"/>
                    <a:pt x="6897" y="6771"/>
                    <a:pt x="6897" y="6771"/>
                  </a:cubicBezTo>
                  <a:cubicBezTo>
                    <a:pt x="6897" y="6771"/>
                    <a:pt x="6413" y="5580"/>
                    <a:pt x="6413" y="4644"/>
                  </a:cubicBezTo>
                  <a:cubicBezTo>
                    <a:pt x="6386" y="3707"/>
                    <a:pt x="5732" y="3282"/>
                    <a:pt x="5619" y="2799"/>
                  </a:cubicBezTo>
                  <a:cubicBezTo>
                    <a:pt x="5562" y="2545"/>
                    <a:pt x="5648" y="388"/>
                    <a:pt x="5648" y="388"/>
                  </a:cubicBezTo>
                  <a:cubicBezTo>
                    <a:pt x="5424" y="106"/>
                    <a:pt x="5152" y="1"/>
                    <a:pt x="4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4" name="Google Shape;17634;p134"/>
            <p:cNvSpPr/>
            <p:nvPr/>
          </p:nvSpPr>
          <p:spPr>
            <a:xfrm>
              <a:off x="4419450" y="715500"/>
              <a:ext cx="232325" cy="137700"/>
            </a:xfrm>
            <a:custGeom>
              <a:avLst/>
              <a:gdLst/>
              <a:ahLst/>
              <a:cxnLst/>
              <a:rect l="l" t="t" r="r" b="b"/>
              <a:pathLst>
                <a:path w="9293" h="5508" extrusionOk="0">
                  <a:moveTo>
                    <a:pt x="8073" y="0"/>
                  </a:moveTo>
                  <a:cubicBezTo>
                    <a:pt x="7722" y="0"/>
                    <a:pt x="7131" y="283"/>
                    <a:pt x="6670" y="513"/>
                  </a:cubicBezTo>
                  <a:cubicBezTo>
                    <a:pt x="6223" y="736"/>
                    <a:pt x="5298" y="1134"/>
                    <a:pt x="4711" y="1134"/>
                  </a:cubicBezTo>
                  <a:cubicBezTo>
                    <a:pt x="4628" y="1134"/>
                    <a:pt x="4551" y="1126"/>
                    <a:pt x="4484" y="1108"/>
                  </a:cubicBezTo>
                  <a:cubicBezTo>
                    <a:pt x="4457" y="1108"/>
                    <a:pt x="4457" y="1108"/>
                    <a:pt x="4457" y="1081"/>
                  </a:cubicBezTo>
                  <a:cubicBezTo>
                    <a:pt x="4314" y="1051"/>
                    <a:pt x="4200" y="910"/>
                    <a:pt x="4143" y="740"/>
                  </a:cubicBezTo>
                  <a:cubicBezTo>
                    <a:pt x="4143" y="683"/>
                    <a:pt x="4116" y="654"/>
                    <a:pt x="4116" y="597"/>
                  </a:cubicBezTo>
                  <a:lnTo>
                    <a:pt x="3008" y="627"/>
                  </a:lnTo>
                  <a:cubicBezTo>
                    <a:pt x="2300" y="1251"/>
                    <a:pt x="2414" y="2016"/>
                    <a:pt x="2100" y="2443"/>
                  </a:cubicBezTo>
                  <a:cubicBezTo>
                    <a:pt x="1960" y="2640"/>
                    <a:pt x="257" y="3975"/>
                    <a:pt x="257" y="3975"/>
                  </a:cubicBezTo>
                  <a:cubicBezTo>
                    <a:pt x="1" y="5364"/>
                    <a:pt x="2271" y="5507"/>
                    <a:pt x="2271" y="5507"/>
                  </a:cubicBezTo>
                  <a:cubicBezTo>
                    <a:pt x="2271" y="5507"/>
                    <a:pt x="2695" y="4759"/>
                    <a:pt x="3216" y="4759"/>
                  </a:cubicBezTo>
                  <a:cubicBezTo>
                    <a:pt x="3251" y="4759"/>
                    <a:pt x="3286" y="4762"/>
                    <a:pt x="3322" y="4769"/>
                  </a:cubicBezTo>
                  <a:cubicBezTo>
                    <a:pt x="3454" y="4796"/>
                    <a:pt x="3585" y="4808"/>
                    <a:pt x="3720" y="4808"/>
                  </a:cubicBezTo>
                  <a:cubicBezTo>
                    <a:pt x="4164" y="4808"/>
                    <a:pt x="4652" y="4674"/>
                    <a:pt x="5392" y="4456"/>
                  </a:cubicBezTo>
                  <a:cubicBezTo>
                    <a:pt x="5392" y="4456"/>
                    <a:pt x="5947" y="4406"/>
                    <a:pt x="6426" y="4406"/>
                  </a:cubicBezTo>
                  <a:cubicBezTo>
                    <a:pt x="6666" y="4406"/>
                    <a:pt x="6887" y="4418"/>
                    <a:pt x="7010" y="4456"/>
                  </a:cubicBezTo>
                  <a:cubicBezTo>
                    <a:pt x="7104" y="4477"/>
                    <a:pt x="7228" y="4487"/>
                    <a:pt x="7362" y="4487"/>
                  </a:cubicBezTo>
                  <a:cubicBezTo>
                    <a:pt x="7792" y="4487"/>
                    <a:pt x="8316" y="4376"/>
                    <a:pt x="8229" y="4116"/>
                  </a:cubicBezTo>
                  <a:cubicBezTo>
                    <a:pt x="8116" y="3775"/>
                    <a:pt x="7748" y="4059"/>
                    <a:pt x="6613" y="3748"/>
                  </a:cubicBezTo>
                  <a:cubicBezTo>
                    <a:pt x="6981" y="3662"/>
                    <a:pt x="7378" y="3578"/>
                    <a:pt x="7578" y="3578"/>
                  </a:cubicBezTo>
                  <a:cubicBezTo>
                    <a:pt x="7596" y="3579"/>
                    <a:pt x="7615" y="3579"/>
                    <a:pt x="7634" y="3579"/>
                  </a:cubicBezTo>
                  <a:cubicBezTo>
                    <a:pt x="8136" y="3579"/>
                    <a:pt x="9101" y="3251"/>
                    <a:pt x="8883" y="2897"/>
                  </a:cubicBezTo>
                  <a:cubicBezTo>
                    <a:pt x="8823" y="2787"/>
                    <a:pt x="8746" y="2749"/>
                    <a:pt x="8629" y="2749"/>
                  </a:cubicBezTo>
                  <a:cubicBezTo>
                    <a:pt x="8386" y="2749"/>
                    <a:pt x="7969" y="2907"/>
                    <a:pt x="7175" y="2907"/>
                  </a:cubicBezTo>
                  <a:cubicBezTo>
                    <a:pt x="7061" y="2907"/>
                    <a:pt x="6940" y="2904"/>
                    <a:pt x="6810" y="2897"/>
                  </a:cubicBezTo>
                  <a:lnTo>
                    <a:pt x="6810" y="2640"/>
                  </a:lnTo>
                  <a:cubicBezTo>
                    <a:pt x="7037" y="2556"/>
                    <a:pt x="7378" y="2443"/>
                    <a:pt x="7718" y="2300"/>
                  </a:cubicBezTo>
                  <a:cubicBezTo>
                    <a:pt x="8202" y="2102"/>
                    <a:pt x="8940" y="1902"/>
                    <a:pt x="9110" y="1705"/>
                  </a:cubicBezTo>
                  <a:cubicBezTo>
                    <a:pt x="9249" y="1542"/>
                    <a:pt x="9293" y="1155"/>
                    <a:pt x="8935" y="1155"/>
                  </a:cubicBezTo>
                  <a:cubicBezTo>
                    <a:pt x="8854" y="1155"/>
                    <a:pt x="8752" y="1174"/>
                    <a:pt x="8626" y="1221"/>
                  </a:cubicBezTo>
                  <a:cubicBezTo>
                    <a:pt x="7760" y="1584"/>
                    <a:pt x="6770" y="1781"/>
                    <a:pt x="6560" y="1781"/>
                  </a:cubicBezTo>
                  <a:cubicBezTo>
                    <a:pt x="6522" y="1781"/>
                    <a:pt x="6510" y="1774"/>
                    <a:pt x="6527" y="1762"/>
                  </a:cubicBezTo>
                  <a:lnTo>
                    <a:pt x="6470" y="1591"/>
                  </a:lnTo>
                  <a:cubicBezTo>
                    <a:pt x="7832" y="513"/>
                    <a:pt x="8399" y="711"/>
                    <a:pt x="8372" y="229"/>
                  </a:cubicBezTo>
                  <a:cubicBezTo>
                    <a:pt x="8354" y="64"/>
                    <a:pt x="8241" y="0"/>
                    <a:pt x="8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5" name="Google Shape;17635;p134"/>
            <p:cNvSpPr/>
            <p:nvPr/>
          </p:nvSpPr>
          <p:spPr>
            <a:xfrm>
              <a:off x="3462550" y="604150"/>
              <a:ext cx="1030700" cy="808400"/>
            </a:xfrm>
            <a:custGeom>
              <a:avLst/>
              <a:gdLst/>
              <a:ahLst/>
              <a:cxnLst/>
              <a:rect l="l" t="t" r="r" b="b"/>
              <a:pathLst>
                <a:path w="41228" h="32336" extrusionOk="0">
                  <a:moveTo>
                    <a:pt x="16371" y="0"/>
                  </a:moveTo>
                  <a:cubicBezTo>
                    <a:pt x="16371" y="0"/>
                    <a:pt x="15776" y="30"/>
                    <a:pt x="15747" y="30"/>
                  </a:cubicBezTo>
                  <a:cubicBezTo>
                    <a:pt x="14301" y="171"/>
                    <a:pt x="9420" y="824"/>
                    <a:pt x="6469" y="4456"/>
                  </a:cubicBezTo>
                  <a:cubicBezTo>
                    <a:pt x="6469" y="4456"/>
                    <a:pt x="878" y="12826"/>
                    <a:pt x="595" y="15977"/>
                  </a:cubicBezTo>
                  <a:cubicBezTo>
                    <a:pt x="595" y="15977"/>
                    <a:pt x="0" y="26900"/>
                    <a:pt x="908" y="30305"/>
                  </a:cubicBezTo>
                  <a:cubicBezTo>
                    <a:pt x="908" y="30305"/>
                    <a:pt x="2185" y="31183"/>
                    <a:pt x="3667" y="31183"/>
                  </a:cubicBezTo>
                  <a:cubicBezTo>
                    <a:pt x="3953" y="31183"/>
                    <a:pt x="4247" y="31150"/>
                    <a:pt x="4540" y="31072"/>
                  </a:cubicBezTo>
                  <a:cubicBezTo>
                    <a:pt x="4540" y="31072"/>
                    <a:pt x="5788" y="19636"/>
                    <a:pt x="5788" y="18303"/>
                  </a:cubicBezTo>
                  <a:lnTo>
                    <a:pt x="7007" y="16317"/>
                  </a:lnTo>
                  <a:lnTo>
                    <a:pt x="7007" y="16317"/>
                  </a:lnTo>
                  <a:cubicBezTo>
                    <a:pt x="6667" y="21198"/>
                    <a:pt x="6469" y="26957"/>
                    <a:pt x="6923" y="31186"/>
                  </a:cubicBezTo>
                  <a:cubicBezTo>
                    <a:pt x="6923" y="31186"/>
                    <a:pt x="11425" y="32336"/>
                    <a:pt x="16671" y="32336"/>
                  </a:cubicBezTo>
                  <a:cubicBezTo>
                    <a:pt x="17013" y="32336"/>
                    <a:pt x="17358" y="32331"/>
                    <a:pt x="17706" y="32321"/>
                  </a:cubicBezTo>
                  <a:cubicBezTo>
                    <a:pt x="18053" y="32331"/>
                    <a:pt x="18399" y="32336"/>
                    <a:pt x="18741" y="32336"/>
                  </a:cubicBezTo>
                  <a:cubicBezTo>
                    <a:pt x="23987" y="32336"/>
                    <a:pt x="28488" y="31186"/>
                    <a:pt x="28488" y="31186"/>
                  </a:cubicBezTo>
                  <a:cubicBezTo>
                    <a:pt x="28886" y="27524"/>
                    <a:pt x="27778" y="21111"/>
                    <a:pt x="27524" y="16714"/>
                  </a:cubicBezTo>
                  <a:lnTo>
                    <a:pt x="27524" y="16714"/>
                  </a:lnTo>
                  <a:cubicBezTo>
                    <a:pt x="28146" y="17518"/>
                    <a:pt x="29766" y="19462"/>
                    <a:pt x="30863" y="19462"/>
                  </a:cubicBezTo>
                  <a:cubicBezTo>
                    <a:pt x="30966" y="19462"/>
                    <a:pt x="31063" y="19445"/>
                    <a:pt x="31156" y="19409"/>
                  </a:cubicBezTo>
                  <a:cubicBezTo>
                    <a:pt x="33226" y="18558"/>
                    <a:pt x="40122" y="12599"/>
                    <a:pt x="41030" y="10045"/>
                  </a:cubicBezTo>
                  <a:cubicBezTo>
                    <a:pt x="41030" y="10045"/>
                    <a:pt x="41228" y="7435"/>
                    <a:pt x="38958" y="6981"/>
                  </a:cubicBezTo>
                  <a:cubicBezTo>
                    <a:pt x="38958" y="6981"/>
                    <a:pt x="34701" y="8967"/>
                    <a:pt x="32801" y="10896"/>
                  </a:cubicBezTo>
                  <a:cubicBezTo>
                    <a:pt x="31099" y="7691"/>
                    <a:pt x="28913" y="4456"/>
                    <a:pt x="28913" y="4456"/>
                  </a:cubicBezTo>
                  <a:cubicBezTo>
                    <a:pt x="25991" y="824"/>
                    <a:pt x="21111" y="171"/>
                    <a:pt x="19663" y="30"/>
                  </a:cubicBezTo>
                  <a:cubicBezTo>
                    <a:pt x="19635" y="30"/>
                    <a:pt x="19606" y="0"/>
                    <a:pt x="19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6" name="Google Shape;17636;p134"/>
            <p:cNvSpPr/>
            <p:nvPr/>
          </p:nvSpPr>
          <p:spPr>
            <a:xfrm>
              <a:off x="3835675" y="607725"/>
              <a:ext cx="188700" cy="79475"/>
            </a:xfrm>
            <a:custGeom>
              <a:avLst/>
              <a:gdLst/>
              <a:ahLst/>
              <a:cxnLst/>
              <a:rect l="l" t="t" r="r" b="b"/>
              <a:pathLst>
                <a:path w="7548" h="3179" extrusionOk="0">
                  <a:moveTo>
                    <a:pt x="1192" y="0"/>
                  </a:moveTo>
                  <a:cubicBezTo>
                    <a:pt x="1192" y="0"/>
                    <a:pt x="0" y="171"/>
                    <a:pt x="170" y="1106"/>
                  </a:cubicBezTo>
                  <a:cubicBezTo>
                    <a:pt x="368" y="2043"/>
                    <a:pt x="879" y="3178"/>
                    <a:pt x="2865" y="3178"/>
                  </a:cubicBezTo>
                  <a:cubicBezTo>
                    <a:pt x="4824" y="3178"/>
                    <a:pt x="7548" y="1276"/>
                    <a:pt x="4767" y="57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7" name="Google Shape;17637;p134"/>
            <p:cNvSpPr/>
            <p:nvPr/>
          </p:nvSpPr>
          <p:spPr>
            <a:xfrm>
              <a:off x="4494650" y="687175"/>
              <a:ext cx="44725" cy="51100"/>
            </a:xfrm>
            <a:custGeom>
              <a:avLst/>
              <a:gdLst/>
              <a:ahLst/>
              <a:cxnLst/>
              <a:rect l="l" t="t" r="r" b="b"/>
              <a:pathLst>
                <a:path w="1789" h="2044" extrusionOk="0">
                  <a:moveTo>
                    <a:pt x="1278" y="0"/>
                  </a:moveTo>
                  <a:cubicBezTo>
                    <a:pt x="1278" y="0"/>
                    <a:pt x="681" y="1135"/>
                    <a:pt x="0" y="1760"/>
                  </a:cubicBezTo>
                  <a:lnTo>
                    <a:pt x="1079" y="2043"/>
                  </a:lnTo>
                  <a:cubicBezTo>
                    <a:pt x="1051" y="1816"/>
                    <a:pt x="1619" y="965"/>
                    <a:pt x="1703" y="482"/>
                  </a:cubicBezTo>
                  <a:cubicBezTo>
                    <a:pt x="1789" y="0"/>
                    <a:pt x="1278" y="0"/>
                    <a:pt x="1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8" name="Google Shape;17638;p134"/>
            <p:cNvSpPr/>
            <p:nvPr/>
          </p:nvSpPr>
          <p:spPr>
            <a:xfrm>
              <a:off x="3862625" y="543875"/>
              <a:ext cx="100750" cy="111400"/>
            </a:xfrm>
            <a:custGeom>
              <a:avLst/>
              <a:gdLst/>
              <a:ahLst/>
              <a:cxnLst/>
              <a:rect l="l" t="t" r="r" b="b"/>
              <a:pathLst>
                <a:path w="4030" h="4456" extrusionOk="0">
                  <a:moveTo>
                    <a:pt x="57" y="1"/>
                  </a:moveTo>
                  <a:cubicBezTo>
                    <a:pt x="595" y="539"/>
                    <a:pt x="311" y="1730"/>
                    <a:pt x="114" y="2384"/>
                  </a:cubicBezTo>
                  <a:cubicBezTo>
                    <a:pt x="0" y="2725"/>
                    <a:pt x="28" y="3122"/>
                    <a:pt x="198" y="3433"/>
                  </a:cubicBezTo>
                  <a:cubicBezTo>
                    <a:pt x="475" y="3876"/>
                    <a:pt x="968" y="4456"/>
                    <a:pt x="1811" y="4456"/>
                  </a:cubicBezTo>
                  <a:cubicBezTo>
                    <a:pt x="1831" y="4456"/>
                    <a:pt x="1852" y="4455"/>
                    <a:pt x="1873" y="4454"/>
                  </a:cubicBezTo>
                  <a:cubicBezTo>
                    <a:pt x="2525" y="4454"/>
                    <a:pt x="3065" y="4057"/>
                    <a:pt x="3433" y="3660"/>
                  </a:cubicBezTo>
                  <a:cubicBezTo>
                    <a:pt x="3716" y="3349"/>
                    <a:pt x="3803" y="2922"/>
                    <a:pt x="3716" y="2498"/>
                  </a:cubicBezTo>
                  <a:cubicBezTo>
                    <a:pt x="3489" y="1503"/>
                    <a:pt x="4030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9" name="Google Shape;17639;p134"/>
            <p:cNvSpPr/>
            <p:nvPr/>
          </p:nvSpPr>
          <p:spPr>
            <a:xfrm>
              <a:off x="3737575" y="238375"/>
              <a:ext cx="309500" cy="221775"/>
            </a:xfrm>
            <a:custGeom>
              <a:avLst/>
              <a:gdLst/>
              <a:ahLst/>
              <a:cxnLst/>
              <a:rect l="l" t="t" r="r" b="b"/>
              <a:pathLst>
                <a:path w="12380" h="8871" extrusionOk="0">
                  <a:moveTo>
                    <a:pt x="5602" y="1"/>
                  </a:moveTo>
                  <a:cubicBezTo>
                    <a:pt x="2940" y="1"/>
                    <a:pt x="558" y="2415"/>
                    <a:pt x="179" y="4076"/>
                  </a:cubicBezTo>
                  <a:cubicBezTo>
                    <a:pt x="1" y="4817"/>
                    <a:pt x="115" y="5052"/>
                    <a:pt x="331" y="5052"/>
                  </a:cubicBezTo>
                  <a:cubicBezTo>
                    <a:pt x="701" y="5052"/>
                    <a:pt x="1370" y="4360"/>
                    <a:pt x="1370" y="4360"/>
                  </a:cubicBezTo>
                  <a:lnTo>
                    <a:pt x="1370" y="4360"/>
                  </a:lnTo>
                  <a:cubicBezTo>
                    <a:pt x="1370" y="4360"/>
                    <a:pt x="1314" y="5835"/>
                    <a:pt x="1541" y="6546"/>
                  </a:cubicBezTo>
                  <a:cubicBezTo>
                    <a:pt x="1541" y="6546"/>
                    <a:pt x="944" y="8532"/>
                    <a:pt x="2222" y="8816"/>
                  </a:cubicBezTo>
                  <a:cubicBezTo>
                    <a:pt x="2379" y="8854"/>
                    <a:pt x="2634" y="8871"/>
                    <a:pt x="2960" y="8871"/>
                  </a:cubicBezTo>
                  <a:cubicBezTo>
                    <a:pt x="5277" y="8871"/>
                    <a:pt x="11188" y="8021"/>
                    <a:pt x="11188" y="8021"/>
                  </a:cubicBezTo>
                  <a:cubicBezTo>
                    <a:pt x="11188" y="8021"/>
                    <a:pt x="12380" y="6773"/>
                    <a:pt x="10848" y="3992"/>
                  </a:cubicBezTo>
                  <a:cubicBezTo>
                    <a:pt x="10848" y="3992"/>
                    <a:pt x="10394" y="1579"/>
                    <a:pt x="7186" y="303"/>
                  </a:cubicBezTo>
                  <a:cubicBezTo>
                    <a:pt x="6656" y="94"/>
                    <a:pt x="6123" y="1"/>
                    <a:pt x="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0" name="Google Shape;17640;p134"/>
            <p:cNvSpPr/>
            <p:nvPr/>
          </p:nvSpPr>
          <p:spPr>
            <a:xfrm>
              <a:off x="3781750" y="446300"/>
              <a:ext cx="44700" cy="56825"/>
            </a:xfrm>
            <a:custGeom>
              <a:avLst/>
              <a:gdLst/>
              <a:ahLst/>
              <a:cxnLst/>
              <a:rect l="l" t="t" r="r" b="b"/>
              <a:pathLst>
                <a:path w="1788" h="2273" extrusionOk="0">
                  <a:moveTo>
                    <a:pt x="420" y="0"/>
                  </a:moveTo>
                  <a:cubicBezTo>
                    <a:pt x="198" y="0"/>
                    <a:pt x="11" y="149"/>
                    <a:pt x="1" y="639"/>
                  </a:cubicBezTo>
                  <a:cubicBezTo>
                    <a:pt x="1" y="1740"/>
                    <a:pt x="758" y="2272"/>
                    <a:pt x="1237" y="2272"/>
                  </a:cubicBezTo>
                  <a:cubicBezTo>
                    <a:pt x="1401" y="2272"/>
                    <a:pt x="1532" y="2210"/>
                    <a:pt x="1590" y="2088"/>
                  </a:cubicBezTo>
                  <a:cubicBezTo>
                    <a:pt x="1787" y="1604"/>
                    <a:pt x="1192" y="356"/>
                    <a:pt x="1192" y="356"/>
                  </a:cubicBezTo>
                  <a:cubicBezTo>
                    <a:pt x="1192" y="356"/>
                    <a:pt x="763" y="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1" name="Google Shape;17641;p134"/>
            <p:cNvSpPr/>
            <p:nvPr/>
          </p:nvSpPr>
          <p:spPr>
            <a:xfrm>
              <a:off x="3990300" y="426050"/>
              <a:ext cx="45425" cy="60250"/>
            </a:xfrm>
            <a:custGeom>
              <a:avLst/>
              <a:gdLst/>
              <a:ahLst/>
              <a:cxnLst/>
              <a:rect l="l" t="t" r="r" b="b"/>
              <a:pathLst>
                <a:path w="1817" h="2410" extrusionOk="0">
                  <a:moveTo>
                    <a:pt x="1142" y="1"/>
                  </a:moveTo>
                  <a:cubicBezTo>
                    <a:pt x="784" y="1"/>
                    <a:pt x="369" y="514"/>
                    <a:pt x="369" y="514"/>
                  </a:cubicBezTo>
                  <a:cubicBezTo>
                    <a:pt x="369" y="514"/>
                    <a:pt x="1" y="1847"/>
                    <a:pt x="312" y="2273"/>
                  </a:cubicBezTo>
                  <a:cubicBezTo>
                    <a:pt x="375" y="2365"/>
                    <a:pt x="477" y="2410"/>
                    <a:pt x="597" y="2410"/>
                  </a:cubicBezTo>
                  <a:cubicBezTo>
                    <a:pt x="1068" y="2410"/>
                    <a:pt x="1816" y="1724"/>
                    <a:pt x="1590" y="571"/>
                  </a:cubicBezTo>
                  <a:cubicBezTo>
                    <a:pt x="1502" y="142"/>
                    <a:pt x="1330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2" name="Google Shape;17642;p134"/>
            <p:cNvSpPr/>
            <p:nvPr/>
          </p:nvSpPr>
          <p:spPr>
            <a:xfrm>
              <a:off x="3801625" y="323900"/>
              <a:ext cx="209250" cy="253900"/>
            </a:xfrm>
            <a:custGeom>
              <a:avLst/>
              <a:gdLst/>
              <a:ahLst/>
              <a:cxnLst/>
              <a:rect l="l" t="t" r="r" b="b"/>
              <a:pathLst>
                <a:path w="8370" h="10156" extrusionOk="0">
                  <a:moveTo>
                    <a:pt x="4351" y="0"/>
                  </a:moveTo>
                  <a:cubicBezTo>
                    <a:pt x="4158" y="0"/>
                    <a:pt x="3956" y="10"/>
                    <a:pt x="3746" y="31"/>
                  </a:cubicBezTo>
                  <a:cubicBezTo>
                    <a:pt x="1078" y="287"/>
                    <a:pt x="0" y="1876"/>
                    <a:pt x="227" y="4287"/>
                  </a:cubicBezTo>
                  <a:cubicBezTo>
                    <a:pt x="651" y="8630"/>
                    <a:pt x="1964" y="10155"/>
                    <a:pt x="4075" y="10155"/>
                  </a:cubicBezTo>
                  <a:cubicBezTo>
                    <a:pt x="4226" y="10155"/>
                    <a:pt x="4381" y="10147"/>
                    <a:pt x="4540" y="10132"/>
                  </a:cubicBezTo>
                  <a:cubicBezTo>
                    <a:pt x="7008" y="9905"/>
                    <a:pt x="8370" y="8543"/>
                    <a:pt x="7888" y="3549"/>
                  </a:cubicBezTo>
                  <a:cubicBezTo>
                    <a:pt x="7679" y="1331"/>
                    <a:pt x="6581" y="0"/>
                    <a:pt x="4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3" name="Google Shape;17643;p134"/>
            <p:cNvSpPr/>
            <p:nvPr/>
          </p:nvSpPr>
          <p:spPr>
            <a:xfrm>
              <a:off x="3750550" y="295025"/>
              <a:ext cx="263475" cy="172275"/>
            </a:xfrm>
            <a:custGeom>
              <a:avLst/>
              <a:gdLst/>
              <a:ahLst/>
              <a:cxnLst/>
              <a:rect l="l" t="t" r="r" b="b"/>
              <a:pathLst>
                <a:path w="10539" h="6891" extrusionOk="0">
                  <a:moveTo>
                    <a:pt x="6127" y="1"/>
                  </a:moveTo>
                  <a:cubicBezTo>
                    <a:pt x="5886" y="1"/>
                    <a:pt x="5631" y="17"/>
                    <a:pt x="5362" y="51"/>
                  </a:cubicBezTo>
                  <a:cubicBezTo>
                    <a:pt x="0" y="732"/>
                    <a:pt x="1900" y="6096"/>
                    <a:pt x="1900" y="6096"/>
                  </a:cubicBezTo>
                  <a:lnTo>
                    <a:pt x="2468" y="6890"/>
                  </a:lnTo>
                  <a:cubicBezTo>
                    <a:pt x="2440" y="5499"/>
                    <a:pt x="2838" y="4818"/>
                    <a:pt x="2838" y="4818"/>
                  </a:cubicBezTo>
                  <a:cubicBezTo>
                    <a:pt x="2638" y="4193"/>
                    <a:pt x="2808" y="3229"/>
                    <a:pt x="3008" y="2804"/>
                  </a:cubicBezTo>
                  <a:cubicBezTo>
                    <a:pt x="3614" y="2511"/>
                    <a:pt x="4843" y="2042"/>
                    <a:pt x="6781" y="2042"/>
                  </a:cubicBezTo>
                  <a:cubicBezTo>
                    <a:pt x="7290" y="2042"/>
                    <a:pt x="7848" y="2074"/>
                    <a:pt x="8456" y="2150"/>
                  </a:cubicBezTo>
                  <a:cubicBezTo>
                    <a:pt x="8456" y="2180"/>
                    <a:pt x="9023" y="3088"/>
                    <a:pt x="8937" y="3853"/>
                  </a:cubicBezTo>
                  <a:cubicBezTo>
                    <a:pt x="8937" y="3853"/>
                    <a:pt x="9818" y="5158"/>
                    <a:pt x="10015" y="6493"/>
                  </a:cubicBezTo>
                  <a:lnTo>
                    <a:pt x="10385" y="5358"/>
                  </a:lnTo>
                  <a:cubicBezTo>
                    <a:pt x="10385" y="5358"/>
                    <a:pt x="10538" y="1"/>
                    <a:pt x="6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4" name="Google Shape;17644;p134"/>
            <p:cNvSpPr/>
            <p:nvPr/>
          </p:nvSpPr>
          <p:spPr>
            <a:xfrm>
              <a:off x="3954850" y="448200"/>
              <a:ext cx="29800" cy="22625"/>
            </a:xfrm>
            <a:custGeom>
              <a:avLst/>
              <a:gdLst/>
              <a:ahLst/>
              <a:cxnLst/>
              <a:rect l="l" t="t" r="r" b="b"/>
              <a:pathLst>
                <a:path w="1192" h="905" extrusionOk="0">
                  <a:moveTo>
                    <a:pt x="654" y="0"/>
                  </a:moveTo>
                  <a:cubicBezTo>
                    <a:pt x="597" y="0"/>
                    <a:pt x="538" y="8"/>
                    <a:pt x="481" y="25"/>
                  </a:cubicBezTo>
                  <a:cubicBezTo>
                    <a:pt x="198" y="109"/>
                    <a:pt x="0" y="366"/>
                    <a:pt x="84" y="593"/>
                  </a:cubicBezTo>
                  <a:cubicBezTo>
                    <a:pt x="128" y="791"/>
                    <a:pt x="311" y="904"/>
                    <a:pt x="524" y="904"/>
                  </a:cubicBezTo>
                  <a:cubicBezTo>
                    <a:pt x="584" y="904"/>
                    <a:pt x="646" y="895"/>
                    <a:pt x="708" y="877"/>
                  </a:cubicBezTo>
                  <a:cubicBezTo>
                    <a:pt x="1022" y="790"/>
                    <a:pt x="1192" y="536"/>
                    <a:pt x="1135" y="309"/>
                  </a:cubicBezTo>
                  <a:cubicBezTo>
                    <a:pt x="1090" y="128"/>
                    <a:pt x="881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5" name="Google Shape;17645;p134"/>
            <p:cNvSpPr/>
            <p:nvPr/>
          </p:nvSpPr>
          <p:spPr>
            <a:xfrm>
              <a:off x="3833500" y="460175"/>
              <a:ext cx="27725" cy="2205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41" y="0"/>
                  </a:moveTo>
                  <a:cubicBezTo>
                    <a:pt x="228" y="28"/>
                    <a:pt x="1" y="227"/>
                    <a:pt x="1" y="454"/>
                  </a:cubicBezTo>
                  <a:cubicBezTo>
                    <a:pt x="28" y="692"/>
                    <a:pt x="228" y="882"/>
                    <a:pt x="508" y="882"/>
                  </a:cubicBezTo>
                  <a:cubicBezTo>
                    <a:pt x="528" y="882"/>
                    <a:pt x="548" y="881"/>
                    <a:pt x="568" y="879"/>
                  </a:cubicBezTo>
                  <a:cubicBezTo>
                    <a:pt x="882" y="879"/>
                    <a:pt x="1109" y="681"/>
                    <a:pt x="1109" y="425"/>
                  </a:cubicBezTo>
                  <a:cubicBezTo>
                    <a:pt x="1109" y="198"/>
                    <a:pt x="852" y="0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6" name="Google Shape;17646;p134"/>
            <p:cNvSpPr/>
            <p:nvPr/>
          </p:nvSpPr>
          <p:spPr>
            <a:xfrm>
              <a:off x="3920800" y="385450"/>
              <a:ext cx="32650" cy="13000"/>
            </a:xfrm>
            <a:custGeom>
              <a:avLst/>
              <a:gdLst/>
              <a:ahLst/>
              <a:cxnLst/>
              <a:rect l="l" t="t" r="r" b="b"/>
              <a:pathLst>
                <a:path w="1306" h="520" extrusionOk="0">
                  <a:moveTo>
                    <a:pt x="299" y="1"/>
                  </a:moveTo>
                  <a:cubicBezTo>
                    <a:pt x="192" y="1"/>
                    <a:pt x="122" y="9"/>
                    <a:pt x="114" y="9"/>
                  </a:cubicBezTo>
                  <a:cubicBezTo>
                    <a:pt x="57" y="9"/>
                    <a:pt x="0" y="66"/>
                    <a:pt x="0" y="122"/>
                  </a:cubicBezTo>
                  <a:cubicBezTo>
                    <a:pt x="27" y="209"/>
                    <a:pt x="84" y="236"/>
                    <a:pt x="141" y="236"/>
                  </a:cubicBezTo>
                  <a:cubicBezTo>
                    <a:pt x="141" y="236"/>
                    <a:pt x="206" y="227"/>
                    <a:pt x="306" y="227"/>
                  </a:cubicBezTo>
                  <a:cubicBezTo>
                    <a:pt x="507" y="227"/>
                    <a:pt x="850" y="264"/>
                    <a:pt x="1078" y="492"/>
                  </a:cubicBezTo>
                  <a:cubicBezTo>
                    <a:pt x="1106" y="492"/>
                    <a:pt x="1135" y="520"/>
                    <a:pt x="1162" y="520"/>
                  </a:cubicBezTo>
                  <a:cubicBezTo>
                    <a:pt x="1219" y="492"/>
                    <a:pt x="1249" y="492"/>
                    <a:pt x="1249" y="463"/>
                  </a:cubicBezTo>
                  <a:cubicBezTo>
                    <a:pt x="1305" y="406"/>
                    <a:pt x="1305" y="349"/>
                    <a:pt x="1249" y="293"/>
                  </a:cubicBezTo>
                  <a:cubicBezTo>
                    <a:pt x="937" y="40"/>
                    <a:pt x="531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7" name="Google Shape;17647;p134"/>
            <p:cNvSpPr/>
            <p:nvPr/>
          </p:nvSpPr>
          <p:spPr>
            <a:xfrm>
              <a:off x="3834925" y="391325"/>
              <a:ext cx="30550" cy="17800"/>
            </a:xfrm>
            <a:custGeom>
              <a:avLst/>
              <a:gdLst/>
              <a:ahLst/>
              <a:cxnLst/>
              <a:rect l="l" t="t" r="r" b="b"/>
              <a:pathLst>
                <a:path w="1222" h="712" extrusionOk="0">
                  <a:moveTo>
                    <a:pt x="1079" y="1"/>
                  </a:moveTo>
                  <a:cubicBezTo>
                    <a:pt x="1052" y="1"/>
                    <a:pt x="398" y="58"/>
                    <a:pt x="30" y="512"/>
                  </a:cubicBezTo>
                  <a:cubicBezTo>
                    <a:pt x="1" y="568"/>
                    <a:pt x="1" y="625"/>
                    <a:pt x="57" y="682"/>
                  </a:cubicBezTo>
                  <a:cubicBezTo>
                    <a:pt x="87" y="711"/>
                    <a:pt x="114" y="711"/>
                    <a:pt x="144" y="711"/>
                  </a:cubicBezTo>
                  <a:cubicBezTo>
                    <a:pt x="171" y="711"/>
                    <a:pt x="200" y="682"/>
                    <a:pt x="228" y="655"/>
                  </a:cubicBezTo>
                  <a:cubicBezTo>
                    <a:pt x="511" y="285"/>
                    <a:pt x="1108" y="228"/>
                    <a:pt x="1108" y="228"/>
                  </a:cubicBezTo>
                  <a:cubicBezTo>
                    <a:pt x="1165" y="228"/>
                    <a:pt x="1222" y="171"/>
                    <a:pt x="1222" y="114"/>
                  </a:cubicBezTo>
                  <a:cubicBezTo>
                    <a:pt x="1222" y="58"/>
                    <a:pt x="1165" y="1"/>
                    <a:pt x="10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8" name="Google Shape;17648;p134"/>
            <p:cNvSpPr/>
            <p:nvPr/>
          </p:nvSpPr>
          <p:spPr>
            <a:xfrm>
              <a:off x="3932825" y="417550"/>
              <a:ext cx="16375" cy="27050"/>
            </a:xfrm>
            <a:custGeom>
              <a:avLst/>
              <a:gdLst/>
              <a:ahLst/>
              <a:cxnLst/>
              <a:rect l="l" t="t" r="r" b="b"/>
              <a:pathLst>
                <a:path w="655" h="1082" extrusionOk="0">
                  <a:moveTo>
                    <a:pt x="287" y="0"/>
                  </a:moveTo>
                  <a:cubicBezTo>
                    <a:pt x="277" y="0"/>
                    <a:pt x="267" y="1"/>
                    <a:pt x="257" y="3"/>
                  </a:cubicBezTo>
                  <a:cubicBezTo>
                    <a:pt x="87" y="3"/>
                    <a:pt x="0" y="257"/>
                    <a:pt x="30" y="570"/>
                  </a:cubicBezTo>
                  <a:cubicBezTo>
                    <a:pt x="57" y="854"/>
                    <a:pt x="200" y="1081"/>
                    <a:pt x="370" y="1081"/>
                  </a:cubicBezTo>
                  <a:cubicBezTo>
                    <a:pt x="541" y="1052"/>
                    <a:pt x="654" y="797"/>
                    <a:pt x="625" y="514"/>
                  </a:cubicBezTo>
                  <a:cubicBezTo>
                    <a:pt x="599" y="219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9" name="Google Shape;17649;p134"/>
            <p:cNvSpPr/>
            <p:nvPr/>
          </p:nvSpPr>
          <p:spPr>
            <a:xfrm>
              <a:off x="3853375" y="425325"/>
              <a:ext cx="16375" cy="26425"/>
            </a:xfrm>
            <a:custGeom>
              <a:avLst/>
              <a:gdLst/>
              <a:ahLst/>
              <a:cxnLst/>
              <a:rect l="l" t="t" r="r" b="b"/>
              <a:pathLst>
                <a:path w="655" h="1057" extrusionOk="0">
                  <a:moveTo>
                    <a:pt x="285" y="1"/>
                  </a:moveTo>
                  <a:cubicBezTo>
                    <a:pt x="276" y="1"/>
                    <a:pt x="266" y="1"/>
                    <a:pt x="257" y="3"/>
                  </a:cubicBezTo>
                  <a:cubicBezTo>
                    <a:pt x="114" y="3"/>
                    <a:pt x="0" y="259"/>
                    <a:pt x="30" y="570"/>
                  </a:cubicBezTo>
                  <a:cubicBezTo>
                    <a:pt x="56" y="839"/>
                    <a:pt x="185" y="1056"/>
                    <a:pt x="343" y="1056"/>
                  </a:cubicBezTo>
                  <a:cubicBezTo>
                    <a:pt x="352" y="1056"/>
                    <a:pt x="361" y="1055"/>
                    <a:pt x="370" y="1054"/>
                  </a:cubicBezTo>
                  <a:cubicBezTo>
                    <a:pt x="541" y="1054"/>
                    <a:pt x="654" y="797"/>
                    <a:pt x="625" y="486"/>
                  </a:cubicBezTo>
                  <a:cubicBezTo>
                    <a:pt x="599" y="218"/>
                    <a:pt x="44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0" name="Google Shape;17650;p134"/>
            <p:cNvSpPr/>
            <p:nvPr/>
          </p:nvSpPr>
          <p:spPr>
            <a:xfrm>
              <a:off x="3876075" y="502725"/>
              <a:ext cx="78800" cy="36925"/>
            </a:xfrm>
            <a:custGeom>
              <a:avLst/>
              <a:gdLst/>
              <a:ahLst/>
              <a:cxnLst/>
              <a:rect l="l" t="t" r="r" b="b"/>
              <a:pathLst>
                <a:path w="3152" h="1477" extrusionOk="0">
                  <a:moveTo>
                    <a:pt x="3151" y="1"/>
                  </a:moveTo>
                  <a:cubicBezTo>
                    <a:pt x="2287" y="529"/>
                    <a:pt x="629" y="570"/>
                    <a:pt x="140" y="570"/>
                  </a:cubicBezTo>
                  <a:cubicBezTo>
                    <a:pt x="51" y="570"/>
                    <a:pt x="0" y="568"/>
                    <a:pt x="0" y="568"/>
                  </a:cubicBezTo>
                  <a:lnTo>
                    <a:pt x="0" y="568"/>
                  </a:lnTo>
                  <a:cubicBezTo>
                    <a:pt x="0" y="569"/>
                    <a:pt x="370" y="1447"/>
                    <a:pt x="1533" y="1476"/>
                  </a:cubicBezTo>
                  <a:cubicBezTo>
                    <a:pt x="1543" y="1477"/>
                    <a:pt x="1554" y="1477"/>
                    <a:pt x="1564" y="1477"/>
                  </a:cubicBezTo>
                  <a:cubicBezTo>
                    <a:pt x="2705" y="1477"/>
                    <a:pt x="3151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1" name="Google Shape;17651;p134"/>
            <p:cNvSpPr/>
            <p:nvPr/>
          </p:nvSpPr>
          <p:spPr>
            <a:xfrm>
              <a:off x="3903775" y="414025"/>
              <a:ext cx="26975" cy="80225"/>
            </a:xfrm>
            <a:custGeom>
              <a:avLst/>
              <a:gdLst/>
              <a:ahLst/>
              <a:cxnLst/>
              <a:rect l="l" t="t" r="r" b="b"/>
              <a:pathLst>
                <a:path w="1079" h="3209" extrusionOk="0">
                  <a:moveTo>
                    <a:pt x="311" y="1"/>
                  </a:moveTo>
                  <a:lnTo>
                    <a:pt x="57" y="30"/>
                  </a:lnTo>
                  <a:cubicBezTo>
                    <a:pt x="57" y="87"/>
                    <a:pt x="311" y="1930"/>
                    <a:pt x="708" y="2641"/>
                  </a:cubicBezTo>
                  <a:cubicBezTo>
                    <a:pt x="795" y="2754"/>
                    <a:pt x="795" y="2811"/>
                    <a:pt x="765" y="2868"/>
                  </a:cubicBezTo>
                  <a:cubicBezTo>
                    <a:pt x="734" y="2931"/>
                    <a:pt x="599" y="2950"/>
                    <a:pt x="442" y="2950"/>
                  </a:cubicBezTo>
                  <a:cubicBezTo>
                    <a:pt x="314" y="2950"/>
                    <a:pt x="171" y="2937"/>
                    <a:pt x="57" y="2925"/>
                  </a:cubicBezTo>
                  <a:lnTo>
                    <a:pt x="0" y="3179"/>
                  </a:lnTo>
                  <a:cubicBezTo>
                    <a:pt x="84" y="3179"/>
                    <a:pt x="311" y="3208"/>
                    <a:pt x="538" y="3208"/>
                  </a:cubicBezTo>
                  <a:cubicBezTo>
                    <a:pt x="738" y="3179"/>
                    <a:pt x="908" y="3122"/>
                    <a:pt x="992" y="3009"/>
                  </a:cubicBezTo>
                  <a:cubicBezTo>
                    <a:pt x="1078" y="2868"/>
                    <a:pt x="1049" y="2698"/>
                    <a:pt x="935" y="2498"/>
                  </a:cubicBezTo>
                  <a:cubicBezTo>
                    <a:pt x="568" y="1846"/>
                    <a:pt x="311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2" name="Google Shape;17652;p134"/>
          <p:cNvSpPr/>
          <p:nvPr/>
        </p:nvSpPr>
        <p:spPr>
          <a:xfrm>
            <a:off x="5277707" y="4996025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53" name="Google Shape;17653;p134"/>
          <p:cNvGrpSpPr/>
          <p:nvPr/>
        </p:nvGrpSpPr>
        <p:grpSpPr>
          <a:xfrm>
            <a:off x="5655513" y="1802382"/>
            <a:ext cx="1435793" cy="2719843"/>
            <a:chOff x="4019375" y="2793175"/>
            <a:chExt cx="1328700" cy="2516975"/>
          </a:xfrm>
        </p:grpSpPr>
        <p:sp>
          <p:nvSpPr>
            <p:cNvPr id="17654" name="Google Shape;17654;p134"/>
            <p:cNvSpPr/>
            <p:nvPr/>
          </p:nvSpPr>
          <p:spPr>
            <a:xfrm>
              <a:off x="5016750" y="3640025"/>
              <a:ext cx="331325" cy="223750"/>
            </a:xfrm>
            <a:custGeom>
              <a:avLst/>
              <a:gdLst/>
              <a:ahLst/>
              <a:cxnLst/>
              <a:rect l="l" t="t" r="r" b="b"/>
              <a:pathLst>
                <a:path w="13253" h="8950" extrusionOk="0">
                  <a:moveTo>
                    <a:pt x="10480" y="0"/>
                  </a:moveTo>
                  <a:cubicBezTo>
                    <a:pt x="10374" y="0"/>
                    <a:pt x="10273" y="32"/>
                    <a:pt x="10188" y="96"/>
                  </a:cubicBezTo>
                  <a:lnTo>
                    <a:pt x="7123" y="2621"/>
                  </a:lnTo>
                  <a:lnTo>
                    <a:pt x="7548" y="891"/>
                  </a:lnTo>
                  <a:cubicBezTo>
                    <a:pt x="7577" y="521"/>
                    <a:pt x="7521" y="351"/>
                    <a:pt x="7151" y="351"/>
                  </a:cubicBezTo>
                  <a:cubicBezTo>
                    <a:pt x="7135" y="349"/>
                    <a:pt x="7120" y="348"/>
                    <a:pt x="7104" y="348"/>
                  </a:cubicBezTo>
                  <a:cubicBezTo>
                    <a:pt x="6840" y="348"/>
                    <a:pt x="6610" y="566"/>
                    <a:pt x="6556" y="834"/>
                  </a:cubicBezTo>
                  <a:lnTo>
                    <a:pt x="5221" y="3756"/>
                  </a:lnTo>
                  <a:lnTo>
                    <a:pt x="0" y="6082"/>
                  </a:lnTo>
                  <a:lnTo>
                    <a:pt x="908" y="8949"/>
                  </a:lnTo>
                  <a:lnTo>
                    <a:pt x="6753" y="6055"/>
                  </a:lnTo>
                  <a:lnTo>
                    <a:pt x="11180" y="6253"/>
                  </a:lnTo>
                  <a:cubicBezTo>
                    <a:pt x="11222" y="6259"/>
                    <a:pt x="11278" y="6262"/>
                    <a:pt x="11343" y="6262"/>
                  </a:cubicBezTo>
                  <a:cubicBezTo>
                    <a:pt x="11585" y="6262"/>
                    <a:pt x="11936" y="6211"/>
                    <a:pt x="12004" y="6055"/>
                  </a:cubicBezTo>
                  <a:lnTo>
                    <a:pt x="12004" y="6196"/>
                  </a:lnTo>
                  <a:cubicBezTo>
                    <a:pt x="12088" y="5942"/>
                    <a:pt x="11947" y="5685"/>
                    <a:pt x="11720" y="5628"/>
                  </a:cubicBezTo>
                  <a:lnTo>
                    <a:pt x="9564" y="5061"/>
                  </a:lnTo>
                  <a:lnTo>
                    <a:pt x="12912" y="4353"/>
                  </a:lnTo>
                  <a:cubicBezTo>
                    <a:pt x="13109" y="4296"/>
                    <a:pt x="13252" y="4096"/>
                    <a:pt x="13252" y="3899"/>
                  </a:cubicBezTo>
                  <a:lnTo>
                    <a:pt x="13252" y="3842"/>
                  </a:lnTo>
                  <a:cubicBezTo>
                    <a:pt x="13229" y="3661"/>
                    <a:pt x="13007" y="3605"/>
                    <a:pt x="12803" y="3605"/>
                  </a:cubicBezTo>
                  <a:cubicBezTo>
                    <a:pt x="12752" y="3605"/>
                    <a:pt x="12701" y="3609"/>
                    <a:pt x="12655" y="3615"/>
                  </a:cubicBezTo>
                  <a:lnTo>
                    <a:pt x="9791" y="3558"/>
                  </a:lnTo>
                  <a:lnTo>
                    <a:pt x="12174" y="2310"/>
                  </a:lnTo>
                  <a:cubicBezTo>
                    <a:pt x="12401" y="2167"/>
                    <a:pt x="12712" y="1912"/>
                    <a:pt x="12571" y="1713"/>
                  </a:cubicBezTo>
                  <a:lnTo>
                    <a:pt x="12458" y="1599"/>
                  </a:lnTo>
                  <a:cubicBezTo>
                    <a:pt x="12379" y="1481"/>
                    <a:pt x="12258" y="1432"/>
                    <a:pt x="12126" y="1432"/>
                  </a:cubicBezTo>
                  <a:cubicBezTo>
                    <a:pt x="12068" y="1432"/>
                    <a:pt x="12007" y="1441"/>
                    <a:pt x="11947" y="1458"/>
                  </a:cubicBezTo>
                  <a:lnTo>
                    <a:pt x="9477" y="2450"/>
                  </a:lnTo>
                  <a:lnTo>
                    <a:pt x="9477" y="2450"/>
                  </a:lnTo>
                  <a:lnTo>
                    <a:pt x="10669" y="634"/>
                  </a:lnTo>
                  <a:cubicBezTo>
                    <a:pt x="10869" y="407"/>
                    <a:pt x="10869" y="124"/>
                    <a:pt x="10585" y="10"/>
                  </a:cubicBezTo>
                  <a:cubicBezTo>
                    <a:pt x="10550" y="3"/>
                    <a:pt x="10514" y="0"/>
                    <a:pt x="10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5" name="Google Shape;17655;p134"/>
            <p:cNvSpPr/>
            <p:nvPr/>
          </p:nvSpPr>
          <p:spPr>
            <a:xfrm>
              <a:off x="4274050" y="3301575"/>
              <a:ext cx="336150" cy="352725"/>
            </a:xfrm>
            <a:custGeom>
              <a:avLst/>
              <a:gdLst/>
              <a:ahLst/>
              <a:cxnLst/>
              <a:rect l="l" t="t" r="r" b="b"/>
              <a:pathLst>
                <a:path w="13446" h="14109" extrusionOk="0">
                  <a:moveTo>
                    <a:pt x="4975" y="0"/>
                  </a:moveTo>
                  <a:cubicBezTo>
                    <a:pt x="4547" y="0"/>
                    <a:pt x="4134" y="112"/>
                    <a:pt x="3746" y="355"/>
                  </a:cubicBezTo>
                  <a:cubicBezTo>
                    <a:pt x="1" y="2682"/>
                    <a:pt x="2044" y="8441"/>
                    <a:pt x="2101" y="8668"/>
                  </a:cubicBezTo>
                  <a:cubicBezTo>
                    <a:pt x="2101" y="8668"/>
                    <a:pt x="8081" y="14108"/>
                    <a:pt x="11075" y="14108"/>
                  </a:cubicBezTo>
                  <a:cubicBezTo>
                    <a:pt x="11901" y="14108"/>
                    <a:pt x="12499" y="13695"/>
                    <a:pt x="12683" y="12640"/>
                  </a:cubicBezTo>
                  <a:cubicBezTo>
                    <a:pt x="13446" y="8244"/>
                    <a:pt x="8654" y="0"/>
                    <a:pt x="4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6" name="Google Shape;17656;p134"/>
            <p:cNvSpPr/>
            <p:nvPr/>
          </p:nvSpPr>
          <p:spPr>
            <a:xfrm>
              <a:off x="4379725" y="3389150"/>
              <a:ext cx="128450" cy="158375"/>
            </a:xfrm>
            <a:custGeom>
              <a:avLst/>
              <a:gdLst/>
              <a:ahLst/>
              <a:cxnLst/>
              <a:rect l="l" t="t" r="r" b="b"/>
              <a:pathLst>
                <a:path w="5138" h="6335" extrusionOk="0">
                  <a:moveTo>
                    <a:pt x="2169" y="0"/>
                  </a:moveTo>
                  <a:cubicBezTo>
                    <a:pt x="1726" y="0"/>
                    <a:pt x="1293" y="191"/>
                    <a:pt x="909" y="711"/>
                  </a:cubicBezTo>
                  <a:cubicBezTo>
                    <a:pt x="1" y="1930"/>
                    <a:pt x="654" y="4343"/>
                    <a:pt x="654" y="4343"/>
                  </a:cubicBezTo>
                  <a:cubicBezTo>
                    <a:pt x="654" y="4343"/>
                    <a:pt x="2744" y="6334"/>
                    <a:pt x="3856" y="6334"/>
                  </a:cubicBezTo>
                  <a:cubicBezTo>
                    <a:pt x="3939" y="6334"/>
                    <a:pt x="4016" y="6323"/>
                    <a:pt x="4087" y="6300"/>
                  </a:cubicBezTo>
                  <a:cubicBezTo>
                    <a:pt x="5138" y="5932"/>
                    <a:pt x="4768" y="1249"/>
                    <a:pt x="3860" y="654"/>
                  </a:cubicBezTo>
                  <a:cubicBezTo>
                    <a:pt x="3333" y="318"/>
                    <a:pt x="2742" y="0"/>
                    <a:pt x="216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7" name="Google Shape;17657;p134"/>
            <p:cNvSpPr/>
            <p:nvPr/>
          </p:nvSpPr>
          <p:spPr>
            <a:xfrm>
              <a:off x="4255625" y="4434075"/>
              <a:ext cx="280925" cy="678200"/>
            </a:xfrm>
            <a:custGeom>
              <a:avLst/>
              <a:gdLst/>
              <a:ahLst/>
              <a:cxnLst/>
              <a:rect l="l" t="t" r="r" b="b"/>
              <a:pathLst>
                <a:path w="11237" h="27128" extrusionOk="0">
                  <a:moveTo>
                    <a:pt x="0" y="1"/>
                  </a:moveTo>
                  <a:lnTo>
                    <a:pt x="595" y="9562"/>
                  </a:lnTo>
                  <a:cubicBezTo>
                    <a:pt x="652" y="10273"/>
                    <a:pt x="822" y="10981"/>
                    <a:pt x="1106" y="11635"/>
                  </a:cubicBezTo>
                  <a:lnTo>
                    <a:pt x="8540" y="27127"/>
                  </a:lnTo>
                  <a:lnTo>
                    <a:pt x="11237" y="25652"/>
                  </a:lnTo>
                  <a:lnTo>
                    <a:pt x="6980" y="8116"/>
                  </a:lnTo>
                  <a:lnTo>
                    <a:pt x="7235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8" name="Google Shape;17658;p134"/>
            <p:cNvSpPr/>
            <p:nvPr/>
          </p:nvSpPr>
          <p:spPr>
            <a:xfrm>
              <a:off x="4574825" y="4160275"/>
              <a:ext cx="339800" cy="729250"/>
            </a:xfrm>
            <a:custGeom>
              <a:avLst/>
              <a:gdLst/>
              <a:ahLst/>
              <a:cxnLst/>
              <a:rect l="l" t="t" r="r" b="b"/>
              <a:pathLst>
                <a:path w="13592" h="29170" extrusionOk="0">
                  <a:moveTo>
                    <a:pt x="5022" y="0"/>
                  </a:moveTo>
                  <a:lnTo>
                    <a:pt x="1" y="6781"/>
                  </a:lnTo>
                  <a:lnTo>
                    <a:pt x="5789" y="12229"/>
                  </a:lnTo>
                  <a:lnTo>
                    <a:pt x="228" y="27070"/>
                  </a:lnTo>
                  <a:lnTo>
                    <a:pt x="2809" y="29170"/>
                  </a:lnTo>
                  <a:lnTo>
                    <a:pt x="12910" y="12769"/>
                  </a:lnTo>
                  <a:cubicBezTo>
                    <a:pt x="13591" y="11520"/>
                    <a:pt x="13450" y="9959"/>
                    <a:pt x="12513" y="8853"/>
                  </a:cubicBezTo>
                  <a:lnTo>
                    <a:pt x="50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9" name="Google Shape;17659;p134"/>
            <p:cNvSpPr/>
            <p:nvPr/>
          </p:nvSpPr>
          <p:spPr>
            <a:xfrm>
              <a:off x="4235025" y="3979350"/>
              <a:ext cx="588800" cy="555500"/>
            </a:xfrm>
            <a:custGeom>
              <a:avLst/>
              <a:gdLst/>
              <a:ahLst/>
              <a:cxnLst/>
              <a:rect l="l" t="t" r="r" b="b"/>
              <a:pathLst>
                <a:path w="23552" h="22220" extrusionOk="0">
                  <a:moveTo>
                    <a:pt x="14387" y="0"/>
                  </a:moveTo>
                  <a:lnTo>
                    <a:pt x="0" y="1987"/>
                  </a:lnTo>
                  <a:lnTo>
                    <a:pt x="851" y="20971"/>
                  </a:lnTo>
                  <a:lnTo>
                    <a:pt x="9307" y="22219"/>
                  </a:lnTo>
                  <a:lnTo>
                    <a:pt x="10415" y="11777"/>
                  </a:lnTo>
                  <a:lnTo>
                    <a:pt x="17111" y="17849"/>
                  </a:lnTo>
                  <a:lnTo>
                    <a:pt x="23551" y="12031"/>
                  </a:lnTo>
                  <a:lnTo>
                    <a:pt x="14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0" name="Google Shape;17660;p134"/>
            <p:cNvSpPr/>
            <p:nvPr/>
          </p:nvSpPr>
          <p:spPr>
            <a:xfrm>
              <a:off x="4445000" y="3345175"/>
              <a:ext cx="17775" cy="36900"/>
            </a:xfrm>
            <a:custGeom>
              <a:avLst/>
              <a:gdLst/>
              <a:ahLst/>
              <a:cxnLst/>
              <a:rect l="l" t="t" r="r" b="b"/>
              <a:pathLst>
                <a:path w="711" h="1476" extrusionOk="0">
                  <a:moveTo>
                    <a:pt x="0" y="0"/>
                  </a:moveTo>
                  <a:lnTo>
                    <a:pt x="57" y="1476"/>
                  </a:lnTo>
                  <a:cubicBezTo>
                    <a:pt x="57" y="1476"/>
                    <a:pt x="165" y="1260"/>
                    <a:pt x="359" y="1260"/>
                  </a:cubicBezTo>
                  <a:cubicBezTo>
                    <a:pt x="428" y="1260"/>
                    <a:pt x="507" y="1288"/>
                    <a:pt x="597" y="1362"/>
                  </a:cubicBezTo>
                  <a:cubicBezTo>
                    <a:pt x="614" y="1371"/>
                    <a:pt x="631" y="1374"/>
                    <a:pt x="646" y="1374"/>
                  </a:cubicBezTo>
                  <a:cubicBezTo>
                    <a:pt x="682" y="1374"/>
                    <a:pt x="711" y="1354"/>
                    <a:pt x="711" y="1335"/>
                  </a:cubicBezTo>
                  <a:cubicBezTo>
                    <a:pt x="711" y="994"/>
                    <a:pt x="681" y="170"/>
                    <a:pt x="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1" name="Google Shape;17661;p134"/>
            <p:cNvSpPr/>
            <p:nvPr/>
          </p:nvSpPr>
          <p:spPr>
            <a:xfrm>
              <a:off x="4382050" y="3153600"/>
              <a:ext cx="270100" cy="242275"/>
            </a:xfrm>
            <a:custGeom>
              <a:avLst/>
              <a:gdLst/>
              <a:ahLst/>
              <a:cxnLst/>
              <a:rect l="l" t="t" r="r" b="b"/>
              <a:pathLst>
                <a:path w="10804" h="9691" extrusionOk="0">
                  <a:moveTo>
                    <a:pt x="7979" y="1"/>
                  </a:moveTo>
                  <a:cubicBezTo>
                    <a:pt x="6363" y="1"/>
                    <a:pt x="5129" y="1166"/>
                    <a:pt x="5129" y="1166"/>
                  </a:cubicBezTo>
                  <a:cubicBezTo>
                    <a:pt x="5129" y="1166"/>
                    <a:pt x="4543" y="1068"/>
                    <a:pt x="3899" y="1068"/>
                  </a:cubicBezTo>
                  <a:cubicBezTo>
                    <a:pt x="3625" y="1068"/>
                    <a:pt x="3340" y="1086"/>
                    <a:pt x="3086" y="1137"/>
                  </a:cubicBezTo>
                  <a:cubicBezTo>
                    <a:pt x="391" y="1591"/>
                    <a:pt x="1810" y="3237"/>
                    <a:pt x="1810" y="3237"/>
                  </a:cubicBezTo>
                  <a:cubicBezTo>
                    <a:pt x="1810" y="3237"/>
                    <a:pt x="1619" y="3182"/>
                    <a:pt x="1366" y="3182"/>
                  </a:cubicBezTo>
                  <a:cubicBezTo>
                    <a:pt x="826" y="3182"/>
                    <a:pt x="0" y="3431"/>
                    <a:pt x="135" y="4996"/>
                  </a:cubicBezTo>
                  <a:cubicBezTo>
                    <a:pt x="352" y="7475"/>
                    <a:pt x="2322" y="9691"/>
                    <a:pt x="3508" y="9691"/>
                  </a:cubicBezTo>
                  <a:cubicBezTo>
                    <a:pt x="3558" y="9691"/>
                    <a:pt x="3606" y="9687"/>
                    <a:pt x="3653" y="9679"/>
                  </a:cubicBezTo>
                  <a:cubicBezTo>
                    <a:pt x="4788" y="9479"/>
                    <a:pt x="10576" y="2499"/>
                    <a:pt x="10576" y="2499"/>
                  </a:cubicBezTo>
                  <a:lnTo>
                    <a:pt x="10663" y="2102"/>
                  </a:lnTo>
                  <a:cubicBezTo>
                    <a:pt x="10663" y="2102"/>
                    <a:pt x="10803" y="996"/>
                    <a:pt x="9441" y="342"/>
                  </a:cubicBezTo>
                  <a:cubicBezTo>
                    <a:pt x="8936" y="96"/>
                    <a:pt x="8442" y="1"/>
                    <a:pt x="7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2" name="Google Shape;17662;p134"/>
            <p:cNvSpPr/>
            <p:nvPr/>
          </p:nvSpPr>
          <p:spPr>
            <a:xfrm>
              <a:off x="4175425" y="2793175"/>
              <a:ext cx="312675" cy="268275"/>
            </a:xfrm>
            <a:custGeom>
              <a:avLst/>
              <a:gdLst/>
              <a:ahLst/>
              <a:cxnLst/>
              <a:rect l="l" t="t" r="r" b="b"/>
              <a:pathLst>
                <a:path w="12507" h="10731" extrusionOk="0">
                  <a:moveTo>
                    <a:pt x="10069" y="1"/>
                  </a:moveTo>
                  <a:cubicBezTo>
                    <a:pt x="9947" y="1"/>
                    <a:pt x="9823" y="57"/>
                    <a:pt x="9734" y="148"/>
                  </a:cubicBezTo>
                  <a:lnTo>
                    <a:pt x="7548" y="2758"/>
                  </a:lnTo>
                  <a:lnTo>
                    <a:pt x="8032" y="602"/>
                  </a:lnTo>
                  <a:cubicBezTo>
                    <a:pt x="8089" y="345"/>
                    <a:pt x="7918" y="118"/>
                    <a:pt x="7691" y="91"/>
                  </a:cubicBezTo>
                  <a:lnTo>
                    <a:pt x="7691" y="91"/>
                  </a:lnTo>
                  <a:lnTo>
                    <a:pt x="7775" y="148"/>
                  </a:lnTo>
                  <a:cubicBezTo>
                    <a:pt x="7769" y="147"/>
                    <a:pt x="7763" y="146"/>
                    <a:pt x="7757" y="146"/>
                  </a:cubicBezTo>
                  <a:cubicBezTo>
                    <a:pt x="7560" y="146"/>
                    <a:pt x="7292" y="578"/>
                    <a:pt x="7237" y="772"/>
                  </a:cubicBezTo>
                  <a:lnTo>
                    <a:pt x="5308" y="4771"/>
                  </a:lnTo>
                  <a:lnTo>
                    <a:pt x="1" y="8574"/>
                  </a:lnTo>
                  <a:lnTo>
                    <a:pt x="2100" y="10730"/>
                  </a:lnTo>
                  <a:lnTo>
                    <a:pt x="6640" y="7212"/>
                  </a:lnTo>
                  <a:lnTo>
                    <a:pt x="9848" y="7411"/>
                  </a:lnTo>
                  <a:cubicBezTo>
                    <a:pt x="9903" y="7430"/>
                    <a:pt x="9960" y="7439"/>
                    <a:pt x="10018" y="7439"/>
                  </a:cubicBezTo>
                  <a:cubicBezTo>
                    <a:pt x="10229" y="7439"/>
                    <a:pt x="10446" y="7321"/>
                    <a:pt x="10556" y="7098"/>
                  </a:cubicBezTo>
                  <a:cubicBezTo>
                    <a:pt x="10726" y="6787"/>
                    <a:pt x="10586" y="6644"/>
                    <a:pt x="10245" y="6531"/>
                  </a:cubicBezTo>
                  <a:lnTo>
                    <a:pt x="8513" y="6050"/>
                  </a:lnTo>
                  <a:lnTo>
                    <a:pt x="12202" y="4544"/>
                  </a:lnTo>
                  <a:cubicBezTo>
                    <a:pt x="12315" y="4488"/>
                    <a:pt x="12429" y="4374"/>
                    <a:pt x="12458" y="4261"/>
                  </a:cubicBezTo>
                  <a:lnTo>
                    <a:pt x="12458" y="4234"/>
                  </a:lnTo>
                  <a:cubicBezTo>
                    <a:pt x="12507" y="3991"/>
                    <a:pt x="12326" y="3851"/>
                    <a:pt x="12079" y="3851"/>
                  </a:cubicBezTo>
                  <a:cubicBezTo>
                    <a:pt x="12037" y="3851"/>
                    <a:pt x="11993" y="3855"/>
                    <a:pt x="11948" y="3863"/>
                  </a:cubicBezTo>
                  <a:lnTo>
                    <a:pt x="9791" y="4063"/>
                  </a:lnTo>
                  <a:lnTo>
                    <a:pt x="11834" y="2331"/>
                  </a:lnTo>
                  <a:cubicBezTo>
                    <a:pt x="11975" y="2218"/>
                    <a:pt x="12032" y="2020"/>
                    <a:pt x="11948" y="1850"/>
                  </a:cubicBezTo>
                  <a:lnTo>
                    <a:pt x="11891" y="1707"/>
                  </a:lnTo>
                  <a:cubicBezTo>
                    <a:pt x="11848" y="1612"/>
                    <a:pt x="11770" y="1576"/>
                    <a:pt x="11676" y="1576"/>
                  </a:cubicBezTo>
                  <a:cubicBezTo>
                    <a:pt x="11520" y="1576"/>
                    <a:pt x="11322" y="1676"/>
                    <a:pt x="11180" y="1764"/>
                  </a:cubicBezTo>
                  <a:lnTo>
                    <a:pt x="8967" y="3269"/>
                  </a:lnTo>
                  <a:lnTo>
                    <a:pt x="8967" y="3269"/>
                  </a:lnTo>
                  <a:lnTo>
                    <a:pt x="10272" y="742"/>
                  </a:lnTo>
                  <a:cubicBezTo>
                    <a:pt x="10386" y="545"/>
                    <a:pt x="10529" y="232"/>
                    <a:pt x="10329" y="91"/>
                  </a:cubicBezTo>
                  <a:lnTo>
                    <a:pt x="10272" y="61"/>
                  </a:lnTo>
                  <a:cubicBezTo>
                    <a:pt x="10210" y="20"/>
                    <a:pt x="10140" y="1"/>
                    <a:pt x="10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3" name="Google Shape;17663;p134"/>
            <p:cNvSpPr/>
            <p:nvPr/>
          </p:nvSpPr>
          <p:spPr>
            <a:xfrm>
              <a:off x="4019375" y="2926275"/>
              <a:ext cx="324900" cy="759425"/>
            </a:xfrm>
            <a:custGeom>
              <a:avLst/>
              <a:gdLst/>
              <a:ahLst/>
              <a:cxnLst/>
              <a:rect l="l" t="t" r="r" b="b"/>
              <a:pathLst>
                <a:path w="12996" h="30377" extrusionOk="0">
                  <a:moveTo>
                    <a:pt x="9760" y="1"/>
                  </a:moveTo>
                  <a:cubicBezTo>
                    <a:pt x="9508" y="1"/>
                    <a:pt x="9253" y="98"/>
                    <a:pt x="9053" y="299"/>
                  </a:cubicBezTo>
                  <a:lnTo>
                    <a:pt x="908" y="8584"/>
                  </a:lnTo>
                  <a:cubicBezTo>
                    <a:pt x="0" y="9522"/>
                    <a:pt x="0" y="10797"/>
                    <a:pt x="86" y="12103"/>
                  </a:cubicBezTo>
                  <a:cubicBezTo>
                    <a:pt x="824" y="23907"/>
                    <a:pt x="6045" y="30376"/>
                    <a:pt x="6045" y="30376"/>
                  </a:cubicBezTo>
                  <a:lnTo>
                    <a:pt x="12996" y="21893"/>
                  </a:lnTo>
                  <a:lnTo>
                    <a:pt x="7123" y="10911"/>
                  </a:lnTo>
                  <a:lnTo>
                    <a:pt x="11890" y="4271"/>
                  </a:lnTo>
                  <a:cubicBezTo>
                    <a:pt x="12117" y="3960"/>
                    <a:pt x="12145" y="3590"/>
                    <a:pt x="11974" y="3250"/>
                  </a:cubicBezTo>
                  <a:lnTo>
                    <a:pt x="10642" y="555"/>
                  </a:lnTo>
                  <a:cubicBezTo>
                    <a:pt x="10459" y="191"/>
                    <a:pt x="10113" y="1"/>
                    <a:pt x="9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4" name="Google Shape;17664;p134"/>
            <p:cNvSpPr/>
            <p:nvPr/>
          </p:nvSpPr>
          <p:spPr>
            <a:xfrm>
              <a:off x="4162650" y="3459400"/>
              <a:ext cx="483150" cy="685375"/>
            </a:xfrm>
            <a:custGeom>
              <a:avLst/>
              <a:gdLst/>
              <a:ahLst/>
              <a:cxnLst/>
              <a:rect l="l" t="t" r="r" b="b"/>
              <a:pathLst>
                <a:path w="19326" h="27415" extrusionOk="0">
                  <a:moveTo>
                    <a:pt x="6130" y="1"/>
                  </a:moveTo>
                  <a:lnTo>
                    <a:pt x="1" y="1533"/>
                  </a:lnTo>
                  <a:lnTo>
                    <a:pt x="114" y="24971"/>
                  </a:lnTo>
                  <a:cubicBezTo>
                    <a:pt x="114" y="24971"/>
                    <a:pt x="4024" y="27415"/>
                    <a:pt x="7751" y="27415"/>
                  </a:cubicBezTo>
                  <a:cubicBezTo>
                    <a:pt x="9212" y="27415"/>
                    <a:pt x="10646" y="27039"/>
                    <a:pt x="11805" y="25992"/>
                  </a:cubicBezTo>
                  <a:cubicBezTo>
                    <a:pt x="14983" y="23098"/>
                    <a:pt x="17566" y="22020"/>
                    <a:pt x="18785" y="21622"/>
                  </a:cubicBezTo>
                  <a:cubicBezTo>
                    <a:pt x="19155" y="21509"/>
                    <a:pt x="19325" y="21082"/>
                    <a:pt x="19182" y="20742"/>
                  </a:cubicBezTo>
                  <a:cubicBezTo>
                    <a:pt x="18304" y="18812"/>
                    <a:pt x="16147" y="13053"/>
                    <a:pt x="17366" y="5646"/>
                  </a:cubicBezTo>
                  <a:lnTo>
                    <a:pt x="12259" y="2411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5" name="Google Shape;17665;p134"/>
            <p:cNvSpPr/>
            <p:nvPr/>
          </p:nvSpPr>
          <p:spPr>
            <a:xfrm>
              <a:off x="4530850" y="3582925"/>
              <a:ext cx="631375" cy="375775"/>
            </a:xfrm>
            <a:custGeom>
              <a:avLst/>
              <a:gdLst/>
              <a:ahLst/>
              <a:cxnLst/>
              <a:rect l="l" t="t" r="r" b="b"/>
              <a:pathLst>
                <a:path w="25255" h="15031" extrusionOk="0">
                  <a:moveTo>
                    <a:pt x="2661" y="0"/>
                  </a:moveTo>
                  <a:cubicBezTo>
                    <a:pt x="2556" y="0"/>
                    <a:pt x="2454" y="8"/>
                    <a:pt x="2354" y="24"/>
                  </a:cubicBezTo>
                  <a:cubicBezTo>
                    <a:pt x="1" y="421"/>
                    <a:pt x="1136" y="10126"/>
                    <a:pt x="1136" y="10126"/>
                  </a:cubicBezTo>
                  <a:lnTo>
                    <a:pt x="8229" y="13957"/>
                  </a:lnTo>
                  <a:cubicBezTo>
                    <a:pt x="9556" y="14670"/>
                    <a:pt x="11022" y="15031"/>
                    <a:pt x="12494" y="15031"/>
                  </a:cubicBezTo>
                  <a:cubicBezTo>
                    <a:pt x="13603" y="15031"/>
                    <a:pt x="14716" y="14826"/>
                    <a:pt x="15777" y="14411"/>
                  </a:cubicBezTo>
                  <a:cubicBezTo>
                    <a:pt x="19720" y="12906"/>
                    <a:pt x="25254" y="10723"/>
                    <a:pt x="25254" y="10496"/>
                  </a:cubicBezTo>
                  <a:cubicBezTo>
                    <a:pt x="25254" y="10126"/>
                    <a:pt x="22841" y="5672"/>
                    <a:pt x="22841" y="5672"/>
                  </a:cubicBezTo>
                  <a:lnTo>
                    <a:pt x="12626" y="8226"/>
                  </a:lnTo>
                  <a:cubicBezTo>
                    <a:pt x="12626" y="8226"/>
                    <a:pt x="6084" y="0"/>
                    <a:pt x="2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6" name="Google Shape;17666;p134"/>
            <p:cNvSpPr/>
            <p:nvPr/>
          </p:nvSpPr>
          <p:spPr>
            <a:xfrm>
              <a:off x="4539325" y="3192550"/>
              <a:ext cx="234150" cy="201875"/>
            </a:xfrm>
            <a:custGeom>
              <a:avLst/>
              <a:gdLst/>
              <a:ahLst/>
              <a:cxnLst/>
              <a:rect l="l" t="t" r="r" b="b"/>
              <a:pathLst>
                <a:path w="9366" h="8075" extrusionOk="0">
                  <a:moveTo>
                    <a:pt x="3484" y="0"/>
                  </a:moveTo>
                  <a:cubicBezTo>
                    <a:pt x="1043" y="0"/>
                    <a:pt x="1391" y="2473"/>
                    <a:pt x="1391" y="2473"/>
                  </a:cubicBezTo>
                  <a:cubicBezTo>
                    <a:pt x="1391" y="2473"/>
                    <a:pt x="0" y="8075"/>
                    <a:pt x="2336" y="8075"/>
                  </a:cubicBezTo>
                  <a:cubicBezTo>
                    <a:pt x="2831" y="8075"/>
                    <a:pt x="3493" y="7823"/>
                    <a:pt x="4372" y="7213"/>
                  </a:cubicBezTo>
                  <a:cubicBezTo>
                    <a:pt x="9366" y="3751"/>
                    <a:pt x="6358" y="176"/>
                    <a:pt x="3691" y="6"/>
                  </a:cubicBezTo>
                  <a:cubicBezTo>
                    <a:pt x="3620" y="2"/>
                    <a:pt x="3551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7" name="Google Shape;17667;p134"/>
            <p:cNvSpPr/>
            <p:nvPr/>
          </p:nvSpPr>
          <p:spPr>
            <a:xfrm>
              <a:off x="4406675" y="3188475"/>
              <a:ext cx="303075" cy="175950"/>
            </a:xfrm>
            <a:custGeom>
              <a:avLst/>
              <a:gdLst/>
              <a:ahLst/>
              <a:cxnLst/>
              <a:rect l="l" t="t" r="r" b="b"/>
              <a:pathLst>
                <a:path w="12123" h="7038" extrusionOk="0">
                  <a:moveTo>
                    <a:pt x="5182" y="0"/>
                  </a:moveTo>
                  <a:cubicBezTo>
                    <a:pt x="4682" y="0"/>
                    <a:pt x="4191" y="89"/>
                    <a:pt x="3719" y="282"/>
                  </a:cubicBezTo>
                  <a:cubicBezTo>
                    <a:pt x="1" y="1814"/>
                    <a:pt x="882" y="6695"/>
                    <a:pt x="882" y="6695"/>
                  </a:cubicBezTo>
                  <a:lnTo>
                    <a:pt x="8967" y="7035"/>
                  </a:lnTo>
                  <a:cubicBezTo>
                    <a:pt x="9002" y="7037"/>
                    <a:pt x="9037" y="7038"/>
                    <a:pt x="9072" y="7038"/>
                  </a:cubicBezTo>
                  <a:cubicBezTo>
                    <a:pt x="11049" y="7038"/>
                    <a:pt x="12122" y="4709"/>
                    <a:pt x="10813" y="3176"/>
                  </a:cubicBezTo>
                  <a:cubicBezTo>
                    <a:pt x="9292" y="1407"/>
                    <a:pt x="7173" y="0"/>
                    <a:pt x="5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8" name="Google Shape;17668;p134"/>
            <p:cNvSpPr/>
            <p:nvPr/>
          </p:nvSpPr>
          <p:spPr>
            <a:xfrm>
              <a:off x="4401000" y="3276625"/>
              <a:ext cx="253300" cy="252350"/>
            </a:xfrm>
            <a:custGeom>
              <a:avLst/>
              <a:gdLst/>
              <a:ahLst/>
              <a:cxnLst/>
              <a:rect l="l" t="t" r="r" b="b"/>
              <a:pathLst>
                <a:path w="10132" h="10094" extrusionOk="0">
                  <a:moveTo>
                    <a:pt x="8847" y="0"/>
                  </a:moveTo>
                  <a:cubicBezTo>
                    <a:pt x="8643" y="0"/>
                    <a:pt x="8664" y="894"/>
                    <a:pt x="7181" y="1183"/>
                  </a:cubicBezTo>
                  <a:cubicBezTo>
                    <a:pt x="5365" y="1523"/>
                    <a:pt x="4684" y="1096"/>
                    <a:pt x="3860" y="2856"/>
                  </a:cubicBezTo>
                  <a:cubicBezTo>
                    <a:pt x="3475" y="3693"/>
                    <a:pt x="3228" y="4007"/>
                    <a:pt x="3097" y="4007"/>
                  </a:cubicBezTo>
                  <a:cubicBezTo>
                    <a:pt x="3005" y="4007"/>
                    <a:pt x="2969" y="3856"/>
                    <a:pt x="2981" y="3623"/>
                  </a:cubicBezTo>
                  <a:cubicBezTo>
                    <a:pt x="3000" y="2935"/>
                    <a:pt x="2272" y="2003"/>
                    <a:pt x="1633" y="2003"/>
                  </a:cubicBezTo>
                  <a:cubicBezTo>
                    <a:pt x="1349" y="2003"/>
                    <a:pt x="1083" y="2187"/>
                    <a:pt x="909" y="2658"/>
                  </a:cubicBezTo>
                  <a:cubicBezTo>
                    <a:pt x="1" y="5069"/>
                    <a:pt x="2414" y="5523"/>
                    <a:pt x="2414" y="5523"/>
                  </a:cubicBezTo>
                  <a:cubicBezTo>
                    <a:pt x="2272" y="7182"/>
                    <a:pt x="4638" y="10093"/>
                    <a:pt x="6062" y="10093"/>
                  </a:cubicBezTo>
                  <a:cubicBezTo>
                    <a:pt x="6075" y="10093"/>
                    <a:pt x="6089" y="10093"/>
                    <a:pt x="6103" y="10092"/>
                  </a:cubicBezTo>
                  <a:cubicBezTo>
                    <a:pt x="6443" y="10063"/>
                    <a:pt x="7465" y="9722"/>
                    <a:pt x="8286" y="8674"/>
                  </a:cubicBezTo>
                  <a:cubicBezTo>
                    <a:pt x="9705" y="6885"/>
                    <a:pt x="10075" y="4871"/>
                    <a:pt x="10102" y="3509"/>
                  </a:cubicBezTo>
                  <a:cubicBezTo>
                    <a:pt x="10132" y="2345"/>
                    <a:pt x="9818" y="1183"/>
                    <a:pt x="9110" y="245"/>
                  </a:cubicBezTo>
                  <a:cubicBezTo>
                    <a:pt x="8979" y="71"/>
                    <a:pt x="8904" y="0"/>
                    <a:pt x="8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9" name="Google Shape;17669;p134"/>
            <p:cNvSpPr/>
            <p:nvPr/>
          </p:nvSpPr>
          <p:spPr>
            <a:xfrm>
              <a:off x="4464850" y="338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0" name="Google Shape;17670;p134"/>
            <p:cNvSpPr/>
            <p:nvPr/>
          </p:nvSpPr>
          <p:spPr>
            <a:xfrm>
              <a:off x="4396075" y="3394150"/>
              <a:ext cx="134050" cy="164525"/>
            </a:xfrm>
            <a:custGeom>
              <a:avLst/>
              <a:gdLst/>
              <a:ahLst/>
              <a:cxnLst/>
              <a:rect l="l" t="t" r="r" b="b"/>
              <a:pathLst>
                <a:path w="5362" h="6581" extrusionOk="0">
                  <a:moveTo>
                    <a:pt x="3433" y="0"/>
                  </a:moveTo>
                  <a:lnTo>
                    <a:pt x="227" y="3773"/>
                  </a:lnTo>
                  <a:cubicBezTo>
                    <a:pt x="141" y="3886"/>
                    <a:pt x="84" y="4000"/>
                    <a:pt x="0" y="4143"/>
                  </a:cubicBezTo>
                  <a:cubicBezTo>
                    <a:pt x="171" y="4767"/>
                    <a:pt x="595" y="5929"/>
                    <a:pt x="1957" y="6497"/>
                  </a:cubicBezTo>
                  <a:cubicBezTo>
                    <a:pt x="2109" y="6553"/>
                    <a:pt x="2266" y="6580"/>
                    <a:pt x="2420" y="6580"/>
                  </a:cubicBezTo>
                  <a:cubicBezTo>
                    <a:pt x="2813" y="6580"/>
                    <a:pt x="3188" y="6406"/>
                    <a:pt x="3433" y="6100"/>
                  </a:cubicBezTo>
                  <a:lnTo>
                    <a:pt x="5362" y="3659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1" name="Google Shape;17671;p134"/>
            <p:cNvSpPr/>
            <p:nvPr/>
          </p:nvSpPr>
          <p:spPr>
            <a:xfrm>
              <a:off x="4514500" y="3338925"/>
              <a:ext cx="65025" cy="28775"/>
            </a:xfrm>
            <a:custGeom>
              <a:avLst/>
              <a:gdLst/>
              <a:ahLst/>
              <a:cxnLst/>
              <a:rect l="l" t="t" r="r" b="b"/>
              <a:pathLst>
                <a:path w="2601" h="1151" extrusionOk="0">
                  <a:moveTo>
                    <a:pt x="1382" y="1"/>
                  </a:moveTo>
                  <a:cubicBezTo>
                    <a:pt x="1291" y="1"/>
                    <a:pt x="1200" y="8"/>
                    <a:pt x="1109" y="23"/>
                  </a:cubicBezTo>
                  <a:cubicBezTo>
                    <a:pt x="398" y="137"/>
                    <a:pt x="1" y="704"/>
                    <a:pt x="58" y="1017"/>
                  </a:cubicBezTo>
                  <a:cubicBezTo>
                    <a:pt x="74" y="1116"/>
                    <a:pt x="117" y="1151"/>
                    <a:pt x="186" y="1151"/>
                  </a:cubicBezTo>
                  <a:cubicBezTo>
                    <a:pt x="341" y="1151"/>
                    <a:pt x="625" y="983"/>
                    <a:pt x="1038" y="983"/>
                  </a:cubicBezTo>
                  <a:cubicBezTo>
                    <a:pt x="1079" y="983"/>
                    <a:pt x="1122" y="984"/>
                    <a:pt x="1165" y="988"/>
                  </a:cubicBezTo>
                  <a:cubicBezTo>
                    <a:pt x="1380" y="1010"/>
                    <a:pt x="1566" y="1020"/>
                    <a:pt x="1726" y="1020"/>
                  </a:cubicBezTo>
                  <a:cubicBezTo>
                    <a:pt x="2388" y="1020"/>
                    <a:pt x="2600" y="843"/>
                    <a:pt x="2554" y="591"/>
                  </a:cubicBezTo>
                  <a:cubicBezTo>
                    <a:pt x="2505" y="296"/>
                    <a:pt x="1968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2" name="Google Shape;17672;p134"/>
            <p:cNvSpPr/>
            <p:nvPr/>
          </p:nvSpPr>
          <p:spPr>
            <a:xfrm>
              <a:off x="4606725" y="3359375"/>
              <a:ext cx="54675" cy="39350"/>
            </a:xfrm>
            <a:custGeom>
              <a:avLst/>
              <a:gdLst/>
              <a:ahLst/>
              <a:cxnLst/>
              <a:rect l="l" t="t" r="r" b="b"/>
              <a:pathLst>
                <a:path w="2187" h="1574" extrusionOk="0">
                  <a:moveTo>
                    <a:pt x="832" y="0"/>
                  </a:moveTo>
                  <a:cubicBezTo>
                    <a:pt x="540" y="0"/>
                    <a:pt x="288" y="117"/>
                    <a:pt x="171" y="283"/>
                  </a:cubicBezTo>
                  <a:cubicBezTo>
                    <a:pt x="0" y="567"/>
                    <a:pt x="597" y="908"/>
                    <a:pt x="1165" y="1135"/>
                  </a:cubicBezTo>
                  <a:cubicBezTo>
                    <a:pt x="1593" y="1306"/>
                    <a:pt x="1746" y="1574"/>
                    <a:pt x="1868" y="1574"/>
                  </a:cubicBezTo>
                  <a:cubicBezTo>
                    <a:pt x="1908" y="1574"/>
                    <a:pt x="1945" y="1545"/>
                    <a:pt x="1987" y="1475"/>
                  </a:cubicBezTo>
                  <a:cubicBezTo>
                    <a:pt x="2186" y="1191"/>
                    <a:pt x="1987" y="510"/>
                    <a:pt x="1476" y="199"/>
                  </a:cubicBezTo>
                  <a:cubicBezTo>
                    <a:pt x="1265" y="58"/>
                    <a:pt x="1039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3" name="Google Shape;17673;p134"/>
            <p:cNvSpPr/>
            <p:nvPr/>
          </p:nvSpPr>
          <p:spPr>
            <a:xfrm>
              <a:off x="4530850" y="3387300"/>
              <a:ext cx="12800" cy="13675"/>
            </a:xfrm>
            <a:custGeom>
              <a:avLst/>
              <a:gdLst/>
              <a:ahLst/>
              <a:cxnLst/>
              <a:rect l="l" t="t" r="r" b="b"/>
              <a:pathLst>
                <a:path w="512" h="547" extrusionOk="0">
                  <a:moveTo>
                    <a:pt x="293" y="0"/>
                  </a:moveTo>
                  <a:cubicBezTo>
                    <a:pt x="199" y="0"/>
                    <a:pt x="102" y="77"/>
                    <a:pt x="57" y="188"/>
                  </a:cubicBezTo>
                  <a:cubicBezTo>
                    <a:pt x="1" y="331"/>
                    <a:pt x="28" y="501"/>
                    <a:pt x="114" y="528"/>
                  </a:cubicBezTo>
                  <a:cubicBezTo>
                    <a:pt x="138" y="541"/>
                    <a:pt x="164" y="546"/>
                    <a:pt x="190" y="546"/>
                  </a:cubicBezTo>
                  <a:cubicBezTo>
                    <a:pt x="284" y="546"/>
                    <a:pt x="380" y="470"/>
                    <a:pt x="425" y="358"/>
                  </a:cubicBezTo>
                  <a:cubicBezTo>
                    <a:pt x="511" y="217"/>
                    <a:pt x="482" y="74"/>
                    <a:pt x="368" y="18"/>
                  </a:cubicBezTo>
                  <a:cubicBezTo>
                    <a:pt x="344" y="6"/>
                    <a:pt x="319" y="0"/>
                    <a:pt x="29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4" name="Google Shape;17674;p134"/>
            <p:cNvSpPr/>
            <p:nvPr/>
          </p:nvSpPr>
          <p:spPr>
            <a:xfrm>
              <a:off x="4615975" y="3407875"/>
              <a:ext cx="12800" cy="14125"/>
            </a:xfrm>
            <a:custGeom>
              <a:avLst/>
              <a:gdLst/>
              <a:ahLst/>
              <a:cxnLst/>
              <a:rect l="l" t="t" r="r" b="b"/>
              <a:pathLst>
                <a:path w="512" h="565" extrusionOk="0">
                  <a:moveTo>
                    <a:pt x="307" y="1"/>
                  </a:moveTo>
                  <a:cubicBezTo>
                    <a:pt x="227" y="1"/>
                    <a:pt x="129" y="77"/>
                    <a:pt x="84" y="189"/>
                  </a:cubicBezTo>
                  <a:cubicBezTo>
                    <a:pt x="0" y="330"/>
                    <a:pt x="28" y="500"/>
                    <a:pt x="141" y="557"/>
                  </a:cubicBezTo>
                  <a:cubicBezTo>
                    <a:pt x="160" y="562"/>
                    <a:pt x="180" y="564"/>
                    <a:pt x="200" y="564"/>
                  </a:cubicBezTo>
                  <a:cubicBezTo>
                    <a:pt x="300" y="564"/>
                    <a:pt x="407" y="501"/>
                    <a:pt x="454" y="359"/>
                  </a:cubicBezTo>
                  <a:cubicBezTo>
                    <a:pt x="511" y="216"/>
                    <a:pt x="482" y="75"/>
                    <a:pt x="368" y="19"/>
                  </a:cubicBezTo>
                  <a:cubicBezTo>
                    <a:pt x="350" y="7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5" name="Google Shape;17675;p134"/>
            <p:cNvSpPr/>
            <p:nvPr/>
          </p:nvSpPr>
          <p:spPr>
            <a:xfrm>
              <a:off x="4518775" y="3452300"/>
              <a:ext cx="80875" cy="46550"/>
            </a:xfrm>
            <a:custGeom>
              <a:avLst/>
              <a:gdLst/>
              <a:ahLst/>
              <a:cxnLst/>
              <a:rect l="l" t="t" r="r" b="b"/>
              <a:pathLst>
                <a:path w="3235" h="1862" extrusionOk="0">
                  <a:moveTo>
                    <a:pt x="484" y="1"/>
                  </a:moveTo>
                  <a:cubicBezTo>
                    <a:pt x="484" y="1"/>
                    <a:pt x="0" y="1363"/>
                    <a:pt x="1335" y="1787"/>
                  </a:cubicBezTo>
                  <a:cubicBezTo>
                    <a:pt x="1492" y="1839"/>
                    <a:pt x="1638" y="1861"/>
                    <a:pt x="1775" y="1861"/>
                  </a:cubicBezTo>
                  <a:cubicBezTo>
                    <a:pt x="2774" y="1861"/>
                    <a:pt x="3235" y="653"/>
                    <a:pt x="3235" y="652"/>
                  </a:cubicBezTo>
                  <a:lnTo>
                    <a:pt x="3235" y="652"/>
                  </a:lnTo>
                  <a:cubicBezTo>
                    <a:pt x="2971" y="737"/>
                    <a:pt x="2717" y="772"/>
                    <a:pt x="2476" y="772"/>
                  </a:cubicBezTo>
                  <a:cubicBezTo>
                    <a:pt x="1348" y="772"/>
                    <a:pt x="53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6" name="Google Shape;17676;p134"/>
            <p:cNvSpPr/>
            <p:nvPr/>
          </p:nvSpPr>
          <p:spPr>
            <a:xfrm>
              <a:off x="4513100" y="3408875"/>
              <a:ext cx="33375" cy="21400"/>
            </a:xfrm>
            <a:custGeom>
              <a:avLst/>
              <a:gdLst/>
              <a:ahLst/>
              <a:cxnLst/>
              <a:rect l="l" t="t" r="r" b="b"/>
              <a:pathLst>
                <a:path w="1335" h="856" extrusionOk="0">
                  <a:moveTo>
                    <a:pt x="415" y="1"/>
                  </a:moveTo>
                  <a:cubicBezTo>
                    <a:pt x="256" y="1"/>
                    <a:pt x="134" y="52"/>
                    <a:pt x="86" y="149"/>
                  </a:cubicBezTo>
                  <a:cubicBezTo>
                    <a:pt x="0" y="346"/>
                    <a:pt x="200" y="603"/>
                    <a:pt x="511" y="744"/>
                  </a:cubicBezTo>
                  <a:cubicBezTo>
                    <a:pt x="662" y="819"/>
                    <a:pt x="807" y="856"/>
                    <a:pt x="930" y="856"/>
                  </a:cubicBezTo>
                  <a:cubicBezTo>
                    <a:pt x="1084" y="856"/>
                    <a:pt x="1202" y="798"/>
                    <a:pt x="1249" y="687"/>
                  </a:cubicBezTo>
                  <a:cubicBezTo>
                    <a:pt x="1335" y="517"/>
                    <a:pt x="1135" y="233"/>
                    <a:pt x="824" y="92"/>
                  </a:cubicBezTo>
                  <a:cubicBezTo>
                    <a:pt x="677" y="30"/>
                    <a:pt x="535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7" name="Google Shape;17677;p134"/>
            <p:cNvSpPr/>
            <p:nvPr/>
          </p:nvSpPr>
          <p:spPr>
            <a:xfrm>
              <a:off x="4601800" y="3431475"/>
              <a:ext cx="29800" cy="19975"/>
            </a:xfrm>
            <a:custGeom>
              <a:avLst/>
              <a:gdLst/>
              <a:ahLst/>
              <a:cxnLst/>
              <a:rect l="l" t="t" r="r" b="b"/>
              <a:pathLst>
                <a:path w="1192" h="799" extrusionOk="0">
                  <a:moveTo>
                    <a:pt x="414" y="1"/>
                  </a:moveTo>
                  <a:cubicBezTo>
                    <a:pt x="251" y="1"/>
                    <a:pt x="119" y="59"/>
                    <a:pt x="84" y="180"/>
                  </a:cubicBezTo>
                  <a:cubicBezTo>
                    <a:pt x="0" y="380"/>
                    <a:pt x="170" y="607"/>
                    <a:pt x="454" y="720"/>
                  </a:cubicBezTo>
                  <a:cubicBezTo>
                    <a:pt x="561" y="773"/>
                    <a:pt x="672" y="798"/>
                    <a:pt x="771" y="798"/>
                  </a:cubicBezTo>
                  <a:cubicBezTo>
                    <a:pt x="936" y="798"/>
                    <a:pt x="1070" y="730"/>
                    <a:pt x="1105" y="607"/>
                  </a:cubicBezTo>
                  <a:cubicBezTo>
                    <a:pt x="1192" y="437"/>
                    <a:pt x="1021" y="180"/>
                    <a:pt x="738" y="67"/>
                  </a:cubicBezTo>
                  <a:cubicBezTo>
                    <a:pt x="629" y="23"/>
                    <a:pt x="516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8" name="Google Shape;17678;p134"/>
            <p:cNvSpPr/>
            <p:nvPr/>
          </p:nvSpPr>
          <p:spPr>
            <a:xfrm>
              <a:off x="4467700" y="3450150"/>
              <a:ext cx="44000" cy="84475"/>
            </a:xfrm>
            <a:custGeom>
              <a:avLst/>
              <a:gdLst/>
              <a:ahLst/>
              <a:cxnLst/>
              <a:rect l="l" t="t" r="r" b="b"/>
              <a:pathLst>
                <a:path w="1760" h="3379" extrusionOk="0">
                  <a:moveTo>
                    <a:pt x="370" y="1"/>
                  </a:moveTo>
                  <a:cubicBezTo>
                    <a:pt x="370" y="1"/>
                    <a:pt x="0" y="1987"/>
                    <a:pt x="908" y="3378"/>
                  </a:cubicBezTo>
                  <a:lnTo>
                    <a:pt x="1759" y="2357"/>
                  </a:lnTo>
                  <a:cubicBezTo>
                    <a:pt x="1759" y="2357"/>
                    <a:pt x="1022" y="1506"/>
                    <a:pt x="37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9" name="Google Shape;17679;p134"/>
            <p:cNvSpPr/>
            <p:nvPr/>
          </p:nvSpPr>
          <p:spPr>
            <a:xfrm>
              <a:off x="4567750" y="3399825"/>
              <a:ext cx="26975" cy="56775"/>
            </a:xfrm>
            <a:custGeom>
              <a:avLst/>
              <a:gdLst/>
              <a:ahLst/>
              <a:cxnLst/>
              <a:rect l="l" t="t" r="r" b="b"/>
              <a:pathLst>
                <a:path w="1079" h="2271" extrusionOk="0">
                  <a:moveTo>
                    <a:pt x="681" y="0"/>
                  </a:moveTo>
                  <a:cubicBezTo>
                    <a:pt x="595" y="0"/>
                    <a:pt x="511" y="57"/>
                    <a:pt x="511" y="141"/>
                  </a:cubicBezTo>
                  <a:cubicBezTo>
                    <a:pt x="481" y="170"/>
                    <a:pt x="311" y="1022"/>
                    <a:pt x="624" y="1646"/>
                  </a:cubicBezTo>
                  <a:cubicBezTo>
                    <a:pt x="708" y="1843"/>
                    <a:pt x="651" y="1873"/>
                    <a:pt x="624" y="1900"/>
                  </a:cubicBezTo>
                  <a:cubicBezTo>
                    <a:pt x="581" y="1943"/>
                    <a:pt x="510" y="1958"/>
                    <a:pt x="446" y="1958"/>
                  </a:cubicBezTo>
                  <a:cubicBezTo>
                    <a:pt x="383" y="1958"/>
                    <a:pt x="326" y="1943"/>
                    <a:pt x="311" y="1930"/>
                  </a:cubicBezTo>
                  <a:cubicBezTo>
                    <a:pt x="270" y="1888"/>
                    <a:pt x="214" y="1861"/>
                    <a:pt x="153" y="1861"/>
                  </a:cubicBezTo>
                  <a:cubicBezTo>
                    <a:pt x="130" y="1861"/>
                    <a:pt x="107" y="1865"/>
                    <a:pt x="84" y="1873"/>
                  </a:cubicBezTo>
                  <a:cubicBezTo>
                    <a:pt x="27" y="1930"/>
                    <a:pt x="0" y="2014"/>
                    <a:pt x="27" y="2100"/>
                  </a:cubicBezTo>
                  <a:cubicBezTo>
                    <a:pt x="114" y="2213"/>
                    <a:pt x="254" y="2270"/>
                    <a:pt x="424" y="2270"/>
                  </a:cubicBezTo>
                  <a:cubicBezTo>
                    <a:pt x="538" y="2270"/>
                    <a:pt x="651" y="2241"/>
                    <a:pt x="765" y="2184"/>
                  </a:cubicBezTo>
                  <a:cubicBezTo>
                    <a:pt x="935" y="2100"/>
                    <a:pt x="1078" y="1843"/>
                    <a:pt x="908" y="1503"/>
                  </a:cubicBezTo>
                  <a:cubicBezTo>
                    <a:pt x="651" y="992"/>
                    <a:pt x="795" y="198"/>
                    <a:pt x="822" y="198"/>
                  </a:cubicBezTo>
                  <a:cubicBezTo>
                    <a:pt x="822" y="114"/>
                    <a:pt x="765" y="27"/>
                    <a:pt x="6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0" name="Google Shape;17680;p134"/>
            <p:cNvSpPr/>
            <p:nvPr/>
          </p:nvSpPr>
          <p:spPr>
            <a:xfrm>
              <a:off x="4435050" y="3341450"/>
              <a:ext cx="27000" cy="45625"/>
            </a:xfrm>
            <a:custGeom>
              <a:avLst/>
              <a:gdLst/>
              <a:ahLst/>
              <a:cxnLst/>
              <a:rect l="l" t="t" r="r" b="b"/>
              <a:pathLst>
                <a:path w="1080" h="1825" extrusionOk="0">
                  <a:moveTo>
                    <a:pt x="249" y="1"/>
                  </a:moveTo>
                  <a:cubicBezTo>
                    <a:pt x="189" y="1"/>
                    <a:pt x="109" y="51"/>
                    <a:pt x="87" y="122"/>
                  </a:cubicBezTo>
                  <a:cubicBezTo>
                    <a:pt x="58" y="206"/>
                    <a:pt x="114" y="292"/>
                    <a:pt x="201" y="319"/>
                  </a:cubicBezTo>
                  <a:cubicBezTo>
                    <a:pt x="682" y="462"/>
                    <a:pt x="711" y="1030"/>
                    <a:pt x="711" y="1370"/>
                  </a:cubicBezTo>
                  <a:cubicBezTo>
                    <a:pt x="598" y="1314"/>
                    <a:pt x="512" y="1314"/>
                    <a:pt x="428" y="1314"/>
                  </a:cubicBezTo>
                  <a:cubicBezTo>
                    <a:pt x="201" y="1341"/>
                    <a:pt x="58" y="1541"/>
                    <a:pt x="30" y="1568"/>
                  </a:cubicBezTo>
                  <a:cubicBezTo>
                    <a:pt x="1" y="1654"/>
                    <a:pt x="1" y="1738"/>
                    <a:pt x="87" y="1795"/>
                  </a:cubicBezTo>
                  <a:cubicBezTo>
                    <a:pt x="114" y="1824"/>
                    <a:pt x="144" y="1824"/>
                    <a:pt x="171" y="1824"/>
                  </a:cubicBezTo>
                  <a:cubicBezTo>
                    <a:pt x="228" y="1824"/>
                    <a:pt x="257" y="1795"/>
                    <a:pt x="314" y="1738"/>
                  </a:cubicBezTo>
                  <a:cubicBezTo>
                    <a:pt x="314" y="1711"/>
                    <a:pt x="398" y="1625"/>
                    <a:pt x="484" y="1625"/>
                  </a:cubicBezTo>
                  <a:cubicBezTo>
                    <a:pt x="512" y="1625"/>
                    <a:pt x="568" y="1654"/>
                    <a:pt x="625" y="1711"/>
                  </a:cubicBezTo>
                  <a:cubicBezTo>
                    <a:pt x="667" y="1753"/>
                    <a:pt x="724" y="1778"/>
                    <a:pt x="785" y="1778"/>
                  </a:cubicBezTo>
                  <a:cubicBezTo>
                    <a:pt x="807" y="1778"/>
                    <a:pt x="830" y="1775"/>
                    <a:pt x="852" y="1768"/>
                  </a:cubicBezTo>
                  <a:cubicBezTo>
                    <a:pt x="938" y="1738"/>
                    <a:pt x="995" y="1654"/>
                    <a:pt x="995" y="1568"/>
                  </a:cubicBezTo>
                  <a:cubicBezTo>
                    <a:pt x="1052" y="1200"/>
                    <a:pt x="1079" y="292"/>
                    <a:pt x="285" y="8"/>
                  </a:cubicBezTo>
                  <a:cubicBezTo>
                    <a:pt x="274" y="3"/>
                    <a:pt x="262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1" name="Google Shape;17681;p134"/>
            <p:cNvSpPr/>
            <p:nvPr/>
          </p:nvSpPr>
          <p:spPr>
            <a:xfrm>
              <a:off x="4247775" y="4474500"/>
              <a:ext cx="227775" cy="73100"/>
            </a:xfrm>
            <a:custGeom>
              <a:avLst/>
              <a:gdLst/>
              <a:ahLst/>
              <a:cxnLst/>
              <a:rect l="l" t="t" r="r" b="b"/>
              <a:pathLst>
                <a:path w="9111" h="2924" extrusionOk="0">
                  <a:moveTo>
                    <a:pt x="1" y="0"/>
                  </a:moveTo>
                  <a:lnTo>
                    <a:pt x="30" y="1562"/>
                  </a:lnTo>
                  <a:lnTo>
                    <a:pt x="9024" y="2924"/>
                  </a:lnTo>
                  <a:lnTo>
                    <a:pt x="9110" y="1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2" name="Google Shape;17682;p134"/>
            <p:cNvSpPr/>
            <p:nvPr/>
          </p:nvSpPr>
          <p:spPr>
            <a:xfrm>
              <a:off x="4629425" y="4248225"/>
              <a:ext cx="206475" cy="195075"/>
            </a:xfrm>
            <a:custGeom>
              <a:avLst/>
              <a:gdLst/>
              <a:ahLst/>
              <a:cxnLst/>
              <a:rect l="l" t="t" r="r" b="b"/>
              <a:pathLst>
                <a:path w="8259" h="7803" extrusionOk="0">
                  <a:moveTo>
                    <a:pt x="7094" y="1"/>
                  </a:moveTo>
                  <a:lnTo>
                    <a:pt x="0" y="6640"/>
                  </a:lnTo>
                  <a:lnTo>
                    <a:pt x="1165" y="7803"/>
                  </a:lnTo>
                  <a:lnTo>
                    <a:pt x="8259" y="1163"/>
                  </a:lnTo>
                  <a:lnTo>
                    <a:pt x="7094" y="1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3" name="Google Shape;17683;p134"/>
            <p:cNvSpPr/>
            <p:nvPr/>
          </p:nvSpPr>
          <p:spPr>
            <a:xfrm>
              <a:off x="4347100" y="3550875"/>
              <a:ext cx="59600" cy="401550"/>
            </a:xfrm>
            <a:custGeom>
              <a:avLst/>
              <a:gdLst/>
              <a:ahLst/>
              <a:cxnLst/>
              <a:rect l="l" t="t" r="r" b="b"/>
              <a:pathLst>
                <a:path w="2384" h="16062" extrusionOk="0">
                  <a:moveTo>
                    <a:pt x="1362" y="1"/>
                  </a:moveTo>
                  <a:cubicBezTo>
                    <a:pt x="1278" y="1"/>
                    <a:pt x="1192" y="87"/>
                    <a:pt x="1222" y="171"/>
                  </a:cubicBezTo>
                  <a:cubicBezTo>
                    <a:pt x="1222" y="257"/>
                    <a:pt x="2073" y="10075"/>
                    <a:pt x="30" y="15864"/>
                  </a:cubicBezTo>
                  <a:cubicBezTo>
                    <a:pt x="0" y="15948"/>
                    <a:pt x="30" y="16034"/>
                    <a:pt x="114" y="16061"/>
                  </a:cubicBezTo>
                  <a:lnTo>
                    <a:pt x="171" y="16061"/>
                  </a:lnTo>
                  <a:cubicBezTo>
                    <a:pt x="257" y="16061"/>
                    <a:pt x="314" y="16034"/>
                    <a:pt x="314" y="15977"/>
                  </a:cubicBezTo>
                  <a:cubicBezTo>
                    <a:pt x="2384" y="10132"/>
                    <a:pt x="1533" y="228"/>
                    <a:pt x="1533" y="144"/>
                  </a:cubicBezTo>
                  <a:cubicBezTo>
                    <a:pt x="1505" y="58"/>
                    <a:pt x="1449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4" name="Google Shape;17684;p134"/>
            <p:cNvSpPr/>
            <p:nvPr/>
          </p:nvSpPr>
          <p:spPr>
            <a:xfrm>
              <a:off x="4440725" y="3591850"/>
              <a:ext cx="82325" cy="249225"/>
            </a:xfrm>
            <a:custGeom>
              <a:avLst/>
              <a:gdLst/>
              <a:ahLst/>
              <a:cxnLst/>
              <a:rect l="l" t="t" r="r" b="b"/>
              <a:pathLst>
                <a:path w="3293" h="9969" extrusionOk="0">
                  <a:moveTo>
                    <a:pt x="1859" y="1"/>
                  </a:moveTo>
                  <a:cubicBezTo>
                    <a:pt x="1789" y="1"/>
                    <a:pt x="1728" y="52"/>
                    <a:pt x="1703" y="121"/>
                  </a:cubicBezTo>
                  <a:cubicBezTo>
                    <a:pt x="1703" y="121"/>
                    <a:pt x="1193" y="2051"/>
                    <a:pt x="1079" y="4207"/>
                  </a:cubicBezTo>
                  <a:cubicBezTo>
                    <a:pt x="938" y="7074"/>
                    <a:pt x="1619" y="9060"/>
                    <a:pt x="3038" y="9939"/>
                  </a:cubicBezTo>
                  <a:cubicBezTo>
                    <a:pt x="3065" y="9968"/>
                    <a:pt x="3095" y="9968"/>
                    <a:pt x="3122" y="9968"/>
                  </a:cubicBezTo>
                  <a:cubicBezTo>
                    <a:pt x="3179" y="9968"/>
                    <a:pt x="3236" y="9939"/>
                    <a:pt x="3265" y="9882"/>
                  </a:cubicBezTo>
                  <a:cubicBezTo>
                    <a:pt x="3292" y="9825"/>
                    <a:pt x="3292" y="9712"/>
                    <a:pt x="3208" y="9685"/>
                  </a:cubicBezTo>
                  <a:cubicBezTo>
                    <a:pt x="1" y="7698"/>
                    <a:pt x="1987" y="264"/>
                    <a:pt x="2017" y="178"/>
                  </a:cubicBezTo>
                  <a:cubicBezTo>
                    <a:pt x="2044" y="121"/>
                    <a:pt x="1987" y="8"/>
                    <a:pt x="1903" y="8"/>
                  </a:cubicBezTo>
                  <a:cubicBezTo>
                    <a:pt x="1888" y="3"/>
                    <a:pt x="1873" y="1"/>
                    <a:pt x="1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5" name="Google Shape;17685;p134"/>
            <p:cNvSpPr/>
            <p:nvPr/>
          </p:nvSpPr>
          <p:spPr>
            <a:xfrm>
              <a:off x="4276900" y="412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750" cap="rnd" cmpd="sng">
              <a:solidFill>
                <a:schemeClr val="dk1"/>
              </a:solidFill>
              <a:prstDash val="solid"/>
              <a:miter lim="22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6" name="Google Shape;17686;p134"/>
            <p:cNvSpPr/>
            <p:nvPr/>
          </p:nvSpPr>
          <p:spPr>
            <a:xfrm>
              <a:off x="4433650" y="5025700"/>
              <a:ext cx="189450" cy="279525"/>
            </a:xfrm>
            <a:custGeom>
              <a:avLst/>
              <a:gdLst/>
              <a:ahLst/>
              <a:cxnLst/>
              <a:rect l="l" t="t" r="r" b="b"/>
              <a:pathLst>
                <a:path w="7578" h="11181" extrusionOk="0">
                  <a:moveTo>
                    <a:pt x="4002" y="1"/>
                  </a:moveTo>
                  <a:cubicBezTo>
                    <a:pt x="3859" y="1"/>
                    <a:pt x="3491" y="85"/>
                    <a:pt x="3462" y="425"/>
                  </a:cubicBezTo>
                  <a:cubicBezTo>
                    <a:pt x="3435" y="539"/>
                    <a:pt x="3462" y="652"/>
                    <a:pt x="3519" y="822"/>
                  </a:cubicBezTo>
                  <a:cubicBezTo>
                    <a:pt x="3519" y="822"/>
                    <a:pt x="3519" y="852"/>
                    <a:pt x="3548" y="852"/>
                  </a:cubicBezTo>
                  <a:cubicBezTo>
                    <a:pt x="3889" y="1730"/>
                    <a:pt x="2129" y="3292"/>
                    <a:pt x="2129" y="3292"/>
                  </a:cubicBezTo>
                  <a:lnTo>
                    <a:pt x="1816" y="3092"/>
                  </a:lnTo>
                  <a:cubicBezTo>
                    <a:pt x="1667" y="3018"/>
                    <a:pt x="1517" y="2983"/>
                    <a:pt x="1372" y="2983"/>
                  </a:cubicBezTo>
                  <a:cubicBezTo>
                    <a:pt x="1241" y="2983"/>
                    <a:pt x="1115" y="3011"/>
                    <a:pt x="994" y="3065"/>
                  </a:cubicBezTo>
                  <a:cubicBezTo>
                    <a:pt x="908" y="3092"/>
                    <a:pt x="851" y="3122"/>
                    <a:pt x="795" y="3179"/>
                  </a:cubicBezTo>
                  <a:cubicBezTo>
                    <a:pt x="711" y="3235"/>
                    <a:pt x="654" y="3292"/>
                    <a:pt x="597" y="3376"/>
                  </a:cubicBezTo>
                  <a:lnTo>
                    <a:pt x="313" y="3773"/>
                  </a:lnTo>
                  <a:cubicBezTo>
                    <a:pt x="0" y="4200"/>
                    <a:pt x="143" y="4795"/>
                    <a:pt x="597" y="5079"/>
                  </a:cubicBezTo>
                  <a:lnTo>
                    <a:pt x="624" y="5108"/>
                  </a:lnTo>
                  <a:lnTo>
                    <a:pt x="654" y="6497"/>
                  </a:lnTo>
                  <a:lnTo>
                    <a:pt x="681" y="7605"/>
                  </a:lnTo>
                  <a:lnTo>
                    <a:pt x="711" y="9194"/>
                  </a:lnTo>
                  <a:cubicBezTo>
                    <a:pt x="681" y="9875"/>
                    <a:pt x="965" y="10527"/>
                    <a:pt x="1448" y="10953"/>
                  </a:cubicBezTo>
                  <a:cubicBezTo>
                    <a:pt x="1562" y="11037"/>
                    <a:pt x="1646" y="11124"/>
                    <a:pt x="1759" y="11180"/>
                  </a:cubicBezTo>
                  <a:lnTo>
                    <a:pt x="7577" y="1646"/>
                  </a:lnTo>
                  <a:cubicBezTo>
                    <a:pt x="7464" y="1560"/>
                    <a:pt x="7321" y="1447"/>
                    <a:pt x="7207" y="1363"/>
                  </a:cubicBezTo>
                  <a:cubicBezTo>
                    <a:pt x="5618" y="255"/>
                    <a:pt x="4427" y="198"/>
                    <a:pt x="4427" y="198"/>
                  </a:cubicBezTo>
                  <a:lnTo>
                    <a:pt x="4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7" name="Google Shape;17687;p134"/>
            <p:cNvSpPr/>
            <p:nvPr/>
          </p:nvSpPr>
          <p:spPr>
            <a:xfrm>
              <a:off x="4531525" y="5027025"/>
              <a:ext cx="55350" cy="102275"/>
            </a:xfrm>
            <a:custGeom>
              <a:avLst/>
              <a:gdLst/>
              <a:ahLst/>
              <a:cxnLst/>
              <a:rect l="l" t="t" r="r" b="b"/>
              <a:pathLst>
                <a:path w="2214" h="4091" extrusionOk="0">
                  <a:moveTo>
                    <a:pt x="531" y="1"/>
                  </a:moveTo>
                  <a:cubicBezTo>
                    <a:pt x="480" y="1"/>
                    <a:pt x="433" y="26"/>
                    <a:pt x="398" y="61"/>
                  </a:cubicBezTo>
                  <a:cubicBezTo>
                    <a:pt x="314" y="145"/>
                    <a:pt x="144" y="799"/>
                    <a:pt x="285" y="1564"/>
                  </a:cubicBezTo>
                  <a:cubicBezTo>
                    <a:pt x="371" y="2245"/>
                    <a:pt x="768" y="3239"/>
                    <a:pt x="1960" y="4061"/>
                  </a:cubicBezTo>
                  <a:cubicBezTo>
                    <a:pt x="1987" y="4090"/>
                    <a:pt x="2017" y="4090"/>
                    <a:pt x="2044" y="4090"/>
                  </a:cubicBezTo>
                  <a:cubicBezTo>
                    <a:pt x="2100" y="4090"/>
                    <a:pt x="2130" y="4090"/>
                    <a:pt x="2187" y="4034"/>
                  </a:cubicBezTo>
                  <a:cubicBezTo>
                    <a:pt x="2214" y="3977"/>
                    <a:pt x="2214" y="3863"/>
                    <a:pt x="2130" y="3807"/>
                  </a:cubicBezTo>
                  <a:cubicBezTo>
                    <a:pt x="1" y="2331"/>
                    <a:pt x="625" y="315"/>
                    <a:pt x="655" y="231"/>
                  </a:cubicBezTo>
                  <a:cubicBezTo>
                    <a:pt x="711" y="175"/>
                    <a:pt x="682" y="88"/>
                    <a:pt x="625" y="32"/>
                  </a:cubicBezTo>
                  <a:cubicBezTo>
                    <a:pt x="593" y="10"/>
                    <a:pt x="561" y="1"/>
                    <a:pt x="53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8" name="Google Shape;17688;p134"/>
            <p:cNvSpPr/>
            <p:nvPr/>
          </p:nvSpPr>
          <p:spPr>
            <a:xfrm>
              <a:off x="4445725" y="5163550"/>
              <a:ext cx="36925" cy="28850"/>
            </a:xfrm>
            <a:custGeom>
              <a:avLst/>
              <a:gdLst/>
              <a:ahLst/>
              <a:cxnLst/>
              <a:rect l="l" t="t" r="r" b="b"/>
              <a:pathLst>
                <a:path w="1477" h="1154" extrusionOk="0">
                  <a:moveTo>
                    <a:pt x="1294" y="1"/>
                  </a:moveTo>
                  <a:cubicBezTo>
                    <a:pt x="1261" y="1"/>
                    <a:pt x="1227" y="7"/>
                    <a:pt x="1192" y="19"/>
                  </a:cubicBezTo>
                  <a:lnTo>
                    <a:pt x="85" y="870"/>
                  </a:lnTo>
                  <a:cubicBezTo>
                    <a:pt x="1" y="927"/>
                    <a:pt x="1" y="1013"/>
                    <a:pt x="28" y="1097"/>
                  </a:cubicBezTo>
                  <a:cubicBezTo>
                    <a:pt x="57" y="1126"/>
                    <a:pt x="114" y="1154"/>
                    <a:pt x="171" y="1154"/>
                  </a:cubicBezTo>
                  <a:cubicBezTo>
                    <a:pt x="198" y="1154"/>
                    <a:pt x="228" y="1154"/>
                    <a:pt x="255" y="1126"/>
                  </a:cubicBezTo>
                  <a:lnTo>
                    <a:pt x="1390" y="275"/>
                  </a:lnTo>
                  <a:cubicBezTo>
                    <a:pt x="1447" y="218"/>
                    <a:pt x="1476" y="132"/>
                    <a:pt x="1419" y="48"/>
                  </a:cubicBezTo>
                  <a:cubicBezTo>
                    <a:pt x="1386" y="15"/>
                    <a:pt x="1342" y="1"/>
                    <a:pt x="129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9" name="Google Shape;17689;p134"/>
            <p:cNvSpPr/>
            <p:nvPr/>
          </p:nvSpPr>
          <p:spPr>
            <a:xfrm>
              <a:off x="4445000" y="5189975"/>
              <a:ext cx="38325" cy="30125"/>
            </a:xfrm>
            <a:custGeom>
              <a:avLst/>
              <a:gdLst/>
              <a:ahLst/>
              <a:cxnLst/>
              <a:rect l="l" t="t" r="r" b="b"/>
              <a:pathLst>
                <a:path w="1533" h="1205" extrusionOk="0">
                  <a:moveTo>
                    <a:pt x="1361" y="0"/>
                  </a:moveTo>
                  <a:cubicBezTo>
                    <a:pt x="1325" y="0"/>
                    <a:pt x="1287" y="14"/>
                    <a:pt x="1249" y="40"/>
                  </a:cubicBezTo>
                  <a:lnTo>
                    <a:pt x="86" y="921"/>
                  </a:lnTo>
                  <a:cubicBezTo>
                    <a:pt x="30" y="977"/>
                    <a:pt x="0" y="1061"/>
                    <a:pt x="57" y="1148"/>
                  </a:cubicBezTo>
                  <a:cubicBezTo>
                    <a:pt x="86" y="1175"/>
                    <a:pt x="143" y="1204"/>
                    <a:pt x="200" y="1204"/>
                  </a:cubicBezTo>
                  <a:cubicBezTo>
                    <a:pt x="227" y="1204"/>
                    <a:pt x="257" y="1204"/>
                    <a:pt x="284" y="1175"/>
                  </a:cubicBezTo>
                  <a:lnTo>
                    <a:pt x="1448" y="267"/>
                  </a:lnTo>
                  <a:cubicBezTo>
                    <a:pt x="1505" y="210"/>
                    <a:pt x="1532" y="126"/>
                    <a:pt x="1476" y="69"/>
                  </a:cubicBezTo>
                  <a:cubicBezTo>
                    <a:pt x="1444" y="22"/>
                    <a:pt x="1405" y="0"/>
                    <a:pt x="136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0" name="Google Shape;17690;p134"/>
            <p:cNvSpPr/>
            <p:nvPr/>
          </p:nvSpPr>
          <p:spPr>
            <a:xfrm>
              <a:off x="4469100" y="5059750"/>
              <a:ext cx="160350" cy="250400"/>
            </a:xfrm>
            <a:custGeom>
              <a:avLst/>
              <a:gdLst/>
              <a:ahLst/>
              <a:cxnLst/>
              <a:rect l="l" t="t" r="r" b="b"/>
              <a:pathLst>
                <a:path w="6414" h="10016" extrusionOk="0">
                  <a:moveTo>
                    <a:pt x="5789" y="1"/>
                  </a:moveTo>
                  <a:lnTo>
                    <a:pt x="1" y="9648"/>
                  </a:lnTo>
                  <a:lnTo>
                    <a:pt x="568" y="10016"/>
                  </a:lnTo>
                  <a:lnTo>
                    <a:pt x="6413" y="341"/>
                  </a:lnTo>
                  <a:lnTo>
                    <a:pt x="5789" y="1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1" name="Google Shape;17691;p134"/>
            <p:cNvSpPr/>
            <p:nvPr/>
          </p:nvSpPr>
          <p:spPr>
            <a:xfrm>
              <a:off x="4565575" y="4787350"/>
              <a:ext cx="278100" cy="142575"/>
            </a:xfrm>
            <a:custGeom>
              <a:avLst/>
              <a:gdLst/>
              <a:ahLst/>
              <a:cxnLst/>
              <a:rect l="l" t="t" r="r" b="b"/>
              <a:pathLst>
                <a:path w="11124" h="5703" extrusionOk="0">
                  <a:moveTo>
                    <a:pt x="5619" y="1"/>
                  </a:moveTo>
                  <a:cubicBezTo>
                    <a:pt x="5535" y="1"/>
                    <a:pt x="5449" y="1"/>
                    <a:pt x="5365" y="28"/>
                  </a:cubicBezTo>
                  <a:cubicBezTo>
                    <a:pt x="5308" y="57"/>
                    <a:pt x="5222" y="85"/>
                    <a:pt x="5165" y="114"/>
                  </a:cubicBezTo>
                  <a:cubicBezTo>
                    <a:pt x="4911" y="255"/>
                    <a:pt x="4711" y="482"/>
                    <a:pt x="4684" y="795"/>
                  </a:cubicBezTo>
                  <a:lnTo>
                    <a:pt x="4627" y="1163"/>
                  </a:lnTo>
                  <a:cubicBezTo>
                    <a:pt x="4627" y="1163"/>
                    <a:pt x="4010" y="1277"/>
                    <a:pt x="3349" y="1277"/>
                  </a:cubicBezTo>
                  <a:cubicBezTo>
                    <a:pt x="2733" y="1277"/>
                    <a:pt x="2078" y="1178"/>
                    <a:pt x="1846" y="795"/>
                  </a:cubicBezTo>
                  <a:cubicBezTo>
                    <a:pt x="1846" y="766"/>
                    <a:pt x="1846" y="766"/>
                    <a:pt x="1817" y="738"/>
                  </a:cubicBezTo>
                  <a:cubicBezTo>
                    <a:pt x="1733" y="595"/>
                    <a:pt x="1646" y="511"/>
                    <a:pt x="1563" y="455"/>
                  </a:cubicBezTo>
                  <a:cubicBezTo>
                    <a:pt x="1482" y="411"/>
                    <a:pt x="1404" y="393"/>
                    <a:pt x="1330" y="393"/>
                  </a:cubicBezTo>
                  <a:cubicBezTo>
                    <a:pt x="1117" y="393"/>
                    <a:pt x="944" y="540"/>
                    <a:pt x="882" y="625"/>
                  </a:cubicBezTo>
                  <a:lnTo>
                    <a:pt x="795" y="1106"/>
                  </a:lnTo>
                  <a:cubicBezTo>
                    <a:pt x="795" y="1106"/>
                    <a:pt x="87" y="2044"/>
                    <a:pt x="1" y="4000"/>
                  </a:cubicBezTo>
                  <a:lnTo>
                    <a:pt x="1" y="4484"/>
                  </a:lnTo>
                  <a:lnTo>
                    <a:pt x="11096" y="5703"/>
                  </a:lnTo>
                  <a:cubicBezTo>
                    <a:pt x="11124" y="5562"/>
                    <a:pt x="11124" y="5449"/>
                    <a:pt x="11124" y="5335"/>
                  </a:cubicBezTo>
                  <a:cubicBezTo>
                    <a:pt x="11067" y="4654"/>
                    <a:pt x="10726" y="4030"/>
                    <a:pt x="10188" y="3633"/>
                  </a:cubicBezTo>
                  <a:lnTo>
                    <a:pt x="8940" y="2638"/>
                  </a:lnTo>
                  <a:lnTo>
                    <a:pt x="8089" y="1957"/>
                  </a:lnTo>
                  <a:lnTo>
                    <a:pt x="6981" y="1079"/>
                  </a:lnTo>
                  <a:lnTo>
                    <a:pt x="6981" y="1049"/>
                  </a:lnTo>
                  <a:cubicBezTo>
                    <a:pt x="7038" y="511"/>
                    <a:pt x="6640" y="57"/>
                    <a:pt x="6130" y="28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2" name="Google Shape;17692;p134"/>
            <p:cNvSpPr/>
            <p:nvPr/>
          </p:nvSpPr>
          <p:spPr>
            <a:xfrm>
              <a:off x="4581175" y="4810725"/>
              <a:ext cx="61050" cy="96500"/>
            </a:xfrm>
            <a:custGeom>
              <a:avLst/>
              <a:gdLst/>
              <a:ahLst/>
              <a:cxnLst/>
              <a:rect l="l" t="t" r="r" b="b"/>
              <a:pathLst>
                <a:path w="2442" h="3860" extrusionOk="0">
                  <a:moveTo>
                    <a:pt x="171" y="1"/>
                  </a:moveTo>
                  <a:cubicBezTo>
                    <a:pt x="87" y="1"/>
                    <a:pt x="1" y="87"/>
                    <a:pt x="1" y="171"/>
                  </a:cubicBezTo>
                  <a:cubicBezTo>
                    <a:pt x="1" y="257"/>
                    <a:pt x="58" y="314"/>
                    <a:pt x="144" y="314"/>
                  </a:cubicBezTo>
                  <a:cubicBezTo>
                    <a:pt x="171" y="341"/>
                    <a:pt x="2187" y="1052"/>
                    <a:pt x="2073" y="3690"/>
                  </a:cubicBezTo>
                  <a:cubicBezTo>
                    <a:pt x="2073" y="3776"/>
                    <a:pt x="2130" y="3833"/>
                    <a:pt x="2214" y="3860"/>
                  </a:cubicBezTo>
                  <a:cubicBezTo>
                    <a:pt x="2300" y="3860"/>
                    <a:pt x="2384" y="3776"/>
                    <a:pt x="2384" y="3690"/>
                  </a:cubicBezTo>
                  <a:cubicBezTo>
                    <a:pt x="2441" y="2244"/>
                    <a:pt x="1903" y="1336"/>
                    <a:pt x="1420" y="825"/>
                  </a:cubicBezTo>
                  <a:cubicBezTo>
                    <a:pt x="882" y="257"/>
                    <a:pt x="285" y="1"/>
                    <a:pt x="17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3" name="Google Shape;17693;p134"/>
            <p:cNvSpPr/>
            <p:nvPr/>
          </p:nvSpPr>
          <p:spPr>
            <a:xfrm>
              <a:off x="4729475" y="4832550"/>
              <a:ext cx="42575" cy="17250"/>
            </a:xfrm>
            <a:custGeom>
              <a:avLst/>
              <a:gdLst/>
              <a:ahLst/>
              <a:cxnLst/>
              <a:rect l="l" t="t" r="r" b="b"/>
              <a:pathLst>
                <a:path w="1703" h="690" extrusionOk="0">
                  <a:moveTo>
                    <a:pt x="1522" y="1"/>
                  </a:moveTo>
                  <a:cubicBezTo>
                    <a:pt x="1507" y="1"/>
                    <a:pt x="1491" y="3"/>
                    <a:pt x="1476" y="9"/>
                  </a:cubicBezTo>
                  <a:lnTo>
                    <a:pt x="141" y="376"/>
                  </a:lnTo>
                  <a:cubicBezTo>
                    <a:pt x="57" y="406"/>
                    <a:pt x="0" y="490"/>
                    <a:pt x="28" y="576"/>
                  </a:cubicBezTo>
                  <a:cubicBezTo>
                    <a:pt x="28" y="633"/>
                    <a:pt x="114" y="690"/>
                    <a:pt x="171" y="690"/>
                  </a:cubicBezTo>
                  <a:lnTo>
                    <a:pt x="227" y="690"/>
                  </a:lnTo>
                  <a:lnTo>
                    <a:pt x="1560" y="292"/>
                  </a:lnTo>
                  <a:cubicBezTo>
                    <a:pt x="1646" y="292"/>
                    <a:pt x="1703" y="206"/>
                    <a:pt x="1673" y="122"/>
                  </a:cubicBezTo>
                  <a:cubicBezTo>
                    <a:pt x="1651" y="52"/>
                    <a:pt x="1589" y="1"/>
                    <a:pt x="15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4" name="Google Shape;17694;p134"/>
            <p:cNvSpPr/>
            <p:nvPr/>
          </p:nvSpPr>
          <p:spPr>
            <a:xfrm>
              <a:off x="4750025" y="4849050"/>
              <a:ext cx="44000" cy="17050"/>
            </a:xfrm>
            <a:custGeom>
              <a:avLst/>
              <a:gdLst/>
              <a:ahLst/>
              <a:cxnLst/>
              <a:rect l="l" t="t" r="r" b="b"/>
              <a:pathLst>
                <a:path w="1760" h="682" extrusionOk="0">
                  <a:moveTo>
                    <a:pt x="1562" y="0"/>
                  </a:moveTo>
                  <a:lnTo>
                    <a:pt x="114" y="397"/>
                  </a:lnTo>
                  <a:cubicBezTo>
                    <a:pt x="57" y="397"/>
                    <a:pt x="0" y="484"/>
                    <a:pt x="30" y="568"/>
                  </a:cubicBezTo>
                  <a:cubicBezTo>
                    <a:pt x="30" y="654"/>
                    <a:pt x="86" y="681"/>
                    <a:pt x="170" y="681"/>
                  </a:cubicBezTo>
                  <a:lnTo>
                    <a:pt x="200" y="681"/>
                  </a:lnTo>
                  <a:lnTo>
                    <a:pt x="1619" y="313"/>
                  </a:lnTo>
                  <a:cubicBezTo>
                    <a:pt x="1703" y="284"/>
                    <a:pt x="1759" y="200"/>
                    <a:pt x="1732" y="114"/>
                  </a:cubicBezTo>
                  <a:cubicBezTo>
                    <a:pt x="1732" y="30"/>
                    <a:pt x="1646" y="0"/>
                    <a:pt x="156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5" name="Google Shape;17695;p134"/>
            <p:cNvSpPr/>
            <p:nvPr/>
          </p:nvSpPr>
          <p:spPr>
            <a:xfrm>
              <a:off x="4562750" y="4887350"/>
              <a:ext cx="281675" cy="49675"/>
            </a:xfrm>
            <a:custGeom>
              <a:avLst/>
              <a:gdLst/>
              <a:ahLst/>
              <a:cxnLst/>
              <a:rect l="l" t="t" r="r" b="b"/>
              <a:pathLst>
                <a:path w="11267" h="1987" extrusionOk="0">
                  <a:moveTo>
                    <a:pt x="114" y="0"/>
                  </a:moveTo>
                  <a:lnTo>
                    <a:pt x="0" y="711"/>
                  </a:lnTo>
                  <a:lnTo>
                    <a:pt x="11237" y="1987"/>
                  </a:lnTo>
                  <a:lnTo>
                    <a:pt x="11266" y="133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7696" name="Google Shape;17696;p134"/>
          <p:cNvGrpSpPr/>
          <p:nvPr/>
        </p:nvGrpSpPr>
        <p:grpSpPr>
          <a:xfrm>
            <a:off x="6574163" y="1980772"/>
            <a:ext cx="952873" cy="2541463"/>
            <a:chOff x="5472150" y="3123575"/>
            <a:chExt cx="881800" cy="2351900"/>
          </a:xfrm>
        </p:grpSpPr>
        <p:sp>
          <p:nvSpPr>
            <p:cNvPr id="17697" name="Google Shape;17697;p134"/>
            <p:cNvSpPr/>
            <p:nvPr/>
          </p:nvSpPr>
          <p:spPr>
            <a:xfrm>
              <a:off x="5709075" y="3990350"/>
              <a:ext cx="251150" cy="150075"/>
            </a:xfrm>
            <a:custGeom>
              <a:avLst/>
              <a:gdLst/>
              <a:ahLst/>
              <a:cxnLst/>
              <a:rect l="l" t="t" r="r" b="b"/>
              <a:pathLst>
                <a:path w="10046" h="6003" extrusionOk="0">
                  <a:moveTo>
                    <a:pt x="3285" y="0"/>
                  </a:moveTo>
                  <a:cubicBezTo>
                    <a:pt x="2371" y="0"/>
                    <a:pt x="1409" y="176"/>
                    <a:pt x="428" y="611"/>
                  </a:cubicBezTo>
                  <a:lnTo>
                    <a:pt x="1" y="5916"/>
                  </a:lnTo>
                  <a:lnTo>
                    <a:pt x="8997" y="6003"/>
                  </a:lnTo>
                  <a:lnTo>
                    <a:pt x="10046" y="3022"/>
                  </a:lnTo>
                  <a:cubicBezTo>
                    <a:pt x="10046" y="3022"/>
                    <a:pt x="7080" y="0"/>
                    <a:pt x="3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8" name="Google Shape;17698;p134"/>
            <p:cNvSpPr/>
            <p:nvPr/>
          </p:nvSpPr>
          <p:spPr>
            <a:xfrm>
              <a:off x="5472150" y="3123575"/>
              <a:ext cx="454775" cy="703300"/>
            </a:xfrm>
            <a:custGeom>
              <a:avLst/>
              <a:gdLst/>
              <a:ahLst/>
              <a:cxnLst/>
              <a:rect l="l" t="t" r="r" b="b"/>
              <a:pathLst>
                <a:path w="18191" h="28132" extrusionOk="0">
                  <a:moveTo>
                    <a:pt x="16183" y="1"/>
                  </a:moveTo>
                  <a:cubicBezTo>
                    <a:pt x="16041" y="1"/>
                    <a:pt x="15904" y="64"/>
                    <a:pt x="15807" y="181"/>
                  </a:cubicBezTo>
                  <a:lnTo>
                    <a:pt x="14188" y="2168"/>
                  </a:lnTo>
                  <a:lnTo>
                    <a:pt x="13366" y="1657"/>
                  </a:lnTo>
                  <a:cubicBezTo>
                    <a:pt x="13097" y="1491"/>
                    <a:pt x="12798" y="1413"/>
                    <a:pt x="12500" y="1413"/>
                  </a:cubicBezTo>
                  <a:cubicBezTo>
                    <a:pt x="11981" y="1413"/>
                    <a:pt x="11467" y="1651"/>
                    <a:pt x="11124" y="2084"/>
                  </a:cubicBezTo>
                  <a:lnTo>
                    <a:pt x="9591" y="4013"/>
                  </a:lnTo>
                  <a:lnTo>
                    <a:pt x="1760" y="12042"/>
                  </a:lnTo>
                  <a:cubicBezTo>
                    <a:pt x="114" y="13774"/>
                    <a:pt x="1" y="16441"/>
                    <a:pt x="1506" y="18285"/>
                  </a:cubicBezTo>
                  <a:lnTo>
                    <a:pt x="9564" y="28132"/>
                  </a:lnTo>
                  <a:cubicBezTo>
                    <a:pt x="9564" y="28132"/>
                    <a:pt x="12969" y="23562"/>
                    <a:pt x="11948" y="22825"/>
                  </a:cubicBezTo>
                  <a:cubicBezTo>
                    <a:pt x="11550" y="22514"/>
                    <a:pt x="4741" y="14880"/>
                    <a:pt x="4741" y="14880"/>
                  </a:cubicBezTo>
                  <a:lnTo>
                    <a:pt x="11237" y="5402"/>
                  </a:lnTo>
                  <a:lnTo>
                    <a:pt x="13904" y="5318"/>
                  </a:lnTo>
                  <a:cubicBezTo>
                    <a:pt x="14245" y="5318"/>
                    <a:pt x="14529" y="5091"/>
                    <a:pt x="14615" y="4751"/>
                  </a:cubicBezTo>
                  <a:lnTo>
                    <a:pt x="14756" y="4211"/>
                  </a:lnTo>
                  <a:lnTo>
                    <a:pt x="17763" y="3729"/>
                  </a:lnTo>
                  <a:cubicBezTo>
                    <a:pt x="18020" y="3700"/>
                    <a:pt x="18190" y="3502"/>
                    <a:pt x="18190" y="3246"/>
                  </a:cubicBezTo>
                  <a:cubicBezTo>
                    <a:pt x="18190" y="2992"/>
                    <a:pt x="17963" y="2783"/>
                    <a:pt x="17711" y="2783"/>
                  </a:cubicBezTo>
                  <a:cubicBezTo>
                    <a:pt x="17682" y="2783"/>
                    <a:pt x="17652" y="2786"/>
                    <a:pt x="17623" y="2792"/>
                  </a:cubicBezTo>
                  <a:lnTo>
                    <a:pt x="14672" y="3246"/>
                  </a:lnTo>
                  <a:lnTo>
                    <a:pt x="16544" y="749"/>
                  </a:lnTo>
                  <a:cubicBezTo>
                    <a:pt x="16715" y="522"/>
                    <a:pt x="16658" y="181"/>
                    <a:pt x="16374" y="41"/>
                  </a:cubicBezTo>
                  <a:cubicBezTo>
                    <a:pt x="16312" y="14"/>
                    <a:pt x="16247" y="1"/>
                    <a:pt x="16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9" name="Google Shape;17699;p134"/>
            <p:cNvSpPr/>
            <p:nvPr/>
          </p:nvSpPr>
          <p:spPr>
            <a:xfrm>
              <a:off x="5665850" y="3322800"/>
              <a:ext cx="371000" cy="284325"/>
            </a:xfrm>
            <a:custGeom>
              <a:avLst/>
              <a:gdLst/>
              <a:ahLst/>
              <a:cxnLst/>
              <a:rect l="l" t="t" r="r" b="b"/>
              <a:pathLst>
                <a:path w="14840" h="11373" extrusionOk="0">
                  <a:moveTo>
                    <a:pt x="7255" y="0"/>
                  </a:moveTo>
                  <a:cubicBezTo>
                    <a:pt x="7003" y="0"/>
                    <a:pt x="6767" y="6"/>
                    <a:pt x="6554" y="17"/>
                  </a:cubicBezTo>
                  <a:cubicBezTo>
                    <a:pt x="4567" y="101"/>
                    <a:pt x="1986" y="725"/>
                    <a:pt x="852" y="3108"/>
                  </a:cubicBezTo>
                  <a:cubicBezTo>
                    <a:pt x="227" y="4443"/>
                    <a:pt x="0" y="5605"/>
                    <a:pt x="27" y="6627"/>
                  </a:cubicBezTo>
                  <a:cubicBezTo>
                    <a:pt x="133" y="9319"/>
                    <a:pt x="2448" y="11373"/>
                    <a:pt x="5078" y="11373"/>
                  </a:cubicBezTo>
                  <a:cubicBezTo>
                    <a:pt x="5275" y="11373"/>
                    <a:pt x="5475" y="11361"/>
                    <a:pt x="5675" y="11337"/>
                  </a:cubicBezTo>
                  <a:cubicBezTo>
                    <a:pt x="9421" y="10883"/>
                    <a:pt x="14839" y="9010"/>
                    <a:pt x="14101" y="6230"/>
                  </a:cubicBezTo>
                  <a:cubicBezTo>
                    <a:pt x="13477" y="3819"/>
                    <a:pt x="12229" y="5067"/>
                    <a:pt x="11945" y="1889"/>
                  </a:cubicBezTo>
                  <a:cubicBezTo>
                    <a:pt x="11795" y="340"/>
                    <a:pt x="9114" y="0"/>
                    <a:pt x="7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0" name="Google Shape;17700;p134"/>
            <p:cNvSpPr/>
            <p:nvPr/>
          </p:nvSpPr>
          <p:spPr>
            <a:xfrm>
              <a:off x="5808400" y="4329775"/>
              <a:ext cx="474625" cy="1030025"/>
            </a:xfrm>
            <a:custGeom>
              <a:avLst/>
              <a:gdLst/>
              <a:ahLst/>
              <a:cxnLst/>
              <a:rect l="l" t="t" r="r" b="b"/>
              <a:pathLst>
                <a:path w="18985" h="41201" extrusionOk="0">
                  <a:moveTo>
                    <a:pt x="7775" y="1"/>
                  </a:moveTo>
                  <a:lnTo>
                    <a:pt x="0" y="598"/>
                  </a:lnTo>
                  <a:lnTo>
                    <a:pt x="1362" y="19212"/>
                  </a:lnTo>
                  <a:cubicBezTo>
                    <a:pt x="1589" y="20517"/>
                    <a:pt x="2157" y="21793"/>
                    <a:pt x="3008" y="22871"/>
                  </a:cubicBezTo>
                  <a:lnTo>
                    <a:pt x="8145" y="29313"/>
                  </a:lnTo>
                  <a:lnTo>
                    <a:pt x="9024" y="30419"/>
                  </a:lnTo>
                  <a:lnTo>
                    <a:pt x="9053" y="30448"/>
                  </a:lnTo>
                  <a:lnTo>
                    <a:pt x="9223" y="30646"/>
                  </a:lnTo>
                  <a:lnTo>
                    <a:pt x="9251" y="30702"/>
                  </a:lnTo>
                  <a:lnTo>
                    <a:pt x="9450" y="30929"/>
                  </a:lnTo>
                  <a:lnTo>
                    <a:pt x="15239" y="38193"/>
                  </a:lnTo>
                  <a:lnTo>
                    <a:pt x="17622" y="41201"/>
                  </a:lnTo>
                  <a:lnTo>
                    <a:pt x="18644" y="38620"/>
                  </a:lnTo>
                  <a:lnTo>
                    <a:pt x="18984" y="37769"/>
                  </a:lnTo>
                  <a:lnTo>
                    <a:pt x="18501" y="37002"/>
                  </a:lnTo>
                  <a:lnTo>
                    <a:pt x="13820" y="29567"/>
                  </a:lnTo>
                  <a:lnTo>
                    <a:pt x="13536" y="29143"/>
                  </a:lnTo>
                  <a:lnTo>
                    <a:pt x="13196" y="28575"/>
                  </a:lnTo>
                  <a:lnTo>
                    <a:pt x="13082" y="28432"/>
                  </a:lnTo>
                  <a:lnTo>
                    <a:pt x="12799" y="27978"/>
                  </a:lnTo>
                  <a:lnTo>
                    <a:pt x="12088" y="26873"/>
                  </a:lnTo>
                  <a:lnTo>
                    <a:pt x="6583" y="18133"/>
                  </a:lnTo>
                  <a:lnTo>
                    <a:pt x="7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1" name="Google Shape;17701;p134"/>
            <p:cNvSpPr/>
            <p:nvPr/>
          </p:nvSpPr>
          <p:spPr>
            <a:xfrm>
              <a:off x="5636050" y="4378750"/>
              <a:ext cx="162450" cy="1022950"/>
            </a:xfrm>
            <a:custGeom>
              <a:avLst/>
              <a:gdLst/>
              <a:ahLst/>
              <a:cxnLst/>
              <a:rect l="l" t="t" r="r" b="b"/>
              <a:pathLst>
                <a:path w="6498" h="40918" extrusionOk="0">
                  <a:moveTo>
                    <a:pt x="6497" y="1"/>
                  </a:moveTo>
                  <a:lnTo>
                    <a:pt x="1" y="425"/>
                  </a:lnTo>
                  <a:lnTo>
                    <a:pt x="738" y="21112"/>
                  </a:lnTo>
                  <a:lnTo>
                    <a:pt x="1163" y="27695"/>
                  </a:lnTo>
                  <a:lnTo>
                    <a:pt x="1219" y="29084"/>
                  </a:lnTo>
                  <a:lnTo>
                    <a:pt x="1219" y="29113"/>
                  </a:lnTo>
                  <a:lnTo>
                    <a:pt x="1276" y="29738"/>
                  </a:lnTo>
                  <a:lnTo>
                    <a:pt x="1276" y="29765"/>
                  </a:lnTo>
                  <a:lnTo>
                    <a:pt x="1306" y="30446"/>
                  </a:lnTo>
                  <a:lnTo>
                    <a:pt x="1363" y="31100"/>
                  </a:lnTo>
                  <a:lnTo>
                    <a:pt x="1844" y="39101"/>
                  </a:lnTo>
                  <a:lnTo>
                    <a:pt x="1957" y="40917"/>
                  </a:lnTo>
                  <a:lnTo>
                    <a:pt x="4795" y="40804"/>
                  </a:lnTo>
                  <a:lnTo>
                    <a:pt x="4824" y="40009"/>
                  </a:lnTo>
                  <a:lnTo>
                    <a:pt x="5192" y="31156"/>
                  </a:lnTo>
                  <a:lnTo>
                    <a:pt x="5221" y="30646"/>
                  </a:lnTo>
                  <a:lnTo>
                    <a:pt x="5249" y="29992"/>
                  </a:lnTo>
                  <a:lnTo>
                    <a:pt x="5249" y="29822"/>
                  </a:lnTo>
                  <a:lnTo>
                    <a:pt x="5278" y="29284"/>
                  </a:lnTo>
                  <a:lnTo>
                    <a:pt x="5335" y="27949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2" name="Google Shape;17702;p134"/>
            <p:cNvSpPr/>
            <p:nvPr/>
          </p:nvSpPr>
          <p:spPr>
            <a:xfrm>
              <a:off x="5550200" y="4122650"/>
              <a:ext cx="536300" cy="480475"/>
            </a:xfrm>
            <a:custGeom>
              <a:avLst/>
              <a:gdLst/>
              <a:ahLst/>
              <a:cxnLst/>
              <a:rect l="l" t="t" r="r" b="b"/>
              <a:pathLst>
                <a:path w="21452" h="19219" extrusionOk="0">
                  <a:moveTo>
                    <a:pt x="14301" y="0"/>
                  </a:moveTo>
                  <a:cubicBezTo>
                    <a:pt x="14301" y="0"/>
                    <a:pt x="12434" y="719"/>
                    <a:pt x="9704" y="719"/>
                  </a:cubicBezTo>
                  <a:cubicBezTo>
                    <a:pt x="8524" y="719"/>
                    <a:pt x="7183" y="585"/>
                    <a:pt x="5761" y="200"/>
                  </a:cubicBezTo>
                  <a:cubicBezTo>
                    <a:pt x="5761" y="200"/>
                    <a:pt x="4570" y="2157"/>
                    <a:pt x="3037" y="5307"/>
                  </a:cubicBezTo>
                  <a:cubicBezTo>
                    <a:pt x="1278" y="8910"/>
                    <a:pt x="0" y="17282"/>
                    <a:pt x="0" y="17282"/>
                  </a:cubicBezTo>
                  <a:cubicBezTo>
                    <a:pt x="3668" y="18715"/>
                    <a:pt x="7051" y="19219"/>
                    <a:pt x="9993" y="19219"/>
                  </a:cubicBezTo>
                  <a:cubicBezTo>
                    <a:pt x="16953" y="19219"/>
                    <a:pt x="21451" y="16401"/>
                    <a:pt x="21451" y="16401"/>
                  </a:cubicBezTo>
                  <a:lnTo>
                    <a:pt x="18700" y="6613"/>
                  </a:lnTo>
                  <a:cubicBezTo>
                    <a:pt x="18330" y="5278"/>
                    <a:pt x="17679" y="4029"/>
                    <a:pt x="16771" y="2951"/>
                  </a:cubicBezTo>
                  <a:lnTo>
                    <a:pt x="14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134"/>
            <p:cNvSpPr/>
            <p:nvPr/>
          </p:nvSpPr>
          <p:spPr>
            <a:xfrm>
              <a:off x="5816900" y="3510475"/>
              <a:ext cx="122775" cy="214425"/>
            </a:xfrm>
            <a:custGeom>
              <a:avLst/>
              <a:gdLst/>
              <a:ahLst/>
              <a:cxnLst/>
              <a:rect l="l" t="t" r="r" b="b"/>
              <a:pathLst>
                <a:path w="4911" h="8577" extrusionOk="0">
                  <a:moveTo>
                    <a:pt x="4343" y="1"/>
                  </a:moveTo>
                  <a:lnTo>
                    <a:pt x="1136" y="3376"/>
                  </a:lnTo>
                  <a:lnTo>
                    <a:pt x="966" y="6384"/>
                  </a:lnTo>
                  <a:cubicBezTo>
                    <a:pt x="966" y="6384"/>
                    <a:pt x="1" y="8229"/>
                    <a:pt x="1222" y="8540"/>
                  </a:cubicBezTo>
                  <a:cubicBezTo>
                    <a:pt x="1321" y="8565"/>
                    <a:pt x="1428" y="8577"/>
                    <a:pt x="1540" y="8577"/>
                  </a:cubicBezTo>
                  <a:cubicBezTo>
                    <a:pt x="2843" y="8577"/>
                    <a:pt x="4911" y="7038"/>
                    <a:pt x="4911" y="7038"/>
                  </a:cubicBezTo>
                  <a:lnTo>
                    <a:pt x="4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4" name="Google Shape;17704;p134"/>
            <p:cNvSpPr/>
            <p:nvPr/>
          </p:nvSpPr>
          <p:spPr>
            <a:xfrm>
              <a:off x="5903450" y="3448050"/>
              <a:ext cx="19900" cy="35500"/>
            </a:xfrm>
            <a:custGeom>
              <a:avLst/>
              <a:gdLst/>
              <a:ahLst/>
              <a:cxnLst/>
              <a:rect l="l" t="t" r="r" b="b"/>
              <a:pathLst>
                <a:path w="796" h="1420" extrusionOk="0">
                  <a:moveTo>
                    <a:pt x="654" y="1"/>
                  </a:moveTo>
                  <a:cubicBezTo>
                    <a:pt x="1" y="255"/>
                    <a:pt x="87" y="1049"/>
                    <a:pt x="144" y="1363"/>
                  </a:cubicBezTo>
                  <a:cubicBezTo>
                    <a:pt x="160" y="1396"/>
                    <a:pt x="185" y="1409"/>
                    <a:pt x="210" y="1409"/>
                  </a:cubicBezTo>
                  <a:cubicBezTo>
                    <a:pt x="228" y="1409"/>
                    <a:pt x="245" y="1402"/>
                    <a:pt x="257" y="1390"/>
                  </a:cubicBezTo>
                  <a:cubicBezTo>
                    <a:pt x="346" y="1292"/>
                    <a:pt x="432" y="1259"/>
                    <a:pt x="508" y="1259"/>
                  </a:cubicBezTo>
                  <a:cubicBezTo>
                    <a:pt x="675" y="1259"/>
                    <a:pt x="795" y="1419"/>
                    <a:pt x="795" y="1419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5" name="Google Shape;17705;p134"/>
            <p:cNvSpPr/>
            <p:nvPr/>
          </p:nvSpPr>
          <p:spPr>
            <a:xfrm>
              <a:off x="5720425" y="3411300"/>
              <a:ext cx="248325" cy="225525"/>
            </a:xfrm>
            <a:custGeom>
              <a:avLst/>
              <a:gdLst/>
              <a:ahLst/>
              <a:cxnLst/>
              <a:rect l="l" t="t" r="r" b="b"/>
              <a:pathLst>
                <a:path w="9933" h="9021" extrusionOk="0">
                  <a:moveTo>
                    <a:pt x="837" y="0"/>
                  </a:moveTo>
                  <a:cubicBezTo>
                    <a:pt x="782" y="0"/>
                    <a:pt x="731" y="42"/>
                    <a:pt x="682" y="136"/>
                  </a:cubicBezTo>
                  <a:cubicBezTo>
                    <a:pt x="144" y="1130"/>
                    <a:pt x="1" y="2265"/>
                    <a:pt x="201" y="3371"/>
                  </a:cubicBezTo>
                  <a:cubicBezTo>
                    <a:pt x="428" y="4649"/>
                    <a:pt x="1022" y="6492"/>
                    <a:pt x="2641" y="7997"/>
                  </a:cubicBezTo>
                  <a:cubicBezTo>
                    <a:pt x="3497" y="8799"/>
                    <a:pt x="4453" y="9021"/>
                    <a:pt x="4821" y="9021"/>
                  </a:cubicBezTo>
                  <a:cubicBezTo>
                    <a:pt x="4843" y="9021"/>
                    <a:pt x="4864" y="9020"/>
                    <a:pt x="4881" y="9018"/>
                  </a:cubicBezTo>
                  <a:cubicBezTo>
                    <a:pt x="6216" y="8875"/>
                    <a:pt x="8116" y="5754"/>
                    <a:pt x="7748" y="4195"/>
                  </a:cubicBezTo>
                  <a:cubicBezTo>
                    <a:pt x="7748" y="4195"/>
                    <a:pt x="9932" y="3427"/>
                    <a:pt x="8740" y="1271"/>
                  </a:cubicBezTo>
                  <a:cubicBezTo>
                    <a:pt x="8532" y="900"/>
                    <a:pt x="8290" y="752"/>
                    <a:pt x="8052" y="752"/>
                  </a:cubicBezTo>
                  <a:cubicBezTo>
                    <a:pt x="7414" y="752"/>
                    <a:pt x="6801" y="1810"/>
                    <a:pt x="6924" y="2492"/>
                  </a:cubicBezTo>
                  <a:cubicBezTo>
                    <a:pt x="7006" y="2880"/>
                    <a:pt x="6278" y="3505"/>
                    <a:pt x="5068" y="3505"/>
                  </a:cubicBezTo>
                  <a:cubicBezTo>
                    <a:pt x="4599" y="3505"/>
                    <a:pt x="4057" y="3411"/>
                    <a:pt x="3463" y="3173"/>
                  </a:cubicBezTo>
                  <a:cubicBezTo>
                    <a:pt x="1930" y="2544"/>
                    <a:pt x="1265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6" name="Google Shape;17706;p134"/>
            <p:cNvSpPr/>
            <p:nvPr/>
          </p:nvSpPr>
          <p:spPr>
            <a:xfrm>
              <a:off x="5905600" y="34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134"/>
            <p:cNvSpPr/>
            <p:nvPr/>
          </p:nvSpPr>
          <p:spPr>
            <a:xfrm>
              <a:off x="5794500" y="3456525"/>
              <a:ext cx="60750" cy="26275"/>
            </a:xfrm>
            <a:custGeom>
              <a:avLst/>
              <a:gdLst/>
              <a:ahLst/>
              <a:cxnLst/>
              <a:rect l="l" t="t" r="r" b="b"/>
              <a:pathLst>
                <a:path w="2430" h="1051" extrusionOk="0">
                  <a:moveTo>
                    <a:pt x="1230" y="1"/>
                  </a:moveTo>
                  <a:cubicBezTo>
                    <a:pt x="602" y="1"/>
                    <a:pt x="18" y="411"/>
                    <a:pt x="18" y="740"/>
                  </a:cubicBezTo>
                  <a:cubicBezTo>
                    <a:pt x="0" y="933"/>
                    <a:pt x="125" y="1050"/>
                    <a:pt x="473" y="1050"/>
                  </a:cubicBezTo>
                  <a:cubicBezTo>
                    <a:pt x="686" y="1050"/>
                    <a:pt x="982" y="1007"/>
                    <a:pt x="1380" y="910"/>
                  </a:cubicBezTo>
                  <a:cubicBezTo>
                    <a:pt x="1499" y="883"/>
                    <a:pt x="1610" y="873"/>
                    <a:pt x="1711" y="873"/>
                  </a:cubicBezTo>
                  <a:cubicBezTo>
                    <a:pt x="1962" y="873"/>
                    <a:pt x="2157" y="933"/>
                    <a:pt x="2280" y="933"/>
                  </a:cubicBezTo>
                  <a:cubicBezTo>
                    <a:pt x="2368" y="933"/>
                    <a:pt x="2420" y="902"/>
                    <a:pt x="2429" y="797"/>
                  </a:cubicBezTo>
                  <a:cubicBezTo>
                    <a:pt x="2429" y="483"/>
                    <a:pt x="1975" y="29"/>
                    <a:pt x="1294" y="2"/>
                  </a:cubicBezTo>
                  <a:cubicBezTo>
                    <a:pt x="1273" y="1"/>
                    <a:pt x="1251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8" name="Google Shape;17708;p134"/>
            <p:cNvSpPr/>
            <p:nvPr/>
          </p:nvSpPr>
          <p:spPr>
            <a:xfrm>
              <a:off x="5721850" y="3486950"/>
              <a:ext cx="49000" cy="41200"/>
            </a:xfrm>
            <a:custGeom>
              <a:avLst/>
              <a:gdLst/>
              <a:ahLst/>
              <a:cxnLst/>
              <a:rect l="l" t="t" r="r" b="b"/>
              <a:pathLst>
                <a:path w="1960" h="1648" extrusionOk="0">
                  <a:moveTo>
                    <a:pt x="1221" y="1"/>
                  </a:moveTo>
                  <a:cubicBezTo>
                    <a:pt x="991" y="1"/>
                    <a:pt x="729" y="85"/>
                    <a:pt x="511" y="288"/>
                  </a:cubicBezTo>
                  <a:cubicBezTo>
                    <a:pt x="87" y="658"/>
                    <a:pt x="1" y="1339"/>
                    <a:pt x="200" y="1566"/>
                  </a:cubicBezTo>
                  <a:cubicBezTo>
                    <a:pt x="245" y="1623"/>
                    <a:pt x="281" y="1647"/>
                    <a:pt x="316" y="1647"/>
                  </a:cubicBezTo>
                  <a:cubicBezTo>
                    <a:pt x="436" y="1647"/>
                    <a:pt x="542" y="1359"/>
                    <a:pt x="938" y="1139"/>
                  </a:cubicBezTo>
                  <a:cubicBezTo>
                    <a:pt x="1449" y="828"/>
                    <a:pt x="1960" y="431"/>
                    <a:pt x="1733" y="204"/>
                  </a:cubicBezTo>
                  <a:cubicBezTo>
                    <a:pt x="1635" y="78"/>
                    <a:pt x="1442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9" name="Google Shape;17709;p134"/>
            <p:cNvSpPr/>
            <p:nvPr/>
          </p:nvSpPr>
          <p:spPr>
            <a:xfrm>
              <a:off x="5833250" y="3501400"/>
              <a:ext cx="12050" cy="12500"/>
            </a:xfrm>
            <a:custGeom>
              <a:avLst/>
              <a:gdLst/>
              <a:ahLst/>
              <a:cxnLst/>
              <a:rect l="l" t="t" r="r" b="b"/>
              <a:pathLst>
                <a:path w="482" h="500" extrusionOk="0">
                  <a:moveTo>
                    <a:pt x="180" y="1"/>
                  </a:moveTo>
                  <a:cubicBezTo>
                    <a:pt x="148" y="1"/>
                    <a:pt x="115" y="8"/>
                    <a:pt x="85" y="23"/>
                  </a:cubicBezTo>
                  <a:cubicBezTo>
                    <a:pt x="1" y="80"/>
                    <a:pt x="1" y="221"/>
                    <a:pt x="85" y="364"/>
                  </a:cubicBezTo>
                  <a:cubicBezTo>
                    <a:pt x="148" y="447"/>
                    <a:pt x="240" y="499"/>
                    <a:pt x="319" y="499"/>
                  </a:cubicBezTo>
                  <a:cubicBezTo>
                    <a:pt x="348" y="499"/>
                    <a:pt x="375" y="492"/>
                    <a:pt x="398" y="477"/>
                  </a:cubicBezTo>
                  <a:cubicBezTo>
                    <a:pt x="482" y="420"/>
                    <a:pt x="482" y="250"/>
                    <a:pt x="398" y="137"/>
                  </a:cubicBezTo>
                  <a:cubicBezTo>
                    <a:pt x="356" y="54"/>
                    <a:pt x="269" y="1"/>
                    <a:pt x="18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134"/>
            <p:cNvSpPr/>
            <p:nvPr/>
          </p:nvSpPr>
          <p:spPr>
            <a:xfrm>
              <a:off x="5755225" y="3532625"/>
              <a:ext cx="12800" cy="12600"/>
            </a:xfrm>
            <a:custGeom>
              <a:avLst/>
              <a:gdLst/>
              <a:ahLst/>
              <a:cxnLst/>
              <a:rect l="l" t="t" r="r" b="b"/>
              <a:pathLst>
                <a:path w="512" h="504" extrusionOk="0">
                  <a:moveTo>
                    <a:pt x="192" y="0"/>
                  </a:moveTo>
                  <a:cubicBezTo>
                    <a:pt x="163" y="0"/>
                    <a:pt x="136" y="7"/>
                    <a:pt x="114" y="23"/>
                  </a:cubicBezTo>
                  <a:cubicBezTo>
                    <a:pt x="0" y="79"/>
                    <a:pt x="0" y="250"/>
                    <a:pt x="84" y="363"/>
                  </a:cubicBezTo>
                  <a:cubicBezTo>
                    <a:pt x="144" y="460"/>
                    <a:pt x="228" y="504"/>
                    <a:pt x="304" y="504"/>
                  </a:cubicBezTo>
                  <a:cubicBezTo>
                    <a:pt x="338" y="504"/>
                    <a:pt x="371" y="495"/>
                    <a:pt x="398" y="477"/>
                  </a:cubicBezTo>
                  <a:cubicBezTo>
                    <a:pt x="482" y="420"/>
                    <a:pt x="511" y="277"/>
                    <a:pt x="425" y="136"/>
                  </a:cubicBezTo>
                  <a:cubicBezTo>
                    <a:pt x="363" y="53"/>
                    <a:pt x="270" y="0"/>
                    <a:pt x="19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1" name="Google Shape;17711;p134"/>
            <p:cNvSpPr/>
            <p:nvPr/>
          </p:nvSpPr>
          <p:spPr>
            <a:xfrm>
              <a:off x="5833925" y="3519300"/>
              <a:ext cx="31250" cy="22075"/>
            </a:xfrm>
            <a:custGeom>
              <a:avLst/>
              <a:gdLst/>
              <a:ahLst/>
              <a:cxnLst/>
              <a:rect l="l" t="t" r="r" b="b"/>
              <a:pathLst>
                <a:path w="1250" h="883" extrusionOk="0">
                  <a:moveTo>
                    <a:pt x="889" y="1"/>
                  </a:moveTo>
                  <a:cubicBezTo>
                    <a:pt x="752" y="1"/>
                    <a:pt x="581" y="50"/>
                    <a:pt x="428" y="158"/>
                  </a:cubicBezTo>
                  <a:cubicBezTo>
                    <a:pt x="144" y="329"/>
                    <a:pt x="1" y="612"/>
                    <a:pt x="114" y="783"/>
                  </a:cubicBezTo>
                  <a:cubicBezTo>
                    <a:pt x="166" y="847"/>
                    <a:pt x="260" y="882"/>
                    <a:pt x="374" y="882"/>
                  </a:cubicBezTo>
                  <a:cubicBezTo>
                    <a:pt x="509" y="882"/>
                    <a:pt x="671" y="833"/>
                    <a:pt x="825" y="726"/>
                  </a:cubicBezTo>
                  <a:cubicBezTo>
                    <a:pt x="1109" y="556"/>
                    <a:pt x="1249" y="272"/>
                    <a:pt x="1136" y="102"/>
                  </a:cubicBezTo>
                  <a:cubicBezTo>
                    <a:pt x="1097" y="36"/>
                    <a:pt x="1005" y="1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2" name="Google Shape;17712;p134"/>
            <p:cNvSpPr/>
            <p:nvPr/>
          </p:nvSpPr>
          <p:spPr>
            <a:xfrm>
              <a:off x="5756650" y="3553000"/>
              <a:ext cx="28400" cy="20375"/>
            </a:xfrm>
            <a:custGeom>
              <a:avLst/>
              <a:gdLst/>
              <a:ahLst/>
              <a:cxnLst/>
              <a:rect l="l" t="t" r="r" b="b"/>
              <a:pathLst>
                <a:path w="1136" h="815" extrusionOk="0">
                  <a:moveTo>
                    <a:pt x="745" y="1"/>
                  </a:moveTo>
                  <a:cubicBezTo>
                    <a:pt x="638" y="1"/>
                    <a:pt x="514" y="37"/>
                    <a:pt x="397" y="116"/>
                  </a:cubicBezTo>
                  <a:cubicBezTo>
                    <a:pt x="141" y="256"/>
                    <a:pt x="0" y="513"/>
                    <a:pt x="114" y="683"/>
                  </a:cubicBezTo>
                  <a:cubicBezTo>
                    <a:pt x="158" y="772"/>
                    <a:pt x="256" y="815"/>
                    <a:pt x="376" y="815"/>
                  </a:cubicBezTo>
                  <a:cubicBezTo>
                    <a:pt x="486" y="815"/>
                    <a:pt x="615" y="779"/>
                    <a:pt x="738" y="710"/>
                  </a:cubicBezTo>
                  <a:cubicBezTo>
                    <a:pt x="992" y="540"/>
                    <a:pt x="1135" y="286"/>
                    <a:pt x="1022" y="143"/>
                  </a:cubicBezTo>
                  <a:cubicBezTo>
                    <a:pt x="975" y="51"/>
                    <a:pt x="871" y="1"/>
                    <a:pt x="7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3" name="Google Shape;17713;p134"/>
            <p:cNvSpPr/>
            <p:nvPr/>
          </p:nvSpPr>
          <p:spPr>
            <a:xfrm>
              <a:off x="5791375" y="3519425"/>
              <a:ext cx="26975" cy="53500"/>
            </a:xfrm>
            <a:custGeom>
              <a:avLst/>
              <a:gdLst/>
              <a:ahLst/>
              <a:cxnLst/>
              <a:rect l="l" t="t" r="r" b="b"/>
              <a:pathLst>
                <a:path w="1079" h="2140" extrusionOk="0">
                  <a:moveTo>
                    <a:pt x="205" y="0"/>
                  </a:moveTo>
                  <a:cubicBezTo>
                    <a:pt x="185" y="0"/>
                    <a:pt x="164" y="4"/>
                    <a:pt x="143" y="10"/>
                  </a:cubicBezTo>
                  <a:cubicBezTo>
                    <a:pt x="57" y="40"/>
                    <a:pt x="0" y="124"/>
                    <a:pt x="57" y="210"/>
                  </a:cubicBezTo>
                  <a:cubicBezTo>
                    <a:pt x="57" y="210"/>
                    <a:pt x="314" y="918"/>
                    <a:pt x="143" y="1459"/>
                  </a:cubicBezTo>
                  <a:cubicBezTo>
                    <a:pt x="30" y="1799"/>
                    <a:pt x="171" y="2026"/>
                    <a:pt x="370" y="2083"/>
                  </a:cubicBezTo>
                  <a:cubicBezTo>
                    <a:pt x="454" y="2110"/>
                    <a:pt x="511" y="2140"/>
                    <a:pt x="597" y="2140"/>
                  </a:cubicBezTo>
                  <a:cubicBezTo>
                    <a:pt x="795" y="2140"/>
                    <a:pt x="995" y="2053"/>
                    <a:pt x="1051" y="1883"/>
                  </a:cubicBezTo>
                  <a:cubicBezTo>
                    <a:pt x="1079" y="1826"/>
                    <a:pt x="1051" y="1713"/>
                    <a:pt x="965" y="1686"/>
                  </a:cubicBezTo>
                  <a:cubicBezTo>
                    <a:pt x="944" y="1678"/>
                    <a:pt x="923" y="1675"/>
                    <a:pt x="902" y="1675"/>
                  </a:cubicBezTo>
                  <a:cubicBezTo>
                    <a:pt x="841" y="1675"/>
                    <a:pt x="788" y="1707"/>
                    <a:pt x="768" y="1770"/>
                  </a:cubicBezTo>
                  <a:cubicBezTo>
                    <a:pt x="750" y="1788"/>
                    <a:pt x="680" y="1815"/>
                    <a:pt x="603" y="1815"/>
                  </a:cubicBezTo>
                  <a:cubicBezTo>
                    <a:pt x="553" y="1815"/>
                    <a:pt x="499" y="1804"/>
                    <a:pt x="454" y="1770"/>
                  </a:cubicBezTo>
                  <a:cubicBezTo>
                    <a:pt x="454" y="1770"/>
                    <a:pt x="370" y="1742"/>
                    <a:pt x="427" y="1543"/>
                  </a:cubicBezTo>
                  <a:cubicBezTo>
                    <a:pt x="654" y="918"/>
                    <a:pt x="341" y="124"/>
                    <a:pt x="341" y="97"/>
                  </a:cubicBezTo>
                  <a:cubicBezTo>
                    <a:pt x="320" y="32"/>
                    <a:pt x="267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134"/>
            <p:cNvSpPr/>
            <p:nvPr/>
          </p:nvSpPr>
          <p:spPr>
            <a:xfrm>
              <a:off x="5903450" y="3444225"/>
              <a:ext cx="30550" cy="43575"/>
            </a:xfrm>
            <a:custGeom>
              <a:avLst/>
              <a:gdLst/>
              <a:ahLst/>
              <a:cxnLst/>
              <a:rect l="l" t="t" r="r" b="b"/>
              <a:pathLst>
                <a:path w="1222" h="1743" extrusionOk="0">
                  <a:moveTo>
                    <a:pt x="773" y="1"/>
                  </a:moveTo>
                  <a:cubicBezTo>
                    <a:pt x="753" y="1"/>
                    <a:pt x="732" y="4"/>
                    <a:pt x="711" y="11"/>
                  </a:cubicBezTo>
                  <a:cubicBezTo>
                    <a:pt x="1" y="381"/>
                    <a:pt x="144" y="1232"/>
                    <a:pt x="257" y="1600"/>
                  </a:cubicBezTo>
                  <a:cubicBezTo>
                    <a:pt x="284" y="1686"/>
                    <a:pt x="341" y="1743"/>
                    <a:pt x="427" y="1743"/>
                  </a:cubicBezTo>
                  <a:lnTo>
                    <a:pt x="455" y="1743"/>
                  </a:lnTo>
                  <a:cubicBezTo>
                    <a:pt x="541" y="1743"/>
                    <a:pt x="598" y="1713"/>
                    <a:pt x="654" y="1656"/>
                  </a:cubicBezTo>
                  <a:cubicBezTo>
                    <a:pt x="682" y="1600"/>
                    <a:pt x="738" y="1572"/>
                    <a:pt x="768" y="1572"/>
                  </a:cubicBezTo>
                  <a:cubicBezTo>
                    <a:pt x="852" y="1572"/>
                    <a:pt x="909" y="1629"/>
                    <a:pt x="938" y="1656"/>
                  </a:cubicBezTo>
                  <a:cubicBezTo>
                    <a:pt x="974" y="1692"/>
                    <a:pt x="1031" y="1717"/>
                    <a:pt x="1083" y="1717"/>
                  </a:cubicBezTo>
                  <a:cubicBezTo>
                    <a:pt x="1114" y="1717"/>
                    <a:pt x="1144" y="1707"/>
                    <a:pt x="1165" y="1686"/>
                  </a:cubicBezTo>
                  <a:cubicBezTo>
                    <a:pt x="1222" y="1629"/>
                    <a:pt x="1222" y="1516"/>
                    <a:pt x="1165" y="1459"/>
                  </a:cubicBezTo>
                  <a:cubicBezTo>
                    <a:pt x="1165" y="1429"/>
                    <a:pt x="995" y="1259"/>
                    <a:pt x="768" y="1259"/>
                  </a:cubicBezTo>
                  <a:cubicBezTo>
                    <a:pt x="682" y="1259"/>
                    <a:pt x="598" y="1289"/>
                    <a:pt x="511" y="1345"/>
                  </a:cubicBezTo>
                  <a:cubicBezTo>
                    <a:pt x="455" y="1032"/>
                    <a:pt x="427" y="521"/>
                    <a:pt x="852" y="294"/>
                  </a:cubicBezTo>
                  <a:cubicBezTo>
                    <a:pt x="938" y="267"/>
                    <a:pt x="965" y="154"/>
                    <a:pt x="909" y="97"/>
                  </a:cubicBezTo>
                  <a:cubicBezTo>
                    <a:pt x="888" y="32"/>
                    <a:pt x="834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134"/>
            <p:cNvSpPr/>
            <p:nvPr/>
          </p:nvSpPr>
          <p:spPr>
            <a:xfrm>
              <a:off x="5676450" y="3664375"/>
              <a:ext cx="376000" cy="429925"/>
            </a:xfrm>
            <a:custGeom>
              <a:avLst/>
              <a:gdLst/>
              <a:ahLst/>
              <a:cxnLst/>
              <a:rect l="l" t="t" r="r" b="b"/>
              <a:pathLst>
                <a:path w="15040" h="17197" extrusionOk="0">
                  <a:moveTo>
                    <a:pt x="10586" y="1"/>
                  </a:moveTo>
                  <a:lnTo>
                    <a:pt x="6670" y="87"/>
                  </a:lnTo>
                  <a:lnTo>
                    <a:pt x="6640" y="87"/>
                  </a:lnTo>
                  <a:lnTo>
                    <a:pt x="4711" y="739"/>
                  </a:lnTo>
                  <a:lnTo>
                    <a:pt x="2130" y="5081"/>
                  </a:lnTo>
                  <a:lnTo>
                    <a:pt x="371" y="8059"/>
                  </a:lnTo>
                  <a:cubicBezTo>
                    <a:pt x="1" y="8684"/>
                    <a:pt x="1" y="9421"/>
                    <a:pt x="341" y="10018"/>
                  </a:cubicBezTo>
                  <a:lnTo>
                    <a:pt x="1136" y="11464"/>
                  </a:lnTo>
                  <a:lnTo>
                    <a:pt x="965" y="14472"/>
                  </a:lnTo>
                  <a:cubicBezTo>
                    <a:pt x="1507" y="14423"/>
                    <a:pt x="2037" y="14401"/>
                    <a:pt x="2553" y="14401"/>
                  </a:cubicBezTo>
                  <a:cubicBezTo>
                    <a:pt x="8318" y="14401"/>
                    <a:pt x="12429" y="17196"/>
                    <a:pt x="12429" y="17196"/>
                  </a:cubicBezTo>
                  <a:lnTo>
                    <a:pt x="14529" y="10216"/>
                  </a:lnTo>
                  <a:lnTo>
                    <a:pt x="15039" y="1874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6" name="Google Shape;17716;p134"/>
            <p:cNvSpPr/>
            <p:nvPr/>
          </p:nvSpPr>
          <p:spPr>
            <a:xfrm>
              <a:off x="5840350" y="3569325"/>
              <a:ext cx="75200" cy="92975"/>
            </a:xfrm>
            <a:custGeom>
              <a:avLst/>
              <a:gdLst/>
              <a:ahLst/>
              <a:cxnLst/>
              <a:rect l="l" t="t" r="r" b="b"/>
              <a:pathLst>
                <a:path w="3008" h="3719" extrusionOk="0">
                  <a:moveTo>
                    <a:pt x="2865" y="1"/>
                  </a:moveTo>
                  <a:lnTo>
                    <a:pt x="2865" y="1"/>
                  </a:lnTo>
                  <a:cubicBezTo>
                    <a:pt x="1987" y="2641"/>
                    <a:pt x="0" y="2668"/>
                    <a:pt x="0" y="2668"/>
                  </a:cubicBezTo>
                  <a:lnTo>
                    <a:pt x="28" y="3719"/>
                  </a:lnTo>
                  <a:cubicBezTo>
                    <a:pt x="3008" y="3151"/>
                    <a:pt x="2865" y="1"/>
                    <a:pt x="286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7" name="Google Shape;17717;p134"/>
            <p:cNvSpPr/>
            <p:nvPr/>
          </p:nvSpPr>
          <p:spPr>
            <a:xfrm>
              <a:off x="5841775" y="3664375"/>
              <a:ext cx="99325" cy="19475"/>
            </a:xfrm>
            <a:custGeom>
              <a:avLst/>
              <a:gdLst/>
              <a:ahLst/>
              <a:cxnLst/>
              <a:rect l="l" t="t" r="r" b="b"/>
              <a:pathLst>
                <a:path w="3973" h="779" extrusionOk="0">
                  <a:moveTo>
                    <a:pt x="3973" y="1"/>
                  </a:moveTo>
                  <a:lnTo>
                    <a:pt x="0" y="30"/>
                  </a:lnTo>
                  <a:cubicBezTo>
                    <a:pt x="0" y="30"/>
                    <a:pt x="561" y="778"/>
                    <a:pt x="1724" y="778"/>
                  </a:cubicBezTo>
                  <a:cubicBezTo>
                    <a:pt x="2316" y="778"/>
                    <a:pt x="3063" y="585"/>
                    <a:pt x="3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134"/>
            <p:cNvSpPr/>
            <p:nvPr/>
          </p:nvSpPr>
          <p:spPr>
            <a:xfrm>
              <a:off x="5726100" y="3666550"/>
              <a:ext cx="116375" cy="127700"/>
            </a:xfrm>
            <a:custGeom>
              <a:avLst/>
              <a:gdLst/>
              <a:ahLst/>
              <a:cxnLst/>
              <a:rect l="l" t="t" r="r" b="b"/>
              <a:pathLst>
                <a:path w="4655" h="5108" extrusionOk="0">
                  <a:moveTo>
                    <a:pt x="4654" y="0"/>
                  </a:moveTo>
                  <a:lnTo>
                    <a:pt x="1590" y="908"/>
                  </a:lnTo>
                  <a:cubicBezTo>
                    <a:pt x="1590" y="908"/>
                    <a:pt x="1079" y="3149"/>
                    <a:pt x="1" y="5108"/>
                  </a:cubicBezTo>
                  <a:lnTo>
                    <a:pt x="30" y="5078"/>
                  </a:lnTo>
                  <a:cubicBezTo>
                    <a:pt x="455" y="4710"/>
                    <a:pt x="4030" y="1616"/>
                    <a:pt x="4570" y="84"/>
                  </a:cubicBezTo>
                  <a:lnTo>
                    <a:pt x="4570" y="57"/>
                  </a:lnTo>
                  <a:lnTo>
                    <a:pt x="4541" y="57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134"/>
            <p:cNvSpPr/>
            <p:nvPr/>
          </p:nvSpPr>
          <p:spPr>
            <a:xfrm>
              <a:off x="5784275" y="3824025"/>
              <a:ext cx="25575" cy="25550"/>
            </a:xfrm>
            <a:custGeom>
              <a:avLst/>
              <a:gdLst/>
              <a:ahLst/>
              <a:cxnLst/>
              <a:rect l="l" t="t" r="r" b="b"/>
              <a:pathLst>
                <a:path w="1023" h="1022" extrusionOk="0">
                  <a:moveTo>
                    <a:pt x="511" y="0"/>
                  </a:moveTo>
                  <a:cubicBezTo>
                    <a:pt x="228" y="0"/>
                    <a:pt x="1" y="227"/>
                    <a:pt x="1" y="511"/>
                  </a:cubicBezTo>
                  <a:cubicBezTo>
                    <a:pt x="1" y="795"/>
                    <a:pt x="228" y="1022"/>
                    <a:pt x="511" y="1022"/>
                  </a:cubicBezTo>
                  <a:cubicBezTo>
                    <a:pt x="795" y="1022"/>
                    <a:pt x="1022" y="795"/>
                    <a:pt x="1022" y="511"/>
                  </a:cubicBezTo>
                  <a:cubicBezTo>
                    <a:pt x="1022" y="227"/>
                    <a:pt x="795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134"/>
            <p:cNvSpPr/>
            <p:nvPr/>
          </p:nvSpPr>
          <p:spPr>
            <a:xfrm>
              <a:off x="5837075" y="3709775"/>
              <a:ext cx="413325" cy="520250"/>
            </a:xfrm>
            <a:custGeom>
              <a:avLst/>
              <a:gdLst/>
              <a:ahLst/>
              <a:cxnLst/>
              <a:rect l="l" t="t" r="r" b="b"/>
              <a:pathLst>
                <a:path w="16533" h="20810" extrusionOk="0">
                  <a:moveTo>
                    <a:pt x="8417" y="1"/>
                  </a:moveTo>
                  <a:cubicBezTo>
                    <a:pt x="8160" y="58"/>
                    <a:pt x="6998" y="428"/>
                    <a:pt x="6941" y="2414"/>
                  </a:cubicBezTo>
                  <a:cubicBezTo>
                    <a:pt x="6885" y="4684"/>
                    <a:pt x="7139" y="5733"/>
                    <a:pt x="7990" y="7151"/>
                  </a:cubicBezTo>
                  <a:lnTo>
                    <a:pt x="7990" y="7181"/>
                  </a:lnTo>
                  <a:lnTo>
                    <a:pt x="11198" y="11891"/>
                  </a:lnTo>
                  <a:lnTo>
                    <a:pt x="4869" y="16118"/>
                  </a:lnTo>
                  <a:lnTo>
                    <a:pt x="3309" y="15834"/>
                  </a:lnTo>
                  <a:cubicBezTo>
                    <a:pt x="3206" y="15815"/>
                    <a:pt x="3103" y="15806"/>
                    <a:pt x="3002" y="15806"/>
                  </a:cubicBezTo>
                  <a:cubicBezTo>
                    <a:pt x="2352" y="15806"/>
                    <a:pt x="1766" y="16186"/>
                    <a:pt x="1521" y="16799"/>
                  </a:cubicBezTo>
                  <a:lnTo>
                    <a:pt x="358" y="18928"/>
                  </a:lnTo>
                  <a:cubicBezTo>
                    <a:pt x="1" y="19427"/>
                    <a:pt x="182" y="19727"/>
                    <a:pt x="484" y="19727"/>
                  </a:cubicBezTo>
                  <a:cubicBezTo>
                    <a:pt x="542" y="19727"/>
                    <a:pt x="605" y="19716"/>
                    <a:pt x="669" y="19693"/>
                  </a:cubicBezTo>
                  <a:lnTo>
                    <a:pt x="669" y="19693"/>
                  </a:lnTo>
                  <a:lnTo>
                    <a:pt x="556" y="20715"/>
                  </a:lnTo>
                  <a:cubicBezTo>
                    <a:pt x="612" y="20780"/>
                    <a:pt x="690" y="20810"/>
                    <a:pt x="782" y="20810"/>
                  </a:cubicBezTo>
                  <a:cubicBezTo>
                    <a:pt x="1248" y="20810"/>
                    <a:pt x="2093" y="20068"/>
                    <a:pt x="2542" y="19523"/>
                  </a:cubicBezTo>
                  <a:lnTo>
                    <a:pt x="2912" y="19042"/>
                  </a:lnTo>
                  <a:cubicBezTo>
                    <a:pt x="3495" y="19505"/>
                    <a:pt x="3981" y="19671"/>
                    <a:pt x="4379" y="19671"/>
                  </a:cubicBezTo>
                  <a:cubicBezTo>
                    <a:pt x="5394" y="19671"/>
                    <a:pt x="5834" y="18588"/>
                    <a:pt x="5834" y="18588"/>
                  </a:cubicBezTo>
                  <a:lnTo>
                    <a:pt x="14516" y="14615"/>
                  </a:lnTo>
                  <a:cubicBezTo>
                    <a:pt x="16078" y="13707"/>
                    <a:pt x="16532" y="11664"/>
                    <a:pt x="15454" y="10216"/>
                  </a:cubicBezTo>
                  <a:cubicBezTo>
                    <a:pt x="15454" y="10216"/>
                    <a:pt x="10290" y="371"/>
                    <a:pt x="8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134"/>
            <p:cNvSpPr/>
            <p:nvPr/>
          </p:nvSpPr>
          <p:spPr>
            <a:xfrm>
              <a:off x="5904200" y="3498675"/>
              <a:ext cx="52500" cy="46550"/>
            </a:xfrm>
            <a:custGeom>
              <a:avLst/>
              <a:gdLst/>
              <a:ahLst/>
              <a:cxnLst/>
              <a:rect l="l" t="t" r="r" b="b"/>
              <a:pathLst>
                <a:path w="2100" h="1862" extrusionOk="0">
                  <a:moveTo>
                    <a:pt x="560" y="1"/>
                  </a:moveTo>
                  <a:cubicBezTo>
                    <a:pt x="531" y="1"/>
                    <a:pt x="502" y="8"/>
                    <a:pt x="481" y="19"/>
                  </a:cubicBezTo>
                  <a:cubicBezTo>
                    <a:pt x="425" y="46"/>
                    <a:pt x="368" y="103"/>
                    <a:pt x="311" y="132"/>
                  </a:cubicBezTo>
                  <a:cubicBezTo>
                    <a:pt x="114" y="330"/>
                    <a:pt x="0" y="557"/>
                    <a:pt x="0" y="840"/>
                  </a:cubicBezTo>
                  <a:cubicBezTo>
                    <a:pt x="0" y="1097"/>
                    <a:pt x="84" y="1351"/>
                    <a:pt x="254" y="1551"/>
                  </a:cubicBezTo>
                  <a:cubicBezTo>
                    <a:pt x="454" y="1748"/>
                    <a:pt x="681" y="1862"/>
                    <a:pt x="935" y="1862"/>
                  </a:cubicBezTo>
                  <a:lnTo>
                    <a:pt x="992" y="1862"/>
                  </a:lnTo>
                  <a:cubicBezTo>
                    <a:pt x="1249" y="1862"/>
                    <a:pt x="1476" y="1778"/>
                    <a:pt x="1673" y="1608"/>
                  </a:cubicBezTo>
                  <a:cubicBezTo>
                    <a:pt x="2070" y="1238"/>
                    <a:pt x="2100" y="586"/>
                    <a:pt x="1730" y="189"/>
                  </a:cubicBezTo>
                  <a:cubicBezTo>
                    <a:pt x="1688" y="161"/>
                    <a:pt x="1645" y="146"/>
                    <a:pt x="1606" y="146"/>
                  </a:cubicBezTo>
                  <a:cubicBezTo>
                    <a:pt x="1567" y="146"/>
                    <a:pt x="1531" y="161"/>
                    <a:pt x="1503" y="189"/>
                  </a:cubicBezTo>
                  <a:cubicBezTo>
                    <a:pt x="1419" y="246"/>
                    <a:pt x="1419" y="359"/>
                    <a:pt x="1476" y="416"/>
                  </a:cubicBezTo>
                  <a:cubicBezTo>
                    <a:pt x="1730" y="700"/>
                    <a:pt x="1730" y="1124"/>
                    <a:pt x="1446" y="1381"/>
                  </a:cubicBezTo>
                  <a:cubicBezTo>
                    <a:pt x="1305" y="1494"/>
                    <a:pt x="1135" y="1551"/>
                    <a:pt x="965" y="1551"/>
                  </a:cubicBezTo>
                  <a:cubicBezTo>
                    <a:pt x="795" y="1551"/>
                    <a:pt x="624" y="1465"/>
                    <a:pt x="481" y="1324"/>
                  </a:cubicBezTo>
                  <a:cubicBezTo>
                    <a:pt x="368" y="1210"/>
                    <a:pt x="311" y="1011"/>
                    <a:pt x="311" y="840"/>
                  </a:cubicBezTo>
                  <a:cubicBezTo>
                    <a:pt x="311" y="670"/>
                    <a:pt x="397" y="500"/>
                    <a:pt x="538" y="386"/>
                  </a:cubicBezTo>
                  <a:cubicBezTo>
                    <a:pt x="568" y="330"/>
                    <a:pt x="595" y="302"/>
                    <a:pt x="652" y="302"/>
                  </a:cubicBezTo>
                  <a:cubicBezTo>
                    <a:pt x="708" y="246"/>
                    <a:pt x="738" y="159"/>
                    <a:pt x="681" y="75"/>
                  </a:cubicBezTo>
                  <a:cubicBezTo>
                    <a:pt x="663" y="21"/>
                    <a:pt x="611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134"/>
            <p:cNvSpPr/>
            <p:nvPr/>
          </p:nvSpPr>
          <p:spPr>
            <a:xfrm>
              <a:off x="5843875" y="3555675"/>
              <a:ext cx="26975" cy="36375"/>
            </a:xfrm>
            <a:custGeom>
              <a:avLst/>
              <a:gdLst/>
              <a:ahLst/>
              <a:cxnLst/>
              <a:rect l="l" t="t" r="r" b="b"/>
              <a:pathLst>
                <a:path w="1079" h="1455" extrusionOk="0">
                  <a:moveTo>
                    <a:pt x="778" y="1"/>
                  </a:moveTo>
                  <a:cubicBezTo>
                    <a:pt x="709" y="1"/>
                    <a:pt x="649" y="52"/>
                    <a:pt x="624" y="122"/>
                  </a:cubicBezTo>
                  <a:cubicBezTo>
                    <a:pt x="597" y="149"/>
                    <a:pt x="624" y="206"/>
                    <a:pt x="624" y="263"/>
                  </a:cubicBezTo>
                  <a:cubicBezTo>
                    <a:pt x="654" y="463"/>
                    <a:pt x="738" y="860"/>
                    <a:pt x="114" y="1144"/>
                  </a:cubicBezTo>
                  <a:cubicBezTo>
                    <a:pt x="30" y="1200"/>
                    <a:pt x="0" y="1284"/>
                    <a:pt x="30" y="1371"/>
                  </a:cubicBezTo>
                  <a:cubicBezTo>
                    <a:pt x="57" y="1427"/>
                    <a:pt x="114" y="1455"/>
                    <a:pt x="170" y="1455"/>
                  </a:cubicBezTo>
                  <a:cubicBezTo>
                    <a:pt x="200" y="1455"/>
                    <a:pt x="227" y="1455"/>
                    <a:pt x="257" y="1427"/>
                  </a:cubicBezTo>
                  <a:cubicBezTo>
                    <a:pt x="1078" y="1030"/>
                    <a:pt x="965" y="406"/>
                    <a:pt x="938" y="206"/>
                  </a:cubicBezTo>
                  <a:lnTo>
                    <a:pt x="938" y="149"/>
                  </a:lnTo>
                  <a:cubicBezTo>
                    <a:pt x="938" y="93"/>
                    <a:pt x="881" y="9"/>
                    <a:pt x="824" y="9"/>
                  </a:cubicBezTo>
                  <a:cubicBezTo>
                    <a:pt x="809" y="3"/>
                    <a:pt x="793" y="1"/>
                    <a:pt x="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3" name="Google Shape;17723;p134"/>
            <p:cNvSpPr/>
            <p:nvPr/>
          </p:nvSpPr>
          <p:spPr>
            <a:xfrm>
              <a:off x="5665100" y="5071100"/>
              <a:ext cx="104325" cy="341200"/>
            </a:xfrm>
            <a:custGeom>
              <a:avLst/>
              <a:gdLst/>
              <a:ahLst/>
              <a:cxnLst/>
              <a:rect l="l" t="t" r="r" b="b"/>
              <a:pathLst>
                <a:path w="4173" h="13648" extrusionOk="0">
                  <a:moveTo>
                    <a:pt x="1" y="1"/>
                  </a:moveTo>
                  <a:lnTo>
                    <a:pt x="57" y="1390"/>
                  </a:lnTo>
                  <a:lnTo>
                    <a:pt x="57" y="1419"/>
                  </a:lnTo>
                  <a:lnTo>
                    <a:pt x="114" y="2044"/>
                  </a:lnTo>
                  <a:lnTo>
                    <a:pt x="114" y="2071"/>
                  </a:lnTo>
                  <a:lnTo>
                    <a:pt x="144" y="2752"/>
                  </a:lnTo>
                  <a:lnTo>
                    <a:pt x="201" y="3406"/>
                  </a:lnTo>
                  <a:lnTo>
                    <a:pt x="682" y="11407"/>
                  </a:lnTo>
                  <a:cubicBezTo>
                    <a:pt x="625" y="11351"/>
                    <a:pt x="568" y="11321"/>
                    <a:pt x="484" y="11294"/>
                  </a:cubicBezTo>
                  <a:lnTo>
                    <a:pt x="484" y="11294"/>
                  </a:lnTo>
                  <a:lnTo>
                    <a:pt x="625" y="13648"/>
                  </a:lnTo>
                  <a:lnTo>
                    <a:pt x="3179" y="13591"/>
                  </a:lnTo>
                  <a:lnTo>
                    <a:pt x="3803" y="13591"/>
                  </a:lnTo>
                  <a:lnTo>
                    <a:pt x="3860" y="13053"/>
                  </a:lnTo>
                  <a:lnTo>
                    <a:pt x="3946" y="12088"/>
                  </a:lnTo>
                  <a:lnTo>
                    <a:pt x="3946" y="12088"/>
                  </a:lnTo>
                  <a:cubicBezTo>
                    <a:pt x="3860" y="12116"/>
                    <a:pt x="3746" y="12202"/>
                    <a:pt x="3662" y="12315"/>
                  </a:cubicBezTo>
                  <a:lnTo>
                    <a:pt x="4030" y="3462"/>
                  </a:lnTo>
                  <a:lnTo>
                    <a:pt x="4059" y="2952"/>
                  </a:lnTo>
                  <a:lnTo>
                    <a:pt x="4087" y="2298"/>
                  </a:lnTo>
                  <a:lnTo>
                    <a:pt x="4087" y="2128"/>
                  </a:lnTo>
                  <a:lnTo>
                    <a:pt x="4116" y="1590"/>
                  </a:lnTo>
                  <a:lnTo>
                    <a:pt x="4173" y="255"/>
                  </a:lnTo>
                  <a:lnTo>
                    <a:pt x="4173" y="255"/>
                  </a:lnTo>
                  <a:cubicBezTo>
                    <a:pt x="3720" y="318"/>
                    <a:pt x="3128" y="376"/>
                    <a:pt x="2485" y="376"/>
                  </a:cubicBezTo>
                  <a:cubicBezTo>
                    <a:pt x="1678" y="376"/>
                    <a:pt x="791" y="28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4" name="Google Shape;17724;p134"/>
            <p:cNvSpPr/>
            <p:nvPr/>
          </p:nvSpPr>
          <p:spPr>
            <a:xfrm>
              <a:off x="5531750" y="5351975"/>
              <a:ext cx="261075" cy="117075"/>
            </a:xfrm>
            <a:custGeom>
              <a:avLst/>
              <a:gdLst/>
              <a:ahLst/>
              <a:cxnLst/>
              <a:rect l="l" t="t" r="r" b="b"/>
              <a:pathLst>
                <a:path w="10443" h="4683" extrusionOk="0">
                  <a:moveTo>
                    <a:pt x="5083" y="0"/>
                  </a:moveTo>
                  <a:cubicBezTo>
                    <a:pt x="4623" y="0"/>
                    <a:pt x="4229" y="361"/>
                    <a:pt x="4229" y="824"/>
                  </a:cubicBezTo>
                  <a:lnTo>
                    <a:pt x="4229" y="853"/>
                  </a:lnTo>
                  <a:lnTo>
                    <a:pt x="3151" y="1562"/>
                  </a:lnTo>
                  <a:lnTo>
                    <a:pt x="2300" y="2102"/>
                  </a:lnTo>
                  <a:lnTo>
                    <a:pt x="1051" y="2896"/>
                  </a:lnTo>
                  <a:cubicBezTo>
                    <a:pt x="511" y="3207"/>
                    <a:pt x="114" y="3718"/>
                    <a:pt x="30" y="4342"/>
                  </a:cubicBezTo>
                  <a:cubicBezTo>
                    <a:pt x="0" y="4456"/>
                    <a:pt x="0" y="4569"/>
                    <a:pt x="0" y="4683"/>
                  </a:cubicBezTo>
                  <a:lnTo>
                    <a:pt x="10272" y="4683"/>
                  </a:lnTo>
                  <a:cubicBezTo>
                    <a:pt x="10301" y="4542"/>
                    <a:pt x="10301" y="4399"/>
                    <a:pt x="10329" y="4258"/>
                  </a:cubicBezTo>
                  <a:cubicBezTo>
                    <a:pt x="10442" y="2442"/>
                    <a:pt x="9904" y="1534"/>
                    <a:pt x="9904" y="1534"/>
                  </a:cubicBezTo>
                  <a:lnTo>
                    <a:pt x="9875" y="1080"/>
                  </a:lnTo>
                  <a:cubicBezTo>
                    <a:pt x="9808" y="990"/>
                    <a:pt x="9652" y="811"/>
                    <a:pt x="9449" y="811"/>
                  </a:cubicBezTo>
                  <a:cubicBezTo>
                    <a:pt x="9396" y="811"/>
                    <a:pt x="9339" y="823"/>
                    <a:pt x="9280" y="853"/>
                  </a:cubicBezTo>
                  <a:cubicBezTo>
                    <a:pt x="9194" y="881"/>
                    <a:pt x="9080" y="967"/>
                    <a:pt x="8996" y="1080"/>
                  </a:cubicBezTo>
                  <a:cubicBezTo>
                    <a:pt x="8996" y="1108"/>
                    <a:pt x="8967" y="1108"/>
                    <a:pt x="8967" y="1108"/>
                  </a:cubicBezTo>
                  <a:cubicBezTo>
                    <a:pt x="8781" y="1365"/>
                    <a:pt x="8391" y="1447"/>
                    <a:pt x="7969" y="1447"/>
                  </a:cubicBezTo>
                  <a:cubicBezTo>
                    <a:pt x="7227" y="1447"/>
                    <a:pt x="6386" y="1194"/>
                    <a:pt x="6386" y="1194"/>
                  </a:cubicBezTo>
                  <a:lnTo>
                    <a:pt x="6386" y="824"/>
                  </a:lnTo>
                  <a:cubicBezTo>
                    <a:pt x="6356" y="570"/>
                    <a:pt x="6216" y="313"/>
                    <a:pt x="6016" y="172"/>
                  </a:cubicBezTo>
                  <a:cubicBezTo>
                    <a:pt x="5959" y="116"/>
                    <a:pt x="5902" y="86"/>
                    <a:pt x="5818" y="59"/>
                  </a:cubicBezTo>
                  <a:cubicBezTo>
                    <a:pt x="5762" y="59"/>
                    <a:pt x="5675" y="29"/>
                    <a:pt x="5591" y="29"/>
                  </a:cubicBezTo>
                  <a:lnTo>
                    <a:pt x="5137" y="2"/>
                  </a:lnTo>
                  <a:cubicBezTo>
                    <a:pt x="5119" y="1"/>
                    <a:pt x="5101" y="0"/>
                    <a:pt x="5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5" name="Google Shape;17725;p134"/>
            <p:cNvSpPr/>
            <p:nvPr/>
          </p:nvSpPr>
          <p:spPr>
            <a:xfrm>
              <a:off x="5719025" y="5386075"/>
              <a:ext cx="64600" cy="82975"/>
            </a:xfrm>
            <a:custGeom>
              <a:avLst/>
              <a:gdLst/>
              <a:ahLst/>
              <a:cxnLst/>
              <a:rect l="l" t="t" r="r" b="b"/>
              <a:pathLst>
                <a:path w="2584" h="3319" extrusionOk="0">
                  <a:moveTo>
                    <a:pt x="2440" y="0"/>
                  </a:moveTo>
                  <a:cubicBezTo>
                    <a:pt x="2300" y="0"/>
                    <a:pt x="1732" y="170"/>
                    <a:pt x="1192" y="624"/>
                  </a:cubicBezTo>
                  <a:cubicBezTo>
                    <a:pt x="711" y="1049"/>
                    <a:pt x="86" y="1816"/>
                    <a:pt x="0" y="3148"/>
                  </a:cubicBezTo>
                  <a:cubicBezTo>
                    <a:pt x="0" y="3235"/>
                    <a:pt x="86" y="3319"/>
                    <a:pt x="170" y="3319"/>
                  </a:cubicBezTo>
                  <a:cubicBezTo>
                    <a:pt x="257" y="3319"/>
                    <a:pt x="313" y="3262"/>
                    <a:pt x="341" y="3178"/>
                  </a:cubicBezTo>
                  <a:cubicBezTo>
                    <a:pt x="484" y="822"/>
                    <a:pt x="2356" y="341"/>
                    <a:pt x="2413" y="311"/>
                  </a:cubicBezTo>
                  <a:cubicBezTo>
                    <a:pt x="2497" y="311"/>
                    <a:pt x="2554" y="254"/>
                    <a:pt x="2583" y="170"/>
                  </a:cubicBezTo>
                  <a:cubicBezTo>
                    <a:pt x="2583" y="84"/>
                    <a:pt x="2527" y="0"/>
                    <a:pt x="2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6" name="Google Shape;17726;p134"/>
            <p:cNvSpPr/>
            <p:nvPr/>
          </p:nvSpPr>
          <p:spPr>
            <a:xfrm>
              <a:off x="5605525" y="5387200"/>
              <a:ext cx="39050" cy="20175"/>
            </a:xfrm>
            <a:custGeom>
              <a:avLst/>
              <a:gdLst/>
              <a:ahLst/>
              <a:cxnLst/>
              <a:rect l="l" t="t" r="r" b="b"/>
              <a:pathLst>
                <a:path w="1562" h="807" extrusionOk="0">
                  <a:moveTo>
                    <a:pt x="192" y="1"/>
                  </a:moveTo>
                  <a:cubicBezTo>
                    <a:pt x="130" y="1"/>
                    <a:pt x="72" y="33"/>
                    <a:pt x="30" y="96"/>
                  </a:cubicBezTo>
                  <a:cubicBezTo>
                    <a:pt x="0" y="182"/>
                    <a:pt x="57" y="266"/>
                    <a:pt x="143" y="296"/>
                  </a:cubicBezTo>
                  <a:lnTo>
                    <a:pt x="1335" y="777"/>
                  </a:lnTo>
                  <a:cubicBezTo>
                    <a:pt x="1362" y="806"/>
                    <a:pt x="1362" y="806"/>
                    <a:pt x="1392" y="806"/>
                  </a:cubicBezTo>
                  <a:cubicBezTo>
                    <a:pt x="1449" y="806"/>
                    <a:pt x="1505" y="750"/>
                    <a:pt x="1533" y="693"/>
                  </a:cubicBezTo>
                  <a:cubicBezTo>
                    <a:pt x="1562" y="607"/>
                    <a:pt x="1533" y="523"/>
                    <a:pt x="1449" y="493"/>
                  </a:cubicBezTo>
                  <a:lnTo>
                    <a:pt x="257" y="12"/>
                  </a:lnTo>
                  <a:cubicBezTo>
                    <a:pt x="235" y="4"/>
                    <a:pt x="213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7" name="Google Shape;17727;p134"/>
            <p:cNvSpPr/>
            <p:nvPr/>
          </p:nvSpPr>
          <p:spPr>
            <a:xfrm>
              <a:off x="5584250" y="5400050"/>
              <a:ext cx="40475" cy="20075"/>
            </a:xfrm>
            <a:custGeom>
              <a:avLst/>
              <a:gdLst/>
              <a:ahLst/>
              <a:cxnLst/>
              <a:rect l="l" t="t" r="r" b="b"/>
              <a:pathLst>
                <a:path w="1619" h="803" extrusionOk="0">
                  <a:moveTo>
                    <a:pt x="181" y="1"/>
                  </a:moveTo>
                  <a:cubicBezTo>
                    <a:pt x="114" y="1"/>
                    <a:pt x="52" y="51"/>
                    <a:pt x="30" y="122"/>
                  </a:cubicBezTo>
                  <a:cubicBezTo>
                    <a:pt x="0" y="179"/>
                    <a:pt x="30" y="292"/>
                    <a:pt x="114" y="320"/>
                  </a:cubicBezTo>
                  <a:lnTo>
                    <a:pt x="1362" y="803"/>
                  </a:lnTo>
                  <a:lnTo>
                    <a:pt x="1419" y="803"/>
                  </a:lnTo>
                  <a:cubicBezTo>
                    <a:pt x="1505" y="803"/>
                    <a:pt x="1562" y="774"/>
                    <a:pt x="1562" y="717"/>
                  </a:cubicBezTo>
                  <a:cubicBezTo>
                    <a:pt x="1619" y="633"/>
                    <a:pt x="1562" y="547"/>
                    <a:pt x="1476" y="490"/>
                  </a:cubicBezTo>
                  <a:lnTo>
                    <a:pt x="227" y="9"/>
                  </a:lnTo>
                  <a:cubicBezTo>
                    <a:pt x="212" y="3"/>
                    <a:pt x="19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8" name="Google Shape;17728;p134"/>
            <p:cNvSpPr/>
            <p:nvPr/>
          </p:nvSpPr>
          <p:spPr>
            <a:xfrm>
              <a:off x="5531075" y="5458425"/>
              <a:ext cx="259650" cy="17050"/>
            </a:xfrm>
            <a:custGeom>
              <a:avLst/>
              <a:gdLst/>
              <a:ahLst/>
              <a:cxnLst/>
              <a:rect l="l" t="t" r="r" b="b"/>
              <a:pathLst>
                <a:path w="10386" h="682" extrusionOk="0">
                  <a:moveTo>
                    <a:pt x="10356" y="0"/>
                  </a:moveTo>
                  <a:lnTo>
                    <a:pt x="0" y="84"/>
                  </a:lnTo>
                  <a:lnTo>
                    <a:pt x="0" y="681"/>
                  </a:lnTo>
                  <a:lnTo>
                    <a:pt x="10385" y="652"/>
                  </a:lnTo>
                  <a:lnTo>
                    <a:pt x="103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9" name="Google Shape;17729;p134"/>
            <p:cNvSpPr/>
            <p:nvPr/>
          </p:nvSpPr>
          <p:spPr>
            <a:xfrm>
              <a:off x="5666525" y="5105825"/>
              <a:ext cx="101500" cy="22750"/>
            </a:xfrm>
            <a:custGeom>
              <a:avLst/>
              <a:gdLst/>
              <a:ahLst/>
              <a:cxnLst/>
              <a:rect l="l" t="t" r="r" b="b"/>
              <a:pathLst>
                <a:path w="4060" h="910" extrusionOk="0">
                  <a:moveTo>
                    <a:pt x="0" y="1"/>
                  </a:moveTo>
                  <a:lnTo>
                    <a:pt x="0" y="30"/>
                  </a:lnTo>
                  <a:lnTo>
                    <a:pt x="57" y="655"/>
                  </a:lnTo>
                  <a:cubicBezTo>
                    <a:pt x="781" y="838"/>
                    <a:pt x="1491" y="909"/>
                    <a:pt x="2161" y="909"/>
                  </a:cubicBezTo>
                  <a:cubicBezTo>
                    <a:pt x="2831" y="909"/>
                    <a:pt x="3462" y="838"/>
                    <a:pt x="4030" y="739"/>
                  </a:cubicBezTo>
                  <a:lnTo>
                    <a:pt x="4059" y="201"/>
                  </a:lnTo>
                  <a:lnTo>
                    <a:pt x="4059" y="201"/>
                  </a:lnTo>
                  <a:cubicBezTo>
                    <a:pt x="3719" y="257"/>
                    <a:pt x="3405" y="285"/>
                    <a:pt x="3065" y="285"/>
                  </a:cubicBezTo>
                  <a:lnTo>
                    <a:pt x="2043" y="285"/>
                  </a:lnTo>
                  <a:cubicBezTo>
                    <a:pt x="1249" y="228"/>
                    <a:pt x="541" y="11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0" name="Google Shape;17730;p134"/>
            <p:cNvSpPr/>
            <p:nvPr/>
          </p:nvSpPr>
          <p:spPr>
            <a:xfrm>
              <a:off x="5668675" y="5139875"/>
              <a:ext cx="97925" cy="21850"/>
            </a:xfrm>
            <a:custGeom>
              <a:avLst/>
              <a:gdLst/>
              <a:ahLst/>
              <a:cxnLst/>
              <a:rect l="l" t="t" r="r" b="b"/>
              <a:pathLst>
                <a:path w="3917" h="874" extrusionOk="0">
                  <a:moveTo>
                    <a:pt x="1" y="1"/>
                  </a:moveTo>
                  <a:lnTo>
                    <a:pt x="58" y="655"/>
                  </a:lnTo>
                  <a:cubicBezTo>
                    <a:pt x="752" y="810"/>
                    <a:pt x="1440" y="874"/>
                    <a:pt x="2089" y="874"/>
                  </a:cubicBezTo>
                  <a:cubicBezTo>
                    <a:pt x="2738" y="874"/>
                    <a:pt x="3348" y="810"/>
                    <a:pt x="3887" y="711"/>
                  </a:cubicBezTo>
                  <a:lnTo>
                    <a:pt x="3916" y="201"/>
                  </a:lnTo>
                  <a:lnTo>
                    <a:pt x="3916" y="201"/>
                  </a:lnTo>
                  <a:cubicBezTo>
                    <a:pt x="3500" y="250"/>
                    <a:pt x="3078" y="270"/>
                    <a:pt x="2667" y="270"/>
                  </a:cubicBezTo>
                  <a:cubicBezTo>
                    <a:pt x="1648" y="270"/>
                    <a:pt x="688" y="14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1" name="Google Shape;17731;p134"/>
            <p:cNvSpPr/>
            <p:nvPr/>
          </p:nvSpPr>
          <p:spPr>
            <a:xfrm>
              <a:off x="5666525" y="5106575"/>
              <a:ext cx="101500" cy="24000"/>
            </a:xfrm>
            <a:custGeom>
              <a:avLst/>
              <a:gdLst/>
              <a:ahLst/>
              <a:cxnLst/>
              <a:rect l="l" t="t" r="r" b="b"/>
              <a:pathLst>
                <a:path w="4060" h="960" extrusionOk="0">
                  <a:moveTo>
                    <a:pt x="0" y="0"/>
                  </a:moveTo>
                  <a:lnTo>
                    <a:pt x="57" y="625"/>
                  </a:lnTo>
                  <a:lnTo>
                    <a:pt x="57" y="652"/>
                  </a:lnTo>
                  <a:cubicBezTo>
                    <a:pt x="981" y="869"/>
                    <a:pt x="1881" y="960"/>
                    <a:pt x="2707" y="960"/>
                  </a:cubicBezTo>
                  <a:cubicBezTo>
                    <a:pt x="3175" y="960"/>
                    <a:pt x="3619" y="931"/>
                    <a:pt x="4030" y="879"/>
                  </a:cubicBezTo>
                  <a:lnTo>
                    <a:pt x="4030" y="709"/>
                  </a:lnTo>
                  <a:lnTo>
                    <a:pt x="4059" y="171"/>
                  </a:lnTo>
                  <a:lnTo>
                    <a:pt x="4059" y="171"/>
                  </a:lnTo>
                  <a:cubicBezTo>
                    <a:pt x="3719" y="227"/>
                    <a:pt x="3405" y="255"/>
                    <a:pt x="3065" y="255"/>
                  </a:cubicBezTo>
                  <a:lnTo>
                    <a:pt x="2043" y="255"/>
                  </a:lnTo>
                  <a:cubicBezTo>
                    <a:pt x="1278" y="198"/>
                    <a:pt x="541" y="84"/>
                    <a:pt x="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2" name="Google Shape;17732;p134"/>
            <p:cNvSpPr/>
            <p:nvPr/>
          </p:nvSpPr>
          <p:spPr>
            <a:xfrm>
              <a:off x="6011275" y="5001575"/>
              <a:ext cx="280250" cy="328450"/>
            </a:xfrm>
            <a:custGeom>
              <a:avLst/>
              <a:gdLst/>
              <a:ahLst/>
              <a:cxnLst/>
              <a:rect l="l" t="t" r="r" b="b"/>
              <a:pathLst>
                <a:path w="11210" h="13138" extrusionOk="0">
                  <a:moveTo>
                    <a:pt x="3973" y="1"/>
                  </a:moveTo>
                  <a:cubicBezTo>
                    <a:pt x="3265" y="682"/>
                    <a:pt x="1733" y="2044"/>
                    <a:pt x="30" y="2441"/>
                  </a:cubicBezTo>
                  <a:lnTo>
                    <a:pt x="1" y="2441"/>
                  </a:lnTo>
                  <a:lnTo>
                    <a:pt x="909" y="3547"/>
                  </a:lnTo>
                  <a:lnTo>
                    <a:pt x="938" y="3576"/>
                  </a:lnTo>
                  <a:lnTo>
                    <a:pt x="1108" y="3774"/>
                  </a:lnTo>
                  <a:lnTo>
                    <a:pt x="1136" y="3830"/>
                  </a:lnTo>
                  <a:lnTo>
                    <a:pt x="1335" y="4057"/>
                  </a:lnTo>
                  <a:lnTo>
                    <a:pt x="1760" y="4598"/>
                  </a:lnTo>
                  <a:lnTo>
                    <a:pt x="1789" y="4625"/>
                  </a:lnTo>
                  <a:lnTo>
                    <a:pt x="2187" y="5108"/>
                  </a:lnTo>
                  <a:lnTo>
                    <a:pt x="2187" y="5136"/>
                  </a:lnTo>
                  <a:lnTo>
                    <a:pt x="7208" y="11294"/>
                  </a:lnTo>
                  <a:lnTo>
                    <a:pt x="8683" y="13137"/>
                  </a:lnTo>
                  <a:lnTo>
                    <a:pt x="10529" y="11748"/>
                  </a:lnTo>
                  <a:lnTo>
                    <a:pt x="10726" y="11605"/>
                  </a:lnTo>
                  <a:lnTo>
                    <a:pt x="11210" y="11237"/>
                  </a:lnTo>
                  <a:lnTo>
                    <a:pt x="10953" y="10783"/>
                  </a:lnTo>
                  <a:lnTo>
                    <a:pt x="10472" y="9932"/>
                  </a:lnTo>
                  <a:cubicBezTo>
                    <a:pt x="10443" y="9989"/>
                    <a:pt x="10415" y="10046"/>
                    <a:pt x="10386" y="10130"/>
                  </a:cubicBezTo>
                  <a:lnTo>
                    <a:pt x="5705" y="2695"/>
                  </a:lnTo>
                  <a:lnTo>
                    <a:pt x="5421" y="2271"/>
                  </a:lnTo>
                  <a:lnTo>
                    <a:pt x="5081" y="1703"/>
                  </a:lnTo>
                  <a:lnTo>
                    <a:pt x="4967" y="1560"/>
                  </a:lnTo>
                  <a:lnTo>
                    <a:pt x="4684" y="1106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3" name="Google Shape;17733;p134"/>
            <p:cNvSpPr/>
            <p:nvPr/>
          </p:nvSpPr>
          <p:spPr>
            <a:xfrm>
              <a:off x="6128350" y="5244750"/>
              <a:ext cx="220625" cy="217950"/>
            </a:xfrm>
            <a:custGeom>
              <a:avLst/>
              <a:gdLst/>
              <a:ahLst/>
              <a:cxnLst/>
              <a:rect l="l" t="t" r="r" b="b"/>
              <a:pathLst>
                <a:path w="8825" h="8718" extrusionOk="0">
                  <a:moveTo>
                    <a:pt x="6150" y="0"/>
                  </a:moveTo>
                  <a:cubicBezTo>
                    <a:pt x="6018" y="0"/>
                    <a:pt x="5870" y="41"/>
                    <a:pt x="5789" y="205"/>
                  </a:cubicBezTo>
                  <a:cubicBezTo>
                    <a:pt x="5760" y="262"/>
                    <a:pt x="5732" y="319"/>
                    <a:pt x="5703" y="403"/>
                  </a:cubicBezTo>
                  <a:cubicBezTo>
                    <a:pt x="5703" y="459"/>
                    <a:pt x="5676" y="516"/>
                    <a:pt x="5676" y="602"/>
                  </a:cubicBezTo>
                  <a:cubicBezTo>
                    <a:pt x="5646" y="1481"/>
                    <a:pt x="3633" y="2162"/>
                    <a:pt x="3633" y="2162"/>
                  </a:cubicBezTo>
                  <a:lnTo>
                    <a:pt x="3406" y="1878"/>
                  </a:lnTo>
                  <a:cubicBezTo>
                    <a:pt x="3250" y="1657"/>
                    <a:pt x="2991" y="1539"/>
                    <a:pt x="2737" y="1539"/>
                  </a:cubicBezTo>
                  <a:cubicBezTo>
                    <a:pt x="2665" y="1539"/>
                    <a:pt x="2594" y="1548"/>
                    <a:pt x="2525" y="1567"/>
                  </a:cubicBezTo>
                  <a:cubicBezTo>
                    <a:pt x="2498" y="1594"/>
                    <a:pt x="2468" y="1594"/>
                    <a:pt x="2441" y="1594"/>
                  </a:cubicBezTo>
                  <a:cubicBezTo>
                    <a:pt x="2384" y="1624"/>
                    <a:pt x="2327" y="1651"/>
                    <a:pt x="2298" y="1681"/>
                  </a:cubicBezTo>
                  <a:lnTo>
                    <a:pt x="1901" y="1908"/>
                  </a:lnTo>
                  <a:cubicBezTo>
                    <a:pt x="1646" y="2078"/>
                    <a:pt x="1503" y="2362"/>
                    <a:pt x="1503" y="2616"/>
                  </a:cubicBezTo>
                  <a:cubicBezTo>
                    <a:pt x="1503" y="2816"/>
                    <a:pt x="1560" y="2986"/>
                    <a:pt x="1674" y="3156"/>
                  </a:cubicBezTo>
                  <a:lnTo>
                    <a:pt x="1192" y="4348"/>
                  </a:lnTo>
                  <a:lnTo>
                    <a:pt x="822" y="5283"/>
                  </a:lnTo>
                  <a:lnTo>
                    <a:pt x="255" y="6645"/>
                  </a:lnTo>
                  <a:cubicBezTo>
                    <a:pt x="1" y="7213"/>
                    <a:pt x="1" y="7866"/>
                    <a:pt x="255" y="8404"/>
                  </a:cubicBezTo>
                  <a:cubicBezTo>
                    <a:pt x="312" y="8518"/>
                    <a:pt x="368" y="8604"/>
                    <a:pt x="455" y="8718"/>
                  </a:cubicBezTo>
                  <a:lnTo>
                    <a:pt x="8824" y="2759"/>
                  </a:lnTo>
                  <a:cubicBezTo>
                    <a:pt x="8740" y="2616"/>
                    <a:pt x="8683" y="2475"/>
                    <a:pt x="8597" y="2362"/>
                  </a:cubicBezTo>
                  <a:cubicBezTo>
                    <a:pt x="7662" y="829"/>
                    <a:pt x="6697" y="375"/>
                    <a:pt x="6697" y="375"/>
                  </a:cubicBezTo>
                  <a:lnTo>
                    <a:pt x="6384" y="35"/>
                  </a:lnTo>
                  <a:cubicBezTo>
                    <a:pt x="6336" y="22"/>
                    <a:pt x="6247" y="0"/>
                    <a:pt x="6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4" name="Google Shape;17734;p134"/>
            <p:cNvSpPr/>
            <p:nvPr/>
          </p:nvSpPr>
          <p:spPr>
            <a:xfrm>
              <a:off x="6265225" y="5250525"/>
              <a:ext cx="34825" cy="101525"/>
            </a:xfrm>
            <a:custGeom>
              <a:avLst/>
              <a:gdLst/>
              <a:ahLst/>
              <a:cxnLst/>
              <a:rect l="l" t="t" r="r" b="b"/>
              <a:pathLst>
                <a:path w="1393" h="4061" extrusionOk="0">
                  <a:moveTo>
                    <a:pt x="1212" y="1"/>
                  </a:moveTo>
                  <a:cubicBezTo>
                    <a:pt x="1184" y="1"/>
                    <a:pt x="1156" y="11"/>
                    <a:pt x="1136" y="31"/>
                  </a:cubicBezTo>
                  <a:cubicBezTo>
                    <a:pt x="1022" y="88"/>
                    <a:pt x="655" y="542"/>
                    <a:pt x="484" y="1250"/>
                  </a:cubicBezTo>
                  <a:cubicBezTo>
                    <a:pt x="314" y="1874"/>
                    <a:pt x="285" y="2868"/>
                    <a:pt x="995" y="4003"/>
                  </a:cubicBezTo>
                  <a:cubicBezTo>
                    <a:pt x="1022" y="4031"/>
                    <a:pt x="1079" y="4060"/>
                    <a:pt x="1136" y="4060"/>
                  </a:cubicBezTo>
                  <a:cubicBezTo>
                    <a:pt x="1165" y="4060"/>
                    <a:pt x="1193" y="4060"/>
                    <a:pt x="1222" y="4031"/>
                  </a:cubicBezTo>
                  <a:cubicBezTo>
                    <a:pt x="1279" y="4003"/>
                    <a:pt x="1306" y="3890"/>
                    <a:pt x="1249" y="3833"/>
                  </a:cubicBezTo>
                  <a:cubicBezTo>
                    <a:pt x="1" y="1817"/>
                    <a:pt x="1249" y="342"/>
                    <a:pt x="1306" y="285"/>
                  </a:cubicBezTo>
                  <a:cubicBezTo>
                    <a:pt x="1363" y="228"/>
                    <a:pt x="1392" y="144"/>
                    <a:pt x="1336" y="88"/>
                  </a:cubicBezTo>
                  <a:cubicBezTo>
                    <a:pt x="1317" y="32"/>
                    <a:pt x="1263" y="1"/>
                    <a:pt x="1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5" name="Google Shape;17735;p134"/>
            <p:cNvSpPr/>
            <p:nvPr/>
          </p:nvSpPr>
          <p:spPr>
            <a:xfrm>
              <a:off x="6153900" y="5341875"/>
              <a:ext cx="40425" cy="15850"/>
            </a:xfrm>
            <a:custGeom>
              <a:avLst/>
              <a:gdLst/>
              <a:ahLst/>
              <a:cxnLst/>
              <a:rect l="l" t="t" r="r" b="b"/>
              <a:pathLst>
                <a:path w="1617" h="634" extrusionOk="0">
                  <a:moveTo>
                    <a:pt x="1436" y="1"/>
                  </a:moveTo>
                  <a:cubicBezTo>
                    <a:pt x="1421" y="1"/>
                    <a:pt x="1405" y="3"/>
                    <a:pt x="1389" y="9"/>
                  </a:cubicBezTo>
                  <a:lnTo>
                    <a:pt x="141" y="320"/>
                  </a:lnTo>
                  <a:cubicBezTo>
                    <a:pt x="57" y="320"/>
                    <a:pt x="0" y="406"/>
                    <a:pt x="27" y="490"/>
                  </a:cubicBezTo>
                  <a:cubicBezTo>
                    <a:pt x="27" y="576"/>
                    <a:pt x="114" y="633"/>
                    <a:pt x="170" y="633"/>
                  </a:cubicBezTo>
                  <a:cubicBezTo>
                    <a:pt x="198" y="633"/>
                    <a:pt x="198" y="633"/>
                    <a:pt x="198" y="604"/>
                  </a:cubicBezTo>
                  <a:lnTo>
                    <a:pt x="1476" y="320"/>
                  </a:lnTo>
                  <a:cubicBezTo>
                    <a:pt x="1560" y="293"/>
                    <a:pt x="1616" y="206"/>
                    <a:pt x="1589" y="122"/>
                  </a:cubicBezTo>
                  <a:cubicBezTo>
                    <a:pt x="1565" y="52"/>
                    <a:pt x="1504" y="1"/>
                    <a:pt x="1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6" name="Google Shape;17736;p134"/>
            <p:cNvSpPr/>
            <p:nvPr/>
          </p:nvSpPr>
          <p:spPr>
            <a:xfrm>
              <a:off x="6143950" y="5364575"/>
              <a:ext cx="41175" cy="16525"/>
            </a:xfrm>
            <a:custGeom>
              <a:avLst/>
              <a:gdLst/>
              <a:ahLst/>
              <a:cxnLst/>
              <a:rect l="l" t="t" r="r" b="b"/>
              <a:pathLst>
                <a:path w="1647" h="661" extrusionOk="0">
                  <a:moveTo>
                    <a:pt x="1482" y="1"/>
                  </a:moveTo>
                  <a:cubicBezTo>
                    <a:pt x="1469" y="1"/>
                    <a:pt x="1457" y="3"/>
                    <a:pt x="1447" y="9"/>
                  </a:cubicBezTo>
                  <a:lnTo>
                    <a:pt x="114" y="349"/>
                  </a:lnTo>
                  <a:cubicBezTo>
                    <a:pt x="28" y="349"/>
                    <a:pt x="1" y="433"/>
                    <a:pt x="1" y="520"/>
                  </a:cubicBezTo>
                  <a:cubicBezTo>
                    <a:pt x="28" y="604"/>
                    <a:pt x="85" y="660"/>
                    <a:pt x="171" y="660"/>
                  </a:cubicBezTo>
                  <a:lnTo>
                    <a:pt x="198" y="633"/>
                  </a:lnTo>
                  <a:lnTo>
                    <a:pt x="1504" y="293"/>
                  </a:lnTo>
                  <a:cubicBezTo>
                    <a:pt x="1590" y="293"/>
                    <a:pt x="1647" y="206"/>
                    <a:pt x="1617" y="122"/>
                  </a:cubicBezTo>
                  <a:cubicBezTo>
                    <a:pt x="1617" y="52"/>
                    <a:pt x="1541" y="1"/>
                    <a:pt x="1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7" name="Google Shape;17737;p134"/>
            <p:cNvSpPr/>
            <p:nvPr/>
          </p:nvSpPr>
          <p:spPr>
            <a:xfrm>
              <a:off x="6134025" y="5303775"/>
              <a:ext cx="219925" cy="164600"/>
            </a:xfrm>
            <a:custGeom>
              <a:avLst/>
              <a:gdLst/>
              <a:ahLst/>
              <a:cxnLst/>
              <a:rect l="l" t="t" r="r" b="b"/>
              <a:pathLst>
                <a:path w="8797" h="6584" extrusionOk="0">
                  <a:moveTo>
                    <a:pt x="8400" y="1"/>
                  </a:moveTo>
                  <a:lnTo>
                    <a:pt x="1" y="6073"/>
                  </a:lnTo>
                  <a:lnTo>
                    <a:pt x="341" y="6584"/>
                  </a:lnTo>
                  <a:lnTo>
                    <a:pt x="8797" y="511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8" name="Google Shape;17738;p134"/>
            <p:cNvSpPr/>
            <p:nvPr/>
          </p:nvSpPr>
          <p:spPr>
            <a:xfrm>
              <a:off x="6033975" y="5029225"/>
              <a:ext cx="101500" cy="73800"/>
            </a:xfrm>
            <a:custGeom>
              <a:avLst/>
              <a:gdLst/>
              <a:ahLst/>
              <a:cxnLst/>
              <a:rect l="l" t="t" r="r" b="b"/>
              <a:pathLst>
                <a:path w="4060" h="2952" extrusionOk="0">
                  <a:moveTo>
                    <a:pt x="3776" y="0"/>
                  </a:moveTo>
                  <a:cubicBezTo>
                    <a:pt x="3435" y="370"/>
                    <a:pt x="3038" y="711"/>
                    <a:pt x="2641" y="995"/>
                  </a:cubicBezTo>
                  <a:cubicBezTo>
                    <a:pt x="2527" y="1079"/>
                    <a:pt x="2414" y="1135"/>
                    <a:pt x="2300" y="1222"/>
                  </a:cubicBezTo>
                  <a:cubicBezTo>
                    <a:pt x="1449" y="1789"/>
                    <a:pt x="568" y="2214"/>
                    <a:pt x="1" y="2441"/>
                  </a:cubicBezTo>
                  <a:lnTo>
                    <a:pt x="30" y="2470"/>
                  </a:lnTo>
                  <a:lnTo>
                    <a:pt x="200" y="2668"/>
                  </a:lnTo>
                  <a:lnTo>
                    <a:pt x="228" y="2724"/>
                  </a:lnTo>
                  <a:lnTo>
                    <a:pt x="427" y="2951"/>
                  </a:lnTo>
                  <a:cubicBezTo>
                    <a:pt x="1987" y="2357"/>
                    <a:pt x="3208" y="1362"/>
                    <a:pt x="4059" y="454"/>
                  </a:cubicBezTo>
                  <a:lnTo>
                    <a:pt x="3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9" name="Google Shape;17739;p134"/>
            <p:cNvSpPr/>
            <p:nvPr/>
          </p:nvSpPr>
          <p:spPr>
            <a:xfrm>
              <a:off x="6055250" y="5058325"/>
              <a:ext cx="98675" cy="70975"/>
            </a:xfrm>
            <a:custGeom>
              <a:avLst/>
              <a:gdLst/>
              <a:ahLst/>
              <a:cxnLst/>
              <a:rect l="l" t="t" r="r" b="b"/>
              <a:pathLst>
                <a:path w="3947" h="2839" extrusionOk="0">
                  <a:moveTo>
                    <a:pt x="3662" y="1"/>
                  </a:moveTo>
                  <a:cubicBezTo>
                    <a:pt x="2498" y="1136"/>
                    <a:pt x="938" y="1958"/>
                    <a:pt x="1" y="2328"/>
                  </a:cubicBezTo>
                  <a:lnTo>
                    <a:pt x="30" y="2355"/>
                  </a:lnTo>
                  <a:lnTo>
                    <a:pt x="428" y="2838"/>
                  </a:lnTo>
                  <a:cubicBezTo>
                    <a:pt x="1930" y="2271"/>
                    <a:pt x="3122" y="1306"/>
                    <a:pt x="3946" y="425"/>
                  </a:cubicBezTo>
                  <a:lnTo>
                    <a:pt x="3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0" name="Google Shape;17740;p134"/>
            <p:cNvSpPr/>
            <p:nvPr/>
          </p:nvSpPr>
          <p:spPr>
            <a:xfrm>
              <a:off x="6034725" y="5029225"/>
              <a:ext cx="103575" cy="73800"/>
            </a:xfrm>
            <a:custGeom>
              <a:avLst/>
              <a:gdLst/>
              <a:ahLst/>
              <a:cxnLst/>
              <a:rect l="l" t="t" r="r" b="b"/>
              <a:pathLst>
                <a:path w="4143" h="2952" extrusionOk="0">
                  <a:moveTo>
                    <a:pt x="3746" y="0"/>
                  </a:moveTo>
                  <a:cubicBezTo>
                    <a:pt x="3405" y="370"/>
                    <a:pt x="3008" y="681"/>
                    <a:pt x="2611" y="995"/>
                  </a:cubicBezTo>
                  <a:cubicBezTo>
                    <a:pt x="2497" y="1079"/>
                    <a:pt x="2384" y="1135"/>
                    <a:pt x="2270" y="1222"/>
                  </a:cubicBezTo>
                  <a:cubicBezTo>
                    <a:pt x="1419" y="1789"/>
                    <a:pt x="568" y="2214"/>
                    <a:pt x="0" y="2470"/>
                  </a:cubicBezTo>
                  <a:lnTo>
                    <a:pt x="170" y="2668"/>
                  </a:lnTo>
                  <a:lnTo>
                    <a:pt x="198" y="2724"/>
                  </a:lnTo>
                  <a:lnTo>
                    <a:pt x="397" y="2951"/>
                  </a:lnTo>
                  <a:cubicBezTo>
                    <a:pt x="1957" y="2357"/>
                    <a:pt x="3262" y="1476"/>
                    <a:pt x="4143" y="597"/>
                  </a:cubicBezTo>
                  <a:lnTo>
                    <a:pt x="4029" y="45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1" name="Google Shape;17741;p134"/>
            <p:cNvSpPr/>
            <p:nvPr/>
          </p:nvSpPr>
          <p:spPr>
            <a:xfrm>
              <a:off x="5538150" y="3486450"/>
              <a:ext cx="57450" cy="13375"/>
            </a:xfrm>
            <a:custGeom>
              <a:avLst/>
              <a:gdLst/>
              <a:ahLst/>
              <a:cxnLst/>
              <a:rect l="l" t="t" r="r" b="b"/>
              <a:pathLst>
                <a:path w="2298" h="535" extrusionOk="0">
                  <a:moveTo>
                    <a:pt x="1175" y="1"/>
                  </a:moveTo>
                  <a:cubicBezTo>
                    <a:pt x="550" y="1"/>
                    <a:pt x="133" y="233"/>
                    <a:pt x="114" y="251"/>
                  </a:cubicBezTo>
                  <a:cubicBezTo>
                    <a:pt x="28" y="281"/>
                    <a:pt x="1" y="394"/>
                    <a:pt x="58" y="451"/>
                  </a:cubicBezTo>
                  <a:cubicBezTo>
                    <a:pt x="85" y="508"/>
                    <a:pt x="142" y="535"/>
                    <a:pt x="198" y="535"/>
                  </a:cubicBezTo>
                  <a:lnTo>
                    <a:pt x="255" y="535"/>
                  </a:lnTo>
                  <a:cubicBezTo>
                    <a:pt x="293" y="517"/>
                    <a:pt x="637" y="319"/>
                    <a:pt x="1159" y="319"/>
                  </a:cubicBezTo>
                  <a:cubicBezTo>
                    <a:pt x="1416" y="319"/>
                    <a:pt x="1716" y="367"/>
                    <a:pt x="2044" y="508"/>
                  </a:cubicBezTo>
                  <a:cubicBezTo>
                    <a:pt x="2065" y="514"/>
                    <a:pt x="2085" y="518"/>
                    <a:pt x="2106" y="518"/>
                  </a:cubicBezTo>
                  <a:cubicBezTo>
                    <a:pt x="2167" y="518"/>
                    <a:pt x="2221" y="486"/>
                    <a:pt x="2241" y="421"/>
                  </a:cubicBezTo>
                  <a:cubicBezTo>
                    <a:pt x="2298" y="337"/>
                    <a:pt x="2241" y="251"/>
                    <a:pt x="2157" y="194"/>
                  </a:cubicBezTo>
                  <a:cubicBezTo>
                    <a:pt x="1798" y="51"/>
                    <a:pt x="1464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2" name="Google Shape;17742;p134"/>
            <p:cNvSpPr/>
            <p:nvPr/>
          </p:nvSpPr>
          <p:spPr>
            <a:xfrm>
              <a:off x="6112750" y="3994850"/>
              <a:ext cx="59600" cy="15725"/>
            </a:xfrm>
            <a:custGeom>
              <a:avLst/>
              <a:gdLst/>
              <a:ahLst/>
              <a:cxnLst/>
              <a:rect l="l" t="t" r="r" b="b"/>
              <a:pathLst>
                <a:path w="2384" h="629" extrusionOk="0">
                  <a:moveTo>
                    <a:pt x="1676" y="1"/>
                  </a:moveTo>
                  <a:cubicBezTo>
                    <a:pt x="878" y="1"/>
                    <a:pt x="160" y="323"/>
                    <a:pt x="114" y="345"/>
                  </a:cubicBezTo>
                  <a:cubicBezTo>
                    <a:pt x="28" y="375"/>
                    <a:pt x="0" y="459"/>
                    <a:pt x="28" y="545"/>
                  </a:cubicBezTo>
                  <a:cubicBezTo>
                    <a:pt x="57" y="602"/>
                    <a:pt x="114" y="629"/>
                    <a:pt x="171" y="629"/>
                  </a:cubicBezTo>
                  <a:lnTo>
                    <a:pt x="255" y="629"/>
                  </a:lnTo>
                  <a:cubicBezTo>
                    <a:pt x="255" y="629"/>
                    <a:pt x="923" y="314"/>
                    <a:pt x="1645" y="314"/>
                  </a:cubicBezTo>
                  <a:cubicBezTo>
                    <a:pt x="1816" y="314"/>
                    <a:pt x="1989" y="331"/>
                    <a:pt x="2157" y="375"/>
                  </a:cubicBezTo>
                  <a:cubicBezTo>
                    <a:pt x="2241" y="375"/>
                    <a:pt x="2327" y="318"/>
                    <a:pt x="2354" y="232"/>
                  </a:cubicBezTo>
                  <a:cubicBezTo>
                    <a:pt x="2384" y="148"/>
                    <a:pt x="2327" y="61"/>
                    <a:pt x="2241" y="61"/>
                  </a:cubicBezTo>
                  <a:cubicBezTo>
                    <a:pt x="2053" y="18"/>
                    <a:pt x="1863" y="1"/>
                    <a:pt x="1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3" name="Google Shape;17743;p134"/>
            <p:cNvSpPr/>
            <p:nvPr/>
          </p:nvSpPr>
          <p:spPr>
            <a:xfrm>
              <a:off x="5750225" y="3200825"/>
              <a:ext cx="95075" cy="35125"/>
            </a:xfrm>
            <a:custGeom>
              <a:avLst/>
              <a:gdLst/>
              <a:ahLst/>
              <a:cxnLst/>
              <a:rect l="l" t="t" r="r" b="b"/>
              <a:pathLst>
                <a:path w="3803" h="1405" extrusionOk="0">
                  <a:moveTo>
                    <a:pt x="2023" y="1"/>
                  </a:moveTo>
                  <a:cubicBezTo>
                    <a:pt x="1989" y="1"/>
                    <a:pt x="1971" y="9"/>
                    <a:pt x="1960" y="15"/>
                  </a:cubicBezTo>
                  <a:cubicBezTo>
                    <a:pt x="1873" y="42"/>
                    <a:pt x="1789" y="99"/>
                    <a:pt x="1703" y="129"/>
                  </a:cubicBezTo>
                  <a:cubicBezTo>
                    <a:pt x="1562" y="213"/>
                    <a:pt x="1476" y="383"/>
                    <a:pt x="1476" y="553"/>
                  </a:cubicBezTo>
                  <a:lnTo>
                    <a:pt x="1676" y="1007"/>
                  </a:lnTo>
                  <a:cubicBezTo>
                    <a:pt x="1374" y="890"/>
                    <a:pt x="992" y="773"/>
                    <a:pt x="654" y="773"/>
                  </a:cubicBezTo>
                  <a:cubicBezTo>
                    <a:pt x="421" y="773"/>
                    <a:pt x="209" y="829"/>
                    <a:pt x="57" y="980"/>
                  </a:cubicBezTo>
                  <a:cubicBezTo>
                    <a:pt x="1" y="1064"/>
                    <a:pt x="1" y="1150"/>
                    <a:pt x="57" y="1207"/>
                  </a:cubicBezTo>
                  <a:cubicBezTo>
                    <a:pt x="101" y="1235"/>
                    <a:pt x="143" y="1250"/>
                    <a:pt x="182" y="1250"/>
                  </a:cubicBezTo>
                  <a:cubicBezTo>
                    <a:pt x="221" y="1250"/>
                    <a:pt x="256" y="1235"/>
                    <a:pt x="284" y="1207"/>
                  </a:cubicBezTo>
                  <a:cubicBezTo>
                    <a:pt x="359" y="1123"/>
                    <a:pt x="483" y="1088"/>
                    <a:pt x="635" y="1088"/>
                  </a:cubicBezTo>
                  <a:cubicBezTo>
                    <a:pt x="947" y="1088"/>
                    <a:pt x="1379" y="1234"/>
                    <a:pt x="1760" y="1404"/>
                  </a:cubicBezTo>
                  <a:lnTo>
                    <a:pt x="1846" y="1404"/>
                  </a:lnTo>
                  <a:cubicBezTo>
                    <a:pt x="1903" y="1404"/>
                    <a:pt x="1960" y="1404"/>
                    <a:pt x="1987" y="1348"/>
                  </a:cubicBezTo>
                  <a:cubicBezTo>
                    <a:pt x="2073" y="1291"/>
                    <a:pt x="2100" y="1177"/>
                    <a:pt x="2044" y="1093"/>
                  </a:cubicBezTo>
                  <a:lnTo>
                    <a:pt x="1789" y="496"/>
                  </a:lnTo>
                  <a:cubicBezTo>
                    <a:pt x="1789" y="469"/>
                    <a:pt x="1817" y="412"/>
                    <a:pt x="1846" y="412"/>
                  </a:cubicBezTo>
                  <a:cubicBezTo>
                    <a:pt x="1903" y="383"/>
                    <a:pt x="1987" y="326"/>
                    <a:pt x="2044" y="299"/>
                  </a:cubicBezTo>
                  <a:cubicBezTo>
                    <a:pt x="2243" y="356"/>
                    <a:pt x="2952" y="810"/>
                    <a:pt x="3519" y="1234"/>
                  </a:cubicBezTo>
                  <a:cubicBezTo>
                    <a:pt x="3553" y="1256"/>
                    <a:pt x="3585" y="1266"/>
                    <a:pt x="3617" y="1266"/>
                  </a:cubicBezTo>
                  <a:cubicBezTo>
                    <a:pt x="3666" y="1266"/>
                    <a:pt x="3711" y="1242"/>
                    <a:pt x="3746" y="1207"/>
                  </a:cubicBezTo>
                  <a:cubicBezTo>
                    <a:pt x="3803" y="1121"/>
                    <a:pt x="3776" y="1037"/>
                    <a:pt x="3719" y="980"/>
                  </a:cubicBezTo>
                  <a:cubicBezTo>
                    <a:pt x="2525" y="125"/>
                    <a:pt x="2154" y="1"/>
                    <a:pt x="2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4" name="Google Shape;17744;p134"/>
            <p:cNvSpPr/>
            <p:nvPr/>
          </p:nvSpPr>
          <p:spPr>
            <a:xfrm>
              <a:off x="5750225" y="3171350"/>
              <a:ext cx="47575" cy="45475"/>
            </a:xfrm>
            <a:custGeom>
              <a:avLst/>
              <a:gdLst/>
              <a:ahLst/>
              <a:cxnLst/>
              <a:rect l="l" t="t" r="r" b="b"/>
              <a:pathLst>
                <a:path w="1903" h="1819" extrusionOk="0">
                  <a:moveTo>
                    <a:pt x="822" y="0"/>
                  </a:moveTo>
                  <a:cubicBezTo>
                    <a:pt x="771" y="0"/>
                    <a:pt x="729" y="32"/>
                    <a:pt x="711" y="86"/>
                  </a:cubicBezTo>
                  <a:cubicBezTo>
                    <a:pt x="1" y="1278"/>
                    <a:pt x="87" y="1421"/>
                    <a:pt x="144" y="1478"/>
                  </a:cubicBezTo>
                  <a:cubicBezTo>
                    <a:pt x="171" y="1535"/>
                    <a:pt x="257" y="1619"/>
                    <a:pt x="568" y="1762"/>
                  </a:cubicBezTo>
                  <a:cubicBezTo>
                    <a:pt x="625" y="1789"/>
                    <a:pt x="682" y="1818"/>
                    <a:pt x="738" y="1818"/>
                  </a:cubicBezTo>
                  <a:cubicBezTo>
                    <a:pt x="852" y="1818"/>
                    <a:pt x="995" y="1762"/>
                    <a:pt x="1052" y="1648"/>
                  </a:cubicBezTo>
                  <a:lnTo>
                    <a:pt x="1846" y="654"/>
                  </a:lnTo>
                  <a:cubicBezTo>
                    <a:pt x="1903" y="597"/>
                    <a:pt x="1873" y="484"/>
                    <a:pt x="1817" y="427"/>
                  </a:cubicBezTo>
                  <a:cubicBezTo>
                    <a:pt x="1795" y="406"/>
                    <a:pt x="1766" y="396"/>
                    <a:pt x="1734" y="396"/>
                  </a:cubicBezTo>
                  <a:cubicBezTo>
                    <a:pt x="1682" y="396"/>
                    <a:pt x="1625" y="421"/>
                    <a:pt x="1590" y="456"/>
                  </a:cubicBezTo>
                  <a:lnTo>
                    <a:pt x="825" y="1448"/>
                  </a:lnTo>
                  <a:cubicBezTo>
                    <a:pt x="807" y="1482"/>
                    <a:pt x="780" y="1496"/>
                    <a:pt x="756" y="1496"/>
                  </a:cubicBezTo>
                  <a:cubicBezTo>
                    <a:pt x="738" y="1496"/>
                    <a:pt x="722" y="1489"/>
                    <a:pt x="711" y="1478"/>
                  </a:cubicBezTo>
                  <a:cubicBezTo>
                    <a:pt x="541" y="1392"/>
                    <a:pt x="455" y="1364"/>
                    <a:pt x="427" y="1335"/>
                  </a:cubicBezTo>
                  <a:cubicBezTo>
                    <a:pt x="455" y="1165"/>
                    <a:pt x="738" y="654"/>
                    <a:pt x="965" y="229"/>
                  </a:cubicBezTo>
                  <a:cubicBezTo>
                    <a:pt x="1022" y="173"/>
                    <a:pt x="995" y="59"/>
                    <a:pt x="909" y="30"/>
                  </a:cubicBezTo>
                  <a:cubicBezTo>
                    <a:pt x="879" y="10"/>
                    <a:pt x="8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5" name="Google Shape;17745;p134"/>
            <p:cNvSpPr/>
            <p:nvPr/>
          </p:nvSpPr>
          <p:spPr>
            <a:xfrm>
              <a:off x="5990725" y="3699175"/>
              <a:ext cx="62450" cy="226275"/>
            </a:xfrm>
            <a:custGeom>
              <a:avLst/>
              <a:gdLst/>
              <a:ahLst/>
              <a:cxnLst/>
              <a:rect l="l" t="t" r="r" b="b"/>
              <a:pathLst>
                <a:path w="2498" h="9051" extrusionOk="0">
                  <a:moveTo>
                    <a:pt x="1390" y="0"/>
                  </a:moveTo>
                  <a:cubicBezTo>
                    <a:pt x="1390" y="0"/>
                    <a:pt x="1" y="992"/>
                    <a:pt x="1" y="3887"/>
                  </a:cubicBezTo>
                  <a:cubicBezTo>
                    <a:pt x="28" y="7405"/>
                    <a:pt x="1930" y="9051"/>
                    <a:pt x="1930" y="9051"/>
                  </a:cubicBezTo>
                  <a:lnTo>
                    <a:pt x="1987" y="7802"/>
                  </a:lnTo>
                  <a:cubicBezTo>
                    <a:pt x="58" y="3206"/>
                    <a:pt x="2498" y="454"/>
                    <a:pt x="2498" y="454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6" name="Google Shape;17746;p134"/>
            <p:cNvSpPr/>
            <p:nvPr/>
          </p:nvSpPr>
          <p:spPr>
            <a:xfrm>
              <a:off x="5703400" y="3682150"/>
              <a:ext cx="68125" cy="143325"/>
            </a:xfrm>
            <a:custGeom>
              <a:avLst/>
              <a:gdLst/>
              <a:ahLst/>
              <a:cxnLst/>
              <a:rect l="l" t="t" r="r" b="b"/>
              <a:pathLst>
                <a:path w="2725" h="5733" extrusionOk="0">
                  <a:moveTo>
                    <a:pt x="2214" y="0"/>
                  </a:moveTo>
                  <a:cubicBezTo>
                    <a:pt x="2214" y="0"/>
                    <a:pt x="852" y="4200"/>
                    <a:pt x="1" y="5419"/>
                  </a:cubicBezTo>
                  <a:lnTo>
                    <a:pt x="257" y="5732"/>
                  </a:lnTo>
                  <a:cubicBezTo>
                    <a:pt x="257" y="5732"/>
                    <a:pt x="2471" y="2781"/>
                    <a:pt x="2725" y="141"/>
                  </a:cubicBezTo>
                  <a:lnTo>
                    <a:pt x="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7" name="Google Shape;17747;p134"/>
          <p:cNvGrpSpPr/>
          <p:nvPr/>
        </p:nvGrpSpPr>
        <p:grpSpPr>
          <a:xfrm>
            <a:off x="5514056" y="4003880"/>
            <a:ext cx="1088778" cy="572708"/>
            <a:chOff x="2729725" y="4404700"/>
            <a:chExt cx="1144275" cy="601900"/>
          </a:xfrm>
        </p:grpSpPr>
        <p:sp>
          <p:nvSpPr>
            <p:cNvPr id="17748" name="Google Shape;17748;p134"/>
            <p:cNvSpPr/>
            <p:nvPr/>
          </p:nvSpPr>
          <p:spPr>
            <a:xfrm>
              <a:off x="3007125" y="4700800"/>
              <a:ext cx="866875" cy="255400"/>
            </a:xfrm>
            <a:custGeom>
              <a:avLst/>
              <a:gdLst/>
              <a:ahLst/>
              <a:cxnLst/>
              <a:rect l="l" t="t" r="r" b="b"/>
              <a:pathLst>
                <a:path w="34675" h="10216" extrusionOk="0">
                  <a:moveTo>
                    <a:pt x="6278" y="1"/>
                  </a:moveTo>
                  <a:cubicBezTo>
                    <a:pt x="6266" y="1"/>
                    <a:pt x="6255" y="1"/>
                    <a:pt x="6243" y="1"/>
                  </a:cubicBezTo>
                  <a:cubicBezTo>
                    <a:pt x="0" y="28"/>
                    <a:pt x="84" y="10216"/>
                    <a:pt x="84" y="10216"/>
                  </a:cubicBezTo>
                  <a:lnTo>
                    <a:pt x="34674" y="10216"/>
                  </a:lnTo>
                  <a:cubicBezTo>
                    <a:pt x="34060" y="8434"/>
                    <a:pt x="31290" y="6387"/>
                    <a:pt x="28717" y="6387"/>
                  </a:cubicBezTo>
                  <a:cubicBezTo>
                    <a:pt x="27724" y="6387"/>
                    <a:pt x="26761" y="6692"/>
                    <a:pt x="25962" y="7435"/>
                  </a:cubicBezTo>
                  <a:cubicBezTo>
                    <a:pt x="25564" y="7802"/>
                    <a:pt x="25144" y="7955"/>
                    <a:pt x="24706" y="7955"/>
                  </a:cubicBezTo>
                  <a:cubicBezTo>
                    <a:pt x="22468" y="7955"/>
                    <a:pt x="19780" y="3957"/>
                    <a:pt x="17406" y="3957"/>
                  </a:cubicBezTo>
                  <a:cubicBezTo>
                    <a:pt x="16862" y="3957"/>
                    <a:pt x="16335" y="4167"/>
                    <a:pt x="15834" y="4682"/>
                  </a:cubicBezTo>
                  <a:cubicBezTo>
                    <a:pt x="15315" y="5215"/>
                    <a:pt x="14876" y="5436"/>
                    <a:pt x="14477" y="5436"/>
                  </a:cubicBezTo>
                  <a:cubicBezTo>
                    <a:pt x="12498" y="5436"/>
                    <a:pt x="11466" y="1"/>
                    <a:pt x="6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9" name="Google Shape;17749;p134"/>
            <p:cNvSpPr/>
            <p:nvPr/>
          </p:nvSpPr>
          <p:spPr>
            <a:xfrm>
              <a:off x="2731875" y="4406400"/>
              <a:ext cx="531325" cy="564675"/>
            </a:xfrm>
            <a:custGeom>
              <a:avLst/>
              <a:gdLst/>
              <a:ahLst/>
              <a:cxnLst/>
              <a:rect l="l" t="t" r="r" b="b"/>
              <a:pathLst>
                <a:path w="21253" h="22587" extrusionOk="0">
                  <a:moveTo>
                    <a:pt x="7719" y="0"/>
                  </a:moveTo>
                  <a:cubicBezTo>
                    <a:pt x="7719" y="0"/>
                    <a:pt x="5476" y="7975"/>
                    <a:pt x="11946" y="19381"/>
                  </a:cubicBezTo>
                  <a:cubicBezTo>
                    <a:pt x="11946" y="19381"/>
                    <a:pt x="6880" y="10753"/>
                    <a:pt x="195" y="10753"/>
                  </a:cubicBezTo>
                  <a:cubicBezTo>
                    <a:pt x="131" y="10753"/>
                    <a:pt x="66" y="10754"/>
                    <a:pt x="1" y="10755"/>
                  </a:cubicBezTo>
                  <a:cubicBezTo>
                    <a:pt x="2441" y="21338"/>
                    <a:pt x="10386" y="20714"/>
                    <a:pt x="11775" y="22587"/>
                  </a:cubicBezTo>
                  <a:lnTo>
                    <a:pt x="16685" y="20516"/>
                  </a:lnTo>
                  <a:cubicBezTo>
                    <a:pt x="16685" y="20516"/>
                    <a:pt x="21253" y="10442"/>
                    <a:pt x="18075" y="6072"/>
                  </a:cubicBezTo>
                  <a:lnTo>
                    <a:pt x="18075" y="6072"/>
                  </a:lnTo>
                  <a:cubicBezTo>
                    <a:pt x="16996" y="6810"/>
                    <a:pt x="15294" y="9847"/>
                    <a:pt x="14840" y="16912"/>
                  </a:cubicBezTo>
                  <a:cubicBezTo>
                    <a:pt x="15550" y="4059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0" name="Google Shape;17750;p134"/>
            <p:cNvSpPr/>
            <p:nvPr/>
          </p:nvSpPr>
          <p:spPr>
            <a:xfrm>
              <a:off x="2922675" y="4404700"/>
              <a:ext cx="161775" cy="503275"/>
            </a:xfrm>
            <a:custGeom>
              <a:avLst/>
              <a:gdLst/>
              <a:ahLst/>
              <a:cxnLst/>
              <a:rect l="l" t="t" r="r" b="b"/>
              <a:pathLst>
                <a:path w="6471" h="20131" extrusionOk="0">
                  <a:moveTo>
                    <a:pt x="101" y="0"/>
                  </a:moveTo>
                  <a:cubicBezTo>
                    <a:pt x="88" y="0"/>
                    <a:pt x="74" y="3"/>
                    <a:pt x="57" y="11"/>
                  </a:cubicBezTo>
                  <a:cubicBezTo>
                    <a:pt x="30" y="11"/>
                    <a:pt x="1" y="68"/>
                    <a:pt x="30" y="98"/>
                  </a:cubicBezTo>
                  <a:lnTo>
                    <a:pt x="6329" y="20074"/>
                  </a:lnTo>
                  <a:cubicBezTo>
                    <a:pt x="6329" y="20101"/>
                    <a:pt x="6357" y="20130"/>
                    <a:pt x="6386" y="20130"/>
                  </a:cubicBezTo>
                  <a:lnTo>
                    <a:pt x="6413" y="20130"/>
                  </a:lnTo>
                  <a:cubicBezTo>
                    <a:pt x="6470" y="20101"/>
                    <a:pt x="6470" y="20074"/>
                    <a:pt x="6470" y="20017"/>
                  </a:cubicBezTo>
                  <a:lnTo>
                    <a:pt x="171" y="41"/>
                  </a:lnTo>
                  <a:cubicBezTo>
                    <a:pt x="152" y="20"/>
                    <a:pt x="13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1" name="Google Shape;17751;p134"/>
            <p:cNvSpPr/>
            <p:nvPr/>
          </p:nvSpPr>
          <p:spPr>
            <a:xfrm>
              <a:off x="2729725" y="4673300"/>
              <a:ext cx="302225" cy="270825"/>
            </a:xfrm>
            <a:custGeom>
              <a:avLst/>
              <a:gdLst/>
              <a:ahLst/>
              <a:cxnLst/>
              <a:rect l="l" t="t" r="r" b="b"/>
              <a:pathLst>
                <a:path w="12089" h="10833" extrusionOk="0">
                  <a:moveTo>
                    <a:pt x="76" y="0"/>
                  </a:moveTo>
                  <a:cubicBezTo>
                    <a:pt x="58" y="0"/>
                    <a:pt x="44" y="8"/>
                    <a:pt x="30" y="23"/>
                  </a:cubicBezTo>
                  <a:cubicBezTo>
                    <a:pt x="1" y="50"/>
                    <a:pt x="1" y="107"/>
                    <a:pt x="30" y="136"/>
                  </a:cubicBezTo>
                  <a:lnTo>
                    <a:pt x="11948" y="10832"/>
                  </a:lnTo>
                  <a:lnTo>
                    <a:pt x="12004" y="10832"/>
                  </a:lnTo>
                  <a:cubicBezTo>
                    <a:pt x="12004" y="10832"/>
                    <a:pt x="12032" y="10832"/>
                    <a:pt x="12061" y="10805"/>
                  </a:cubicBezTo>
                  <a:cubicBezTo>
                    <a:pt x="12088" y="10776"/>
                    <a:pt x="12061" y="10719"/>
                    <a:pt x="12032" y="10719"/>
                  </a:cubicBezTo>
                  <a:lnTo>
                    <a:pt x="144" y="23"/>
                  </a:lnTo>
                  <a:cubicBezTo>
                    <a:pt x="115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2" name="Google Shape;17752;p134"/>
            <p:cNvSpPr/>
            <p:nvPr/>
          </p:nvSpPr>
          <p:spPr>
            <a:xfrm>
              <a:off x="3121300" y="4556500"/>
              <a:ext cx="63875" cy="338700"/>
            </a:xfrm>
            <a:custGeom>
              <a:avLst/>
              <a:gdLst/>
              <a:ahLst/>
              <a:cxnLst/>
              <a:rect l="l" t="t" r="r" b="b"/>
              <a:pathLst>
                <a:path w="2555" h="13548" extrusionOk="0">
                  <a:moveTo>
                    <a:pt x="2471" y="1"/>
                  </a:moveTo>
                  <a:cubicBezTo>
                    <a:pt x="2444" y="1"/>
                    <a:pt x="2414" y="27"/>
                    <a:pt x="2414" y="68"/>
                  </a:cubicBezTo>
                  <a:lnTo>
                    <a:pt x="1" y="13434"/>
                  </a:lnTo>
                  <a:cubicBezTo>
                    <a:pt x="1" y="13491"/>
                    <a:pt x="30" y="13518"/>
                    <a:pt x="57" y="13548"/>
                  </a:cubicBezTo>
                  <a:lnTo>
                    <a:pt x="87" y="13548"/>
                  </a:lnTo>
                  <a:cubicBezTo>
                    <a:pt x="114" y="13548"/>
                    <a:pt x="144" y="13518"/>
                    <a:pt x="144" y="13461"/>
                  </a:cubicBezTo>
                  <a:lnTo>
                    <a:pt x="2554" y="98"/>
                  </a:lnTo>
                  <a:cubicBezTo>
                    <a:pt x="2554" y="41"/>
                    <a:pt x="2554" y="12"/>
                    <a:pt x="2498" y="12"/>
                  </a:cubicBezTo>
                  <a:cubicBezTo>
                    <a:pt x="2490" y="4"/>
                    <a:pt x="2481" y="1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3" name="Google Shape;17753;p134"/>
            <p:cNvSpPr/>
            <p:nvPr/>
          </p:nvSpPr>
          <p:spPr>
            <a:xfrm>
              <a:off x="2919150" y="4582025"/>
              <a:ext cx="76650" cy="44300"/>
            </a:xfrm>
            <a:custGeom>
              <a:avLst/>
              <a:gdLst/>
              <a:ahLst/>
              <a:cxnLst/>
              <a:rect l="l" t="t" r="r" b="b"/>
              <a:pathLst>
                <a:path w="3066" h="1772" extrusionOk="0">
                  <a:moveTo>
                    <a:pt x="99" y="1"/>
                  </a:moveTo>
                  <a:cubicBezTo>
                    <a:pt x="69" y="1"/>
                    <a:pt x="49" y="21"/>
                    <a:pt x="28" y="42"/>
                  </a:cubicBezTo>
                  <a:cubicBezTo>
                    <a:pt x="1" y="69"/>
                    <a:pt x="28" y="126"/>
                    <a:pt x="58" y="155"/>
                  </a:cubicBezTo>
                  <a:lnTo>
                    <a:pt x="2952" y="1771"/>
                  </a:lnTo>
                  <a:lnTo>
                    <a:pt x="2979" y="1771"/>
                  </a:lnTo>
                  <a:cubicBezTo>
                    <a:pt x="3009" y="1771"/>
                    <a:pt x="3036" y="1771"/>
                    <a:pt x="3065" y="1744"/>
                  </a:cubicBezTo>
                  <a:cubicBezTo>
                    <a:pt x="3065" y="1687"/>
                    <a:pt x="3065" y="1658"/>
                    <a:pt x="3009" y="1631"/>
                  </a:cubicBezTo>
                  <a:lnTo>
                    <a:pt x="142" y="12"/>
                  </a:lnTo>
                  <a:cubicBezTo>
                    <a:pt x="125" y="4"/>
                    <a:pt x="111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4" name="Google Shape;17754;p134"/>
            <p:cNvSpPr/>
            <p:nvPr/>
          </p:nvSpPr>
          <p:spPr>
            <a:xfrm>
              <a:off x="2965250" y="4481775"/>
              <a:ext cx="47575" cy="60850"/>
            </a:xfrm>
            <a:custGeom>
              <a:avLst/>
              <a:gdLst/>
              <a:ahLst/>
              <a:cxnLst/>
              <a:rect l="l" t="t" r="r" b="b"/>
              <a:pathLst>
                <a:path w="1903" h="2434" extrusionOk="0">
                  <a:moveTo>
                    <a:pt x="1791" y="0"/>
                  </a:moveTo>
                  <a:cubicBezTo>
                    <a:pt x="1774" y="0"/>
                    <a:pt x="1759" y="8"/>
                    <a:pt x="1759" y="22"/>
                  </a:cubicBezTo>
                  <a:lnTo>
                    <a:pt x="30" y="2320"/>
                  </a:lnTo>
                  <a:cubicBezTo>
                    <a:pt x="0" y="2349"/>
                    <a:pt x="0" y="2406"/>
                    <a:pt x="30" y="2433"/>
                  </a:cubicBezTo>
                  <a:lnTo>
                    <a:pt x="86" y="2433"/>
                  </a:lnTo>
                  <a:cubicBezTo>
                    <a:pt x="114" y="2433"/>
                    <a:pt x="143" y="2433"/>
                    <a:pt x="143" y="2406"/>
                  </a:cubicBezTo>
                  <a:lnTo>
                    <a:pt x="1873" y="136"/>
                  </a:lnTo>
                  <a:cubicBezTo>
                    <a:pt x="1902" y="106"/>
                    <a:pt x="1902" y="50"/>
                    <a:pt x="1846" y="22"/>
                  </a:cubicBezTo>
                  <a:cubicBezTo>
                    <a:pt x="1831" y="8"/>
                    <a:pt x="1809" y="0"/>
                    <a:pt x="1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5" name="Google Shape;17755;p134"/>
            <p:cNvSpPr/>
            <p:nvPr/>
          </p:nvSpPr>
          <p:spPr>
            <a:xfrm>
              <a:off x="3012050" y="4626475"/>
              <a:ext cx="69550" cy="63700"/>
            </a:xfrm>
            <a:custGeom>
              <a:avLst/>
              <a:gdLst/>
              <a:ahLst/>
              <a:cxnLst/>
              <a:rect l="l" t="t" r="r" b="b"/>
              <a:pathLst>
                <a:path w="2782" h="2548" extrusionOk="0">
                  <a:moveTo>
                    <a:pt x="2687" y="1"/>
                  </a:moveTo>
                  <a:cubicBezTo>
                    <a:pt x="2669" y="1"/>
                    <a:pt x="2654" y="8"/>
                    <a:pt x="2641" y="23"/>
                  </a:cubicBezTo>
                  <a:lnTo>
                    <a:pt x="30" y="2434"/>
                  </a:lnTo>
                  <a:cubicBezTo>
                    <a:pt x="1" y="2463"/>
                    <a:pt x="1" y="2490"/>
                    <a:pt x="30" y="2547"/>
                  </a:cubicBezTo>
                  <a:lnTo>
                    <a:pt x="114" y="2547"/>
                  </a:lnTo>
                  <a:lnTo>
                    <a:pt x="2725" y="136"/>
                  </a:lnTo>
                  <a:cubicBezTo>
                    <a:pt x="2754" y="107"/>
                    <a:pt x="2782" y="50"/>
                    <a:pt x="2754" y="23"/>
                  </a:cubicBezTo>
                  <a:cubicBezTo>
                    <a:pt x="2726" y="8"/>
                    <a:pt x="2704" y="1"/>
                    <a:pt x="2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6" name="Google Shape;17756;p134"/>
            <p:cNvSpPr/>
            <p:nvPr/>
          </p:nvSpPr>
          <p:spPr>
            <a:xfrm>
              <a:off x="2849650" y="4718950"/>
              <a:ext cx="25550" cy="65600"/>
            </a:xfrm>
            <a:custGeom>
              <a:avLst/>
              <a:gdLst/>
              <a:ahLst/>
              <a:cxnLst/>
              <a:rect l="l" t="t" r="r" b="b"/>
              <a:pathLst>
                <a:path w="1022" h="2624" extrusionOk="0">
                  <a:moveTo>
                    <a:pt x="924" y="1"/>
                  </a:moveTo>
                  <a:cubicBezTo>
                    <a:pt x="892" y="1"/>
                    <a:pt x="871" y="28"/>
                    <a:pt x="851" y="69"/>
                  </a:cubicBezTo>
                  <a:lnTo>
                    <a:pt x="0" y="2537"/>
                  </a:lnTo>
                  <a:cubicBezTo>
                    <a:pt x="0" y="2566"/>
                    <a:pt x="27" y="2623"/>
                    <a:pt x="57" y="2623"/>
                  </a:cubicBezTo>
                  <a:lnTo>
                    <a:pt x="84" y="2623"/>
                  </a:lnTo>
                  <a:cubicBezTo>
                    <a:pt x="114" y="2623"/>
                    <a:pt x="141" y="2623"/>
                    <a:pt x="141" y="2566"/>
                  </a:cubicBezTo>
                  <a:lnTo>
                    <a:pt x="992" y="97"/>
                  </a:lnTo>
                  <a:cubicBezTo>
                    <a:pt x="1022" y="69"/>
                    <a:pt x="992" y="13"/>
                    <a:pt x="965" y="13"/>
                  </a:cubicBezTo>
                  <a:cubicBezTo>
                    <a:pt x="950" y="5"/>
                    <a:pt x="936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7" name="Google Shape;17757;p134"/>
            <p:cNvSpPr/>
            <p:nvPr/>
          </p:nvSpPr>
          <p:spPr>
            <a:xfrm>
              <a:off x="3130550" y="4645475"/>
              <a:ext cx="34750" cy="25575"/>
            </a:xfrm>
            <a:custGeom>
              <a:avLst/>
              <a:gdLst/>
              <a:ahLst/>
              <a:cxnLst/>
              <a:rect l="l" t="t" r="r" b="b"/>
              <a:pathLst>
                <a:path w="1390" h="1023" extrusionOk="0">
                  <a:moveTo>
                    <a:pt x="141" y="1"/>
                  </a:moveTo>
                  <a:cubicBezTo>
                    <a:pt x="114" y="1"/>
                    <a:pt x="57" y="1"/>
                    <a:pt x="28" y="28"/>
                  </a:cubicBezTo>
                  <a:cubicBezTo>
                    <a:pt x="1" y="57"/>
                    <a:pt x="28" y="114"/>
                    <a:pt x="57" y="141"/>
                  </a:cubicBezTo>
                  <a:lnTo>
                    <a:pt x="1276" y="1022"/>
                  </a:lnTo>
                  <a:lnTo>
                    <a:pt x="1306" y="1022"/>
                  </a:lnTo>
                  <a:cubicBezTo>
                    <a:pt x="1333" y="1022"/>
                    <a:pt x="1363" y="1022"/>
                    <a:pt x="1390" y="993"/>
                  </a:cubicBezTo>
                  <a:cubicBezTo>
                    <a:pt x="1390" y="965"/>
                    <a:pt x="1390" y="909"/>
                    <a:pt x="1363" y="879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8" name="Google Shape;17758;p134"/>
            <p:cNvSpPr/>
            <p:nvPr/>
          </p:nvSpPr>
          <p:spPr>
            <a:xfrm>
              <a:off x="3167450" y="4622050"/>
              <a:ext cx="41150" cy="15625"/>
            </a:xfrm>
            <a:custGeom>
              <a:avLst/>
              <a:gdLst/>
              <a:ahLst/>
              <a:cxnLst/>
              <a:rect l="l" t="t" r="r" b="b"/>
              <a:pathLst>
                <a:path w="1646" h="625" extrusionOk="0">
                  <a:moveTo>
                    <a:pt x="1532" y="0"/>
                  </a:moveTo>
                  <a:lnTo>
                    <a:pt x="57" y="484"/>
                  </a:lnTo>
                  <a:cubicBezTo>
                    <a:pt x="27" y="484"/>
                    <a:pt x="0" y="540"/>
                    <a:pt x="0" y="568"/>
                  </a:cubicBezTo>
                  <a:cubicBezTo>
                    <a:pt x="27" y="597"/>
                    <a:pt x="57" y="624"/>
                    <a:pt x="84" y="624"/>
                  </a:cubicBezTo>
                  <a:lnTo>
                    <a:pt x="114" y="624"/>
                  </a:lnTo>
                  <a:lnTo>
                    <a:pt x="1589" y="143"/>
                  </a:lnTo>
                  <a:cubicBezTo>
                    <a:pt x="1616" y="143"/>
                    <a:pt x="1646" y="86"/>
                    <a:pt x="1646" y="57"/>
                  </a:cubicBezTo>
                  <a:cubicBezTo>
                    <a:pt x="1616" y="30"/>
                    <a:pt x="1589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9" name="Google Shape;17759;p134"/>
            <p:cNvSpPr/>
            <p:nvPr/>
          </p:nvSpPr>
          <p:spPr>
            <a:xfrm>
              <a:off x="2871825" y="4827200"/>
              <a:ext cx="493375" cy="179400"/>
            </a:xfrm>
            <a:custGeom>
              <a:avLst/>
              <a:gdLst/>
              <a:ahLst/>
              <a:cxnLst/>
              <a:rect l="l" t="t" r="r" b="b"/>
              <a:pathLst>
                <a:path w="19735" h="7176" extrusionOk="0">
                  <a:moveTo>
                    <a:pt x="9493" y="1"/>
                  </a:moveTo>
                  <a:cubicBezTo>
                    <a:pt x="8336" y="1"/>
                    <a:pt x="7120" y="890"/>
                    <a:pt x="7312" y="2266"/>
                  </a:cubicBezTo>
                  <a:cubicBezTo>
                    <a:pt x="6636" y="1181"/>
                    <a:pt x="5833" y="763"/>
                    <a:pt x="5110" y="763"/>
                  </a:cubicBezTo>
                  <a:cubicBezTo>
                    <a:pt x="3619" y="763"/>
                    <a:pt x="2469" y="2544"/>
                    <a:pt x="3483" y="3939"/>
                  </a:cubicBezTo>
                  <a:cubicBezTo>
                    <a:pt x="3314" y="3888"/>
                    <a:pt x="3148" y="3864"/>
                    <a:pt x="2988" y="3864"/>
                  </a:cubicBezTo>
                  <a:cubicBezTo>
                    <a:pt x="1104" y="3864"/>
                    <a:pt x="1" y="7121"/>
                    <a:pt x="3767" y="7173"/>
                  </a:cubicBezTo>
                  <a:cubicBezTo>
                    <a:pt x="3970" y="7175"/>
                    <a:pt x="4187" y="7175"/>
                    <a:pt x="4416" y="7175"/>
                  </a:cubicBezTo>
                  <a:cubicBezTo>
                    <a:pt x="8824" y="7175"/>
                    <a:pt x="17670" y="6919"/>
                    <a:pt x="17670" y="6919"/>
                  </a:cubicBezTo>
                  <a:cubicBezTo>
                    <a:pt x="19734" y="5177"/>
                    <a:pt x="18182" y="3566"/>
                    <a:pt x="16654" y="3566"/>
                  </a:cubicBezTo>
                  <a:cubicBezTo>
                    <a:pt x="16165" y="3566"/>
                    <a:pt x="15679" y="3731"/>
                    <a:pt x="15314" y="4109"/>
                  </a:cubicBezTo>
                  <a:lnTo>
                    <a:pt x="15314" y="4109"/>
                  </a:lnTo>
                  <a:cubicBezTo>
                    <a:pt x="16566" y="1824"/>
                    <a:pt x="15211" y="664"/>
                    <a:pt x="13691" y="664"/>
                  </a:cubicBezTo>
                  <a:cubicBezTo>
                    <a:pt x="12832" y="664"/>
                    <a:pt x="11921" y="1035"/>
                    <a:pt x="11398" y="1782"/>
                  </a:cubicBezTo>
                  <a:cubicBezTo>
                    <a:pt x="11250" y="533"/>
                    <a:pt x="10389" y="1"/>
                    <a:pt x="9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0" name="Google Shape;17760;p134"/>
          <p:cNvGrpSpPr/>
          <p:nvPr/>
        </p:nvGrpSpPr>
        <p:grpSpPr>
          <a:xfrm>
            <a:off x="8006201" y="4085606"/>
            <a:ext cx="1200129" cy="572743"/>
            <a:chOff x="1265600" y="4524575"/>
            <a:chExt cx="1108050" cy="528800"/>
          </a:xfrm>
        </p:grpSpPr>
        <p:sp>
          <p:nvSpPr>
            <p:cNvPr id="17761" name="Google Shape;17761;p134"/>
            <p:cNvSpPr/>
            <p:nvPr/>
          </p:nvSpPr>
          <p:spPr>
            <a:xfrm>
              <a:off x="2043050" y="4526300"/>
              <a:ext cx="329175" cy="349725"/>
            </a:xfrm>
            <a:custGeom>
              <a:avLst/>
              <a:gdLst/>
              <a:ahLst/>
              <a:cxnLst/>
              <a:rect l="l" t="t" r="r" b="b"/>
              <a:pathLst>
                <a:path w="13167" h="13989" extrusionOk="0">
                  <a:moveTo>
                    <a:pt x="8316" y="1"/>
                  </a:moveTo>
                  <a:cubicBezTo>
                    <a:pt x="8316" y="1"/>
                    <a:pt x="3463" y="2555"/>
                    <a:pt x="4003" y="10527"/>
                  </a:cubicBezTo>
                  <a:cubicBezTo>
                    <a:pt x="3662" y="6130"/>
                    <a:pt x="2611" y="4257"/>
                    <a:pt x="1930" y="3830"/>
                  </a:cubicBezTo>
                  <a:lnTo>
                    <a:pt x="1930" y="3830"/>
                  </a:lnTo>
                  <a:cubicBezTo>
                    <a:pt x="1" y="6554"/>
                    <a:pt x="2868" y="12769"/>
                    <a:pt x="2868" y="12769"/>
                  </a:cubicBezTo>
                  <a:lnTo>
                    <a:pt x="5932" y="13988"/>
                  </a:lnTo>
                  <a:cubicBezTo>
                    <a:pt x="6784" y="12853"/>
                    <a:pt x="11691" y="13194"/>
                    <a:pt x="13167" y="6611"/>
                  </a:cubicBezTo>
                  <a:cubicBezTo>
                    <a:pt x="13135" y="6610"/>
                    <a:pt x="13103" y="6610"/>
                    <a:pt x="13071" y="6610"/>
                  </a:cubicBezTo>
                  <a:cubicBezTo>
                    <a:pt x="8893" y="6610"/>
                    <a:pt x="5789" y="12032"/>
                    <a:pt x="5789" y="12032"/>
                  </a:cubicBezTo>
                  <a:cubicBezTo>
                    <a:pt x="9734" y="4908"/>
                    <a:pt x="8316" y="1"/>
                    <a:pt x="8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2" name="Google Shape;17762;p134"/>
            <p:cNvSpPr/>
            <p:nvPr/>
          </p:nvSpPr>
          <p:spPr>
            <a:xfrm>
              <a:off x="2154450" y="4524575"/>
              <a:ext cx="97925" cy="313150"/>
            </a:xfrm>
            <a:custGeom>
              <a:avLst/>
              <a:gdLst/>
              <a:ahLst/>
              <a:cxnLst/>
              <a:rect l="l" t="t" r="r" b="b"/>
              <a:pathLst>
                <a:path w="3917" h="12526" extrusionOk="0">
                  <a:moveTo>
                    <a:pt x="3834" y="1"/>
                  </a:moveTo>
                  <a:cubicBezTo>
                    <a:pt x="3814" y="1"/>
                    <a:pt x="3794" y="21"/>
                    <a:pt x="3774" y="40"/>
                  </a:cubicBezTo>
                  <a:lnTo>
                    <a:pt x="1" y="12441"/>
                  </a:lnTo>
                  <a:cubicBezTo>
                    <a:pt x="1" y="12498"/>
                    <a:pt x="1" y="12525"/>
                    <a:pt x="58" y="12525"/>
                  </a:cubicBezTo>
                  <a:cubicBezTo>
                    <a:pt x="85" y="12525"/>
                    <a:pt x="114" y="12525"/>
                    <a:pt x="114" y="12498"/>
                  </a:cubicBezTo>
                  <a:lnTo>
                    <a:pt x="3917" y="70"/>
                  </a:lnTo>
                  <a:cubicBezTo>
                    <a:pt x="3917" y="40"/>
                    <a:pt x="3887" y="13"/>
                    <a:pt x="3860" y="13"/>
                  </a:cubicBezTo>
                  <a:cubicBezTo>
                    <a:pt x="3851" y="4"/>
                    <a:pt x="3843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3" name="Google Shape;17763;p134"/>
            <p:cNvSpPr/>
            <p:nvPr/>
          </p:nvSpPr>
          <p:spPr>
            <a:xfrm>
              <a:off x="2187100" y="4689625"/>
              <a:ext cx="186550" cy="170800"/>
            </a:xfrm>
            <a:custGeom>
              <a:avLst/>
              <a:gdLst/>
              <a:ahLst/>
              <a:cxnLst/>
              <a:rect l="l" t="t" r="r" b="b"/>
              <a:pathLst>
                <a:path w="7462" h="6832" extrusionOk="0">
                  <a:moveTo>
                    <a:pt x="7391" y="1"/>
                  </a:moveTo>
                  <a:cubicBezTo>
                    <a:pt x="7377" y="1"/>
                    <a:pt x="7363" y="7"/>
                    <a:pt x="7348" y="21"/>
                  </a:cubicBezTo>
                  <a:lnTo>
                    <a:pt x="27" y="6718"/>
                  </a:lnTo>
                  <a:cubicBezTo>
                    <a:pt x="0" y="6747"/>
                    <a:pt x="0" y="6774"/>
                    <a:pt x="27" y="6804"/>
                  </a:cubicBezTo>
                  <a:cubicBezTo>
                    <a:pt x="57" y="6831"/>
                    <a:pt x="57" y="6831"/>
                    <a:pt x="84" y="6831"/>
                  </a:cubicBezTo>
                  <a:cubicBezTo>
                    <a:pt x="84" y="6831"/>
                    <a:pt x="114" y="6831"/>
                    <a:pt x="114" y="6804"/>
                  </a:cubicBezTo>
                  <a:lnTo>
                    <a:pt x="7434" y="107"/>
                  </a:lnTo>
                  <a:cubicBezTo>
                    <a:pt x="7461" y="107"/>
                    <a:pt x="7461" y="51"/>
                    <a:pt x="7434" y="21"/>
                  </a:cubicBezTo>
                  <a:cubicBezTo>
                    <a:pt x="7420" y="7"/>
                    <a:pt x="7405" y="1"/>
                    <a:pt x="7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4" name="Google Shape;17764;p134"/>
            <p:cNvSpPr/>
            <p:nvPr/>
          </p:nvSpPr>
          <p:spPr>
            <a:xfrm>
              <a:off x="2089875" y="4619950"/>
              <a:ext cx="42600" cy="210000"/>
            </a:xfrm>
            <a:custGeom>
              <a:avLst/>
              <a:gdLst/>
              <a:ahLst/>
              <a:cxnLst/>
              <a:rect l="l" t="t" r="r" b="b"/>
              <a:pathLst>
                <a:path w="1704" h="8400" extrusionOk="0">
                  <a:moveTo>
                    <a:pt x="57" y="0"/>
                  </a:moveTo>
                  <a:cubicBezTo>
                    <a:pt x="1" y="27"/>
                    <a:pt x="1" y="57"/>
                    <a:pt x="1" y="84"/>
                  </a:cubicBezTo>
                  <a:lnTo>
                    <a:pt x="1562" y="8370"/>
                  </a:lnTo>
                  <a:cubicBezTo>
                    <a:pt x="1590" y="8399"/>
                    <a:pt x="1619" y="8399"/>
                    <a:pt x="1646" y="8399"/>
                  </a:cubicBezTo>
                  <a:cubicBezTo>
                    <a:pt x="1676" y="8399"/>
                    <a:pt x="1703" y="8370"/>
                    <a:pt x="1703" y="8342"/>
                  </a:cubicBezTo>
                  <a:lnTo>
                    <a:pt x="114" y="57"/>
                  </a:lnTo>
                  <a:cubicBezTo>
                    <a:pt x="114" y="27"/>
                    <a:pt x="8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5" name="Google Shape;17765;p134"/>
            <p:cNvSpPr/>
            <p:nvPr/>
          </p:nvSpPr>
          <p:spPr>
            <a:xfrm>
              <a:off x="2207625" y="4634375"/>
              <a:ext cx="48275" cy="28825"/>
            </a:xfrm>
            <a:custGeom>
              <a:avLst/>
              <a:gdLst/>
              <a:ahLst/>
              <a:cxnLst/>
              <a:rect l="l" t="t" r="r" b="b"/>
              <a:pathLst>
                <a:path w="1931" h="1153" extrusionOk="0">
                  <a:moveTo>
                    <a:pt x="1852" y="0"/>
                  </a:moveTo>
                  <a:cubicBezTo>
                    <a:pt x="1841" y="0"/>
                    <a:pt x="1829" y="7"/>
                    <a:pt x="1817" y="18"/>
                  </a:cubicBezTo>
                  <a:lnTo>
                    <a:pt x="30" y="1039"/>
                  </a:lnTo>
                  <a:cubicBezTo>
                    <a:pt x="1" y="1039"/>
                    <a:pt x="1" y="1096"/>
                    <a:pt x="1" y="1126"/>
                  </a:cubicBezTo>
                  <a:cubicBezTo>
                    <a:pt x="30" y="1153"/>
                    <a:pt x="58" y="1153"/>
                    <a:pt x="58" y="1153"/>
                  </a:cubicBezTo>
                  <a:lnTo>
                    <a:pt x="114" y="1153"/>
                  </a:lnTo>
                  <a:lnTo>
                    <a:pt x="1874" y="131"/>
                  </a:lnTo>
                  <a:cubicBezTo>
                    <a:pt x="1903" y="104"/>
                    <a:pt x="1930" y="75"/>
                    <a:pt x="1903" y="47"/>
                  </a:cubicBezTo>
                  <a:cubicBezTo>
                    <a:pt x="1886" y="14"/>
                    <a:pt x="1869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6" name="Google Shape;17766;p134"/>
            <p:cNvSpPr/>
            <p:nvPr/>
          </p:nvSpPr>
          <p:spPr>
            <a:xfrm>
              <a:off x="2196275" y="4572825"/>
              <a:ext cx="30575" cy="38625"/>
            </a:xfrm>
            <a:custGeom>
              <a:avLst/>
              <a:gdLst/>
              <a:ahLst/>
              <a:cxnLst/>
              <a:rect l="l" t="t" r="r" b="b"/>
              <a:pathLst>
                <a:path w="1223" h="1545" extrusionOk="0">
                  <a:moveTo>
                    <a:pt x="60" y="0"/>
                  </a:moveTo>
                  <a:cubicBezTo>
                    <a:pt x="49" y="0"/>
                    <a:pt x="38" y="4"/>
                    <a:pt x="30" y="12"/>
                  </a:cubicBezTo>
                  <a:cubicBezTo>
                    <a:pt x="1" y="40"/>
                    <a:pt x="1" y="69"/>
                    <a:pt x="30" y="96"/>
                  </a:cubicBezTo>
                  <a:lnTo>
                    <a:pt x="1109" y="1515"/>
                  </a:lnTo>
                  <a:cubicBezTo>
                    <a:pt x="1109" y="1515"/>
                    <a:pt x="1136" y="1545"/>
                    <a:pt x="1165" y="1545"/>
                  </a:cubicBezTo>
                  <a:lnTo>
                    <a:pt x="1193" y="1515"/>
                  </a:lnTo>
                  <a:cubicBezTo>
                    <a:pt x="1222" y="1488"/>
                    <a:pt x="1222" y="1458"/>
                    <a:pt x="1222" y="1431"/>
                  </a:cubicBezTo>
                  <a:lnTo>
                    <a:pt x="114" y="40"/>
                  </a:lnTo>
                  <a:cubicBezTo>
                    <a:pt x="114" y="20"/>
                    <a:pt x="8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7" name="Google Shape;17767;p134"/>
            <p:cNvSpPr/>
            <p:nvPr/>
          </p:nvSpPr>
          <p:spPr>
            <a:xfrm>
              <a:off x="2154450" y="4662675"/>
              <a:ext cx="44700" cy="40250"/>
            </a:xfrm>
            <a:custGeom>
              <a:avLst/>
              <a:gdLst/>
              <a:ahLst/>
              <a:cxnLst/>
              <a:rect l="l" t="t" r="r" b="b"/>
              <a:pathLst>
                <a:path w="1788" h="1610" extrusionOk="0">
                  <a:moveTo>
                    <a:pt x="71" y="0"/>
                  </a:moveTo>
                  <a:cubicBezTo>
                    <a:pt x="57" y="0"/>
                    <a:pt x="43" y="7"/>
                    <a:pt x="28" y="21"/>
                  </a:cubicBezTo>
                  <a:cubicBezTo>
                    <a:pt x="1" y="50"/>
                    <a:pt x="1" y="107"/>
                    <a:pt x="28" y="134"/>
                  </a:cubicBezTo>
                  <a:lnTo>
                    <a:pt x="1674" y="1583"/>
                  </a:lnTo>
                  <a:cubicBezTo>
                    <a:pt x="1674" y="1610"/>
                    <a:pt x="1703" y="1610"/>
                    <a:pt x="1703" y="1610"/>
                  </a:cubicBezTo>
                  <a:cubicBezTo>
                    <a:pt x="1731" y="1610"/>
                    <a:pt x="1760" y="1610"/>
                    <a:pt x="1760" y="1583"/>
                  </a:cubicBezTo>
                  <a:cubicBezTo>
                    <a:pt x="1787" y="1553"/>
                    <a:pt x="1787" y="1526"/>
                    <a:pt x="1760" y="1496"/>
                  </a:cubicBezTo>
                  <a:lnTo>
                    <a:pt x="114" y="21"/>
                  </a:lnTo>
                  <a:cubicBezTo>
                    <a:pt x="100" y="7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8" name="Google Shape;17768;p134"/>
            <p:cNvSpPr/>
            <p:nvPr/>
          </p:nvSpPr>
          <p:spPr>
            <a:xfrm>
              <a:off x="2282825" y="4718950"/>
              <a:ext cx="17050" cy="41475"/>
            </a:xfrm>
            <a:custGeom>
              <a:avLst/>
              <a:gdLst/>
              <a:ahLst/>
              <a:cxnLst/>
              <a:rect l="l" t="t" r="r" b="b"/>
              <a:pathLst>
                <a:path w="682" h="1659" extrusionOk="0">
                  <a:moveTo>
                    <a:pt x="83" y="0"/>
                  </a:moveTo>
                  <a:cubicBezTo>
                    <a:pt x="74" y="0"/>
                    <a:pt x="66" y="4"/>
                    <a:pt x="57" y="13"/>
                  </a:cubicBezTo>
                  <a:cubicBezTo>
                    <a:pt x="30" y="13"/>
                    <a:pt x="1" y="69"/>
                    <a:pt x="30" y="97"/>
                  </a:cubicBezTo>
                  <a:lnTo>
                    <a:pt x="568" y="1602"/>
                  </a:lnTo>
                  <a:cubicBezTo>
                    <a:pt x="568" y="1629"/>
                    <a:pt x="598" y="1658"/>
                    <a:pt x="625" y="1658"/>
                  </a:cubicBezTo>
                  <a:lnTo>
                    <a:pt x="654" y="1658"/>
                  </a:lnTo>
                  <a:cubicBezTo>
                    <a:pt x="682" y="1629"/>
                    <a:pt x="682" y="1602"/>
                    <a:pt x="682" y="1572"/>
                  </a:cubicBezTo>
                  <a:lnTo>
                    <a:pt x="144" y="40"/>
                  </a:lnTo>
                  <a:cubicBezTo>
                    <a:pt x="123" y="21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9" name="Google Shape;17769;p134"/>
            <p:cNvSpPr/>
            <p:nvPr/>
          </p:nvSpPr>
          <p:spPr>
            <a:xfrm>
              <a:off x="2317625" y="4737700"/>
              <a:ext cx="36150" cy="14900"/>
            </a:xfrm>
            <a:custGeom>
              <a:avLst/>
              <a:gdLst/>
              <a:ahLst/>
              <a:cxnLst/>
              <a:rect l="l" t="t" r="r" b="b"/>
              <a:pathLst>
                <a:path w="1446" h="596" extrusionOk="0">
                  <a:moveTo>
                    <a:pt x="114" y="0"/>
                  </a:moveTo>
                  <a:cubicBezTo>
                    <a:pt x="57" y="0"/>
                    <a:pt x="27" y="0"/>
                    <a:pt x="27" y="28"/>
                  </a:cubicBezTo>
                  <a:cubicBezTo>
                    <a:pt x="0" y="84"/>
                    <a:pt x="27" y="114"/>
                    <a:pt x="57" y="114"/>
                  </a:cubicBezTo>
                  <a:lnTo>
                    <a:pt x="1362" y="568"/>
                  </a:lnTo>
                  <a:lnTo>
                    <a:pt x="1389" y="595"/>
                  </a:lnTo>
                  <a:cubicBezTo>
                    <a:pt x="1419" y="595"/>
                    <a:pt x="1446" y="568"/>
                    <a:pt x="1446" y="538"/>
                  </a:cubicBezTo>
                  <a:cubicBezTo>
                    <a:pt x="1446" y="511"/>
                    <a:pt x="1446" y="482"/>
                    <a:pt x="1419" y="454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0" name="Google Shape;17770;p134"/>
            <p:cNvSpPr/>
            <p:nvPr/>
          </p:nvSpPr>
          <p:spPr>
            <a:xfrm>
              <a:off x="2102650" y="4674725"/>
              <a:ext cx="22725" cy="16850"/>
            </a:xfrm>
            <a:custGeom>
              <a:avLst/>
              <a:gdLst/>
              <a:ahLst/>
              <a:cxnLst/>
              <a:rect l="l" t="t" r="r" b="b"/>
              <a:pathLst>
                <a:path w="909" h="674" extrusionOk="0">
                  <a:moveTo>
                    <a:pt x="838" y="0"/>
                  </a:moveTo>
                  <a:cubicBezTo>
                    <a:pt x="824" y="0"/>
                    <a:pt x="810" y="8"/>
                    <a:pt x="795" y="22"/>
                  </a:cubicBezTo>
                  <a:lnTo>
                    <a:pt x="30" y="560"/>
                  </a:lnTo>
                  <a:cubicBezTo>
                    <a:pt x="0" y="590"/>
                    <a:pt x="0" y="647"/>
                    <a:pt x="30" y="674"/>
                  </a:cubicBezTo>
                  <a:lnTo>
                    <a:pt x="114" y="674"/>
                  </a:lnTo>
                  <a:lnTo>
                    <a:pt x="852" y="136"/>
                  </a:lnTo>
                  <a:cubicBezTo>
                    <a:pt x="881" y="106"/>
                    <a:pt x="908" y="50"/>
                    <a:pt x="881" y="22"/>
                  </a:cubicBezTo>
                  <a:cubicBezTo>
                    <a:pt x="866" y="8"/>
                    <a:pt x="852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1" name="Google Shape;17771;p134"/>
            <p:cNvSpPr/>
            <p:nvPr/>
          </p:nvSpPr>
          <p:spPr>
            <a:xfrm>
              <a:off x="2075700" y="4661075"/>
              <a:ext cx="26975" cy="9975"/>
            </a:xfrm>
            <a:custGeom>
              <a:avLst/>
              <a:gdLst/>
              <a:ahLst/>
              <a:cxnLst/>
              <a:rect l="l" t="t" r="r" b="b"/>
              <a:pathLst>
                <a:path w="1079" h="399" extrusionOk="0">
                  <a:moveTo>
                    <a:pt x="86" y="1"/>
                  </a:moveTo>
                  <a:cubicBezTo>
                    <a:pt x="57" y="1"/>
                    <a:pt x="30" y="1"/>
                    <a:pt x="0" y="28"/>
                  </a:cubicBezTo>
                  <a:cubicBezTo>
                    <a:pt x="0" y="85"/>
                    <a:pt x="30" y="114"/>
                    <a:pt x="57" y="114"/>
                  </a:cubicBezTo>
                  <a:lnTo>
                    <a:pt x="965" y="398"/>
                  </a:lnTo>
                  <a:lnTo>
                    <a:pt x="994" y="398"/>
                  </a:lnTo>
                  <a:cubicBezTo>
                    <a:pt x="1022" y="398"/>
                    <a:pt x="1051" y="398"/>
                    <a:pt x="1051" y="369"/>
                  </a:cubicBezTo>
                  <a:cubicBezTo>
                    <a:pt x="1078" y="341"/>
                    <a:pt x="1051" y="285"/>
                    <a:pt x="1022" y="285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2" name="Google Shape;17772;p134"/>
            <p:cNvSpPr/>
            <p:nvPr/>
          </p:nvSpPr>
          <p:spPr>
            <a:xfrm>
              <a:off x="1265600" y="4772050"/>
              <a:ext cx="723175" cy="188425"/>
            </a:xfrm>
            <a:custGeom>
              <a:avLst/>
              <a:gdLst/>
              <a:ahLst/>
              <a:cxnLst/>
              <a:rect l="l" t="t" r="r" b="b"/>
              <a:pathLst>
                <a:path w="28927" h="7537" extrusionOk="0">
                  <a:moveTo>
                    <a:pt x="21804" y="1"/>
                  </a:moveTo>
                  <a:cubicBezTo>
                    <a:pt x="21019" y="1"/>
                    <a:pt x="20198" y="218"/>
                    <a:pt x="19381" y="726"/>
                  </a:cubicBezTo>
                  <a:cubicBezTo>
                    <a:pt x="17544" y="1865"/>
                    <a:pt x="16708" y="2251"/>
                    <a:pt x="15879" y="2251"/>
                  </a:cubicBezTo>
                  <a:cubicBezTo>
                    <a:pt x="14954" y="2251"/>
                    <a:pt x="14038" y="1770"/>
                    <a:pt x="11747" y="1321"/>
                  </a:cubicBezTo>
                  <a:cubicBezTo>
                    <a:pt x="11412" y="1252"/>
                    <a:pt x="11103" y="1221"/>
                    <a:pt x="10818" y="1221"/>
                  </a:cubicBezTo>
                  <a:cubicBezTo>
                    <a:pt x="7744" y="1221"/>
                    <a:pt x="7338" y="4845"/>
                    <a:pt x="4683" y="4845"/>
                  </a:cubicBezTo>
                  <a:cubicBezTo>
                    <a:pt x="4414" y="4845"/>
                    <a:pt x="4122" y="4808"/>
                    <a:pt x="3802" y="4726"/>
                  </a:cubicBezTo>
                  <a:cubicBezTo>
                    <a:pt x="3375" y="4616"/>
                    <a:pt x="2995" y="4568"/>
                    <a:pt x="2659" y="4568"/>
                  </a:cubicBezTo>
                  <a:cubicBezTo>
                    <a:pt x="23" y="4568"/>
                    <a:pt x="0" y="7536"/>
                    <a:pt x="0" y="7536"/>
                  </a:cubicBezTo>
                  <a:lnTo>
                    <a:pt x="25481" y="7536"/>
                  </a:lnTo>
                  <a:cubicBezTo>
                    <a:pt x="28927" y="5778"/>
                    <a:pt x="25845" y="1"/>
                    <a:pt x="21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3" name="Google Shape;17773;p134"/>
            <p:cNvSpPr/>
            <p:nvPr/>
          </p:nvSpPr>
          <p:spPr>
            <a:xfrm>
              <a:off x="1402100" y="4773775"/>
              <a:ext cx="883600" cy="227100"/>
            </a:xfrm>
            <a:custGeom>
              <a:avLst/>
              <a:gdLst/>
              <a:ahLst/>
              <a:cxnLst/>
              <a:rect l="l" t="t" r="r" b="b"/>
              <a:pathLst>
                <a:path w="35344" h="9084" extrusionOk="0">
                  <a:moveTo>
                    <a:pt x="27536" y="0"/>
                  </a:moveTo>
                  <a:cubicBezTo>
                    <a:pt x="23340" y="0"/>
                    <a:pt x="18973" y="5096"/>
                    <a:pt x="15991" y="5096"/>
                  </a:cubicBezTo>
                  <a:cubicBezTo>
                    <a:pt x="15497" y="5096"/>
                    <a:pt x="15040" y="4956"/>
                    <a:pt x="14629" y="4630"/>
                  </a:cubicBezTo>
                  <a:cubicBezTo>
                    <a:pt x="13983" y="4110"/>
                    <a:pt x="13312" y="3905"/>
                    <a:pt x="12622" y="3905"/>
                  </a:cubicBezTo>
                  <a:cubicBezTo>
                    <a:pt x="10012" y="3905"/>
                    <a:pt x="7141" y="6840"/>
                    <a:pt x="4417" y="6840"/>
                  </a:cubicBezTo>
                  <a:cubicBezTo>
                    <a:pt x="4160" y="6840"/>
                    <a:pt x="3904" y="6814"/>
                    <a:pt x="3649" y="6757"/>
                  </a:cubicBezTo>
                  <a:cubicBezTo>
                    <a:pt x="3217" y="6656"/>
                    <a:pt x="2836" y="6612"/>
                    <a:pt x="2501" y="6612"/>
                  </a:cubicBezTo>
                  <a:cubicBezTo>
                    <a:pt x="1" y="6612"/>
                    <a:pt x="45" y="9083"/>
                    <a:pt x="45" y="9083"/>
                  </a:cubicBezTo>
                  <a:lnTo>
                    <a:pt x="35343" y="9083"/>
                  </a:lnTo>
                  <a:cubicBezTo>
                    <a:pt x="35343" y="9083"/>
                    <a:pt x="35173" y="3295"/>
                    <a:pt x="29698" y="514"/>
                  </a:cubicBezTo>
                  <a:cubicBezTo>
                    <a:pt x="28988" y="154"/>
                    <a:pt x="28264" y="0"/>
                    <a:pt x="27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4" name="Google Shape;17774;p134"/>
            <p:cNvSpPr/>
            <p:nvPr/>
          </p:nvSpPr>
          <p:spPr>
            <a:xfrm>
              <a:off x="2065750" y="4893025"/>
              <a:ext cx="235550" cy="160350"/>
            </a:xfrm>
            <a:custGeom>
              <a:avLst/>
              <a:gdLst/>
              <a:ahLst/>
              <a:cxnLst/>
              <a:rect l="l" t="t" r="r" b="b"/>
              <a:pathLst>
                <a:path w="9422" h="6414" extrusionOk="0">
                  <a:moveTo>
                    <a:pt x="5733" y="0"/>
                  </a:moveTo>
                  <a:cubicBezTo>
                    <a:pt x="3690" y="1278"/>
                    <a:pt x="3349" y="4313"/>
                    <a:pt x="3349" y="4313"/>
                  </a:cubicBezTo>
                  <a:cubicBezTo>
                    <a:pt x="3349" y="4313"/>
                    <a:pt x="2641" y="2668"/>
                    <a:pt x="1022" y="2016"/>
                  </a:cubicBezTo>
                  <a:lnTo>
                    <a:pt x="1022" y="2016"/>
                  </a:lnTo>
                  <a:cubicBezTo>
                    <a:pt x="1" y="4654"/>
                    <a:pt x="1449" y="6413"/>
                    <a:pt x="1449" y="6413"/>
                  </a:cubicBezTo>
                  <a:lnTo>
                    <a:pt x="7805" y="6413"/>
                  </a:lnTo>
                  <a:cubicBezTo>
                    <a:pt x="7805" y="6413"/>
                    <a:pt x="9421" y="4767"/>
                    <a:pt x="9308" y="1476"/>
                  </a:cubicBezTo>
                  <a:lnTo>
                    <a:pt x="9308" y="1476"/>
                  </a:lnTo>
                  <a:cubicBezTo>
                    <a:pt x="7103" y="1857"/>
                    <a:pt x="6279" y="3822"/>
                    <a:pt x="6129" y="4237"/>
                  </a:cubicBezTo>
                  <a:lnTo>
                    <a:pt x="6129" y="4237"/>
                  </a:lnTo>
                  <a:cubicBezTo>
                    <a:pt x="6277" y="3786"/>
                    <a:pt x="6959" y="1457"/>
                    <a:pt x="5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20000" y="1393370"/>
            <a:ext cx="3939523" cy="114997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Roboto" panose="020B0604020202020204" charset="0"/>
                <a:ea typeface="Roboto" panose="020B0604020202020204" charset="0"/>
              </a:rPr>
              <a:t>We use the future simple to describe </a:t>
            </a:r>
            <a:r>
              <a:rPr lang="en-US" sz="2000" b="1" smtClean="0">
                <a:latin typeface="Roboto" panose="020B0604020202020204" charset="0"/>
                <a:ea typeface="Roboto" panose="020B0604020202020204" charset="0"/>
              </a:rPr>
              <a:t>future possibilities </a:t>
            </a:r>
            <a:r>
              <a:rPr lang="en-US" sz="2000" smtClean="0">
                <a:latin typeface="Roboto" panose="020B0604020202020204" charset="0"/>
                <a:ea typeface="Roboto" panose="020B0604020202020204" charset="0"/>
              </a:rPr>
              <a:t>or </a:t>
            </a:r>
            <a:r>
              <a:rPr lang="en-US" sz="2000" b="1" smtClean="0">
                <a:latin typeface="Roboto" panose="020B0604020202020204" charset="0"/>
                <a:ea typeface="Roboto" panose="020B0604020202020204" charset="0"/>
              </a:rPr>
              <a:t>conditions.</a:t>
            </a:r>
            <a:endParaRPr lang="en-US" sz="2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2" name="Google Shape;167;p5"/>
          <p:cNvSpPr/>
          <p:nvPr/>
        </p:nvSpPr>
        <p:spPr>
          <a:xfrm>
            <a:off x="757315" y="269287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+</a:t>
            </a:r>
            <a:endParaRPr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3" name="Google Shape;168;p5"/>
          <p:cNvSpPr/>
          <p:nvPr/>
        </p:nvSpPr>
        <p:spPr>
          <a:xfrm>
            <a:off x="757315" y="3428158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⎯</a:t>
            </a:r>
            <a:endParaRPr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4" name="Google Shape;169;p5"/>
          <p:cNvSpPr/>
          <p:nvPr/>
        </p:nvSpPr>
        <p:spPr>
          <a:xfrm>
            <a:off x="757315" y="4163445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?</a:t>
            </a:r>
            <a:endParaRPr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5" name="Google Shape;170;p5"/>
          <p:cNvSpPr/>
          <p:nvPr/>
        </p:nvSpPr>
        <p:spPr>
          <a:xfrm>
            <a:off x="1391991" y="2716852"/>
            <a:ext cx="3168307" cy="452002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S + will + V-</a:t>
            </a:r>
            <a:r>
              <a:rPr lang="en-US" sz="2000" dirty="0" err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inf</a:t>
            </a:r>
            <a:r>
              <a:rPr lang="en-US" sz="2000" dirty="0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 + …</a:t>
            </a:r>
            <a:endParaRPr sz="1200" dirty="0"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6" name="Google Shape;171;p5"/>
          <p:cNvSpPr/>
          <p:nvPr/>
        </p:nvSpPr>
        <p:spPr>
          <a:xfrm>
            <a:off x="1391991" y="3428158"/>
            <a:ext cx="3168307" cy="499964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S + won’t + V-</a:t>
            </a:r>
            <a:r>
              <a:rPr lang="en-US" sz="2000" dirty="0" err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inf</a:t>
            </a:r>
            <a:r>
              <a:rPr lang="en-US" sz="2000" dirty="0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 + …</a:t>
            </a:r>
            <a:endParaRPr sz="1200" dirty="0"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7" name="Google Shape;172;p5"/>
          <p:cNvSpPr/>
          <p:nvPr/>
        </p:nvSpPr>
        <p:spPr>
          <a:xfrm>
            <a:off x="1391144" y="4187426"/>
            <a:ext cx="3177248" cy="471660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Will + S + V-</a:t>
            </a:r>
            <a:r>
              <a:rPr lang="en-US" sz="2000" dirty="0" err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inf</a:t>
            </a:r>
            <a:r>
              <a:rPr lang="en-US" sz="2000" dirty="0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 + …?</a:t>
            </a:r>
            <a:endParaRPr sz="1200" dirty="0">
              <a:solidFill>
                <a:schemeClr val="tx1"/>
              </a:solidFill>
              <a:latin typeface="Archivo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7" name="Google Shape;17577;p134"/>
          <p:cNvSpPr/>
          <p:nvPr/>
        </p:nvSpPr>
        <p:spPr>
          <a:xfrm>
            <a:off x="4775392" y="4522225"/>
            <a:ext cx="4257828" cy="150524"/>
          </a:xfrm>
          <a:custGeom>
            <a:avLst/>
            <a:gdLst/>
            <a:ahLst/>
            <a:cxnLst/>
            <a:rect l="l" t="t" r="r" b="b"/>
            <a:pathLst>
              <a:path w="48543" h="2889" extrusionOk="0">
                <a:moveTo>
                  <a:pt x="24280" y="1"/>
                </a:moveTo>
                <a:cubicBezTo>
                  <a:pt x="10868" y="1"/>
                  <a:pt x="1" y="650"/>
                  <a:pt x="1" y="1436"/>
                </a:cubicBezTo>
                <a:cubicBezTo>
                  <a:pt x="1" y="2239"/>
                  <a:pt x="10868" y="2888"/>
                  <a:pt x="24280" y="2888"/>
                </a:cubicBezTo>
                <a:cubicBezTo>
                  <a:pt x="37676" y="2888"/>
                  <a:pt x="48543" y="2239"/>
                  <a:pt x="48543" y="1436"/>
                </a:cubicBezTo>
                <a:cubicBezTo>
                  <a:pt x="48543" y="650"/>
                  <a:pt x="37676" y="1"/>
                  <a:pt x="24280" y="1"/>
                </a:cubicBezTo>
                <a:close/>
              </a:path>
            </a:pathLst>
          </a:custGeom>
          <a:solidFill>
            <a:srgbClr val="000000">
              <a:alpha val="160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8" name="Google Shape;17578;p1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THE FUTURE SIMPLE</a:t>
            </a:r>
            <a:endParaRPr lang="en-US" dirty="0"/>
          </a:p>
        </p:txBody>
      </p:sp>
      <p:grpSp>
        <p:nvGrpSpPr>
          <p:cNvPr id="17580" name="Google Shape;17580;p134"/>
          <p:cNvGrpSpPr/>
          <p:nvPr/>
        </p:nvGrpSpPr>
        <p:grpSpPr>
          <a:xfrm>
            <a:off x="7130408" y="2216798"/>
            <a:ext cx="978132" cy="2305406"/>
            <a:chOff x="4674825" y="417975"/>
            <a:chExt cx="905175" cy="2133450"/>
          </a:xfrm>
        </p:grpSpPr>
        <p:sp>
          <p:nvSpPr>
            <p:cNvPr id="17581" name="Google Shape;17581;p134"/>
            <p:cNvSpPr/>
            <p:nvPr/>
          </p:nvSpPr>
          <p:spPr>
            <a:xfrm>
              <a:off x="4886225" y="1186575"/>
              <a:ext cx="475300" cy="1213725"/>
            </a:xfrm>
            <a:custGeom>
              <a:avLst/>
              <a:gdLst/>
              <a:ahLst/>
              <a:cxnLst/>
              <a:rect l="l" t="t" r="r" b="b"/>
              <a:pathLst>
                <a:path w="19012" h="48549" extrusionOk="0">
                  <a:moveTo>
                    <a:pt x="5618" y="0"/>
                  </a:moveTo>
                  <a:cubicBezTo>
                    <a:pt x="5618" y="0"/>
                    <a:pt x="2838" y="3632"/>
                    <a:pt x="1419" y="8513"/>
                  </a:cubicBezTo>
                  <a:cubicBezTo>
                    <a:pt x="0" y="13421"/>
                    <a:pt x="4002" y="27268"/>
                    <a:pt x="4002" y="27268"/>
                  </a:cubicBezTo>
                  <a:cubicBezTo>
                    <a:pt x="4002" y="27268"/>
                    <a:pt x="1703" y="33056"/>
                    <a:pt x="6045" y="48465"/>
                  </a:cubicBezTo>
                  <a:lnTo>
                    <a:pt x="8342" y="48549"/>
                  </a:lnTo>
                  <a:cubicBezTo>
                    <a:pt x="8342" y="48549"/>
                    <a:pt x="8115" y="29538"/>
                    <a:pt x="8513" y="27438"/>
                  </a:cubicBezTo>
                  <a:cubicBezTo>
                    <a:pt x="8883" y="25622"/>
                    <a:pt x="9450" y="19012"/>
                    <a:pt x="9450" y="13904"/>
                  </a:cubicBezTo>
                  <a:cubicBezTo>
                    <a:pt x="9526" y="13911"/>
                    <a:pt x="9601" y="13915"/>
                    <a:pt x="9676" y="13915"/>
                  </a:cubicBezTo>
                  <a:cubicBezTo>
                    <a:pt x="9883" y="13915"/>
                    <a:pt x="10085" y="13889"/>
                    <a:pt x="10272" y="13847"/>
                  </a:cubicBezTo>
                  <a:lnTo>
                    <a:pt x="10272" y="13847"/>
                  </a:lnTo>
                  <a:cubicBezTo>
                    <a:pt x="10102" y="18925"/>
                    <a:pt x="10472" y="25595"/>
                    <a:pt x="10755" y="27411"/>
                  </a:cubicBezTo>
                  <a:cubicBezTo>
                    <a:pt x="11066" y="29510"/>
                    <a:pt x="10215" y="48522"/>
                    <a:pt x="10215" y="48522"/>
                  </a:cubicBezTo>
                  <a:lnTo>
                    <a:pt x="12515" y="48522"/>
                  </a:lnTo>
                  <a:cubicBezTo>
                    <a:pt x="17366" y="33256"/>
                    <a:pt x="15266" y="27411"/>
                    <a:pt x="15266" y="27411"/>
                  </a:cubicBezTo>
                  <a:cubicBezTo>
                    <a:pt x="15266" y="27411"/>
                    <a:pt x="19011" y="14953"/>
                    <a:pt x="17763" y="10016"/>
                  </a:cubicBezTo>
                  <a:cubicBezTo>
                    <a:pt x="16514" y="5078"/>
                    <a:pt x="14642" y="1589"/>
                    <a:pt x="14642" y="1589"/>
                  </a:cubicBezTo>
                  <a:lnTo>
                    <a:pt x="10272" y="709"/>
                  </a:lnTo>
                  <a:lnTo>
                    <a:pt x="10245" y="709"/>
                  </a:lnTo>
                  <a:lnTo>
                    <a:pt x="9875" y="625"/>
                  </a:lnTo>
                  <a:lnTo>
                    <a:pt x="9847" y="709"/>
                  </a:lnTo>
                  <a:lnTo>
                    <a:pt x="56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2" name="Google Shape;17582;p134"/>
            <p:cNvSpPr/>
            <p:nvPr/>
          </p:nvSpPr>
          <p:spPr>
            <a:xfrm>
              <a:off x="4977750" y="2346450"/>
              <a:ext cx="167450" cy="204975"/>
            </a:xfrm>
            <a:custGeom>
              <a:avLst/>
              <a:gdLst/>
              <a:ahLst/>
              <a:cxnLst/>
              <a:rect l="l" t="t" r="r" b="b"/>
              <a:pathLst>
                <a:path w="6698" h="8199" extrusionOk="0">
                  <a:moveTo>
                    <a:pt x="3428" y="0"/>
                  </a:moveTo>
                  <a:cubicBezTo>
                    <a:pt x="2861" y="0"/>
                    <a:pt x="2202" y="260"/>
                    <a:pt x="2184" y="905"/>
                  </a:cubicBezTo>
                  <a:cubicBezTo>
                    <a:pt x="2184" y="905"/>
                    <a:pt x="1979" y="436"/>
                    <a:pt x="1716" y="436"/>
                  </a:cubicBezTo>
                  <a:cubicBezTo>
                    <a:pt x="1613" y="436"/>
                    <a:pt x="1502" y="508"/>
                    <a:pt x="1390" y="708"/>
                  </a:cubicBezTo>
                  <a:cubicBezTo>
                    <a:pt x="1136" y="1162"/>
                    <a:pt x="1503" y="3062"/>
                    <a:pt x="1363" y="4027"/>
                  </a:cubicBezTo>
                  <a:cubicBezTo>
                    <a:pt x="1220" y="4964"/>
                    <a:pt x="1" y="5248"/>
                    <a:pt x="625" y="8199"/>
                  </a:cubicBezTo>
                  <a:lnTo>
                    <a:pt x="6016" y="8199"/>
                  </a:lnTo>
                  <a:cubicBezTo>
                    <a:pt x="6016" y="8199"/>
                    <a:pt x="6697" y="6099"/>
                    <a:pt x="5562" y="4708"/>
                  </a:cubicBezTo>
                  <a:cubicBezTo>
                    <a:pt x="4681" y="3602"/>
                    <a:pt x="5903" y="905"/>
                    <a:pt x="4938" y="311"/>
                  </a:cubicBezTo>
                  <a:cubicBezTo>
                    <a:pt x="4887" y="282"/>
                    <a:pt x="4838" y="269"/>
                    <a:pt x="4792" y="269"/>
                  </a:cubicBezTo>
                  <a:cubicBezTo>
                    <a:pt x="4606" y="269"/>
                    <a:pt x="4461" y="475"/>
                    <a:pt x="4370" y="678"/>
                  </a:cubicBezTo>
                  <a:cubicBezTo>
                    <a:pt x="4314" y="565"/>
                    <a:pt x="4257" y="451"/>
                    <a:pt x="4227" y="311"/>
                  </a:cubicBezTo>
                  <a:cubicBezTo>
                    <a:pt x="4148" y="117"/>
                    <a:pt x="3809" y="0"/>
                    <a:pt x="3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3" name="Google Shape;17583;p134"/>
            <p:cNvSpPr/>
            <p:nvPr/>
          </p:nvSpPr>
          <p:spPr>
            <a:xfrm>
              <a:off x="5021000" y="2418975"/>
              <a:ext cx="73800" cy="24625"/>
            </a:xfrm>
            <a:custGeom>
              <a:avLst/>
              <a:gdLst/>
              <a:ahLst/>
              <a:cxnLst/>
              <a:rect l="l" t="t" r="r" b="b"/>
              <a:pathLst>
                <a:path w="2952" h="985" extrusionOk="0">
                  <a:moveTo>
                    <a:pt x="1754" y="0"/>
                  </a:moveTo>
                  <a:cubicBezTo>
                    <a:pt x="914" y="0"/>
                    <a:pt x="314" y="361"/>
                    <a:pt x="314" y="361"/>
                  </a:cubicBezTo>
                  <a:lnTo>
                    <a:pt x="0" y="985"/>
                  </a:lnTo>
                  <a:cubicBezTo>
                    <a:pt x="675" y="630"/>
                    <a:pt x="1284" y="524"/>
                    <a:pt x="1772" y="524"/>
                  </a:cubicBezTo>
                  <a:cubicBezTo>
                    <a:pt x="2496" y="524"/>
                    <a:pt x="2951" y="758"/>
                    <a:pt x="2951" y="758"/>
                  </a:cubicBezTo>
                  <a:lnTo>
                    <a:pt x="2781" y="190"/>
                  </a:lnTo>
                  <a:cubicBezTo>
                    <a:pt x="2418" y="51"/>
                    <a:pt x="2069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4" name="Google Shape;17584;p134"/>
            <p:cNvSpPr/>
            <p:nvPr/>
          </p:nvSpPr>
          <p:spPr>
            <a:xfrm>
              <a:off x="5013225" y="2444500"/>
              <a:ext cx="87250" cy="25325"/>
            </a:xfrm>
            <a:custGeom>
              <a:avLst/>
              <a:gdLst/>
              <a:ahLst/>
              <a:cxnLst/>
              <a:rect l="l" t="t" r="r" b="b"/>
              <a:pathLst>
                <a:path w="3490" h="1013" extrusionOk="0">
                  <a:moveTo>
                    <a:pt x="2134" y="1"/>
                  </a:moveTo>
                  <a:cubicBezTo>
                    <a:pt x="1152" y="1"/>
                    <a:pt x="311" y="361"/>
                    <a:pt x="311" y="361"/>
                  </a:cubicBezTo>
                  <a:lnTo>
                    <a:pt x="0" y="1013"/>
                  </a:lnTo>
                  <a:cubicBezTo>
                    <a:pt x="691" y="650"/>
                    <a:pt x="1407" y="543"/>
                    <a:pt x="2008" y="543"/>
                  </a:cubicBezTo>
                  <a:cubicBezTo>
                    <a:pt x="2864" y="543"/>
                    <a:pt x="3489" y="758"/>
                    <a:pt x="3489" y="758"/>
                  </a:cubicBezTo>
                  <a:lnTo>
                    <a:pt x="3262" y="191"/>
                  </a:lnTo>
                  <a:cubicBezTo>
                    <a:pt x="2891" y="52"/>
                    <a:pt x="2503" y="1"/>
                    <a:pt x="2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5" name="Google Shape;17585;p134"/>
            <p:cNvSpPr/>
            <p:nvPr/>
          </p:nvSpPr>
          <p:spPr>
            <a:xfrm>
              <a:off x="5093350" y="2346450"/>
              <a:ext cx="167450" cy="204975"/>
            </a:xfrm>
            <a:custGeom>
              <a:avLst/>
              <a:gdLst/>
              <a:ahLst/>
              <a:cxnLst/>
              <a:rect l="l" t="t" r="r" b="b"/>
              <a:pathLst>
                <a:path w="6698" h="8199" extrusionOk="0">
                  <a:moveTo>
                    <a:pt x="3248" y="0"/>
                  </a:moveTo>
                  <a:cubicBezTo>
                    <a:pt x="2872" y="0"/>
                    <a:pt x="2539" y="117"/>
                    <a:pt x="2470" y="311"/>
                  </a:cubicBezTo>
                  <a:cubicBezTo>
                    <a:pt x="2414" y="451"/>
                    <a:pt x="2357" y="565"/>
                    <a:pt x="2300" y="678"/>
                  </a:cubicBezTo>
                  <a:cubicBezTo>
                    <a:pt x="2209" y="475"/>
                    <a:pt x="2082" y="269"/>
                    <a:pt x="1903" y="269"/>
                  </a:cubicBezTo>
                  <a:cubicBezTo>
                    <a:pt x="1858" y="269"/>
                    <a:pt x="1811" y="282"/>
                    <a:pt x="1760" y="311"/>
                  </a:cubicBezTo>
                  <a:cubicBezTo>
                    <a:pt x="795" y="905"/>
                    <a:pt x="1987" y="3602"/>
                    <a:pt x="1108" y="4708"/>
                  </a:cubicBezTo>
                  <a:cubicBezTo>
                    <a:pt x="1" y="6099"/>
                    <a:pt x="682" y="8199"/>
                    <a:pt x="682" y="8199"/>
                  </a:cubicBezTo>
                  <a:lnTo>
                    <a:pt x="6046" y="8199"/>
                  </a:lnTo>
                  <a:cubicBezTo>
                    <a:pt x="6697" y="5248"/>
                    <a:pt x="5478" y="4964"/>
                    <a:pt x="5335" y="4027"/>
                  </a:cubicBezTo>
                  <a:cubicBezTo>
                    <a:pt x="5194" y="3062"/>
                    <a:pt x="5535" y="1162"/>
                    <a:pt x="5278" y="708"/>
                  </a:cubicBezTo>
                  <a:cubicBezTo>
                    <a:pt x="5175" y="508"/>
                    <a:pt x="5067" y="436"/>
                    <a:pt x="4965" y="436"/>
                  </a:cubicBezTo>
                  <a:cubicBezTo>
                    <a:pt x="4704" y="436"/>
                    <a:pt x="4484" y="905"/>
                    <a:pt x="4484" y="905"/>
                  </a:cubicBezTo>
                  <a:cubicBezTo>
                    <a:pt x="4468" y="260"/>
                    <a:pt x="3810" y="0"/>
                    <a:pt x="3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6" name="Google Shape;17586;p134"/>
            <p:cNvSpPr/>
            <p:nvPr/>
          </p:nvSpPr>
          <p:spPr>
            <a:xfrm>
              <a:off x="5143750" y="2418975"/>
              <a:ext cx="73800" cy="24625"/>
            </a:xfrm>
            <a:custGeom>
              <a:avLst/>
              <a:gdLst/>
              <a:ahLst/>
              <a:cxnLst/>
              <a:rect l="l" t="t" r="r" b="b"/>
              <a:pathLst>
                <a:path w="2952" h="985" extrusionOk="0">
                  <a:moveTo>
                    <a:pt x="1181" y="0"/>
                  </a:moveTo>
                  <a:cubicBezTo>
                    <a:pt x="865" y="0"/>
                    <a:pt x="513" y="51"/>
                    <a:pt x="141" y="190"/>
                  </a:cubicBezTo>
                  <a:lnTo>
                    <a:pt x="0" y="758"/>
                  </a:lnTo>
                  <a:cubicBezTo>
                    <a:pt x="0" y="758"/>
                    <a:pt x="446" y="524"/>
                    <a:pt x="1168" y="524"/>
                  </a:cubicBezTo>
                  <a:cubicBezTo>
                    <a:pt x="1654" y="524"/>
                    <a:pt x="2266" y="630"/>
                    <a:pt x="2951" y="985"/>
                  </a:cubicBezTo>
                  <a:lnTo>
                    <a:pt x="2611" y="361"/>
                  </a:lnTo>
                  <a:cubicBezTo>
                    <a:pt x="2611" y="361"/>
                    <a:pt x="2025" y="0"/>
                    <a:pt x="1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7" name="Google Shape;17587;p134"/>
            <p:cNvSpPr/>
            <p:nvPr/>
          </p:nvSpPr>
          <p:spPr>
            <a:xfrm>
              <a:off x="5138075" y="2444500"/>
              <a:ext cx="87250" cy="25325"/>
            </a:xfrm>
            <a:custGeom>
              <a:avLst/>
              <a:gdLst/>
              <a:ahLst/>
              <a:cxnLst/>
              <a:rect l="l" t="t" r="r" b="b"/>
              <a:pathLst>
                <a:path w="3490" h="1013" extrusionOk="0">
                  <a:moveTo>
                    <a:pt x="1343" y="1"/>
                  </a:moveTo>
                  <a:cubicBezTo>
                    <a:pt x="975" y="1"/>
                    <a:pt x="591" y="52"/>
                    <a:pt x="227" y="191"/>
                  </a:cubicBezTo>
                  <a:lnTo>
                    <a:pt x="0" y="758"/>
                  </a:lnTo>
                  <a:cubicBezTo>
                    <a:pt x="0" y="758"/>
                    <a:pt x="626" y="543"/>
                    <a:pt x="1481" y="543"/>
                  </a:cubicBezTo>
                  <a:cubicBezTo>
                    <a:pt x="2083" y="543"/>
                    <a:pt x="2798" y="650"/>
                    <a:pt x="3489" y="1013"/>
                  </a:cubicBezTo>
                  <a:lnTo>
                    <a:pt x="3178" y="361"/>
                  </a:lnTo>
                  <a:cubicBezTo>
                    <a:pt x="3178" y="361"/>
                    <a:pt x="2322" y="1"/>
                    <a:pt x="1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8" name="Google Shape;17588;p134"/>
            <p:cNvSpPr/>
            <p:nvPr/>
          </p:nvSpPr>
          <p:spPr>
            <a:xfrm>
              <a:off x="5105450" y="2464125"/>
              <a:ext cx="38325" cy="87300"/>
            </a:xfrm>
            <a:custGeom>
              <a:avLst/>
              <a:gdLst/>
              <a:ahLst/>
              <a:cxnLst/>
              <a:rect l="l" t="t" r="r" b="b"/>
              <a:pathLst>
                <a:path w="1533" h="3492" extrusionOk="0">
                  <a:moveTo>
                    <a:pt x="454" y="1"/>
                  </a:moveTo>
                  <a:cubicBezTo>
                    <a:pt x="0" y="1562"/>
                    <a:pt x="198" y="3492"/>
                    <a:pt x="198" y="3492"/>
                  </a:cubicBezTo>
                  <a:lnTo>
                    <a:pt x="1106" y="3492"/>
                  </a:lnTo>
                  <a:cubicBezTo>
                    <a:pt x="1532" y="1363"/>
                    <a:pt x="454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9" name="Google Shape;17589;p134"/>
            <p:cNvSpPr/>
            <p:nvPr/>
          </p:nvSpPr>
          <p:spPr>
            <a:xfrm>
              <a:off x="4768450" y="1168125"/>
              <a:ext cx="676775" cy="790575"/>
            </a:xfrm>
            <a:custGeom>
              <a:avLst/>
              <a:gdLst/>
              <a:ahLst/>
              <a:cxnLst/>
              <a:rect l="l" t="t" r="r" b="b"/>
              <a:pathLst>
                <a:path w="27071" h="31623" extrusionOk="0">
                  <a:moveTo>
                    <a:pt x="9875" y="1"/>
                  </a:moveTo>
                  <a:cubicBezTo>
                    <a:pt x="9875" y="1"/>
                    <a:pt x="1" y="13478"/>
                    <a:pt x="3095" y="27779"/>
                  </a:cubicBezTo>
                  <a:cubicBezTo>
                    <a:pt x="3095" y="27779"/>
                    <a:pt x="5523" y="30022"/>
                    <a:pt x="7856" y="30022"/>
                  </a:cubicBezTo>
                  <a:cubicBezTo>
                    <a:pt x="8263" y="30022"/>
                    <a:pt x="8666" y="29954"/>
                    <a:pt x="9054" y="29794"/>
                  </a:cubicBezTo>
                  <a:cubicBezTo>
                    <a:pt x="9378" y="29660"/>
                    <a:pt x="9704" y="29603"/>
                    <a:pt x="10030" y="29603"/>
                  </a:cubicBezTo>
                  <a:cubicBezTo>
                    <a:pt x="11966" y="29603"/>
                    <a:pt x="13919" y="31623"/>
                    <a:pt x="15719" y="31623"/>
                  </a:cubicBezTo>
                  <a:cubicBezTo>
                    <a:pt x="16057" y="31623"/>
                    <a:pt x="16389" y="31552"/>
                    <a:pt x="16715" y="31383"/>
                  </a:cubicBezTo>
                  <a:cubicBezTo>
                    <a:pt x="18508" y="30421"/>
                    <a:pt x="20148" y="29661"/>
                    <a:pt x="21547" y="29661"/>
                  </a:cubicBezTo>
                  <a:cubicBezTo>
                    <a:pt x="21964" y="29661"/>
                    <a:pt x="22359" y="29729"/>
                    <a:pt x="22730" y="29878"/>
                  </a:cubicBezTo>
                  <a:cubicBezTo>
                    <a:pt x="22902" y="29948"/>
                    <a:pt x="23086" y="29979"/>
                    <a:pt x="23278" y="29979"/>
                  </a:cubicBezTo>
                  <a:cubicBezTo>
                    <a:pt x="24894" y="29979"/>
                    <a:pt x="27071" y="27779"/>
                    <a:pt x="27071" y="27779"/>
                  </a:cubicBezTo>
                  <a:cubicBezTo>
                    <a:pt x="27071" y="27779"/>
                    <a:pt x="25852" y="11975"/>
                    <a:pt x="19863" y="1560"/>
                  </a:cubicBezTo>
                  <a:cubicBezTo>
                    <a:pt x="19863" y="1560"/>
                    <a:pt x="18449" y="2205"/>
                    <a:pt x="16340" y="2205"/>
                  </a:cubicBezTo>
                  <a:cubicBezTo>
                    <a:pt x="14542" y="2205"/>
                    <a:pt x="12239" y="1737"/>
                    <a:pt x="9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0" name="Google Shape;17590;p134"/>
            <p:cNvSpPr/>
            <p:nvPr/>
          </p:nvSpPr>
          <p:spPr>
            <a:xfrm>
              <a:off x="4983425" y="716725"/>
              <a:ext cx="427750" cy="527150"/>
            </a:xfrm>
            <a:custGeom>
              <a:avLst/>
              <a:gdLst/>
              <a:ahLst/>
              <a:cxnLst/>
              <a:rect l="l" t="t" r="r" b="b"/>
              <a:pathLst>
                <a:path w="17110" h="21086" extrusionOk="0">
                  <a:moveTo>
                    <a:pt x="2933" y="0"/>
                  </a:moveTo>
                  <a:cubicBezTo>
                    <a:pt x="2591" y="0"/>
                    <a:pt x="2296" y="71"/>
                    <a:pt x="2071" y="237"/>
                  </a:cubicBezTo>
                  <a:cubicBezTo>
                    <a:pt x="1503" y="634"/>
                    <a:pt x="1220" y="3102"/>
                    <a:pt x="1136" y="6110"/>
                  </a:cubicBezTo>
                  <a:cubicBezTo>
                    <a:pt x="511" y="7188"/>
                    <a:pt x="1" y="8834"/>
                    <a:pt x="1079" y="10309"/>
                  </a:cubicBezTo>
                  <a:cubicBezTo>
                    <a:pt x="1106" y="14708"/>
                    <a:pt x="1306" y="18908"/>
                    <a:pt x="1306" y="18908"/>
                  </a:cubicBezTo>
                  <a:cubicBezTo>
                    <a:pt x="3623" y="20653"/>
                    <a:pt x="6005" y="21086"/>
                    <a:pt x="7798" y="21086"/>
                  </a:cubicBezTo>
                  <a:cubicBezTo>
                    <a:pt x="9561" y="21086"/>
                    <a:pt x="10754" y="20667"/>
                    <a:pt x="10754" y="20667"/>
                  </a:cubicBezTo>
                  <a:cubicBezTo>
                    <a:pt x="10754" y="20667"/>
                    <a:pt x="11748" y="16978"/>
                    <a:pt x="13507" y="12806"/>
                  </a:cubicBezTo>
                  <a:cubicBezTo>
                    <a:pt x="14613" y="11898"/>
                    <a:pt x="14642" y="10025"/>
                    <a:pt x="14613" y="8947"/>
                  </a:cubicBezTo>
                  <a:cubicBezTo>
                    <a:pt x="15464" y="6734"/>
                    <a:pt x="17110" y="5088"/>
                    <a:pt x="16939" y="4294"/>
                  </a:cubicBezTo>
                  <a:cubicBezTo>
                    <a:pt x="16626" y="2801"/>
                    <a:pt x="14428" y="2447"/>
                    <a:pt x="12415" y="2447"/>
                  </a:cubicBezTo>
                  <a:cubicBezTo>
                    <a:pt x="10601" y="2447"/>
                    <a:pt x="8938" y="2734"/>
                    <a:pt x="8938" y="2734"/>
                  </a:cubicBezTo>
                  <a:cubicBezTo>
                    <a:pt x="8938" y="2734"/>
                    <a:pt x="5048" y="0"/>
                    <a:pt x="2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1" name="Google Shape;17591;p134"/>
            <p:cNvSpPr/>
            <p:nvPr/>
          </p:nvSpPr>
          <p:spPr>
            <a:xfrm>
              <a:off x="5068550" y="417975"/>
              <a:ext cx="383775" cy="357175"/>
            </a:xfrm>
            <a:custGeom>
              <a:avLst/>
              <a:gdLst/>
              <a:ahLst/>
              <a:cxnLst/>
              <a:rect l="l" t="t" r="r" b="b"/>
              <a:pathLst>
                <a:path w="15351" h="14287" extrusionOk="0">
                  <a:moveTo>
                    <a:pt x="7278" y="1"/>
                  </a:moveTo>
                  <a:cubicBezTo>
                    <a:pt x="5321" y="1"/>
                    <a:pt x="3429" y="766"/>
                    <a:pt x="2441" y="2029"/>
                  </a:cubicBezTo>
                  <a:cubicBezTo>
                    <a:pt x="1" y="5207"/>
                    <a:pt x="1306" y="12555"/>
                    <a:pt x="1306" y="12555"/>
                  </a:cubicBezTo>
                  <a:cubicBezTo>
                    <a:pt x="1306" y="12555"/>
                    <a:pt x="3297" y="10894"/>
                    <a:pt x="5622" y="10894"/>
                  </a:cubicBezTo>
                  <a:cubicBezTo>
                    <a:pt x="7211" y="10894"/>
                    <a:pt x="8957" y="11671"/>
                    <a:pt x="10329" y="14287"/>
                  </a:cubicBezTo>
                  <a:cubicBezTo>
                    <a:pt x="10329" y="14287"/>
                    <a:pt x="15350" y="7420"/>
                    <a:pt x="12740" y="2937"/>
                  </a:cubicBezTo>
                  <a:cubicBezTo>
                    <a:pt x="11525" y="871"/>
                    <a:pt x="9365" y="1"/>
                    <a:pt x="7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2" name="Google Shape;17592;p134"/>
            <p:cNvSpPr/>
            <p:nvPr/>
          </p:nvSpPr>
          <p:spPr>
            <a:xfrm>
              <a:off x="5174225" y="631950"/>
              <a:ext cx="133175" cy="167550"/>
            </a:xfrm>
            <a:custGeom>
              <a:avLst/>
              <a:gdLst/>
              <a:ahLst/>
              <a:cxnLst/>
              <a:rect l="l" t="t" r="r" b="b"/>
              <a:pathLst>
                <a:path w="5327" h="6702" extrusionOk="0">
                  <a:moveTo>
                    <a:pt x="3581" y="0"/>
                  </a:moveTo>
                  <a:cubicBezTo>
                    <a:pt x="2405" y="0"/>
                    <a:pt x="908" y="337"/>
                    <a:pt x="908" y="337"/>
                  </a:cubicBezTo>
                  <a:cubicBezTo>
                    <a:pt x="908" y="337"/>
                    <a:pt x="1135" y="3145"/>
                    <a:pt x="0" y="5671"/>
                  </a:cubicBezTo>
                  <a:cubicBezTo>
                    <a:pt x="0" y="5671"/>
                    <a:pt x="566" y="6702"/>
                    <a:pt x="1989" y="6702"/>
                  </a:cubicBezTo>
                  <a:cubicBezTo>
                    <a:pt x="2426" y="6702"/>
                    <a:pt x="2942" y="6605"/>
                    <a:pt x="3548" y="6352"/>
                  </a:cubicBezTo>
                  <a:cubicBezTo>
                    <a:pt x="3548" y="6352"/>
                    <a:pt x="3094" y="3969"/>
                    <a:pt x="4797" y="1102"/>
                  </a:cubicBezTo>
                  <a:cubicBezTo>
                    <a:pt x="5326" y="236"/>
                    <a:pt x="4566" y="0"/>
                    <a:pt x="3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3" name="Google Shape;17593;p134"/>
            <p:cNvSpPr/>
            <p:nvPr/>
          </p:nvSpPr>
          <p:spPr>
            <a:xfrm>
              <a:off x="5322500" y="600225"/>
              <a:ext cx="46325" cy="53225"/>
            </a:xfrm>
            <a:custGeom>
              <a:avLst/>
              <a:gdLst/>
              <a:ahLst/>
              <a:cxnLst/>
              <a:rect l="l" t="t" r="r" b="b"/>
              <a:pathLst>
                <a:path w="1853" h="2129" extrusionOk="0">
                  <a:moveTo>
                    <a:pt x="1410" y="0"/>
                  </a:moveTo>
                  <a:cubicBezTo>
                    <a:pt x="1084" y="0"/>
                    <a:pt x="682" y="271"/>
                    <a:pt x="682" y="271"/>
                  </a:cubicBezTo>
                  <a:cubicBezTo>
                    <a:pt x="682" y="271"/>
                    <a:pt x="1" y="1435"/>
                    <a:pt x="171" y="1917"/>
                  </a:cubicBezTo>
                  <a:cubicBezTo>
                    <a:pt x="212" y="2056"/>
                    <a:pt x="355" y="2129"/>
                    <a:pt x="542" y="2129"/>
                  </a:cubicBezTo>
                  <a:cubicBezTo>
                    <a:pt x="1006" y="2129"/>
                    <a:pt x="1736" y="1679"/>
                    <a:pt x="1817" y="668"/>
                  </a:cubicBezTo>
                  <a:cubicBezTo>
                    <a:pt x="1853" y="149"/>
                    <a:pt x="1652" y="0"/>
                    <a:pt x="1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4" name="Google Shape;17594;p134"/>
            <p:cNvSpPr/>
            <p:nvPr/>
          </p:nvSpPr>
          <p:spPr>
            <a:xfrm>
              <a:off x="5120075" y="561300"/>
              <a:ext cx="44250" cy="59625"/>
            </a:xfrm>
            <a:custGeom>
              <a:avLst/>
              <a:gdLst/>
              <a:ahLst/>
              <a:cxnLst/>
              <a:rect l="l" t="t" r="r" b="b"/>
              <a:pathLst>
                <a:path w="1770" h="2385" extrusionOk="0">
                  <a:moveTo>
                    <a:pt x="802" y="1"/>
                  </a:moveTo>
                  <a:cubicBezTo>
                    <a:pt x="629" y="1"/>
                    <a:pt x="462" y="132"/>
                    <a:pt x="350" y="523"/>
                  </a:cubicBezTo>
                  <a:cubicBezTo>
                    <a:pt x="0" y="1647"/>
                    <a:pt x="731" y="2384"/>
                    <a:pt x="1188" y="2384"/>
                  </a:cubicBezTo>
                  <a:cubicBezTo>
                    <a:pt x="1285" y="2384"/>
                    <a:pt x="1369" y="2351"/>
                    <a:pt x="1429" y="2282"/>
                  </a:cubicBezTo>
                  <a:cubicBezTo>
                    <a:pt x="1769" y="1885"/>
                    <a:pt x="1542" y="552"/>
                    <a:pt x="1542" y="552"/>
                  </a:cubicBezTo>
                  <a:cubicBezTo>
                    <a:pt x="1542" y="552"/>
                    <a:pt x="1158" y="1"/>
                    <a:pt x="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5" name="Google Shape;17595;p134"/>
            <p:cNvSpPr/>
            <p:nvPr/>
          </p:nvSpPr>
          <p:spPr>
            <a:xfrm>
              <a:off x="5138750" y="471025"/>
              <a:ext cx="217825" cy="247925"/>
            </a:xfrm>
            <a:custGeom>
              <a:avLst/>
              <a:gdLst/>
              <a:ahLst/>
              <a:cxnLst/>
              <a:rect l="l" t="t" r="r" b="b"/>
              <a:pathLst>
                <a:path w="8713" h="9917" extrusionOk="0">
                  <a:moveTo>
                    <a:pt x="4203" y="0"/>
                  </a:moveTo>
                  <a:cubicBezTo>
                    <a:pt x="2299" y="0"/>
                    <a:pt x="1269" y="1177"/>
                    <a:pt x="881" y="3142"/>
                  </a:cubicBezTo>
                  <a:cubicBezTo>
                    <a:pt x="1" y="7965"/>
                    <a:pt x="1222" y="9411"/>
                    <a:pt x="3576" y="9838"/>
                  </a:cubicBezTo>
                  <a:cubicBezTo>
                    <a:pt x="3852" y="9889"/>
                    <a:pt x="4118" y="9916"/>
                    <a:pt x="4373" y="9916"/>
                  </a:cubicBezTo>
                  <a:cubicBezTo>
                    <a:pt x="6240" y="9916"/>
                    <a:pt x="7537" y="8476"/>
                    <a:pt x="8286" y="4531"/>
                  </a:cubicBezTo>
                  <a:cubicBezTo>
                    <a:pt x="8713" y="2204"/>
                    <a:pt x="7805" y="558"/>
                    <a:pt x="5251" y="104"/>
                  </a:cubicBezTo>
                  <a:cubicBezTo>
                    <a:pt x="4876" y="35"/>
                    <a:pt x="4526" y="0"/>
                    <a:pt x="4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6" name="Google Shape;17596;p134"/>
            <p:cNvSpPr/>
            <p:nvPr/>
          </p:nvSpPr>
          <p:spPr>
            <a:xfrm>
              <a:off x="5130975" y="440850"/>
              <a:ext cx="246150" cy="189600"/>
            </a:xfrm>
            <a:custGeom>
              <a:avLst/>
              <a:gdLst/>
              <a:ahLst/>
              <a:cxnLst/>
              <a:rect l="l" t="t" r="r" b="b"/>
              <a:pathLst>
                <a:path w="9846" h="7584" extrusionOk="0">
                  <a:moveTo>
                    <a:pt x="4303" y="1"/>
                  </a:moveTo>
                  <a:cubicBezTo>
                    <a:pt x="3281" y="1"/>
                    <a:pt x="2330" y="317"/>
                    <a:pt x="1730" y="1114"/>
                  </a:cubicBezTo>
                  <a:cubicBezTo>
                    <a:pt x="1" y="3384"/>
                    <a:pt x="965" y="6165"/>
                    <a:pt x="965" y="6165"/>
                  </a:cubicBezTo>
                  <a:lnTo>
                    <a:pt x="1333" y="4803"/>
                  </a:lnTo>
                  <a:cubicBezTo>
                    <a:pt x="1333" y="4803"/>
                    <a:pt x="1389" y="4808"/>
                    <a:pt x="1496" y="4808"/>
                  </a:cubicBezTo>
                  <a:cubicBezTo>
                    <a:pt x="1885" y="4808"/>
                    <a:pt x="2954" y="4738"/>
                    <a:pt x="4511" y="4092"/>
                  </a:cubicBezTo>
                  <a:cubicBezTo>
                    <a:pt x="6527" y="3270"/>
                    <a:pt x="6838" y="2079"/>
                    <a:pt x="6838" y="2079"/>
                  </a:cubicBezTo>
                  <a:cubicBezTo>
                    <a:pt x="9448" y="2873"/>
                    <a:pt x="8173" y="7583"/>
                    <a:pt x="8173" y="7583"/>
                  </a:cubicBezTo>
                  <a:cubicBezTo>
                    <a:pt x="8173" y="7583"/>
                    <a:pt x="9846" y="4035"/>
                    <a:pt x="8967" y="2276"/>
                  </a:cubicBezTo>
                  <a:cubicBezTo>
                    <a:pt x="8411" y="1126"/>
                    <a:pt x="6230" y="1"/>
                    <a:pt x="4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7" name="Google Shape;17597;p134"/>
            <p:cNvSpPr/>
            <p:nvPr/>
          </p:nvSpPr>
          <p:spPr>
            <a:xfrm>
              <a:off x="5170700" y="586750"/>
              <a:ext cx="29075" cy="22250"/>
            </a:xfrm>
            <a:custGeom>
              <a:avLst/>
              <a:gdLst/>
              <a:ahLst/>
              <a:cxnLst/>
              <a:rect l="l" t="t" r="r" b="b"/>
              <a:pathLst>
                <a:path w="1163" h="890" extrusionOk="0">
                  <a:moveTo>
                    <a:pt x="514" y="0"/>
                  </a:moveTo>
                  <a:cubicBezTo>
                    <a:pt x="317" y="0"/>
                    <a:pt x="148" y="106"/>
                    <a:pt x="85" y="272"/>
                  </a:cubicBezTo>
                  <a:cubicBezTo>
                    <a:pt x="1" y="469"/>
                    <a:pt x="141" y="753"/>
                    <a:pt x="425" y="839"/>
                  </a:cubicBezTo>
                  <a:cubicBezTo>
                    <a:pt x="509" y="873"/>
                    <a:pt x="594" y="889"/>
                    <a:pt x="673" y="889"/>
                  </a:cubicBezTo>
                  <a:cubicBezTo>
                    <a:pt x="860" y="889"/>
                    <a:pt x="1018" y="799"/>
                    <a:pt x="1079" y="640"/>
                  </a:cubicBezTo>
                  <a:cubicBezTo>
                    <a:pt x="1163" y="413"/>
                    <a:pt x="1022" y="158"/>
                    <a:pt x="738" y="45"/>
                  </a:cubicBezTo>
                  <a:cubicBezTo>
                    <a:pt x="662" y="15"/>
                    <a:pt x="586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8" name="Google Shape;17598;p134"/>
            <p:cNvSpPr/>
            <p:nvPr/>
          </p:nvSpPr>
          <p:spPr>
            <a:xfrm>
              <a:off x="5289150" y="609050"/>
              <a:ext cx="28400" cy="21675"/>
            </a:xfrm>
            <a:custGeom>
              <a:avLst/>
              <a:gdLst/>
              <a:ahLst/>
              <a:cxnLst/>
              <a:rect l="l" t="t" r="r" b="b"/>
              <a:pathLst>
                <a:path w="1136" h="867" extrusionOk="0">
                  <a:moveTo>
                    <a:pt x="555" y="1"/>
                  </a:moveTo>
                  <a:cubicBezTo>
                    <a:pt x="276" y="1"/>
                    <a:pt x="55" y="162"/>
                    <a:pt x="30" y="372"/>
                  </a:cubicBezTo>
                  <a:cubicBezTo>
                    <a:pt x="0" y="599"/>
                    <a:pt x="227" y="826"/>
                    <a:pt x="511" y="855"/>
                  </a:cubicBezTo>
                  <a:cubicBezTo>
                    <a:pt x="548" y="863"/>
                    <a:pt x="585" y="866"/>
                    <a:pt x="622" y="866"/>
                  </a:cubicBezTo>
                  <a:cubicBezTo>
                    <a:pt x="865" y="866"/>
                    <a:pt x="1082" y="712"/>
                    <a:pt x="1108" y="515"/>
                  </a:cubicBezTo>
                  <a:cubicBezTo>
                    <a:pt x="1135" y="258"/>
                    <a:pt x="908" y="31"/>
                    <a:pt x="624" y="4"/>
                  </a:cubicBezTo>
                  <a:cubicBezTo>
                    <a:pt x="601" y="2"/>
                    <a:pt x="577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9" name="Google Shape;17599;p134"/>
            <p:cNvSpPr/>
            <p:nvPr/>
          </p:nvSpPr>
          <p:spPr>
            <a:xfrm>
              <a:off x="5292725" y="540850"/>
              <a:ext cx="28400" cy="19100"/>
            </a:xfrm>
            <a:custGeom>
              <a:avLst/>
              <a:gdLst/>
              <a:ahLst/>
              <a:cxnLst/>
              <a:rect l="l" t="t" r="r" b="b"/>
              <a:pathLst>
                <a:path w="1136" h="764" extrusionOk="0">
                  <a:moveTo>
                    <a:pt x="96" y="0"/>
                  </a:moveTo>
                  <a:cubicBezTo>
                    <a:pt x="37" y="0"/>
                    <a:pt x="0" y="46"/>
                    <a:pt x="0" y="92"/>
                  </a:cubicBezTo>
                  <a:cubicBezTo>
                    <a:pt x="0" y="149"/>
                    <a:pt x="0" y="178"/>
                    <a:pt x="27" y="206"/>
                  </a:cubicBezTo>
                  <a:cubicBezTo>
                    <a:pt x="57" y="235"/>
                    <a:pt x="84" y="235"/>
                    <a:pt x="84" y="235"/>
                  </a:cubicBezTo>
                  <a:cubicBezTo>
                    <a:pt x="84" y="235"/>
                    <a:pt x="652" y="319"/>
                    <a:pt x="908" y="716"/>
                  </a:cubicBezTo>
                  <a:cubicBezTo>
                    <a:pt x="924" y="750"/>
                    <a:pt x="961" y="764"/>
                    <a:pt x="1000" y="764"/>
                  </a:cubicBezTo>
                  <a:cubicBezTo>
                    <a:pt x="1027" y="764"/>
                    <a:pt x="1055" y="757"/>
                    <a:pt x="1078" y="746"/>
                  </a:cubicBezTo>
                  <a:cubicBezTo>
                    <a:pt x="1135" y="716"/>
                    <a:pt x="1135" y="632"/>
                    <a:pt x="1106" y="603"/>
                  </a:cubicBezTo>
                  <a:cubicBezTo>
                    <a:pt x="795" y="122"/>
                    <a:pt x="141" y="8"/>
                    <a:pt x="141" y="8"/>
                  </a:cubicBezTo>
                  <a:cubicBezTo>
                    <a:pt x="125" y="3"/>
                    <a:pt x="110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0" name="Google Shape;17600;p134"/>
            <p:cNvSpPr/>
            <p:nvPr/>
          </p:nvSpPr>
          <p:spPr>
            <a:xfrm>
              <a:off x="5207600" y="559425"/>
              <a:ext cx="17050" cy="26375"/>
            </a:xfrm>
            <a:custGeom>
              <a:avLst/>
              <a:gdLst/>
              <a:ahLst/>
              <a:cxnLst/>
              <a:rect l="l" t="t" r="r" b="b"/>
              <a:pathLst>
                <a:path w="682" h="1055" extrusionOk="0">
                  <a:moveTo>
                    <a:pt x="399" y="0"/>
                  </a:moveTo>
                  <a:cubicBezTo>
                    <a:pt x="264" y="0"/>
                    <a:pt x="110" y="217"/>
                    <a:pt x="57" y="484"/>
                  </a:cubicBezTo>
                  <a:cubicBezTo>
                    <a:pt x="0" y="768"/>
                    <a:pt x="84" y="1024"/>
                    <a:pt x="254" y="1052"/>
                  </a:cubicBezTo>
                  <a:cubicBezTo>
                    <a:pt x="263" y="1053"/>
                    <a:pt x="271" y="1054"/>
                    <a:pt x="280" y="1054"/>
                  </a:cubicBezTo>
                  <a:cubicBezTo>
                    <a:pt x="417" y="1054"/>
                    <a:pt x="571" y="838"/>
                    <a:pt x="624" y="570"/>
                  </a:cubicBezTo>
                  <a:cubicBezTo>
                    <a:pt x="681" y="287"/>
                    <a:pt x="595" y="30"/>
                    <a:pt x="425" y="3"/>
                  </a:cubicBezTo>
                  <a:cubicBezTo>
                    <a:pt x="416" y="1"/>
                    <a:pt x="408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1" name="Google Shape;17601;p134"/>
            <p:cNvSpPr/>
            <p:nvPr/>
          </p:nvSpPr>
          <p:spPr>
            <a:xfrm>
              <a:off x="5285625" y="575025"/>
              <a:ext cx="17050" cy="26375"/>
            </a:xfrm>
            <a:custGeom>
              <a:avLst/>
              <a:gdLst/>
              <a:ahLst/>
              <a:cxnLst/>
              <a:rect l="l" t="t" r="r" b="b"/>
              <a:pathLst>
                <a:path w="682" h="1055" extrusionOk="0">
                  <a:moveTo>
                    <a:pt x="400" y="1"/>
                  </a:moveTo>
                  <a:cubicBezTo>
                    <a:pt x="264" y="1"/>
                    <a:pt x="111" y="217"/>
                    <a:pt x="57" y="484"/>
                  </a:cubicBezTo>
                  <a:cubicBezTo>
                    <a:pt x="0" y="768"/>
                    <a:pt x="84" y="1025"/>
                    <a:pt x="255" y="1052"/>
                  </a:cubicBezTo>
                  <a:cubicBezTo>
                    <a:pt x="264" y="1054"/>
                    <a:pt x="273" y="1055"/>
                    <a:pt x="283" y="1055"/>
                  </a:cubicBezTo>
                  <a:cubicBezTo>
                    <a:pt x="419" y="1055"/>
                    <a:pt x="572" y="863"/>
                    <a:pt x="625" y="598"/>
                  </a:cubicBezTo>
                  <a:cubicBezTo>
                    <a:pt x="681" y="314"/>
                    <a:pt x="595" y="60"/>
                    <a:pt x="425" y="3"/>
                  </a:cubicBezTo>
                  <a:cubicBezTo>
                    <a:pt x="417" y="1"/>
                    <a:pt x="408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2" name="Google Shape;17602;p134"/>
            <p:cNvSpPr/>
            <p:nvPr/>
          </p:nvSpPr>
          <p:spPr>
            <a:xfrm>
              <a:off x="5211850" y="638200"/>
              <a:ext cx="53200" cy="29900"/>
            </a:xfrm>
            <a:custGeom>
              <a:avLst/>
              <a:gdLst/>
              <a:ahLst/>
              <a:cxnLst/>
              <a:rect l="l" t="t" r="r" b="b"/>
              <a:pathLst>
                <a:path w="2128" h="1196" extrusionOk="0">
                  <a:moveTo>
                    <a:pt x="0" y="0"/>
                  </a:moveTo>
                  <a:cubicBezTo>
                    <a:pt x="0" y="1"/>
                    <a:pt x="227" y="1135"/>
                    <a:pt x="1022" y="1192"/>
                  </a:cubicBezTo>
                  <a:cubicBezTo>
                    <a:pt x="1055" y="1195"/>
                    <a:pt x="1087" y="1196"/>
                    <a:pt x="1119" y="1196"/>
                  </a:cubicBezTo>
                  <a:cubicBezTo>
                    <a:pt x="1842" y="1196"/>
                    <a:pt x="2127" y="597"/>
                    <a:pt x="2127" y="597"/>
                  </a:cubicBezTo>
                  <a:cubicBezTo>
                    <a:pt x="2127" y="597"/>
                    <a:pt x="681" y="54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3" name="Google Shape;17603;p134"/>
            <p:cNvSpPr/>
            <p:nvPr/>
          </p:nvSpPr>
          <p:spPr>
            <a:xfrm>
              <a:off x="5195500" y="549450"/>
              <a:ext cx="34825" cy="22100"/>
            </a:xfrm>
            <a:custGeom>
              <a:avLst/>
              <a:gdLst/>
              <a:ahLst/>
              <a:cxnLst/>
              <a:rect l="l" t="t" r="r" b="b"/>
              <a:pathLst>
                <a:path w="1393" h="884" extrusionOk="0">
                  <a:moveTo>
                    <a:pt x="956" y="1"/>
                  </a:moveTo>
                  <a:cubicBezTo>
                    <a:pt x="683" y="1"/>
                    <a:pt x="398" y="543"/>
                    <a:pt x="398" y="543"/>
                  </a:cubicBezTo>
                  <a:lnTo>
                    <a:pt x="1" y="402"/>
                  </a:lnTo>
                  <a:lnTo>
                    <a:pt x="371" y="686"/>
                  </a:lnTo>
                  <a:cubicBezTo>
                    <a:pt x="371" y="686"/>
                    <a:pt x="682" y="145"/>
                    <a:pt x="965" y="145"/>
                  </a:cubicBezTo>
                  <a:cubicBezTo>
                    <a:pt x="1249" y="145"/>
                    <a:pt x="1335" y="883"/>
                    <a:pt x="1335" y="883"/>
                  </a:cubicBezTo>
                  <a:cubicBezTo>
                    <a:pt x="1335" y="883"/>
                    <a:pt x="1392" y="61"/>
                    <a:pt x="995" y="5"/>
                  </a:cubicBezTo>
                  <a:cubicBezTo>
                    <a:pt x="982" y="2"/>
                    <a:pt x="969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4" name="Google Shape;17604;p134"/>
            <p:cNvSpPr/>
            <p:nvPr/>
          </p:nvSpPr>
          <p:spPr>
            <a:xfrm>
              <a:off x="5284200" y="566400"/>
              <a:ext cx="35500" cy="22175"/>
            </a:xfrm>
            <a:custGeom>
              <a:avLst/>
              <a:gdLst/>
              <a:ahLst/>
              <a:cxnLst/>
              <a:rect l="l" t="t" r="r" b="b"/>
              <a:pathLst>
                <a:path w="1420" h="887" extrusionOk="0">
                  <a:moveTo>
                    <a:pt x="563" y="1"/>
                  </a:moveTo>
                  <a:cubicBezTo>
                    <a:pt x="204" y="1"/>
                    <a:pt x="1" y="689"/>
                    <a:pt x="1" y="689"/>
                  </a:cubicBezTo>
                  <a:cubicBezTo>
                    <a:pt x="1" y="689"/>
                    <a:pt x="289" y="135"/>
                    <a:pt x="533" y="135"/>
                  </a:cubicBezTo>
                  <a:cubicBezTo>
                    <a:pt x="554" y="135"/>
                    <a:pt x="575" y="139"/>
                    <a:pt x="595" y="148"/>
                  </a:cubicBezTo>
                  <a:cubicBezTo>
                    <a:pt x="879" y="235"/>
                    <a:pt x="965" y="886"/>
                    <a:pt x="965" y="886"/>
                  </a:cubicBezTo>
                  <a:lnTo>
                    <a:pt x="1419" y="745"/>
                  </a:lnTo>
                  <a:lnTo>
                    <a:pt x="993" y="716"/>
                  </a:lnTo>
                  <a:cubicBezTo>
                    <a:pt x="993" y="716"/>
                    <a:pt x="909" y="35"/>
                    <a:pt x="625" y="8"/>
                  </a:cubicBezTo>
                  <a:cubicBezTo>
                    <a:pt x="604" y="3"/>
                    <a:pt x="583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5" name="Google Shape;17605;p134"/>
            <p:cNvSpPr/>
            <p:nvPr/>
          </p:nvSpPr>
          <p:spPr>
            <a:xfrm>
              <a:off x="5236650" y="594225"/>
              <a:ext cx="20625" cy="26975"/>
            </a:xfrm>
            <a:custGeom>
              <a:avLst/>
              <a:gdLst/>
              <a:ahLst/>
              <a:cxnLst/>
              <a:rect l="l" t="t" r="r" b="b"/>
              <a:pathLst>
                <a:path w="825" h="1079" extrusionOk="0">
                  <a:moveTo>
                    <a:pt x="454" y="0"/>
                  </a:moveTo>
                  <a:cubicBezTo>
                    <a:pt x="257" y="30"/>
                    <a:pt x="57" y="227"/>
                    <a:pt x="30" y="484"/>
                  </a:cubicBezTo>
                  <a:cubicBezTo>
                    <a:pt x="0" y="681"/>
                    <a:pt x="57" y="851"/>
                    <a:pt x="227" y="965"/>
                  </a:cubicBezTo>
                  <a:cubicBezTo>
                    <a:pt x="257" y="994"/>
                    <a:pt x="314" y="1051"/>
                    <a:pt x="370" y="1078"/>
                  </a:cubicBezTo>
                  <a:lnTo>
                    <a:pt x="484" y="851"/>
                  </a:lnTo>
                  <a:cubicBezTo>
                    <a:pt x="284" y="738"/>
                    <a:pt x="257" y="624"/>
                    <a:pt x="284" y="511"/>
                  </a:cubicBezTo>
                  <a:cubicBezTo>
                    <a:pt x="314" y="370"/>
                    <a:pt x="398" y="284"/>
                    <a:pt x="484" y="257"/>
                  </a:cubicBezTo>
                  <a:cubicBezTo>
                    <a:pt x="541" y="257"/>
                    <a:pt x="568" y="284"/>
                    <a:pt x="597" y="370"/>
                  </a:cubicBezTo>
                  <a:lnTo>
                    <a:pt x="824" y="284"/>
                  </a:lnTo>
                  <a:cubicBezTo>
                    <a:pt x="738" y="0"/>
                    <a:pt x="541" y="0"/>
                    <a:pt x="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6" name="Google Shape;17606;p134"/>
            <p:cNvSpPr/>
            <p:nvPr/>
          </p:nvSpPr>
          <p:spPr>
            <a:xfrm>
              <a:off x="4748950" y="716450"/>
              <a:ext cx="322475" cy="202825"/>
            </a:xfrm>
            <a:custGeom>
              <a:avLst/>
              <a:gdLst/>
              <a:ahLst/>
              <a:cxnLst/>
              <a:rect l="l" t="t" r="r" b="b"/>
              <a:pathLst>
                <a:path w="12899" h="8113" extrusionOk="0">
                  <a:moveTo>
                    <a:pt x="12140" y="1"/>
                  </a:moveTo>
                  <a:cubicBezTo>
                    <a:pt x="11204" y="1"/>
                    <a:pt x="7992" y="418"/>
                    <a:pt x="981" y="5015"/>
                  </a:cubicBezTo>
                  <a:cubicBezTo>
                    <a:pt x="1" y="5659"/>
                    <a:pt x="167" y="8113"/>
                    <a:pt x="2223" y="8113"/>
                  </a:cubicBezTo>
                  <a:cubicBezTo>
                    <a:pt x="2611" y="8113"/>
                    <a:pt x="3065" y="8026"/>
                    <a:pt x="3591" y="7823"/>
                  </a:cubicBezTo>
                  <a:cubicBezTo>
                    <a:pt x="6529" y="6684"/>
                    <a:pt x="8900" y="5345"/>
                    <a:pt x="9986" y="5345"/>
                  </a:cubicBezTo>
                  <a:cubicBezTo>
                    <a:pt x="10252" y="5345"/>
                    <a:pt x="10441" y="5426"/>
                    <a:pt x="10542" y="5610"/>
                  </a:cubicBezTo>
                  <a:cubicBezTo>
                    <a:pt x="10542" y="5610"/>
                    <a:pt x="12898" y="1978"/>
                    <a:pt x="12444" y="21"/>
                  </a:cubicBezTo>
                  <a:cubicBezTo>
                    <a:pt x="12444" y="21"/>
                    <a:pt x="12348" y="1"/>
                    <a:pt x="1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7" name="Google Shape;17607;p134"/>
            <p:cNvSpPr/>
            <p:nvPr/>
          </p:nvSpPr>
          <p:spPr>
            <a:xfrm>
              <a:off x="4740075" y="560175"/>
              <a:ext cx="103600" cy="353250"/>
            </a:xfrm>
            <a:custGeom>
              <a:avLst/>
              <a:gdLst/>
              <a:ahLst/>
              <a:cxnLst/>
              <a:rect l="l" t="t" r="r" b="b"/>
              <a:pathLst>
                <a:path w="4144" h="14130" extrusionOk="0">
                  <a:moveTo>
                    <a:pt x="1960" y="0"/>
                  </a:moveTo>
                  <a:cubicBezTo>
                    <a:pt x="882" y="2697"/>
                    <a:pt x="1" y="8967"/>
                    <a:pt x="371" y="11350"/>
                  </a:cubicBezTo>
                  <a:cubicBezTo>
                    <a:pt x="447" y="11788"/>
                    <a:pt x="664" y="14129"/>
                    <a:pt x="1799" y="14129"/>
                  </a:cubicBezTo>
                  <a:cubicBezTo>
                    <a:pt x="1918" y="14129"/>
                    <a:pt x="2047" y="14103"/>
                    <a:pt x="2187" y="14047"/>
                  </a:cubicBezTo>
                  <a:cubicBezTo>
                    <a:pt x="3662" y="13450"/>
                    <a:pt x="4144" y="11804"/>
                    <a:pt x="3576" y="9564"/>
                  </a:cubicBezTo>
                  <a:cubicBezTo>
                    <a:pt x="3009" y="7321"/>
                    <a:pt x="3322" y="370"/>
                    <a:pt x="3322" y="370"/>
                  </a:cubicBezTo>
                  <a:lnTo>
                    <a:pt x="19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8" name="Google Shape;17608;p134"/>
            <p:cNvSpPr/>
            <p:nvPr/>
          </p:nvSpPr>
          <p:spPr>
            <a:xfrm>
              <a:off x="4674825" y="487175"/>
              <a:ext cx="155400" cy="105275"/>
            </a:xfrm>
            <a:custGeom>
              <a:avLst/>
              <a:gdLst/>
              <a:ahLst/>
              <a:cxnLst/>
              <a:rect l="l" t="t" r="r" b="b"/>
              <a:pathLst>
                <a:path w="6216" h="4211" extrusionOk="0">
                  <a:moveTo>
                    <a:pt x="1177" y="1"/>
                  </a:moveTo>
                  <a:cubicBezTo>
                    <a:pt x="1123" y="1"/>
                    <a:pt x="1081" y="9"/>
                    <a:pt x="1051" y="26"/>
                  </a:cubicBezTo>
                  <a:cubicBezTo>
                    <a:pt x="711" y="226"/>
                    <a:pt x="1419" y="310"/>
                    <a:pt x="2470" y="1020"/>
                  </a:cubicBezTo>
                  <a:cubicBezTo>
                    <a:pt x="2430" y="999"/>
                    <a:pt x="1515" y="750"/>
                    <a:pt x="857" y="750"/>
                  </a:cubicBezTo>
                  <a:cubicBezTo>
                    <a:pt x="589" y="750"/>
                    <a:pt x="363" y="792"/>
                    <a:pt x="257" y="907"/>
                  </a:cubicBezTo>
                  <a:cubicBezTo>
                    <a:pt x="0" y="1218"/>
                    <a:pt x="398" y="850"/>
                    <a:pt x="2327" y="1701"/>
                  </a:cubicBezTo>
                  <a:cubicBezTo>
                    <a:pt x="2327" y="1701"/>
                    <a:pt x="1792" y="1602"/>
                    <a:pt x="1304" y="1602"/>
                  </a:cubicBezTo>
                  <a:cubicBezTo>
                    <a:pt x="1006" y="1602"/>
                    <a:pt x="727" y="1639"/>
                    <a:pt x="597" y="1758"/>
                  </a:cubicBezTo>
                  <a:cubicBezTo>
                    <a:pt x="284" y="2012"/>
                    <a:pt x="681" y="2012"/>
                    <a:pt x="1165" y="2126"/>
                  </a:cubicBezTo>
                  <a:cubicBezTo>
                    <a:pt x="1222" y="2155"/>
                    <a:pt x="1306" y="2155"/>
                    <a:pt x="1362" y="2182"/>
                  </a:cubicBezTo>
                  <a:cubicBezTo>
                    <a:pt x="1362" y="2182"/>
                    <a:pt x="1022" y="2353"/>
                    <a:pt x="1732" y="2609"/>
                  </a:cubicBezTo>
                  <a:cubicBezTo>
                    <a:pt x="2441" y="2863"/>
                    <a:pt x="3859" y="3544"/>
                    <a:pt x="4654" y="4198"/>
                  </a:cubicBezTo>
                  <a:cubicBezTo>
                    <a:pt x="4654" y="4198"/>
                    <a:pt x="4734" y="4211"/>
                    <a:pt x="4856" y="4211"/>
                  </a:cubicBezTo>
                  <a:cubicBezTo>
                    <a:pt x="5181" y="4211"/>
                    <a:pt x="5802" y="4121"/>
                    <a:pt x="5989" y="3460"/>
                  </a:cubicBezTo>
                  <a:cubicBezTo>
                    <a:pt x="6216" y="2666"/>
                    <a:pt x="5846" y="2239"/>
                    <a:pt x="5448" y="1728"/>
                  </a:cubicBezTo>
                  <a:lnTo>
                    <a:pt x="4427" y="1361"/>
                  </a:lnTo>
                  <a:cubicBezTo>
                    <a:pt x="4427" y="1361"/>
                    <a:pt x="4343" y="1304"/>
                    <a:pt x="4173" y="1218"/>
                  </a:cubicBezTo>
                  <a:cubicBezTo>
                    <a:pt x="3499" y="882"/>
                    <a:pt x="1737" y="1"/>
                    <a:pt x="1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9" name="Google Shape;17609;p134"/>
            <p:cNvSpPr/>
            <p:nvPr/>
          </p:nvSpPr>
          <p:spPr>
            <a:xfrm>
              <a:off x="4772725" y="517600"/>
              <a:ext cx="20625" cy="32650"/>
            </a:xfrm>
            <a:custGeom>
              <a:avLst/>
              <a:gdLst/>
              <a:ahLst/>
              <a:cxnLst/>
              <a:rect l="l" t="t" r="r" b="b"/>
              <a:pathLst>
                <a:path w="825" h="1306" extrusionOk="0">
                  <a:moveTo>
                    <a:pt x="257" y="1"/>
                  </a:moveTo>
                  <a:lnTo>
                    <a:pt x="257" y="1"/>
                  </a:lnTo>
                  <a:cubicBezTo>
                    <a:pt x="0" y="965"/>
                    <a:pt x="824" y="1306"/>
                    <a:pt x="824" y="1306"/>
                  </a:cubicBezTo>
                  <a:cubicBezTo>
                    <a:pt x="313" y="711"/>
                    <a:pt x="511" y="144"/>
                    <a:pt x="511" y="144"/>
                  </a:cubicBezTo>
                  <a:cubicBezTo>
                    <a:pt x="511" y="144"/>
                    <a:pt x="427" y="87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0" name="Google Shape;17610;p134"/>
            <p:cNvSpPr/>
            <p:nvPr/>
          </p:nvSpPr>
          <p:spPr>
            <a:xfrm>
              <a:off x="4703925" y="537700"/>
              <a:ext cx="41850" cy="11875"/>
            </a:xfrm>
            <a:custGeom>
              <a:avLst/>
              <a:gdLst/>
              <a:ahLst/>
              <a:cxnLst/>
              <a:rect l="l" t="t" r="r" b="b"/>
              <a:pathLst>
                <a:path w="1674" h="475" extrusionOk="0">
                  <a:moveTo>
                    <a:pt x="250" y="1"/>
                  </a:moveTo>
                  <a:cubicBezTo>
                    <a:pt x="129" y="1"/>
                    <a:pt x="38" y="31"/>
                    <a:pt x="1" y="105"/>
                  </a:cubicBezTo>
                  <a:cubicBezTo>
                    <a:pt x="58" y="134"/>
                    <a:pt x="142" y="134"/>
                    <a:pt x="198" y="161"/>
                  </a:cubicBezTo>
                  <a:cubicBezTo>
                    <a:pt x="236" y="152"/>
                    <a:pt x="280" y="148"/>
                    <a:pt x="330" y="148"/>
                  </a:cubicBezTo>
                  <a:cubicBezTo>
                    <a:pt x="739" y="148"/>
                    <a:pt x="1522" y="424"/>
                    <a:pt x="1674" y="475"/>
                  </a:cubicBezTo>
                  <a:cubicBezTo>
                    <a:pt x="1519" y="386"/>
                    <a:pt x="68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1" name="Google Shape;17611;p134"/>
            <p:cNvSpPr/>
            <p:nvPr/>
          </p:nvSpPr>
          <p:spPr>
            <a:xfrm>
              <a:off x="4780000" y="487750"/>
              <a:ext cx="31050" cy="42650"/>
            </a:xfrm>
            <a:custGeom>
              <a:avLst/>
              <a:gdLst/>
              <a:ahLst/>
              <a:cxnLst/>
              <a:rect l="l" t="t" r="r" b="b"/>
              <a:pathLst>
                <a:path w="1242" h="1706" extrusionOk="0">
                  <a:moveTo>
                    <a:pt x="423" y="1"/>
                  </a:moveTo>
                  <a:cubicBezTo>
                    <a:pt x="330" y="1"/>
                    <a:pt x="0" y="86"/>
                    <a:pt x="220" y="1338"/>
                  </a:cubicBezTo>
                  <a:lnTo>
                    <a:pt x="1241" y="1705"/>
                  </a:lnTo>
                  <a:cubicBezTo>
                    <a:pt x="901" y="1281"/>
                    <a:pt x="533" y="797"/>
                    <a:pt x="447" y="3"/>
                  </a:cubicBezTo>
                  <a:cubicBezTo>
                    <a:pt x="447" y="3"/>
                    <a:pt x="438" y="1"/>
                    <a:pt x="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2" name="Google Shape;17612;p134"/>
            <p:cNvSpPr/>
            <p:nvPr/>
          </p:nvSpPr>
          <p:spPr>
            <a:xfrm>
              <a:off x="5344475" y="792850"/>
              <a:ext cx="219950" cy="317150"/>
            </a:xfrm>
            <a:custGeom>
              <a:avLst/>
              <a:gdLst/>
              <a:ahLst/>
              <a:cxnLst/>
              <a:rect l="l" t="t" r="r" b="b"/>
              <a:pathLst>
                <a:path w="8798" h="12686" extrusionOk="0">
                  <a:moveTo>
                    <a:pt x="1449" y="0"/>
                  </a:moveTo>
                  <a:cubicBezTo>
                    <a:pt x="0" y="1419"/>
                    <a:pt x="171" y="5902"/>
                    <a:pt x="171" y="5902"/>
                  </a:cubicBezTo>
                  <a:cubicBezTo>
                    <a:pt x="245" y="5862"/>
                    <a:pt x="321" y="5842"/>
                    <a:pt x="399" y="5842"/>
                  </a:cubicBezTo>
                  <a:cubicBezTo>
                    <a:pt x="1313" y="5842"/>
                    <a:pt x="2543" y="8478"/>
                    <a:pt x="4711" y="11380"/>
                  </a:cubicBezTo>
                  <a:cubicBezTo>
                    <a:pt x="5418" y="12332"/>
                    <a:pt x="6129" y="12685"/>
                    <a:pt x="6740" y="12685"/>
                  </a:cubicBezTo>
                  <a:cubicBezTo>
                    <a:pt x="7969" y="12685"/>
                    <a:pt x="8798" y="11257"/>
                    <a:pt x="8399" y="10385"/>
                  </a:cubicBezTo>
                  <a:cubicBezTo>
                    <a:pt x="4173" y="1078"/>
                    <a:pt x="1449" y="0"/>
                    <a:pt x="1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3" name="Google Shape;17613;p134"/>
            <p:cNvSpPr/>
            <p:nvPr/>
          </p:nvSpPr>
          <p:spPr>
            <a:xfrm>
              <a:off x="5256500" y="1037175"/>
              <a:ext cx="323500" cy="226025"/>
            </a:xfrm>
            <a:custGeom>
              <a:avLst/>
              <a:gdLst/>
              <a:ahLst/>
              <a:cxnLst/>
              <a:rect l="l" t="t" r="r" b="b"/>
              <a:pathLst>
                <a:path w="12940" h="9041" extrusionOk="0">
                  <a:moveTo>
                    <a:pt x="10330" y="0"/>
                  </a:moveTo>
                  <a:cubicBezTo>
                    <a:pt x="9286" y="0"/>
                    <a:pt x="8177" y="689"/>
                    <a:pt x="7151" y="1974"/>
                  </a:cubicBezTo>
                  <a:cubicBezTo>
                    <a:pt x="5705" y="3790"/>
                    <a:pt x="1" y="7736"/>
                    <a:pt x="1" y="7736"/>
                  </a:cubicBezTo>
                  <a:lnTo>
                    <a:pt x="512" y="9041"/>
                  </a:lnTo>
                  <a:cubicBezTo>
                    <a:pt x="3322" y="8274"/>
                    <a:pt x="8854" y="5182"/>
                    <a:pt x="10529" y="3450"/>
                  </a:cubicBezTo>
                  <a:cubicBezTo>
                    <a:pt x="10870" y="3082"/>
                    <a:pt x="12940" y="1180"/>
                    <a:pt x="11578" y="358"/>
                  </a:cubicBezTo>
                  <a:cubicBezTo>
                    <a:pt x="11180" y="118"/>
                    <a:pt x="10761" y="0"/>
                    <a:pt x="10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4" name="Google Shape;17614;p134"/>
            <p:cNvSpPr/>
            <p:nvPr/>
          </p:nvSpPr>
          <p:spPr>
            <a:xfrm>
              <a:off x="5185350" y="1202075"/>
              <a:ext cx="150025" cy="84150"/>
            </a:xfrm>
            <a:custGeom>
              <a:avLst/>
              <a:gdLst/>
              <a:ahLst/>
              <a:cxnLst/>
              <a:rect l="l" t="t" r="r" b="b"/>
              <a:pathLst>
                <a:path w="6001" h="3366" extrusionOk="0">
                  <a:moveTo>
                    <a:pt x="4163" y="1"/>
                  </a:moveTo>
                  <a:cubicBezTo>
                    <a:pt x="4140" y="1"/>
                    <a:pt x="4117" y="2"/>
                    <a:pt x="4095" y="5"/>
                  </a:cubicBezTo>
                  <a:cubicBezTo>
                    <a:pt x="4095" y="5"/>
                    <a:pt x="2790" y="145"/>
                    <a:pt x="1968" y="345"/>
                  </a:cubicBezTo>
                  <a:cubicBezTo>
                    <a:pt x="1144" y="572"/>
                    <a:pt x="39" y="770"/>
                    <a:pt x="9" y="940"/>
                  </a:cubicBezTo>
                  <a:cubicBezTo>
                    <a:pt x="0" y="997"/>
                    <a:pt x="199" y="1016"/>
                    <a:pt x="468" y="1016"/>
                  </a:cubicBezTo>
                  <a:cubicBezTo>
                    <a:pt x="1006" y="1016"/>
                    <a:pt x="1825" y="940"/>
                    <a:pt x="1825" y="940"/>
                  </a:cubicBezTo>
                  <a:lnTo>
                    <a:pt x="1825" y="940"/>
                  </a:lnTo>
                  <a:cubicBezTo>
                    <a:pt x="1825" y="940"/>
                    <a:pt x="323" y="1564"/>
                    <a:pt x="266" y="1791"/>
                  </a:cubicBezTo>
                  <a:cubicBezTo>
                    <a:pt x="259" y="1850"/>
                    <a:pt x="358" y="1873"/>
                    <a:pt x="515" y="1873"/>
                  </a:cubicBezTo>
                  <a:cubicBezTo>
                    <a:pt x="1037" y="1873"/>
                    <a:pt x="2195" y="1621"/>
                    <a:pt x="2195" y="1621"/>
                  </a:cubicBezTo>
                  <a:lnTo>
                    <a:pt x="2195" y="1621"/>
                  </a:lnTo>
                  <a:cubicBezTo>
                    <a:pt x="2195" y="1621"/>
                    <a:pt x="974" y="2388"/>
                    <a:pt x="1031" y="2586"/>
                  </a:cubicBezTo>
                  <a:cubicBezTo>
                    <a:pt x="1045" y="2618"/>
                    <a:pt x="1097" y="2632"/>
                    <a:pt x="1174" y="2632"/>
                  </a:cubicBezTo>
                  <a:cubicBezTo>
                    <a:pt x="1568" y="2632"/>
                    <a:pt x="2620" y="2275"/>
                    <a:pt x="2620" y="2275"/>
                  </a:cubicBezTo>
                  <a:lnTo>
                    <a:pt x="2620" y="2275"/>
                  </a:lnTo>
                  <a:cubicBezTo>
                    <a:pt x="2620" y="2275"/>
                    <a:pt x="2336" y="3012"/>
                    <a:pt x="2052" y="3353"/>
                  </a:cubicBezTo>
                  <a:cubicBezTo>
                    <a:pt x="2052" y="3353"/>
                    <a:pt x="2078" y="3366"/>
                    <a:pt x="2131" y="3366"/>
                  </a:cubicBezTo>
                  <a:cubicBezTo>
                    <a:pt x="2252" y="3366"/>
                    <a:pt x="2516" y="3297"/>
                    <a:pt x="2933" y="2842"/>
                  </a:cubicBezTo>
                  <a:cubicBezTo>
                    <a:pt x="3557" y="2161"/>
                    <a:pt x="4493" y="2388"/>
                    <a:pt x="5260" y="1791"/>
                  </a:cubicBezTo>
                  <a:cubicBezTo>
                    <a:pt x="6000" y="1216"/>
                    <a:pt x="4855" y="1"/>
                    <a:pt x="4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5" name="Google Shape;17615;p134"/>
          <p:cNvGrpSpPr/>
          <p:nvPr/>
        </p:nvGrpSpPr>
        <p:grpSpPr>
          <a:xfrm>
            <a:off x="7812206" y="2022710"/>
            <a:ext cx="1336486" cy="2499482"/>
            <a:chOff x="3414975" y="238375"/>
            <a:chExt cx="1236800" cy="2313050"/>
          </a:xfrm>
        </p:grpSpPr>
        <p:sp>
          <p:nvSpPr>
            <p:cNvPr id="17616" name="Google Shape;17616;p134"/>
            <p:cNvSpPr/>
            <p:nvPr/>
          </p:nvSpPr>
          <p:spPr>
            <a:xfrm>
              <a:off x="4033550" y="1942325"/>
              <a:ext cx="217825" cy="490500"/>
            </a:xfrm>
            <a:custGeom>
              <a:avLst/>
              <a:gdLst/>
              <a:ahLst/>
              <a:cxnLst/>
              <a:rect l="l" t="t" r="r" b="b"/>
              <a:pathLst>
                <a:path w="8713" h="19620" extrusionOk="0">
                  <a:moveTo>
                    <a:pt x="5307" y="0"/>
                  </a:moveTo>
                  <a:cubicBezTo>
                    <a:pt x="4136" y="0"/>
                    <a:pt x="2911" y="470"/>
                    <a:pt x="2073" y="2032"/>
                  </a:cubicBezTo>
                  <a:cubicBezTo>
                    <a:pt x="1" y="5947"/>
                    <a:pt x="57" y="19256"/>
                    <a:pt x="57" y="19256"/>
                  </a:cubicBezTo>
                  <a:cubicBezTo>
                    <a:pt x="711" y="19526"/>
                    <a:pt x="1281" y="19619"/>
                    <a:pt x="1758" y="19619"/>
                  </a:cubicBezTo>
                  <a:cubicBezTo>
                    <a:pt x="2835" y="19619"/>
                    <a:pt x="3435" y="19143"/>
                    <a:pt x="3435" y="19143"/>
                  </a:cubicBezTo>
                  <a:cubicBezTo>
                    <a:pt x="3719" y="14971"/>
                    <a:pt x="8713" y="1067"/>
                    <a:pt x="8713" y="1067"/>
                  </a:cubicBezTo>
                  <a:cubicBezTo>
                    <a:pt x="8713" y="1067"/>
                    <a:pt x="7072" y="0"/>
                    <a:pt x="5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7" name="Google Shape;17617;p134"/>
            <p:cNvSpPr/>
            <p:nvPr/>
          </p:nvSpPr>
          <p:spPr>
            <a:xfrm>
              <a:off x="4005175" y="2391125"/>
              <a:ext cx="284525" cy="160300"/>
            </a:xfrm>
            <a:custGeom>
              <a:avLst/>
              <a:gdLst/>
              <a:ahLst/>
              <a:cxnLst/>
              <a:rect l="l" t="t" r="r" b="b"/>
              <a:pathLst>
                <a:path w="11381" h="6412" extrusionOk="0">
                  <a:moveTo>
                    <a:pt x="2577" y="0"/>
                  </a:moveTo>
                  <a:cubicBezTo>
                    <a:pt x="1714" y="0"/>
                    <a:pt x="523" y="498"/>
                    <a:pt x="398" y="934"/>
                  </a:cubicBezTo>
                  <a:cubicBezTo>
                    <a:pt x="228" y="1531"/>
                    <a:pt x="682" y="3347"/>
                    <a:pt x="682" y="3347"/>
                  </a:cubicBezTo>
                  <a:cubicBezTo>
                    <a:pt x="682" y="3347"/>
                    <a:pt x="1" y="4737"/>
                    <a:pt x="455" y="6412"/>
                  </a:cubicBezTo>
                  <a:lnTo>
                    <a:pt x="10926" y="6412"/>
                  </a:lnTo>
                  <a:lnTo>
                    <a:pt x="10953" y="5588"/>
                  </a:lnTo>
                  <a:cubicBezTo>
                    <a:pt x="10953" y="5588"/>
                    <a:pt x="11380" y="4993"/>
                    <a:pt x="10726" y="4255"/>
                  </a:cubicBezTo>
                  <a:cubicBezTo>
                    <a:pt x="10045" y="3518"/>
                    <a:pt x="9478" y="3431"/>
                    <a:pt x="8059" y="3291"/>
                  </a:cubicBezTo>
                  <a:cubicBezTo>
                    <a:pt x="7691" y="3261"/>
                    <a:pt x="7351" y="3204"/>
                    <a:pt x="7067" y="3091"/>
                  </a:cubicBezTo>
                  <a:cubicBezTo>
                    <a:pt x="6840" y="3034"/>
                    <a:pt x="6670" y="2977"/>
                    <a:pt x="6500" y="2893"/>
                  </a:cubicBezTo>
                  <a:cubicBezTo>
                    <a:pt x="6413" y="2837"/>
                    <a:pt x="6329" y="2807"/>
                    <a:pt x="6243" y="2750"/>
                  </a:cubicBezTo>
                  <a:cubicBezTo>
                    <a:pt x="6073" y="2666"/>
                    <a:pt x="5932" y="2553"/>
                    <a:pt x="5819" y="2439"/>
                  </a:cubicBezTo>
                  <a:cubicBezTo>
                    <a:pt x="5676" y="2326"/>
                    <a:pt x="5592" y="2183"/>
                    <a:pt x="5535" y="2013"/>
                  </a:cubicBezTo>
                  <a:cubicBezTo>
                    <a:pt x="5505" y="1956"/>
                    <a:pt x="5478" y="1872"/>
                    <a:pt x="5478" y="1815"/>
                  </a:cubicBezTo>
                  <a:cubicBezTo>
                    <a:pt x="5335" y="707"/>
                    <a:pt x="6243" y="1048"/>
                    <a:pt x="5478" y="367"/>
                  </a:cubicBezTo>
                  <a:cubicBezTo>
                    <a:pt x="5227" y="137"/>
                    <a:pt x="4970" y="6"/>
                    <a:pt x="4729" y="6"/>
                  </a:cubicBezTo>
                  <a:cubicBezTo>
                    <a:pt x="4288" y="6"/>
                    <a:pt x="3902" y="447"/>
                    <a:pt x="3719" y="1531"/>
                  </a:cubicBezTo>
                  <a:cubicBezTo>
                    <a:pt x="3746" y="1218"/>
                    <a:pt x="3719" y="651"/>
                    <a:pt x="3322" y="226"/>
                  </a:cubicBezTo>
                  <a:cubicBezTo>
                    <a:pt x="3162" y="67"/>
                    <a:pt x="2891" y="0"/>
                    <a:pt x="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8" name="Google Shape;17618;p134"/>
            <p:cNvSpPr/>
            <p:nvPr/>
          </p:nvSpPr>
          <p:spPr>
            <a:xfrm>
              <a:off x="4107325" y="2438425"/>
              <a:ext cx="43325" cy="21475"/>
            </a:xfrm>
            <a:custGeom>
              <a:avLst/>
              <a:gdLst/>
              <a:ahLst/>
              <a:cxnLst/>
              <a:rect l="l" t="t" r="r" b="b"/>
              <a:pathLst>
                <a:path w="1733" h="859" extrusionOk="0">
                  <a:moveTo>
                    <a:pt x="949" y="1"/>
                  </a:moveTo>
                  <a:cubicBezTo>
                    <a:pt x="675" y="1"/>
                    <a:pt x="327" y="107"/>
                    <a:pt x="1" y="518"/>
                  </a:cubicBezTo>
                  <a:lnTo>
                    <a:pt x="284" y="858"/>
                  </a:lnTo>
                  <a:cubicBezTo>
                    <a:pt x="284" y="858"/>
                    <a:pt x="618" y="437"/>
                    <a:pt x="1203" y="437"/>
                  </a:cubicBezTo>
                  <a:cubicBezTo>
                    <a:pt x="1361" y="437"/>
                    <a:pt x="1539" y="468"/>
                    <a:pt x="1733" y="547"/>
                  </a:cubicBezTo>
                  <a:cubicBezTo>
                    <a:pt x="1590" y="434"/>
                    <a:pt x="1506" y="291"/>
                    <a:pt x="1449" y="121"/>
                  </a:cubicBezTo>
                  <a:cubicBezTo>
                    <a:pt x="1420" y="107"/>
                    <a:pt x="1222" y="1"/>
                    <a:pt x="9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9" name="Google Shape;17619;p134"/>
            <p:cNvSpPr/>
            <p:nvPr/>
          </p:nvSpPr>
          <p:spPr>
            <a:xfrm>
              <a:off x="4129350" y="2452100"/>
              <a:ext cx="31925" cy="26975"/>
            </a:xfrm>
            <a:custGeom>
              <a:avLst/>
              <a:gdLst/>
              <a:ahLst/>
              <a:cxnLst/>
              <a:rect l="l" t="t" r="r" b="b"/>
              <a:pathLst>
                <a:path w="1277" h="1079" extrusionOk="0">
                  <a:moveTo>
                    <a:pt x="852" y="0"/>
                  </a:moveTo>
                  <a:cubicBezTo>
                    <a:pt x="568" y="57"/>
                    <a:pt x="198" y="255"/>
                    <a:pt x="0" y="852"/>
                  </a:cubicBezTo>
                  <a:lnTo>
                    <a:pt x="341" y="1079"/>
                  </a:lnTo>
                  <a:cubicBezTo>
                    <a:pt x="341" y="1079"/>
                    <a:pt x="568" y="454"/>
                    <a:pt x="1276" y="311"/>
                  </a:cubicBezTo>
                  <a:cubicBezTo>
                    <a:pt x="1106" y="227"/>
                    <a:pt x="965" y="114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0" name="Google Shape;17620;p134"/>
            <p:cNvSpPr/>
            <p:nvPr/>
          </p:nvSpPr>
          <p:spPr>
            <a:xfrm>
              <a:off x="4154150" y="2463450"/>
              <a:ext cx="27725" cy="25550"/>
            </a:xfrm>
            <a:custGeom>
              <a:avLst/>
              <a:gdLst/>
              <a:ahLst/>
              <a:cxnLst/>
              <a:rect l="l" t="t" r="r" b="b"/>
              <a:pathLst>
                <a:path w="1109" h="1022" extrusionOk="0">
                  <a:moveTo>
                    <a:pt x="541" y="0"/>
                  </a:moveTo>
                  <a:cubicBezTo>
                    <a:pt x="314" y="114"/>
                    <a:pt x="87" y="368"/>
                    <a:pt x="0" y="822"/>
                  </a:cubicBezTo>
                  <a:lnTo>
                    <a:pt x="370" y="1022"/>
                  </a:lnTo>
                  <a:cubicBezTo>
                    <a:pt x="370" y="1022"/>
                    <a:pt x="511" y="454"/>
                    <a:pt x="1108" y="198"/>
                  </a:cubicBezTo>
                  <a:cubicBezTo>
                    <a:pt x="881" y="141"/>
                    <a:pt x="711" y="84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1" name="Google Shape;17621;p134"/>
            <p:cNvSpPr/>
            <p:nvPr/>
          </p:nvSpPr>
          <p:spPr>
            <a:xfrm>
              <a:off x="3571825" y="2331375"/>
              <a:ext cx="175175" cy="220050"/>
            </a:xfrm>
            <a:custGeom>
              <a:avLst/>
              <a:gdLst/>
              <a:ahLst/>
              <a:cxnLst/>
              <a:rect l="l" t="t" r="r" b="b"/>
              <a:pathLst>
                <a:path w="7007" h="8802" extrusionOk="0">
                  <a:moveTo>
                    <a:pt x="2045" y="0"/>
                  </a:moveTo>
                  <a:cubicBezTo>
                    <a:pt x="715" y="0"/>
                    <a:pt x="0" y="1071"/>
                    <a:pt x="339" y="4148"/>
                  </a:cubicBezTo>
                  <a:cubicBezTo>
                    <a:pt x="83" y="5651"/>
                    <a:pt x="26" y="7354"/>
                    <a:pt x="650" y="8802"/>
                  </a:cubicBezTo>
                  <a:lnTo>
                    <a:pt x="6155" y="8802"/>
                  </a:lnTo>
                  <a:cubicBezTo>
                    <a:pt x="6155" y="8802"/>
                    <a:pt x="7006" y="6929"/>
                    <a:pt x="5787" y="6275"/>
                  </a:cubicBezTo>
                  <a:cubicBezTo>
                    <a:pt x="5474" y="6135"/>
                    <a:pt x="5220" y="5794"/>
                    <a:pt x="4993" y="5367"/>
                  </a:cubicBezTo>
                  <a:cubicBezTo>
                    <a:pt x="4993" y="5367"/>
                    <a:pt x="4793" y="4148"/>
                    <a:pt x="4993" y="2843"/>
                  </a:cubicBezTo>
                  <a:cubicBezTo>
                    <a:pt x="5190" y="1538"/>
                    <a:pt x="4623" y="487"/>
                    <a:pt x="2779" y="90"/>
                  </a:cubicBezTo>
                  <a:cubicBezTo>
                    <a:pt x="2518" y="31"/>
                    <a:pt x="2272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2" name="Google Shape;17622;p134"/>
            <p:cNvSpPr/>
            <p:nvPr/>
          </p:nvSpPr>
          <p:spPr>
            <a:xfrm>
              <a:off x="3601575" y="1996025"/>
              <a:ext cx="235525" cy="424300"/>
            </a:xfrm>
            <a:custGeom>
              <a:avLst/>
              <a:gdLst/>
              <a:ahLst/>
              <a:cxnLst/>
              <a:rect l="l" t="t" r="r" b="b"/>
              <a:pathLst>
                <a:path w="9421" h="16972" extrusionOk="0">
                  <a:moveTo>
                    <a:pt x="6995" y="1"/>
                  </a:moveTo>
                  <a:cubicBezTo>
                    <a:pt x="5409" y="1"/>
                    <a:pt x="3463" y="434"/>
                    <a:pt x="2525" y="2324"/>
                  </a:cubicBezTo>
                  <a:cubicBezTo>
                    <a:pt x="765" y="5842"/>
                    <a:pt x="0" y="15376"/>
                    <a:pt x="0" y="15376"/>
                  </a:cubicBezTo>
                  <a:cubicBezTo>
                    <a:pt x="492" y="16631"/>
                    <a:pt x="1112" y="16972"/>
                    <a:pt x="1643" y="16972"/>
                  </a:cubicBezTo>
                  <a:cubicBezTo>
                    <a:pt x="2276" y="16972"/>
                    <a:pt x="2781" y="16484"/>
                    <a:pt x="2781" y="16484"/>
                  </a:cubicBezTo>
                  <a:cubicBezTo>
                    <a:pt x="2781" y="16484"/>
                    <a:pt x="5335" y="11320"/>
                    <a:pt x="7405" y="7574"/>
                  </a:cubicBezTo>
                  <a:cubicBezTo>
                    <a:pt x="9421" y="3886"/>
                    <a:pt x="9421" y="310"/>
                    <a:pt x="9421" y="310"/>
                  </a:cubicBezTo>
                  <a:cubicBezTo>
                    <a:pt x="9421" y="310"/>
                    <a:pt x="8337" y="1"/>
                    <a:pt x="6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3" name="Google Shape;17623;p134"/>
            <p:cNvSpPr/>
            <p:nvPr/>
          </p:nvSpPr>
          <p:spPr>
            <a:xfrm>
              <a:off x="3598725" y="2374925"/>
              <a:ext cx="88075" cy="58250"/>
            </a:xfrm>
            <a:custGeom>
              <a:avLst/>
              <a:gdLst/>
              <a:ahLst/>
              <a:cxnLst/>
              <a:rect l="l" t="t" r="r" b="b"/>
              <a:pathLst>
                <a:path w="3523" h="2330" extrusionOk="0">
                  <a:moveTo>
                    <a:pt x="3126" y="1"/>
                  </a:moveTo>
                  <a:cubicBezTo>
                    <a:pt x="2958" y="1"/>
                    <a:pt x="2706" y="258"/>
                    <a:pt x="2214" y="363"/>
                  </a:cubicBezTo>
                  <a:cubicBezTo>
                    <a:pt x="2132" y="384"/>
                    <a:pt x="2053" y="394"/>
                    <a:pt x="1976" y="394"/>
                  </a:cubicBezTo>
                  <a:cubicBezTo>
                    <a:pt x="1488" y="394"/>
                    <a:pt x="1099" y="28"/>
                    <a:pt x="762" y="28"/>
                  </a:cubicBezTo>
                  <a:cubicBezTo>
                    <a:pt x="655" y="28"/>
                    <a:pt x="553" y="65"/>
                    <a:pt x="455" y="164"/>
                  </a:cubicBezTo>
                  <a:cubicBezTo>
                    <a:pt x="1" y="618"/>
                    <a:pt x="512" y="1639"/>
                    <a:pt x="512" y="1639"/>
                  </a:cubicBezTo>
                  <a:cubicBezTo>
                    <a:pt x="1278" y="2138"/>
                    <a:pt x="1854" y="2330"/>
                    <a:pt x="2283" y="2330"/>
                  </a:cubicBezTo>
                  <a:cubicBezTo>
                    <a:pt x="3441" y="2330"/>
                    <a:pt x="3522" y="929"/>
                    <a:pt x="3376" y="391"/>
                  </a:cubicBezTo>
                  <a:cubicBezTo>
                    <a:pt x="3301" y="99"/>
                    <a:pt x="3230" y="1"/>
                    <a:pt x="3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4" name="Google Shape;17624;p134"/>
            <p:cNvSpPr/>
            <p:nvPr/>
          </p:nvSpPr>
          <p:spPr>
            <a:xfrm>
              <a:off x="3605100" y="2415200"/>
              <a:ext cx="79475" cy="23850"/>
            </a:xfrm>
            <a:custGeom>
              <a:avLst/>
              <a:gdLst/>
              <a:ahLst/>
              <a:cxnLst/>
              <a:rect l="l" t="t" r="r" b="b"/>
              <a:pathLst>
                <a:path w="3179" h="954" extrusionOk="0">
                  <a:moveTo>
                    <a:pt x="3178" y="1"/>
                  </a:moveTo>
                  <a:cubicBezTo>
                    <a:pt x="3178" y="1"/>
                    <a:pt x="2258" y="329"/>
                    <a:pt x="1316" y="329"/>
                  </a:cubicBezTo>
                  <a:cubicBezTo>
                    <a:pt x="846" y="329"/>
                    <a:pt x="369" y="247"/>
                    <a:pt x="0" y="1"/>
                  </a:cubicBezTo>
                  <a:lnTo>
                    <a:pt x="0" y="1"/>
                  </a:lnTo>
                  <a:lnTo>
                    <a:pt x="284" y="909"/>
                  </a:lnTo>
                  <a:cubicBezTo>
                    <a:pt x="284" y="909"/>
                    <a:pt x="732" y="954"/>
                    <a:pt x="1258" y="954"/>
                  </a:cubicBezTo>
                  <a:cubicBezTo>
                    <a:pt x="1915" y="954"/>
                    <a:pt x="2693" y="884"/>
                    <a:pt x="2867" y="568"/>
                  </a:cubicBezTo>
                  <a:lnTo>
                    <a:pt x="3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5" name="Google Shape;17625;p134"/>
            <p:cNvSpPr/>
            <p:nvPr/>
          </p:nvSpPr>
          <p:spPr>
            <a:xfrm>
              <a:off x="3612925" y="2441175"/>
              <a:ext cx="82300" cy="18050"/>
            </a:xfrm>
            <a:custGeom>
              <a:avLst/>
              <a:gdLst/>
              <a:ahLst/>
              <a:cxnLst/>
              <a:rect l="l" t="t" r="r" b="b"/>
              <a:pathLst>
                <a:path w="3292" h="722" extrusionOk="0">
                  <a:moveTo>
                    <a:pt x="1721" y="0"/>
                  </a:moveTo>
                  <a:cubicBezTo>
                    <a:pt x="1139" y="0"/>
                    <a:pt x="455" y="60"/>
                    <a:pt x="0" y="294"/>
                  </a:cubicBezTo>
                  <a:lnTo>
                    <a:pt x="0" y="721"/>
                  </a:lnTo>
                  <a:cubicBezTo>
                    <a:pt x="0" y="721"/>
                    <a:pt x="1110" y="469"/>
                    <a:pt x="2086" y="469"/>
                  </a:cubicBezTo>
                  <a:cubicBezTo>
                    <a:pt x="2573" y="469"/>
                    <a:pt x="3027" y="532"/>
                    <a:pt x="3292" y="721"/>
                  </a:cubicBezTo>
                  <a:lnTo>
                    <a:pt x="2838" y="67"/>
                  </a:lnTo>
                  <a:cubicBezTo>
                    <a:pt x="2838" y="67"/>
                    <a:pt x="2336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6" name="Google Shape;17626;p134"/>
            <p:cNvSpPr/>
            <p:nvPr/>
          </p:nvSpPr>
          <p:spPr>
            <a:xfrm>
              <a:off x="3610775" y="2458350"/>
              <a:ext cx="87300" cy="24250"/>
            </a:xfrm>
            <a:custGeom>
              <a:avLst/>
              <a:gdLst/>
              <a:ahLst/>
              <a:cxnLst/>
              <a:rect l="l" t="t" r="r" b="b"/>
              <a:pathLst>
                <a:path w="3492" h="970" extrusionOk="0">
                  <a:moveTo>
                    <a:pt x="1682" y="1"/>
                  </a:moveTo>
                  <a:cubicBezTo>
                    <a:pt x="1633" y="1"/>
                    <a:pt x="1583" y="2"/>
                    <a:pt x="1532" y="5"/>
                  </a:cubicBezTo>
                  <a:cubicBezTo>
                    <a:pt x="370" y="61"/>
                    <a:pt x="0" y="969"/>
                    <a:pt x="0" y="969"/>
                  </a:cubicBezTo>
                  <a:cubicBezTo>
                    <a:pt x="716" y="476"/>
                    <a:pt x="1469" y="336"/>
                    <a:pt x="2092" y="336"/>
                  </a:cubicBezTo>
                  <a:cubicBezTo>
                    <a:pt x="2902" y="336"/>
                    <a:pt x="3491" y="572"/>
                    <a:pt x="3491" y="572"/>
                  </a:cubicBezTo>
                  <a:cubicBezTo>
                    <a:pt x="3491" y="572"/>
                    <a:pt x="2765" y="1"/>
                    <a:pt x="1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7" name="Google Shape;17627;p134"/>
            <p:cNvSpPr/>
            <p:nvPr/>
          </p:nvSpPr>
          <p:spPr>
            <a:xfrm>
              <a:off x="3560425" y="1214200"/>
              <a:ext cx="756225" cy="1169725"/>
            </a:xfrm>
            <a:custGeom>
              <a:avLst/>
              <a:gdLst/>
              <a:ahLst/>
              <a:cxnLst/>
              <a:rect l="l" t="t" r="r" b="b"/>
              <a:pathLst>
                <a:path w="30249" h="46789" extrusionOk="0">
                  <a:moveTo>
                    <a:pt x="20344" y="1"/>
                  </a:moveTo>
                  <a:lnTo>
                    <a:pt x="15720" y="1563"/>
                  </a:lnTo>
                  <a:lnTo>
                    <a:pt x="4427" y="6641"/>
                  </a:lnTo>
                  <a:cubicBezTo>
                    <a:pt x="4427" y="6641"/>
                    <a:pt x="4227" y="6868"/>
                    <a:pt x="4057" y="9194"/>
                  </a:cubicBezTo>
                  <a:cubicBezTo>
                    <a:pt x="4057" y="9251"/>
                    <a:pt x="4030" y="9337"/>
                    <a:pt x="4030" y="9394"/>
                  </a:cubicBezTo>
                  <a:cubicBezTo>
                    <a:pt x="3916" y="10756"/>
                    <a:pt x="3830" y="12826"/>
                    <a:pt x="3773" y="15948"/>
                  </a:cubicBezTo>
                  <a:lnTo>
                    <a:pt x="3773" y="16147"/>
                  </a:lnTo>
                  <a:cubicBezTo>
                    <a:pt x="3746" y="16799"/>
                    <a:pt x="3746" y="17537"/>
                    <a:pt x="3746" y="18304"/>
                  </a:cubicBezTo>
                  <a:lnTo>
                    <a:pt x="3746" y="18501"/>
                  </a:lnTo>
                  <a:cubicBezTo>
                    <a:pt x="3717" y="20290"/>
                    <a:pt x="3717" y="22333"/>
                    <a:pt x="3717" y="24687"/>
                  </a:cubicBezTo>
                  <a:cubicBezTo>
                    <a:pt x="3746" y="24744"/>
                    <a:pt x="3746" y="24830"/>
                    <a:pt x="3746" y="24887"/>
                  </a:cubicBezTo>
                  <a:lnTo>
                    <a:pt x="3746" y="27157"/>
                  </a:lnTo>
                  <a:cubicBezTo>
                    <a:pt x="3746" y="27611"/>
                    <a:pt x="3576" y="28122"/>
                    <a:pt x="3376" y="28716"/>
                  </a:cubicBezTo>
                  <a:lnTo>
                    <a:pt x="3376" y="28746"/>
                  </a:lnTo>
                  <a:cubicBezTo>
                    <a:pt x="3235" y="29143"/>
                    <a:pt x="3122" y="29568"/>
                    <a:pt x="3036" y="30051"/>
                  </a:cubicBezTo>
                  <a:cubicBezTo>
                    <a:pt x="2214" y="33143"/>
                    <a:pt x="284" y="40861"/>
                    <a:pt x="1" y="44152"/>
                  </a:cubicBezTo>
                  <a:cubicBezTo>
                    <a:pt x="1" y="44152"/>
                    <a:pt x="2184" y="45621"/>
                    <a:pt x="5537" y="45621"/>
                  </a:cubicBezTo>
                  <a:cubicBezTo>
                    <a:pt x="6193" y="45621"/>
                    <a:pt x="6894" y="45565"/>
                    <a:pt x="7632" y="45430"/>
                  </a:cubicBezTo>
                  <a:cubicBezTo>
                    <a:pt x="7632" y="45430"/>
                    <a:pt x="11464" y="36180"/>
                    <a:pt x="11605" y="33343"/>
                  </a:cubicBezTo>
                  <a:cubicBezTo>
                    <a:pt x="11605" y="33343"/>
                    <a:pt x="11718" y="33059"/>
                    <a:pt x="11889" y="32662"/>
                  </a:cubicBezTo>
                  <a:lnTo>
                    <a:pt x="11975" y="32405"/>
                  </a:lnTo>
                  <a:cubicBezTo>
                    <a:pt x="12259" y="31667"/>
                    <a:pt x="12626" y="30589"/>
                    <a:pt x="12797" y="29654"/>
                  </a:cubicBezTo>
                  <a:cubicBezTo>
                    <a:pt x="14018" y="22957"/>
                    <a:pt x="14472" y="18134"/>
                    <a:pt x="15096" y="15380"/>
                  </a:cubicBezTo>
                  <a:cubicBezTo>
                    <a:pt x="16855" y="19636"/>
                    <a:pt x="20828" y="27922"/>
                    <a:pt x="21025" y="28292"/>
                  </a:cubicBezTo>
                  <a:cubicBezTo>
                    <a:pt x="21112" y="28462"/>
                    <a:pt x="20998" y="29114"/>
                    <a:pt x="20828" y="29795"/>
                  </a:cubicBezTo>
                  <a:cubicBezTo>
                    <a:pt x="20828" y="29795"/>
                    <a:pt x="17990" y="38904"/>
                    <a:pt x="18074" y="46422"/>
                  </a:cubicBezTo>
                  <a:cubicBezTo>
                    <a:pt x="18074" y="46422"/>
                    <a:pt x="19184" y="46789"/>
                    <a:pt x="20731" y="46789"/>
                  </a:cubicBezTo>
                  <a:cubicBezTo>
                    <a:pt x="21505" y="46789"/>
                    <a:pt x="22387" y="46697"/>
                    <a:pt x="23295" y="46422"/>
                  </a:cubicBezTo>
                  <a:cubicBezTo>
                    <a:pt x="23295" y="46422"/>
                    <a:pt x="27070" y="36264"/>
                    <a:pt x="28403" y="31270"/>
                  </a:cubicBezTo>
                  <a:cubicBezTo>
                    <a:pt x="28403" y="31270"/>
                    <a:pt x="29851" y="27071"/>
                    <a:pt x="30078" y="24063"/>
                  </a:cubicBezTo>
                  <a:cubicBezTo>
                    <a:pt x="30248" y="21766"/>
                    <a:pt x="24460" y="8883"/>
                    <a:pt x="21736" y="2981"/>
                  </a:cubicBezTo>
                  <a:cubicBezTo>
                    <a:pt x="21650" y="2811"/>
                    <a:pt x="21593" y="2668"/>
                    <a:pt x="21536" y="2527"/>
                  </a:cubicBezTo>
                  <a:cubicBezTo>
                    <a:pt x="20798" y="966"/>
                    <a:pt x="20344" y="1"/>
                    <a:pt x="20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8" name="Google Shape;17628;p134"/>
            <p:cNvSpPr/>
            <p:nvPr/>
          </p:nvSpPr>
          <p:spPr>
            <a:xfrm>
              <a:off x="3581700" y="1387300"/>
              <a:ext cx="112125" cy="919375"/>
            </a:xfrm>
            <a:custGeom>
              <a:avLst/>
              <a:gdLst/>
              <a:ahLst/>
              <a:cxnLst/>
              <a:rect l="l" t="t" r="r" b="b"/>
              <a:pathLst>
                <a:path w="4485" h="36775" extrusionOk="0">
                  <a:moveTo>
                    <a:pt x="4057" y="0"/>
                  </a:moveTo>
                  <a:cubicBezTo>
                    <a:pt x="4030" y="227"/>
                    <a:pt x="3774" y="2300"/>
                    <a:pt x="3803" y="2668"/>
                  </a:cubicBezTo>
                  <a:cubicBezTo>
                    <a:pt x="3830" y="2754"/>
                    <a:pt x="3803" y="2924"/>
                    <a:pt x="3774" y="3178"/>
                  </a:cubicBezTo>
                  <a:cubicBezTo>
                    <a:pt x="3717" y="3889"/>
                    <a:pt x="3633" y="5165"/>
                    <a:pt x="3717" y="7407"/>
                  </a:cubicBezTo>
                  <a:cubicBezTo>
                    <a:pt x="3860" y="10131"/>
                    <a:pt x="4257" y="19239"/>
                    <a:pt x="3803" y="21084"/>
                  </a:cubicBezTo>
                  <a:lnTo>
                    <a:pt x="3576" y="22076"/>
                  </a:lnTo>
                  <a:cubicBezTo>
                    <a:pt x="2838" y="25254"/>
                    <a:pt x="852" y="33739"/>
                    <a:pt x="1" y="36690"/>
                  </a:cubicBezTo>
                  <a:lnTo>
                    <a:pt x="255" y="36774"/>
                  </a:lnTo>
                  <a:cubicBezTo>
                    <a:pt x="1106" y="33796"/>
                    <a:pt x="3065" y="25311"/>
                    <a:pt x="3830" y="22133"/>
                  </a:cubicBezTo>
                  <a:lnTo>
                    <a:pt x="4057" y="21141"/>
                  </a:lnTo>
                  <a:cubicBezTo>
                    <a:pt x="4484" y="19268"/>
                    <a:pt x="4114" y="10131"/>
                    <a:pt x="3973" y="7378"/>
                  </a:cubicBezTo>
                  <a:cubicBezTo>
                    <a:pt x="3860" y="5165"/>
                    <a:pt x="3973" y="3889"/>
                    <a:pt x="4030" y="3208"/>
                  </a:cubicBezTo>
                  <a:cubicBezTo>
                    <a:pt x="4057" y="2924"/>
                    <a:pt x="4057" y="2754"/>
                    <a:pt x="4057" y="2640"/>
                  </a:cubicBezTo>
                  <a:cubicBezTo>
                    <a:pt x="4030" y="2357"/>
                    <a:pt x="4228" y="654"/>
                    <a:pt x="4314" y="30"/>
                  </a:cubicBezTo>
                  <a:lnTo>
                    <a:pt x="4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9" name="Google Shape;17629;p134"/>
            <p:cNvSpPr/>
            <p:nvPr/>
          </p:nvSpPr>
          <p:spPr>
            <a:xfrm>
              <a:off x="3681025" y="1319925"/>
              <a:ext cx="115625" cy="108550"/>
            </a:xfrm>
            <a:custGeom>
              <a:avLst/>
              <a:gdLst/>
              <a:ahLst/>
              <a:cxnLst/>
              <a:rect l="l" t="t" r="r" b="b"/>
              <a:pathLst>
                <a:path w="4625" h="4342" extrusionOk="0">
                  <a:moveTo>
                    <a:pt x="4397" y="1"/>
                  </a:moveTo>
                  <a:cubicBezTo>
                    <a:pt x="4370" y="28"/>
                    <a:pt x="3489" y="2866"/>
                    <a:pt x="0" y="4114"/>
                  </a:cubicBezTo>
                  <a:lnTo>
                    <a:pt x="84" y="4341"/>
                  </a:lnTo>
                  <a:cubicBezTo>
                    <a:pt x="3689" y="3036"/>
                    <a:pt x="4624" y="85"/>
                    <a:pt x="4624" y="58"/>
                  </a:cubicBezTo>
                  <a:lnTo>
                    <a:pt x="4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0" name="Google Shape;17630;p134"/>
            <p:cNvSpPr/>
            <p:nvPr/>
          </p:nvSpPr>
          <p:spPr>
            <a:xfrm>
              <a:off x="4015850" y="1258200"/>
              <a:ext cx="87975" cy="30550"/>
            </a:xfrm>
            <a:custGeom>
              <a:avLst/>
              <a:gdLst/>
              <a:ahLst/>
              <a:cxnLst/>
              <a:rect l="l" t="t" r="r" b="b"/>
              <a:pathLst>
                <a:path w="3519" h="1222" extrusionOk="0">
                  <a:moveTo>
                    <a:pt x="141" y="0"/>
                  </a:moveTo>
                  <a:lnTo>
                    <a:pt x="0" y="200"/>
                  </a:lnTo>
                  <a:cubicBezTo>
                    <a:pt x="57" y="257"/>
                    <a:pt x="198" y="284"/>
                    <a:pt x="511" y="284"/>
                  </a:cubicBezTo>
                  <a:cubicBezTo>
                    <a:pt x="1219" y="341"/>
                    <a:pt x="2497" y="397"/>
                    <a:pt x="3519" y="1221"/>
                  </a:cubicBezTo>
                  <a:cubicBezTo>
                    <a:pt x="3433" y="1051"/>
                    <a:pt x="3376" y="908"/>
                    <a:pt x="3319" y="767"/>
                  </a:cubicBezTo>
                  <a:cubicBezTo>
                    <a:pt x="2327" y="143"/>
                    <a:pt x="1192" y="86"/>
                    <a:pt x="538" y="57"/>
                  </a:cubicBezTo>
                  <a:cubicBezTo>
                    <a:pt x="368" y="30"/>
                    <a:pt x="171" y="3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1" name="Google Shape;17631;p134"/>
            <p:cNvSpPr/>
            <p:nvPr/>
          </p:nvSpPr>
          <p:spPr>
            <a:xfrm>
              <a:off x="3915125" y="1292250"/>
              <a:ext cx="90825" cy="307875"/>
            </a:xfrm>
            <a:custGeom>
              <a:avLst/>
              <a:gdLst/>
              <a:ahLst/>
              <a:cxnLst/>
              <a:rect l="l" t="t" r="r" b="b"/>
              <a:pathLst>
                <a:path w="3633" h="12315" extrusionOk="0">
                  <a:moveTo>
                    <a:pt x="227" y="0"/>
                  </a:moveTo>
                  <a:lnTo>
                    <a:pt x="0" y="114"/>
                  </a:lnTo>
                  <a:cubicBezTo>
                    <a:pt x="27" y="170"/>
                    <a:pt x="3348" y="7094"/>
                    <a:pt x="795" y="12201"/>
                  </a:cubicBezTo>
                  <a:lnTo>
                    <a:pt x="1022" y="12315"/>
                  </a:lnTo>
                  <a:cubicBezTo>
                    <a:pt x="3632" y="7094"/>
                    <a:pt x="254" y="57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2" name="Google Shape;17632;p134"/>
            <p:cNvSpPr/>
            <p:nvPr/>
          </p:nvSpPr>
          <p:spPr>
            <a:xfrm>
              <a:off x="3864725" y="1299325"/>
              <a:ext cx="98650" cy="173125"/>
            </a:xfrm>
            <a:custGeom>
              <a:avLst/>
              <a:gdLst/>
              <a:ahLst/>
              <a:cxnLst/>
              <a:rect l="l" t="t" r="r" b="b"/>
              <a:pathLst>
                <a:path w="3946" h="6925" extrusionOk="0">
                  <a:moveTo>
                    <a:pt x="227" y="1"/>
                  </a:moveTo>
                  <a:lnTo>
                    <a:pt x="0" y="114"/>
                  </a:lnTo>
                  <a:cubicBezTo>
                    <a:pt x="30" y="144"/>
                    <a:pt x="1732" y="2925"/>
                    <a:pt x="1987" y="5052"/>
                  </a:cubicBezTo>
                  <a:cubicBezTo>
                    <a:pt x="2100" y="5876"/>
                    <a:pt x="2357" y="6443"/>
                    <a:pt x="2811" y="6727"/>
                  </a:cubicBezTo>
                  <a:cubicBezTo>
                    <a:pt x="3065" y="6897"/>
                    <a:pt x="3349" y="6924"/>
                    <a:pt x="3548" y="6924"/>
                  </a:cubicBezTo>
                  <a:cubicBezTo>
                    <a:pt x="3775" y="6924"/>
                    <a:pt x="3946" y="6868"/>
                    <a:pt x="3946" y="6868"/>
                  </a:cubicBezTo>
                  <a:lnTo>
                    <a:pt x="3889" y="6641"/>
                  </a:lnTo>
                  <a:cubicBezTo>
                    <a:pt x="3874" y="6641"/>
                    <a:pt x="3745" y="6677"/>
                    <a:pt x="3567" y="6677"/>
                  </a:cubicBezTo>
                  <a:cubicBezTo>
                    <a:pt x="3390" y="6677"/>
                    <a:pt x="3164" y="6641"/>
                    <a:pt x="2951" y="6500"/>
                  </a:cubicBezTo>
                  <a:cubicBezTo>
                    <a:pt x="2554" y="6273"/>
                    <a:pt x="2327" y="5762"/>
                    <a:pt x="2243" y="5024"/>
                  </a:cubicBezTo>
                  <a:cubicBezTo>
                    <a:pt x="1987" y="2838"/>
                    <a:pt x="284" y="114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3" name="Google Shape;17633;p134"/>
            <p:cNvSpPr/>
            <p:nvPr/>
          </p:nvSpPr>
          <p:spPr>
            <a:xfrm>
              <a:off x="3414975" y="1331525"/>
              <a:ext cx="172425" cy="225850"/>
            </a:xfrm>
            <a:custGeom>
              <a:avLst/>
              <a:gdLst/>
              <a:ahLst/>
              <a:cxnLst/>
              <a:rect l="l" t="t" r="r" b="b"/>
              <a:pathLst>
                <a:path w="6897" h="9034" extrusionOk="0">
                  <a:moveTo>
                    <a:pt x="4870" y="1"/>
                  </a:moveTo>
                  <a:cubicBezTo>
                    <a:pt x="4049" y="1"/>
                    <a:pt x="3152" y="899"/>
                    <a:pt x="3152" y="899"/>
                  </a:cubicBezTo>
                  <a:cubicBezTo>
                    <a:pt x="3152" y="899"/>
                    <a:pt x="3492" y="1834"/>
                    <a:pt x="3065" y="2204"/>
                  </a:cubicBezTo>
                  <a:cubicBezTo>
                    <a:pt x="2611" y="2545"/>
                    <a:pt x="2357" y="3055"/>
                    <a:pt x="1930" y="3963"/>
                  </a:cubicBezTo>
                  <a:cubicBezTo>
                    <a:pt x="1930" y="3963"/>
                    <a:pt x="1222" y="4985"/>
                    <a:pt x="882" y="5212"/>
                  </a:cubicBezTo>
                  <a:cubicBezTo>
                    <a:pt x="541" y="5409"/>
                    <a:pt x="1" y="6177"/>
                    <a:pt x="341" y="6347"/>
                  </a:cubicBezTo>
                  <a:cubicBezTo>
                    <a:pt x="382" y="6364"/>
                    <a:pt x="417" y="6371"/>
                    <a:pt x="451" y="6371"/>
                  </a:cubicBezTo>
                  <a:cubicBezTo>
                    <a:pt x="702" y="6371"/>
                    <a:pt x="825" y="5929"/>
                    <a:pt x="1676" y="5353"/>
                  </a:cubicBezTo>
                  <a:lnTo>
                    <a:pt x="1676" y="5353"/>
                  </a:lnTo>
                  <a:cubicBezTo>
                    <a:pt x="1506" y="5693"/>
                    <a:pt x="1306" y="6034"/>
                    <a:pt x="1165" y="6177"/>
                  </a:cubicBezTo>
                  <a:cubicBezTo>
                    <a:pt x="852" y="6517"/>
                    <a:pt x="398" y="7539"/>
                    <a:pt x="825" y="7623"/>
                  </a:cubicBezTo>
                  <a:cubicBezTo>
                    <a:pt x="852" y="7628"/>
                    <a:pt x="877" y="7631"/>
                    <a:pt x="900" y="7631"/>
                  </a:cubicBezTo>
                  <a:cubicBezTo>
                    <a:pt x="1243" y="7631"/>
                    <a:pt x="1230" y="7045"/>
                    <a:pt x="2187" y="6063"/>
                  </a:cubicBezTo>
                  <a:lnTo>
                    <a:pt x="2357" y="6233"/>
                  </a:lnTo>
                  <a:cubicBezTo>
                    <a:pt x="2300" y="6431"/>
                    <a:pt x="2187" y="6771"/>
                    <a:pt x="2044" y="7112"/>
                  </a:cubicBezTo>
                  <a:cubicBezTo>
                    <a:pt x="1903" y="7623"/>
                    <a:pt x="1533" y="8304"/>
                    <a:pt x="1590" y="8560"/>
                  </a:cubicBezTo>
                  <a:cubicBezTo>
                    <a:pt x="1607" y="8708"/>
                    <a:pt x="1757" y="8903"/>
                    <a:pt x="1924" y="8903"/>
                  </a:cubicBezTo>
                  <a:cubicBezTo>
                    <a:pt x="2045" y="8903"/>
                    <a:pt x="2175" y="8801"/>
                    <a:pt x="2271" y="8503"/>
                  </a:cubicBezTo>
                  <a:cubicBezTo>
                    <a:pt x="2618" y="7545"/>
                    <a:pt x="3163" y="6561"/>
                    <a:pt x="3229" y="6561"/>
                  </a:cubicBezTo>
                  <a:cubicBezTo>
                    <a:pt x="3233" y="6561"/>
                    <a:pt x="3235" y="6565"/>
                    <a:pt x="3235" y="6574"/>
                  </a:cubicBezTo>
                  <a:lnTo>
                    <a:pt x="3406" y="6631"/>
                  </a:lnTo>
                  <a:cubicBezTo>
                    <a:pt x="3322" y="8360"/>
                    <a:pt x="2781" y="8674"/>
                    <a:pt x="3208" y="8985"/>
                  </a:cubicBezTo>
                  <a:cubicBezTo>
                    <a:pt x="3255" y="9018"/>
                    <a:pt x="3300" y="9033"/>
                    <a:pt x="3344" y="9033"/>
                  </a:cubicBezTo>
                  <a:cubicBezTo>
                    <a:pt x="3676" y="9033"/>
                    <a:pt x="3936" y="8157"/>
                    <a:pt x="4087" y="7482"/>
                  </a:cubicBezTo>
                  <a:cubicBezTo>
                    <a:pt x="4230" y="6942"/>
                    <a:pt x="4627" y="5779"/>
                    <a:pt x="5081" y="5439"/>
                  </a:cubicBezTo>
                  <a:lnTo>
                    <a:pt x="5108" y="5439"/>
                  </a:lnTo>
                  <a:cubicBezTo>
                    <a:pt x="5159" y="5400"/>
                    <a:pt x="5222" y="5385"/>
                    <a:pt x="5291" y="5385"/>
                  </a:cubicBezTo>
                  <a:cubicBezTo>
                    <a:pt x="5375" y="5385"/>
                    <a:pt x="5469" y="5408"/>
                    <a:pt x="5562" y="5439"/>
                  </a:cubicBezTo>
                  <a:cubicBezTo>
                    <a:pt x="5619" y="5466"/>
                    <a:pt x="5648" y="5466"/>
                    <a:pt x="5676" y="5496"/>
                  </a:cubicBezTo>
                  <a:cubicBezTo>
                    <a:pt x="5875" y="5636"/>
                    <a:pt x="5932" y="6404"/>
                    <a:pt x="6243" y="6771"/>
                  </a:cubicBezTo>
                  <a:cubicBezTo>
                    <a:pt x="6348" y="6904"/>
                    <a:pt x="6455" y="6948"/>
                    <a:pt x="6552" y="6948"/>
                  </a:cubicBezTo>
                  <a:cubicBezTo>
                    <a:pt x="6746" y="6948"/>
                    <a:pt x="6897" y="6771"/>
                    <a:pt x="6897" y="6771"/>
                  </a:cubicBezTo>
                  <a:cubicBezTo>
                    <a:pt x="6897" y="6771"/>
                    <a:pt x="6413" y="5580"/>
                    <a:pt x="6413" y="4644"/>
                  </a:cubicBezTo>
                  <a:cubicBezTo>
                    <a:pt x="6386" y="3707"/>
                    <a:pt x="5732" y="3282"/>
                    <a:pt x="5619" y="2799"/>
                  </a:cubicBezTo>
                  <a:cubicBezTo>
                    <a:pt x="5562" y="2545"/>
                    <a:pt x="5648" y="388"/>
                    <a:pt x="5648" y="388"/>
                  </a:cubicBezTo>
                  <a:cubicBezTo>
                    <a:pt x="5424" y="106"/>
                    <a:pt x="5152" y="1"/>
                    <a:pt x="4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4" name="Google Shape;17634;p134"/>
            <p:cNvSpPr/>
            <p:nvPr/>
          </p:nvSpPr>
          <p:spPr>
            <a:xfrm>
              <a:off x="4419450" y="715500"/>
              <a:ext cx="232325" cy="137700"/>
            </a:xfrm>
            <a:custGeom>
              <a:avLst/>
              <a:gdLst/>
              <a:ahLst/>
              <a:cxnLst/>
              <a:rect l="l" t="t" r="r" b="b"/>
              <a:pathLst>
                <a:path w="9293" h="5508" extrusionOk="0">
                  <a:moveTo>
                    <a:pt x="8073" y="0"/>
                  </a:moveTo>
                  <a:cubicBezTo>
                    <a:pt x="7722" y="0"/>
                    <a:pt x="7131" y="283"/>
                    <a:pt x="6670" y="513"/>
                  </a:cubicBezTo>
                  <a:cubicBezTo>
                    <a:pt x="6223" y="736"/>
                    <a:pt x="5298" y="1134"/>
                    <a:pt x="4711" y="1134"/>
                  </a:cubicBezTo>
                  <a:cubicBezTo>
                    <a:pt x="4628" y="1134"/>
                    <a:pt x="4551" y="1126"/>
                    <a:pt x="4484" y="1108"/>
                  </a:cubicBezTo>
                  <a:cubicBezTo>
                    <a:pt x="4457" y="1108"/>
                    <a:pt x="4457" y="1108"/>
                    <a:pt x="4457" y="1081"/>
                  </a:cubicBezTo>
                  <a:cubicBezTo>
                    <a:pt x="4314" y="1051"/>
                    <a:pt x="4200" y="910"/>
                    <a:pt x="4143" y="740"/>
                  </a:cubicBezTo>
                  <a:cubicBezTo>
                    <a:pt x="4143" y="683"/>
                    <a:pt x="4116" y="654"/>
                    <a:pt x="4116" y="597"/>
                  </a:cubicBezTo>
                  <a:lnTo>
                    <a:pt x="3008" y="627"/>
                  </a:lnTo>
                  <a:cubicBezTo>
                    <a:pt x="2300" y="1251"/>
                    <a:pt x="2414" y="2016"/>
                    <a:pt x="2100" y="2443"/>
                  </a:cubicBezTo>
                  <a:cubicBezTo>
                    <a:pt x="1960" y="2640"/>
                    <a:pt x="257" y="3975"/>
                    <a:pt x="257" y="3975"/>
                  </a:cubicBezTo>
                  <a:cubicBezTo>
                    <a:pt x="1" y="5364"/>
                    <a:pt x="2271" y="5507"/>
                    <a:pt x="2271" y="5507"/>
                  </a:cubicBezTo>
                  <a:cubicBezTo>
                    <a:pt x="2271" y="5507"/>
                    <a:pt x="2695" y="4759"/>
                    <a:pt x="3216" y="4759"/>
                  </a:cubicBezTo>
                  <a:cubicBezTo>
                    <a:pt x="3251" y="4759"/>
                    <a:pt x="3286" y="4762"/>
                    <a:pt x="3322" y="4769"/>
                  </a:cubicBezTo>
                  <a:cubicBezTo>
                    <a:pt x="3454" y="4796"/>
                    <a:pt x="3585" y="4808"/>
                    <a:pt x="3720" y="4808"/>
                  </a:cubicBezTo>
                  <a:cubicBezTo>
                    <a:pt x="4164" y="4808"/>
                    <a:pt x="4652" y="4674"/>
                    <a:pt x="5392" y="4456"/>
                  </a:cubicBezTo>
                  <a:cubicBezTo>
                    <a:pt x="5392" y="4456"/>
                    <a:pt x="5947" y="4406"/>
                    <a:pt x="6426" y="4406"/>
                  </a:cubicBezTo>
                  <a:cubicBezTo>
                    <a:pt x="6666" y="4406"/>
                    <a:pt x="6887" y="4418"/>
                    <a:pt x="7010" y="4456"/>
                  </a:cubicBezTo>
                  <a:cubicBezTo>
                    <a:pt x="7104" y="4477"/>
                    <a:pt x="7228" y="4487"/>
                    <a:pt x="7362" y="4487"/>
                  </a:cubicBezTo>
                  <a:cubicBezTo>
                    <a:pt x="7792" y="4487"/>
                    <a:pt x="8316" y="4376"/>
                    <a:pt x="8229" y="4116"/>
                  </a:cubicBezTo>
                  <a:cubicBezTo>
                    <a:pt x="8116" y="3775"/>
                    <a:pt x="7748" y="4059"/>
                    <a:pt x="6613" y="3748"/>
                  </a:cubicBezTo>
                  <a:cubicBezTo>
                    <a:pt x="6981" y="3662"/>
                    <a:pt x="7378" y="3578"/>
                    <a:pt x="7578" y="3578"/>
                  </a:cubicBezTo>
                  <a:cubicBezTo>
                    <a:pt x="7596" y="3579"/>
                    <a:pt x="7615" y="3579"/>
                    <a:pt x="7634" y="3579"/>
                  </a:cubicBezTo>
                  <a:cubicBezTo>
                    <a:pt x="8136" y="3579"/>
                    <a:pt x="9101" y="3251"/>
                    <a:pt x="8883" y="2897"/>
                  </a:cubicBezTo>
                  <a:cubicBezTo>
                    <a:pt x="8823" y="2787"/>
                    <a:pt x="8746" y="2749"/>
                    <a:pt x="8629" y="2749"/>
                  </a:cubicBezTo>
                  <a:cubicBezTo>
                    <a:pt x="8386" y="2749"/>
                    <a:pt x="7969" y="2907"/>
                    <a:pt x="7175" y="2907"/>
                  </a:cubicBezTo>
                  <a:cubicBezTo>
                    <a:pt x="7061" y="2907"/>
                    <a:pt x="6940" y="2904"/>
                    <a:pt x="6810" y="2897"/>
                  </a:cubicBezTo>
                  <a:lnTo>
                    <a:pt x="6810" y="2640"/>
                  </a:lnTo>
                  <a:cubicBezTo>
                    <a:pt x="7037" y="2556"/>
                    <a:pt x="7378" y="2443"/>
                    <a:pt x="7718" y="2300"/>
                  </a:cubicBezTo>
                  <a:cubicBezTo>
                    <a:pt x="8202" y="2102"/>
                    <a:pt x="8940" y="1902"/>
                    <a:pt x="9110" y="1705"/>
                  </a:cubicBezTo>
                  <a:cubicBezTo>
                    <a:pt x="9249" y="1542"/>
                    <a:pt x="9293" y="1155"/>
                    <a:pt x="8935" y="1155"/>
                  </a:cubicBezTo>
                  <a:cubicBezTo>
                    <a:pt x="8854" y="1155"/>
                    <a:pt x="8752" y="1174"/>
                    <a:pt x="8626" y="1221"/>
                  </a:cubicBezTo>
                  <a:cubicBezTo>
                    <a:pt x="7760" y="1584"/>
                    <a:pt x="6770" y="1781"/>
                    <a:pt x="6560" y="1781"/>
                  </a:cubicBezTo>
                  <a:cubicBezTo>
                    <a:pt x="6522" y="1781"/>
                    <a:pt x="6510" y="1774"/>
                    <a:pt x="6527" y="1762"/>
                  </a:cubicBezTo>
                  <a:lnTo>
                    <a:pt x="6470" y="1591"/>
                  </a:lnTo>
                  <a:cubicBezTo>
                    <a:pt x="7832" y="513"/>
                    <a:pt x="8399" y="711"/>
                    <a:pt x="8372" y="229"/>
                  </a:cubicBezTo>
                  <a:cubicBezTo>
                    <a:pt x="8354" y="64"/>
                    <a:pt x="8241" y="0"/>
                    <a:pt x="8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5" name="Google Shape;17635;p134"/>
            <p:cNvSpPr/>
            <p:nvPr/>
          </p:nvSpPr>
          <p:spPr>
            <a:xfrm>
              <a:off x="3462550" y="604150"/>
              <a:ext cx="1030700" cy="808400"/>
            </a:xfrm>
            <a:custGeom>
              <a:avLst/>
              <a:gdLst/>
              <a:ahLst/>
              <a:cxnLst/>
              <a:rect l="l" t="t" r="r" b="b"/>
              <a:pathLst>
                <a:path w="41228" h="32336" extrusionOk="0">
                  <a:moveTo>
                    <a:pt x="16371" y="0"/>
                  </a:moveTo>
                  <a:cubicBezTo>
                    <a:pt x="16371" y="0"/>
                    <a:pt x="15776" y="30"/>
                    <a:pt x="15747" y="30"/>
                  </a:cubicBezTo>
                  <a:cubicBezTo>
                    <a:pt x="14301" y="171"/>
                    <a:pt x="9420" y="824"/>
                    <a:pt x="6469" y="4456"/>
                  </a:cubicBezTo>
                  <a:cubicBezTo>
                    <a:pt x="6469" y="4456"/>
                    <a:pt x="878" y="12826"/>
                    <a:pt x="595" y="15977"/>
                  </a:cubicBezTo>
                  <a:cubicBezTo>
                    <a:pt x="595" y="15977"/>
                    <a:pt x="0" y="26900"/>
                    <a:pt x="908" y="30305"/>
                  </a:cubicBezTo>
                  <a:cubicBezTo>
                    <a:pt x="908" y="30305"/>
                    <a:pt x="2185" y="31183"/>
                    <a:pt x="3667" y="31183"/>
                  </a:cubicBezTo>
                  <a:cubicBezTo>
                    <a:pt x="3953" y="31183"/>
                    <a:pt x="4247" y="31150"/>
                    <a:pt x="4540" y="31072"/>
                  </a:cubicBezTo>
                  <a:cubicBezTo>
                    <a:pt x="4540" y="31072"/>
                    <a:pt x="5788" y="19636"/>
                    <a:pt x="5788" y="18303"/>
                  </a:cubicBezTo>
                  <a:lnTo>
                    <a:pt x="7007" y="16317"/>
                  </a:lnTo>
                  <a:lnTo>
                    <a:pt x="7007" y="16317"/>
                  </a:lnTo>
                  <a:cubicBezTo>
                    <a:pt x="6667" y="21198"/>
                    <a:pt x="6469" y="26957"/>
                    <a:pt x="6923" y="31186"/>
                  </a:cubicBezTo>
                  <a:cubicBezTo>
                    <a:pt x="6923" y="31186"/>
                    <a:pt x="11425" y="32336"/>
                    <a:pt x="16671" y="32336"/>
                  </a:cubicBezTo>
                  <a:cubicBezTo>
                    <a:pt x="17013" y="32336"/>
                    <a:pt x="17358" y="32331"/>
                    <a:pt x="17706" y="32321"/>
                  </a:cubicBezTo>
                  <a:cubicBezTo>
                    <a:pt x="18053" y="32331"/>
                    <a:pt x="18399" y="32336"/>
                    <a:pt x="18741" y="32336"/>
                  </a:cubicBezTo>
                  <a:cubicBezTo>
                    <a:pt x="23987" y="32336"/>
                    <a:pt x="28488" y="31186"/>
                    <a:pt x="28488" y="31186"/>
                  </a:cubicBezTo>
                  <a:cubicBezTo>
                    <a:pt x="28886" y="27524"/>
                    <a:pt x="27778" y="21111"/>
                    <a:pt x="27524" y="16714"/>
                  </a:cubicBezTo>
                  <a:lnTo>
                    <a:pt x="27524" y="16714"/>
                  </a:lnTo>
                  <a:cubicBezTo>
                    <a:pt x="28146" y="17518"/>
                    <a:pt x="29766" y="19462"/>
                    <a:pt x="30863" y="19462"/>
                  </a:cubicBezTo>
                  <a:cubicBezTo>
                    <a:pt x="30966" y="19462"/>
                    <a:pt x="31063" y="19445"/>
                    <a:pt x="31156" y="19409"/>
                  </a:cubicBezTo>
                  <a:cubicBezTo>
                    <a:pt x="33226" y="18558"/>
                    <a:pt x="40122" y="12599"/>
                    <a:pt x="41030" y="10045"/>
                  </a:cubicBezTo>
                  <a:cubicBezTo>
                    <a:pt x="41030" y="10045"/>
                    <a:pt x="41228" y="7435"/>
                    <a:pt x="38958" y="6981"/>
                  </a:cubicBezTo>
                  <a:cubicBezTo>
                    <a:pt x="38958" y="6981"/>
                    <a:pt x="34701" y="8967"/>
                    <a:pt x="32801" y="10896"/>
                  </a:cubicBezTo>
                  <a:cubicBezTo>
                    <a:pt x="31099" y="7691"/>
                    <a:pt x="28913" y="4456"/>
                    <a:pt x="28913" y="4456"/>
                  </a:cubicBezTo>
                  <a:cubicBezTo>
                    <a:pt x="25991" y="824"/>
                    <a:pt x="21111" y="171"/>
                    <a:pt x="19663" y="30"/>
                  </a:cubicBezTo>
                  <a:cubicBezTo>
                    <a:pt x="19635" y="30"/>
                    <a:pt x="19606" y="0"/>
                    <a:pt x="19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6" name="Google Shape;17636;p134"/>
            <p:cNvSpPr/>
            <p:nvPr/>
          </p:nvSpPr>
          <p:spPr>
            <a:xfrm>
              <a:off x="3835675" y="607725"/>
              <a:ext cx="188700" cy="79475"/>
            </a:xfrm>
            <a:custGeom>
              <a:avLst/>
              <a:gdLst/>
              <a:ahLst/>
              <a:cxnLst/>
              <a:rect l="l" t="t" r="r" b="b"/>
              <a:pathLst>
                <a:path w="7548" h="3179" extrusionOk="0">
                  <a:moveTo>
                    <a:pt x="1192" y="0"/>
                  </a:moveTo>
                  <a:cubicBezTo>
                    <a:pt x="1192" y="0"/>
                    <a:pt x="0" y="171"/>
                    <a:pt x="170" y="1106"/>
                  </a:cubicBezTo>
                  <a:cubicBezTo>
                    <a:pt x="368" y="2043"/>
                    <a:pt x="879" y="3178"/>
                    <a:pt x="2865" y="3178"/>
                  </a:cubicBezTo>
                  <a:cubicBezTo>
                    <a:pt x="4824" y="3178"/>
                    <a:pt x="7548" y="1276"/>
                    <a:pt x="4767" y="57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7" name="Google Shape;17637;p134"/>
            <p:cNvSpPr/>
            <p:nvPr/>
          </p:nvSpPr>
          <p:spPr>
            <a:xfrm>
              <a:off x="4494650" y="687175"/>
              <a:ext cx="44725" cy="51100"/>
            </a:xfrm>
            <a:custGeom>
              <a:avLst/>
              <a:gdLst/>
              <a:ahLst/>
              <a:cxnLst/>
              <a:rect l="l" t="t" r="r" b="b"/>
              <a:pathLst>
                <a:path w="1789" h="2044" extrusionOk="0">
                  <a:moveTo>
                    <a:pt x="1278" y="0"/>
                  </a:moveTo>
                  <a:cubicBezTo>
                    <a:pt x="1278" y="0"/>
                    <a:pt x="681" y="1135"/>
                    <a:pt x="0" y="1760"/>
                  </a:cubicBezTo>
                  <a:lnTo>
                    <a:pt x="1079" y="2043"/>
                  </a:lnTo>
                  <a:cubicBezTo>
                    <a:pt x="1051" y="1816"/>
                    <a:pt x="1619" y="965"/>
                    <a:pt x="1703" y="482"/>
                  </a:cubicBezTo>
                  <a:cubicBezTo>
                    <a:pt x="1789" y="0"/>
                    <a:pt x="1278" y="0"/>
                    <a:pt x="1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8" name="Google Shape;17638;p134"/>
            <p:cNvSpPr/>
            <p:nvPr/>
          </p:nvSpPr>
          <p:spPr>
            <a:xfrm>
              <a:off x="3862625" y="543875"/>
              <a:ext cx="100750" cy="111400"/>
            </a:xfrm>
            <a:custGeom>
              <a:avLst/>
              <a:gdLst/>
              <a:ahLst/>
              <a:cxnLst/>
              <a:rect l="l" t="t" r="r" b="b"/>
              <a:pathLst>
                <a:path w="4030" h="4456" extrusionOk="0">
                  <a:moveTo>
                    <a:pt x="57" y="1"/>
                  </a:moveTo>
                  <a:cubicBezTo>
                    <a:pt x="595" y="539"/>
                    <a:pt x="311" y="1730"/>
                    <a:pt x="114" y="2384"/>
                  </a:cubicBezTo>
                  <a:cubicBezTo>
                    <a:pt x="0" y="2725"/>
                    <a:pt x="28" y="3122"/>
                    <a:pt x="198" y="3433"/>
                  </a:cubicBezTo>
                  <a:cubicBezTo>
                    <a:pt x="475" y="3876"/>
                    <a:pt x="968" y="4456"/>
                    <a:pt x="1811" y="4456"/>
                  </a:cubicBezTo>
                  <a:cubicBezTo>
                    <a:pt x="1831" y="4456"/>
                    <a:pt x="1852" y="4455"/>
                    <a:pt x="1873" y="4454"/>
                  </a:cubicBezTo>
                  <a:cubicBezTo>
                    <a:pt x="2525" y="4454"/>
                    <a:pt x="3065" y="4057"/>
                    <a:pt x="3433" y="3660"/>
                  </a:cubicBezTo>
                  <a:cubicBezTo>
                    <a:pt x="3716" y="3349"/>
                    <a:pt x="3803" y="2922"/>
                    <a:pt x="3716" y="2498"/>
                  </a:cubicBezTo>
                  <a:cubicBezTo>
                    <a:pt x="3489" y="1503"/>
                    <a:pt x="4030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9" name="Google Shape;17639;p134"/>
            <p:cNvSpPr/>
            <p:nvPr/>
          </p:nvSpPr>
          <p:spPr>
            <a:xfrm>
              <a:off x="3737575" y="238375"/>
              <a:ext cx="309500" cy="221775"/>
            </a:xfrm>
            <a:custGeom>
              <a:avLst/>
              <a:gdLst/>
              <a:ahLst/>
              <a:cxnLst/>
              <a:rect l="l" t="t" r="r" b="b"/>
              <a:pathLst>
                <a:path w="12380" h="8871" extrusionOk="0">
                  <a:moveTo>
                    <a:pt x="5602" y="1"/>
                  </a:moveTo>
                  <a:cubicBezTo>
                    <a:pt x="2940" y="1"/>
                    <a:pt x="558" y="2415"/>
                    <a:pt x="179" y="4076"/>
                  </a:cubicBezTo>
                  <a:cubicBezTo>
                    <a:pt x="1" y="4817"/>
                    <a:pt x="115" y="5052"/>
                    <a:pt x="331" y="5052"/>
                  </a:cubicBezTo>
                  <a:cubicBezTo>
                    <a:pt x="701" y="5052"/>
                    <a:pt x="1370" y="4360"/>
                    <a:pt x="1370" y="4360"/>
                  </a:cubicBezTo>
                  <a:lnTo>
                    <a:pt x="1370" y="4360"/>
                  </a:lnTo>
                  <a:cubicBezTo>
                    <a:pt x="1370" y="4360"/>
                    <a:pt x="1314" y="5835"/>
                    <a:pt x="1541" y="6546"/>
                  </a:cubicBezTo>
                  <a:cubicBezTo>
                    <a:pt x="1541" y="6546"/>
                    <a:pt x="944" y="8532"/>
                    <a:pt x="2222" y="8816"/>
                  </a:cubicBezTo>
                  <a:cubicBezTo>
                    <a:pt x="2379" y="8854"/>
                    <a:pt x="2634" y="8871"/>
                    <a:pt x="2960" y="8871"/>
                  </a:cubicBezTo>
                  <a:cubicBezTo>
                    <a:pt x="5277" y="8871"/>
                    <a:pt x="11188" y="8021"/>
                    <a:pt x="11188" y="8021"/>
                  </a:cubicBezTo>
                  <a:cubicBezTo>
                    <a:pt x="11188" y="8021"/>
                    <a:pt x="12380" y="6773"/>
                    <a:pt x="10848" y="3992"/>
                  </a:cubicBezTo>
                  <a:cubicBezTo>
                    <a:pt x="10848" y="3992"/>
                    <a:pt x="10394" y="1579"/>
                    <a:pt x="7186" y="303"/>
                  </a:cubicBezTo>
                  <a:cubicBezTo>
                    <a:pt x="6656" y="94"/>
                    <a:pt x="6123" y="1"/>
                    <a:pt x="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0" name="Google Shape;17640;p134"/>
            <p:cNvSpPr/>
            <p:nvPr/>
          </p:nvSpPr>
          <p:spPr>
            <a:xfrm>
              <a:off x="3781750" y="446300"/>
              <a:ext cx="44700" cy="56825"/>
            </a:xfrm>
            <a:custGeom>
              <a:avLst/>
              <a:gdLst/>
              <a:ahLst/>
              <a:cxnLst/>
              <a:rect l="l" t="t" r="r" b="b"/>
              <a:pathLst>
                <a:path w="1788" h="2273" extrusionOk="0">
                  <a:moveTo>
                    <a:pt x="420" y="0"/>
                  </a:moveTo>
                  <a:cubicBezTo>
                    <a:pt x="198" y="0"/>
                    <a:pt x="11" y="149"/>
                    <a:pt x="1" y="639"/>
                  </a:cubicBezTo>
                  <a:cubicBezTo>
                    <a:pt x="1" y="1740"/>
                    <a:pt x="758" y="2272"/>
                    <a:pt x="1237" y="2272"/>
                  </a:cubicBezTo>
                  <a:cubicBezTo>
                    <a:pt x="1401" y="2272"/>
                    <a:pt x="1532" y="2210"/>
                    <a:pt x="1590" y="2088"/>
                  </a:cubicBezTo>
                  <a:cubicBezTo>
                    <a:pt x="1787" y="1604"/>
                    <a:pt x="1192" y="356"/>
                    <a:pt x="1192" y="356"/>
                  </a:cubicBezTo>
                  <a:cubicBezTo>
                    <a:pt x="1192" y="356"/>
                    <a:pt x="763" y="0"/>
                    <a:pt x="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1" name="Google Shape;17641;p134"/>
            <p:cNvSpPr/>
            <p:nvPr/>
          </p:nvSpPr>
          <p:spPr>
            <a:xfrm>
              <a:off x="3990300" y="426050"/>
              <a:ext cx="45425" cy="60250"/>
            </a:xfrm>
            <a:custGeom>
              <a:avLst/>
              <a:gdLst/>
              <a:ahLst/>
              <a:cxnLst/>
              <a:rect l="l" t="t" r="r" b="b"/>
              <a:pathLst>
                <a:path w="1817" h="2410" extrusionOk="0">
                  <a:moveTo>
                    <a:pt x="1142" y="1"/>
                  </a:moveTo>
                  <a:cubicBezTo>
                    <a:pt x="784" y="1"/>
                    <a:pt x="369" y="514"/>
                    <a:pt x="369" y="514"/>
                  </a:cubicBezTo>
                  <a:cubicBezTo>
                    <a:pt x="369" y="514"/>
                    <a:pt x="1" y="1847"/>
                    <a:pt x="312" y="2273"/>
                  </a:cubicBezTo>
                  <a:cubicBezTo>
                    <a:pt x="375" y="2365"/>
                    <a:pt x="477" y="2410"/>
                    <a:pt x="597" y="2410"/>
                  </a:cubicBezTo>
                  <a:cubicBezTo>
                    <a:pt x="1068" y="2410"/>
                    <a:pt x="1816" y="1724"/>
                    <a:pt x="1590" y="571"/>
                  </a:cubicBezTo>
                  <a:cubicBezTo>
                    <a:pt x="1502" y="142"/>
                    <a:pt x="1330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2" name="Google Shape;17642;p134"/>
            <p:cNvSpPr/>
            <p:nvPr/>
          </p:nvSpPr>
          <p:spPr>
            <a:xfrm>
              <a:off x="3801625" y="323900"/>
              <a:ext cx="209250" cy="253900"/>
            </a:xfrm>
            <a:custGeom>
              <a:avLst/>
              <a:gdLst/>
              <a:ahLst/>
              <a:cxnLst/>
              <a:rect l="l" t="t" r="r" b="b"/>
              <a:pathLst>
                <a:path w="8370" h="10156" extrusionOk="0">
                  <a:moveTo>
                    <a:pt x="4351" y="0"/>
                  </a:moveTo>
                  <a:cubicBezTo>
                    <a:pt x="4158" y="0"/>
                    <a:pt x="3956" y="10"/>
                    <a:pt x="3746" y="31"/>
                  </a:cubicBezTo>
                  <a:cubicBezTo>
                    <a:pt x="1078" y="287"/>
                    <a:pt x="0" y="1876"/>
                    <a:pt x="227" y="4287"/>
                  </a:cubicBezTo>
                  <a:cubicBezTo>
                    <a:pt x="651" y="8630"/>
                    <a:pt x="1964" y="10155"/>
                    <a:pt x="4075" y="10155"/>
                  </a:cubicBezTo>
                  <a:cubicBezTo>
                    <a:pt x="4226" y="10155"/>
                    <a:pt x="4381" y="10147"/>
                    <a:pt x="4540" y="10132"/>
                  </a:cubicBezTo>
                  <a:cubicBezTo>
                    <a:pt x="7008" y="9905"/>
                    <a:pt x="8370" y="8543"/>
                    <a:pt x="7888" y="3549"/>
                  </a:cubicBezTo>
                  <a:cubicBezTo>
                    <a:pt x="7679" y="1331"/>
                    <a:pt x="6581" y="0"/>
                    <a:pt x="4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3" name="Google Shape;17643;p134"/>
            <p:cNvSpPr/>
            <p:nvPr/>
          </p:nvSpPr>
          <p:spPr>
            <a:xfrm>
              <a:off x="3750550" y="295025"/>
              <a:ext cx="263475" cy="172275"/>
            </a:xfrm>
            <a:custGeom>
              <a:avLst/>
              <a:gdLst/>
              <a:ahLst/>
              <a:cxnLst/>
              <a:rect l="l" t="t" r="r" b="b"/>
              <a:pathLst>
                <a:path w="10539" h="6891" extrusionOk="0">
                  <a:moveTo>
                    <a:pt x="6127" y="1"/>
                  </a:moveTo>
                  <a:cubicBezTo>
                    <a:pt x="5886" y="1"/>
                    <a:pt x="5631" y="17"/>
                    <a:pt x="5362" y="51"/>
                  </a:cubicBezTo>
                  <a:cubicBezTo>
                    <a:pt x="0" y="732"/>
                    <a:pt x="1900" y="6096"/>
                    <a:pt x="1900" y="6096"/>
                  </a:cubicBezTo>
                  <a:lnTo>
                    <a:pt x="2468" y="6890"/>
                  </a:lnTo>
                  <a:cubicBezTo>
                    <a:pt x="2440" y="5499"/>
                    <a:pt x="2838" y="4818"/>
                    <a:pt x="2838" y="4818"/>
                  </a:cubicBezTo>
                  <a:cubicBezTo>
                    <a:pt x="2638" y="4193"/>
                    <a:pt x="2808" y="3229"/>
                    <a:pt x="3008" y="2804"/>
                  </a:cubicBezTo>
                  <a:cubicBezTo>
                    <a:pt x="3614" y="2511"/>
                    <a:pt x="4843" y="2042"/>
                    <a:pt x="6781" y="2042"/>
                  </a:cubicBezTo>
                  <a:cubicBezTo>
                    <a:pt x="7290" y="2042"/>
                    <a:pt x="7848" y="2074"/>
                    <a:pt x="8456" y="2150"/>
                  </a:cubicBezTo>
                  <a:cubicBezTo>
                    <a:pt x="8456" y="2180"/>
                    <a:pt x="9023" y="3088"/>
                    <a:pt x="8937" y="3853"/>
                  </a:cubicBezTo>
                  <a:cubicBezTo>
                    <a:pt x="8937" y="3853"/>
                    <a:pt x="9818" y="5158"/>
                    <a:pt x="10015" y="6493"/>
                  </a:cubicBezTo>
                  <a:lnTo>
                    <a:pt x="10385" y="5358"/>
                  </a:lnTo>
                  <a:cubicBezTo>
                    <a:pt x="10385" y="5358"/>
                    <a:pt x="10538" y="1"/>
                    <a:pt x="6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4" name="Google Shape;17644;p134"/>
            <p:cNvSpPr/>
            <p:nvPr/>
          </p:nvSpPr>
          <p:spPr>
            <a:xfrm>
              <a:off x="3954850" y="448200"/>
              <a:ext cx="29800" cy="22625"/>
            </a:xfrm>
            <a:custGeom>
              <a:avLst/>
              <a:gdLst/>
              <a:ahLst/>
              <a:cxnLst/>
              <a:rect l="l" t="t" r="r" b="b"/>
              <a:pathLst>
                <a:path w="1192" h="905" extrusionOk="0">
                  <a:moveTo>
                    <a:pt x="654" y="0"/>
                  </a:moveTo>
                  <a:cubicBezTo>
                    <a:pt x="597" y="0"/>
                    <a:pt x="538" y="8"/>
                    <a:pt x="481" y="25"/>
                  </a:cubicBezTo>
                  <a:cubicBezTo>
                    <a:pt x="198" y="109"/>
                    <a:pt x="0" y="366"/>
                    <a:pt x="84" y="593"/>
                  </a:cubicBezTo>
                  <a:cubicBezTo>
                    <a:pt x="128" y="791"/>
                    <a:pt x="311" y="904"/>
                    <a:pt x="524" y="904"/>
                  </a:cubicBezTo>
                  <a:cubicBezTo>
                    <a:pt x="584" y="904"/>
                    <a:pt x="646" y="895"/>
                    <a:pt x="708" y="877"/>
                  </a:cubicBezTo>
                  <a:cubicBezTo>
                    <a:pt x="1022" y="790"/>
                    <a:pt x="1192" y="536"/>
                    <a:pt x="1135" y="309"/>
                  </a:cubicBezTo>
                  <a:cubicBezTo>
                    <a:pt x="1090" y="128"/>
                    <a:pt x="881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5" name="Google Shape;17645;p134"/>
            <p:cNvSpPr/>
            <p:nvPr/>
          </p:nvSpPr>
          <p:spPr>
            <a:xfrm>
              <a:off x="3833500" y="460175"/>
              <a:ext cx="27725" cy="2205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41" y="0"/>
                  </a:moveTo>
                  <a:cubicBezTo>
                    <a:pt x="228" y="28"/>
                    <a:pt x="1" y="227"/>
                    <a:pt x="1" y="454"/>
                  </a:cubicBezTo>
                  <a:cubicBezTo>
                    <a:pt x="28" y="692"/>
                    <a:pt x="228" y="882"/>
                    <a:pt x="508" y="882"/>
                  </a:cubicBezTo>
                  <a:cubicBezTo>
                    <a:pt x="528" y="882"/>
                    <a:pt x="548" y="881"/>
                    <a:pt x="568" y="879"/>
                  </a:cubicBezTo>
                  <a:cubicBezTo>
                    <a:pt x="882" y="879"/>
                    <a:pt x="1109" y="681"/>
                    <a:pt x="1109" y="425"/>
                  </a:cubicBezTo>
                  <a:cubicBezTo>
                    <a:pt x="1109" y="198"/>
                    <a:pt x="852" y="0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6" name="Google Shape;17646;p134"/>
            <p:cNvSpPr/>
            <p:nvPr/>
          </p:nvSpPr>
          <p:spPr>
            <a:xfrm>
              <a:off x="3920800" y="385450"/>
              <a:ext cx="32650" cy="13000"/>
            </a:xfrm>
            <a:custGeom>
              <a:avLst/>
              <a:gdLst/>
              <a:ahLst/>
              <a:cxnLst/>
              <a:rect l="l" t="t" r="r" b="b"/>
              <a:pathLst>
                <a:path w="1306" h="520" extrusionOk="0">
                  <a:moveTo>
                    <a:pt x="299" y="1"/>
                  </a:moveTo>
                  <a:cubicBezTo>
                    <a:pt x="192" y="1"/>
                    <a:pt x="122" y="9"/>
                    <a:pt x="114" y="9"/>
                  </a:cubicBezTo>
                  <a:cubicBezTo>
                    <a:pt x="57" y="9"/>
                    <a:pt x="0" y="66"/>
                    <a:pt x="0" y="122"/>
                  </a:cubicBezTo>
                  <a:cubicBezTo>
                    <a:pt x="27" y="209"/>
                    <a:pt x="84" y="236"/>
                    <a:pt x="141" y="236"/>
                  </a:cubicBezTo>
                  <a:cubicBezTo>
                    <a:pt x="141" y="236"/>
                    <a:pt x="206" y="227"/>
                    <a:pt x="306" y="227"/>
                  </a:cubicBezTo>
                  <a:cubicBezTo>
                    <a:pt x="507" y="227"/>
                    <a:pt x="850" y="264"/>
                    <a:pt x="1078" y="492"/>
                  </a:cubicBezTo>
                  <a:cubicBezTo>
                    <a:pt x="1106" y="492"/>
                    <a:pt x="1135" y="520"/>
                    <a:pt x="1162" y="520"/>
                  </a:cubicBezTo>
                  <a:cubicBezTo>
                    <a:pt x="1219" y="492"/>
                    <a:pt x="1249" y="492"/>
                    <a:pt x="1249" y="463"/>
                  </a:cubicBezTo>
                  <a:cubicBezTo>
                    <a:pt x="1305" y="406"/>
                    <a:pt x="1305" y="349"/>
                    <a:pt x="1249" y="293"/>
                  </a:cubicBezTo>
                  <a:cubicBezTo>
                    <a:pt x="937" y="40"/>
                    <a:pt x="531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7" name="Google Shape;17647;p134"/>
            <p:cNvSpPr/>
            <p:nvPr/>
          </p:nvSpPr>
          <p:spPr>
            <a:xfrm>
              <a:off x="3834925" y="391325"/>
              <a:ext cx="30550" cy="17800"/>
            </a:xfrm>
            <a:custGeom>
              <a:avLst/>
              <a:gdLst/>
              <a:ahLst/>
              <a:cxnLst/>
              <a:rect l="l" t="t" r="r" b="b"/>
              <a:pathLst>
                <a:path w="1222" h="712" extrusionOk="0">
                  <a:moveTo>
                    <a:pt x="1079" y="1"/>
                  </a:moveTo>
                  <a:cubicBezTo>
                    <a:pt x="1052" y="1"/>
                    <a:pt x="398" y="58"/>
                    <a:pt x="30" y="512"/>
                  </a:cubicBezTo>
                  <a:cubicBezTo>
                    <a:pt x="1" y="568"/>
                    <a:pt x="1" y="625"/>
                    <a:pt x="57" y="682"/>
                  </a:cubicBezTo>
                  <a:cubicBezTo>
                    <a:pt x="87" y="711"/>
                    <a:pt x="114" y="711"/>
                    <a:pt x="144" y="711"/>
                  </a:cubicBezTo>
                  <a:cubicBezTo>
                    <a:pt x="171" y="711"/>
                    <a:pt x="200" y="682"/>
                    <a:pt x="228" y="655"/>
                  </a:cubicBezTo>
                  <a:cubicBezTo>
                    <a:pt x="511" y="285"/>
                    <a:pt x="1108" y="228"/>
                    <a:pt x="1108" y="228"/>
                  </a:cubicBezTo>
                  <a:cubicBezTo>
                    <a:pt x="1165" y="228"/>
                    <a:pt x="1222" y="171"/>
                    <a:pt x="1222" y="114"/>
                  </a:cubicBezTo>
                  <a:cubicBezTo>
                    <a:pt x="1222" y="58"/>
                    <a:pt x="1165" y="1"/>
                    <a:pt x="10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8" name="Google Shape;17648;p134"/>
            <p:cNvSpPr/>
            <p:nvPr/>
          </p:nvSpPr>
          <p:spPr>
            <a:xfrm>
              <a:off x="3932825" y="417550"/>
              <a:ext cx="16375" cy="27050"/>
            </a:xfrm>
            <a:custGeom>
              <a:avLst/>
              <a:gdLst/>
              <a:ahLst/>
              <a:cxnLst/>
              <a:rect l="l" t="t" r="r" b="b"/>
              <a:pathLst>
                <a:path w="655" h="1082" extrusionOk="0">
                  <a:moveTo>
                    <a:pt x="287" y="0"/>
                  </a:moveTo>
                  <a:cubicBezTo>
                    <a:pt x="277" y="0"/>
                    <a:pt x="267" y="1"/>
                    <a:pt x="257" y="3"/>
                  </a:cubicBezTo>
                  <a:cubicBezTo>
                    <a:pt x="87" y="3"/>
                    <a:pt x="0" y="257"/>
                    <a:pt x="30" y="570"/>
                  </a:cubicBezTo>
                  <a:cubicBezTo>
                    <a:pt x="57" y="854"/>
                    <a:pt x="200" y="1081"/>
                    <a:pt x="370" y="1081"/>
                  </a:cubicBezTo>
                  <a:cubicBezTo>
                    <a:pt x="541" y="1052"/>
                    <a:pt x="654" y="797"/>
                    <a:pt x="625" y="514"/>
                  </a:cubicBezTo>
                  <a:cubicBezTo>
                    <a:pt x="599" y="219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9" name="Google Shape;17649;p134"/>
            <p:cNvSpPr/>
            <p:nvPr/>
          </p:nvSpPr>
          <p:spPr>
            <a:xfrm>
              <a:off x="3853375" y="425325"/>
              <a:ext cx="16375" cy="26425"/>
            </a:xfrm>
            <a:custGeom>
              <a:avLst/>
              <a:gdLst/>
              <a:ahLst/>
              <a:cxnLst/>
              <a:rect l="l" t="t" r="r" b="b"/>
              <a:pathLst>
                <a:path w="655" h="1057" extrusionOk="0">
                  <a:moveTo>
                    <a:pt x="285" y="1"/>
                  </a:moveTo>
                  <a:cubicBezTo>
                    <a:pt x="276" y="1"/>
                    <a:pt x="266" y="1"/>
                    <a:pt x="257" y="3"/>
                  </a:cubicBezTo>
                  <a:cubicBezTo>
                    <a:pt x="114" y="3"/>
                    <a:pt x="0" y="259"/>
                    <a:pt x="30" y="570"/>
                  </a:cubicBezTo>
                  <a:cubicBezTo>
                    <a:pt x="56" y="839"/>
                    <a:pt x="185" y="1056"/>
                    <a:pt x="343" y="1056"/>
                  </a:cubicBezTo>
                  <a:cubicBezTo>
                    <a:pt x="352" y="1056"/>
                    <a:pt x="361" y="1055"/>
                    <a:pt x="370" y="1054"/>
                  </a:cubicBezTo>
                  <a:cubicBezTo>
                    <a:pt x="541" y="1054"/>
                    <a:pt x="654" y="797"/>
                    <a:pt x="625" y="486"/>
                  </a:cubicBezTo>
                  <a:cubicBezTo>
                    <a:pt x="599" y="218"/>
                    <a:pt x="445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0" name="Google Shape;17650;p134"/>
            <p:cNvSpPr/>
            <p:nvPr/>
          </p:nvSpPr>
          <p:spPr>
            <a:xfrm>
              <a:off x="3876075" y="502725"/>
              <a:ext cx="78800" cy="36925"/>
            </a:xfrm>
            <a:custGeom>
              <a:avLst/>
              <a:gdLst/>
              <a:ahLst/>
              <a:cxnLst/>
              <a:rect l="l" t="t" r="r" b="b"/>
              <a:pathLst>
                <a:path w="3152" h="1477" extrusionOk="0">
                  <a:moveTo>
                    <a:pt x="3151" y="1"/>
                  </a:moveTo>
                  <a:cubicBezTo>
                    <a:pt x="2287" y="529"/>
                    <a:pt x="629" y="570"/>
                    <a:pt x="140" y="570"/>
                  </a:cubicBezTo>
                  <a:cubicBezTo>
                    <a:pt x="51" y="570"/>
                    <a:pt x="0" y="568"/>
                    <a:pt x="0" y="568"/>
                  </a:cubicBezTo>
                  <a:lnTo>
                    <a:pt x="0" y="568"/>
                  </a:lnTo>
                  <a:cubicBezTo>
                    <a:pt x="0" y="569"/>
                    <a:pt x="370" y="1447"/>
                    <a:pt x="1533" y="1476"/>
                  </a:cubicBezTo>
                  <a:cubicBezTo>
                    <a:pt x="1543" y="1477"/>
                    <a:pt x="1554" y="1477"/>
                    <a:pt x="1564" y="1477"/>
                  </a:cubicBezTo>
                  <a:cubicBezTo>
                    <a:pt x="2705" y="1477"/>
                    <a:pt x="3151" y="1"/>
                    <a:pt x="3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1" name="Google Shape;17651;p134"/>
            <p:cNvSpPr/>
            <p:nvPr/>
          </p:nvSpPr>
          <p:spPr>
            <a:xfrm>
              <a:off x="3903775" y="414025"/>
              <a:ext cx="26975" cy="80225"/>
            </a:xfrm>
            <a:custGeom>
              <a:avLst/>
              <a:gdLst/>
              <a:ahLst/>
              <a:cxnLst/>
              <a:rect l="l" t="t" r="r" b="b"/>
              <a:pathLst>
                <a:path w="1079" h="3209" extrusionOk="0">
                  <a:moveTo>
                    <a:pt x="311" y="1"/>
                  </a:moveTo>
                  <a:lnTo>
                    <a:pt x="57" y="30"/>
                  </a:lnTo>
                  <a:cubicBezTo>
                    <a:pt x="57" y="87"/>
                    <a:pt x="311" y="1930"/>
                    <a:pt x="708" y="2641"/>
                  </a:cubicBezTo>
                  <a:cubicBezTo>
                    <a:pt x="795" y="2754"/>
                    <a:pt x="795" y="2811"/>
                    <a:pt x="765" y="2868"/>
                  </a:cubicBezTo>
                  <a:cubicBezTo>
                    <a:pt x="734" y="2931"/>
                    <a:pt x="599" y="2950"/>
                    <a:pt x="442" y="2950"/>
                  </a:cubicBezTo>
                  <a:cubicBezTo>
                    <a:pt x="314" y="2950"/>
                    <a:pt x="171" y="2937"/>
                    <a:pt x="57" y="2925"/>
                  </a:cubicBezTo>
                  <a:lnTo>
                    <a:pt x="0" y="3179"/>
                  </a:lnTo>
                  <a:cubicBezTo>
                    <a:pt x="84" y="3179"/>
                    <a:pt x="311" y="3208"/>
                    <a:pt x="538" y="3208"/>
                  </a:cubicBezTo>
                  <a:cubicBezTo>
                    <a:pt x="738" y="3179"/>
                    <a:pt x="908" y="3122"/>
                    <a:pt x="992" y="3009"/>
                  </a:cubicBezTo>
                  <a:cubicBezTo>
                    <a:pt x="1078" y="2868"/>
                    <a:pt x="1049" y="2698"/>
                    <a:pt x="935" y="2498"/>
                  </a:cubicBezTo>
                  <a:cubicBezTo>
                    <a:pt x="568" y="1846"/>
                    <a:pt x="311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2" name="Google Shape;17652;p134"/>
          <p:cNvSpPr/>
          <p:nvPr/>
        </p:nvSpPr>
        <p:spPr>
          <a:xfrm>
            <a:off x="5277707" y="4996025"/>
            <a:ext cx="32" cy="3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53" name="Google Shape;17653;p134"/>
          <p:cNvGrpSpPr/>
          <p:nvPr/>
        </p:nvGrpSpPr>
        <p:grpSpPr>
          <a:xfrm>
            <a:off x="5655513" y="1802382"/>
            <a:ext cx="1435793" cy="2719843"/>
            <a:chOff x="4019375" y="2793175"/>
            <a:chExt cx="1328700" cy="2516975"/>
          </a:xfrm>
        </p:grpSpPr>
        <p:sp>
          <p:nvSpPr>
            <p:cNvPr id="17654" name="Google Shape;17654;p134"/>
            <p:cNvSpPr/>
            <p:nvPr/>
          </p:nvSpPr>
          <p:spPr>
            <a:xfrm>
              <a:off x="5016750" y="3640025"/>
              <a:ext cx="331325" cy="223750"/>
            </a:xfrm>
            <a:custGeom>
              <a:avLst/>
              <a:gdLst/>
              <a:ahLst/>
              <a:cxnLst/>
              <a:rect l="l" t="t" r="r" b="b"/>
              <a:pathLst>
                <a:path w="13253" h="8950" extrusionOk="0">
                  <a:moveTo>
                    <a:pt x="10480" y="0"/>
                  </a:moveTo>
                  <a:cubicBezTo>
                    <a:pt x="10374" y="0"/>
                    <a:pt x="10273" y="32"/>
                    <a:pt x="10188" y="96"/>
                  </a:cubicBezTo>
                  <a:lnTo>
                    <a:pt x="7123" y="2621"/>
                  </a:lnTo>
                  <a:lnTo>
                    <a:pt x="7548" y="891"/>
                  </a:lnTo>
                  <a:cubicBezTo>
                    <a:pt x="7577" y="521"/>
                    <a:pt x="7521" y="351"/>
                    <a:pt x="7151" y="351"/>
                  </a:cubicBezTo>
                  <a:cubicBezTo>
                    <a:pt x="7135" y="349"/>
                    <a:pt x="7120" y="348"/>
                    <a:pt x="7104" y="348"/>
                  </a:cubicBezTo>
                  <a:cubicBezTo>
                    <a:pt x="6840" y="348"/>
                    <a:pt x="6610" y="566"/>
                    <a:pt x="6556" y="834"/>
                  </a:cubicBezTo>
                  <a:lnTo>
                    <a:pt x="5221" y="3756"/>
                  </a:lnTo>
                  <a:lnTo>
                    <a:pt x="0" y="6082"/>
                  </a:lnTo>
                  <a:lnTo>
                    <a:pt x="908" y="8949"/>
                  </a:lnTo>
                  <a:lnTo>
                    <a:pt x="6753" y="6055"/>
                  </a:lnTo>
                  <a:lnTo>
                    <a:pt x="11180" y="6253"/>
                  </a:lnTo>
                  <a:cubicBezTo>
                    <a:pt x="11222" y="6259"/>
                    <a:pt x="11278" y="6262"/>
                    <a:pt x="11343" y="6262"/>
                  </a:cubicBezTo>
                  <a:cubicBezTo>
                    <a:pt x="11585" y="6262"/>
                    <a:pt x="11936" y="6211"/>
                    <a:pt x="12004" y="6055"/>
                  </a:cubicBezTo>
                  <a:lnTo>
                    <a:pt x="12004" y="6196"/>
                  </a:lnTo>
                  <a:cubicBezTo>
                    <a:pt x="12088" y="5942"/>
                    <a:pt x="11947" y="5685"/>
                    <a:pt x="11720" y="5628"/>
                  </a:cubicBezTo>
                  <a:lnTo>
                    <a:pt x="9564" y="5061"/>
                  </a:lnTo>
                  <a:lnTo>
                    <a:pt x="12912" y="4353"/>
                  </a:lnTo>
                  <a:cubicBezTo>
                    <a:pt x="13109" y="4296"/>
                    <a:pt x="13252" y="4096"/>
                    <a:pt x="13252" y="3899"/>
                  </a:cubicBezTo>
                  <a:lnTo>
                    <a:pt x="13252" y="3842"/>
                  </a:lnTo>
                  <a:cubicBezTo>
                    <a:pt x="13229" y="3661"/>
                    <a:pt x="13007" y="3605"/>
                    <a:pt x="12803" y="3605"/>
                  </a:cubicBezTo>
                  <a:cubicBezTo>
                    <a:pt x="12752" y="3605"/>
                    <a:pt x="12701" y="3609"/>
                    <a:pt x="12655" y="3615"/>
                  </a:cubicBezTo>
                  <a:lnTo>
                    <a:pt x="9791" y="3558"/>
                  </a:lnTo>
                  <a:lnTo>
                    <a:pt x="12174" y="2310"/>
                  </a:lnTo>
                  <a:cubicBezTo>
                    <a:pt x="12401" y="2167"/>
                    <a:pt x="12712" y="1912"/>
                    <a:pt x="12571" y="1713"/>
                  </a:cubicBezTo>
                  <a:lnTo>
                    <a:pt x="12458" y="1599"/>
                  </a:lnTo>
                  <a:cubicBezTo>
                    <a:pt x="12379" y="1481"/>
                    <a:pt x="12258" y="1432"/>
                    <a:pt x="12126" y="1432"/>
                  </a:cubicBezTo>
                  <a:cubicBezTo>
                    <a:pt x="12068" y="1432"/>
                    <a:pt x="12007" y="1441"/>
                    <a:pt x="11947" y="1458"/>
                  </a:cubicBezTo>
                  <a:lnTo>
                    <a:pt x="9477" y="2450"/>
                  </a:lnTo>
                  <a:lnTo>
                    <a:pt x="9477" y="2450"/>
                  </a:lnTo>
                  <a:lnTo>
                    <a:pt x="10669" y="634"/>
                  </a:lnTo>
                  <a:cubicBezTo>
                    <a:pt x="10869" y="407"/>
                    <a:pt x="10869" y="124"/>
                    <a:pt x="10585" y="10"/>
                  </a:cubicBezTo>
                  <a:cubicBezTo>
                    <a:pt x="10550" y="3"/>
                    <a:pt x="10514" y="0"/>
                    <a:pt x="10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5" name="Google Shape;17655;p134"/>
            <p:cNvSpPr/>
            <p:nvPr/>
          </p:nvSpPr>
          <p:spPr>
            <a:xfrm>
              <a:off x="4274050" y="3301575"/>
              <a:ext cx="336150" cy="352725"/>
            </a:xfrm>
            <a:custGeom>
              <a:avLst/>
              <a:gdLst/>
              <a:ahLst/>
              <a:cxnLst/>
              <a:rect l="l" t="t" r="r" b="b"/>
              <a:pathLst>
                <a:path w="13446" h="14109" extrusionOk="0">
                  <a:moveTo>
                    <a:pt x="4975" y="0"/>
                  </a:moveTo>
                  <a:cubicBezTo>
                    <a:pt x="4547" y="0"/>
                    <a:pt x="4134" y="112"/>
                    <a:pt x="3746" y="355"/>
                  </a:cubicBezTo>
                  <a:cubicBezTo>
                    <a:pt x="1" y="2682"/>
                    <a:pt x="2044" y="8441"/>
                    <a:pt x="2101" y="8668"/>
                  </a:cubicBezTo>
                  <a:cubicBezTo>
                    <a:pt x="2101" y="8668"/>
                    <a:pt x="8081" y="14108"/>
                    <a:pt x="11075" y="14108"/>
                  </a:cubicBezTo>
                  <a:cubicBezTo>
                    <a:pt x="11901" y="14108"/>
                    <a:pt x="12499" y="13695"/>
                    <a:pt x="12683" y="12640"/>
                  </a:cubicBezTo>
                  <a:cubicBezTo>
                    <a:pt x="13446" y="8244"/>
                    <a:pt x="8654" y="0"/>
                    <a:pt x="4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6" name="Google Shape;17656;p134"/>
            <p:cNvSpPr/>
            <p:nvPr/>
          </p:nvSpPr>
          <p:spPr>
            <a:xfrm>
              <a:off x="4379725" y="3389150"/>
              <a:ext cx="128450" cy="158375"/>
            </a:xfrm>
            <a:custGeom>
              <a:avLst/>
              <a:gdLst/>
              <a:ahLst/>
              <a:cxnLst/>
              <a:rect l="l" t="t" r="r" b="b"/>
              <a:pathLst>
                <a:path w="5138" h="6335" extrusionOk="0">
                  <a:moveTo>
                    <a:pt x="2169" y="0"/>
                  </a:moveTo>
                  <a:cubicBezTo>
                    <a:pt x="1726" y="0"/>
                    <a:pt x="1293" y="191"/>
                    <a:pt x="909" y="711"/>
                  </a:cubicBezTo>
                  <a:cubicBezTo>
                    <a:pt x="1" y="1930"/>
                    <a:pt x="654" y="4343"/>
                    <a:pt x="654" y="4343"/>
                  </a:cubicBezTo>
                  <a:cubicBezTo>
                    <a:pt x="654" y="4343"/>
                    <a:pt x="2744" y="6334"/>
                    <a:pt x="3856" y="6334"/>
                  </a:cubicBezTo>
                  <a:cubicBezTo>
                    <a:pt x="3939" y="6334"/>
                    <a:pt x="4016" y="6323"/>
                    <a:pt x="4087" y="6300"/>
                  </a:cubicBezTo>
                  <a:cubicBezTo>
                    <a:pt x="5138" y="5932"/>
                    <a:pt x="4768" y="1249"/>
                    <a:pt x="3860" y="654"/>
                  </a:cubicBezTo>
                  <a:cubicBezTo>
                    <a:pt x="3333" y="318"/>
                    <a:pt x="2742" y="0"/>
                    <a:pt x="2169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7" name="Google Shape;17657;p134"/>
            <p:cNvSpPr/>
            <p:nvPr/>
          </p:nvSpPr>
          <p:spPr>
            <a:xfrm>
              <a:off x="4255625" y="4434075"/>
              <a:ext cx="280925" cy="678200"/>
            </a:xfrm>
            <a:custGeom>
              <a:avLst/>
              <a:gdLst/>
              <a:ahLst/>
              <a:cxnLst/>
              <a:rect l="l" t="t" r="r" b="b"/>
              <a:pathLst>
                <a:path w="11237" h="27128" extrusionOk="0">
                  <a:moveTo>
                    <a:pt x="0" y="1"/>
                  </a:moveTo>
                  <a:lnTo>
                    <a:pt x="595" y="9562"/>
                  </a:lnTo>
                  <a:cubicBezTo>
                    <a:pt x="652" y="10273"/>
                    <a:pt x="822" y="10981"/>
                    <a:pt x="1106" y="11635"/>
                  </a:cubicBezTo>
                  <a:lnTo>
                    <a:pt x="8540" y="27127"/>
                  </a:lnTo>
                  <a:lnTo>
                    <a:pt x="11237" y="25652"/>
                  </a:lnTo>
                  <a:lnTo>
                    <a:pt x="6980" y="8116"/>
                  </a:lnTo>
                  <a:lnTo>
                    <a:pt x="7235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8" name="Google Shape;17658;p134"/>
            <p:cNvSpPr/>
            <p:nvPr/>
          </p:nvSpPr>
          <p:spPr>
            <a:xfrm>
              <a:off x="4574825" y="4160275"/>
              <a:ext cx="339800" cy="729250"/>
            </a:xfrm>
            <a:custGeom>
              <a:avLst/>
              <a:gdLst/>
              <a:ahLst/>
              <a:cxnLst/>
              <a:rect l="l" t="t" r="r" b="b"/>
              <a:pathLst>
                <a:path w="13592" h="29170" extrusionOk="0">
                  <a:moveTo>
                    <a:pt x="5022" y="0"/>
                  </a:moveTo>
                  <a:lnTo>
                    <a:pt x="1" y="6781"/>
                  </a:lnTo>
                  <a:lnTo>
                    <a:pt x="5789" y="12229"/>
                  </a:lnTo>
                  <a:lnTo>
                    <a:pt x="228" y="27070"/>
                  </a:lnTo>
                  <a:lnTo>
                    <a:pt x="2809" y="29170"/>
                  </a:lnTo>
                  <a:lnTo>
                    <a:pt x="12910" y="12769"/>
                  </a:lnTo>
                  <a:cubicBezTo>
                    <a:pt x="13591" y="11520"/>
                    <a:pt x="13450" y="9959"/>
                    <a:pt x="12513" y="8853"/>
                  </a:cubicBezTo>
                  <a:lnTo>
                    <a:pt x="50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59" name="Google Shape;17659;p134"/>
            <p:cNvSpPr/>
            <p:nvPr/>
          </p:nvSpPr>
          <p:spPr>
            <a:xfrm>
              <a:off x="4235025" y="3979350"/>
              <a:ext cx="588800" cy="555500"/>
            </a:xfrm>
            <a:custGeom>
              <a:avLst/>
              <a:gdLst/>
              <a:ahLst/>
              <a:cxnLst/>
              <a:rect l="l" t="t" r="r" b="b"/>
              <a:pathLst>
                <a:path w="23552" h="22220" extrusionOk="0">
                  <a:moveTo>
                    <a:pt x="14387" y="0"/>
                  </a:moveTo>
                  <a:lnTo>
                    <a:pt x="0" y="1987"/>
                  </a:lnTo>
                  <a:lnTo>
                    <a:pt x="851" y="20971"/>
                  </a:lnTo>
                  <a:lnTo>
                    <a:pt x="9307" y="22219"/>
                  </a:lnTo>
                  <a:lnTo>
                    <a:pt x="10415" y="11777"/>
                  </a:lnTo>
                  <a:lnTo>
                    <a:pt x="17111" y="17849"/>
                  </a:lnTo>
                  <a:lnTo>
                    <a:pt x="23551" y="12031"/>
                  </a:lnTo>
                  <a:lnTo>
                    <a:pt x="14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0" name="Google Shape;17660;p134"/>
            <p:cNvSpPr/>
            <p:nvPr/>
          </p:nvSpPr>
          <p:spPr>
            <a:xfrm>
              <a:off x="4445000" y="3345175"/>
              <a:ext cx="17775" cy="36900"/>
            </a:xfrm>
            <a:custGeom>
              <a:avLst/>
              <a:gdLst/>
              <a:ahLst/>
              <a:cxnLst/>
              <a:rect l="l" t="t" r="r" b="b"/>
              <a:pathLst>
                <a:path w="711" h="1476" extrusionOk="0">
                  <a:moveTo>
                    <a:pt x="0" y="0"/>
                  </a:moveTo>
                  <a:lnTo>
                    <a:pt x="57" y="1476"/>
                  </a:lnTo>
                  <a:cubicBezTo>
                    <a:pt x="57" y="1476"/>
                    <a:pt x="165" y="1260"/>
                    <a:pt x="359" y="1260"/>
                  </a:cubicBezTo>
                  <a:cubicBezTo>
                    <a:pt x="428" y="1260"/>
                    <a:pt x="507" y="1288"/>
                    <a:pt x="597" y="1362"/>
                  </a:cubicBezTo>
                  <a:cubicBezTo>
                    <a:pt x="614" y="1371"/>
                    <a:pt x="631" y="1374"/>
                    <a:pt x="646" y="1374"/>
                  </a:cubicBezTo>
                  <a:cubicBezTo>
                    <a:pt x="682" y="1374"/>
                    <a:pt x="711" y="1354"/>
                    <a:pt x="711" y="1335"/>
                  </a:cubicBezTo>
                  <a:cubicBezTo>
                    <a:pt x="711" y="994"/>
                    <a:pt x="681" y="170"/>
                    <a:pt x="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1" name="Google Shape;17661;p134"/>
            <p:cNvSpPr/>
            <p:nvPr/>
          </p:nvSpPr>
          <p:spPr>
            <a:xfrm>
              <a:off x="4382050" y="3153600"/>
              <a:ext cx="270100" cy="242275"/>
            </a:xfrm>
            <a:custGeom>
              <a:avLst/>
              <a:gdLst/>
              <a:ahLst/>
              <a:cxnLst/>
              <a:rect l="l" t="t" r="r" b="b"/>
              <a:pathLst>
                <a:path w="10804" h="9691" extrusionOk="0">
                  <a:moveTo>
                    <a:pt x="7979" y="1"/>
                  </a:moveTo>
                  <a:cubicBezTo>
                    <a:pt x="6363" y="1"/>
                    <a:pt x="5129" y="1166"/>
                    <a:pt x="5129" y="1166"/>
                  </a:cubicBezTo>
                  <a:cubicBezTo>
                    <a:pt x="5129" y="1166"/>
                    <a:pt x="4543" y="1068"/>
                    <a:pt x="3899" y="1068"/>
                  </a:cubicBezTo>
                  <a:cubicBezTo>
                    <a:pt x="3625" y="1068"/>
                    <a:pt x="3340" y="1086"/>
                    <a:pt x="3086" y="1137"/>
                  </a:cubicBezTo>
                  <a:cubicBezTo>
                    <a:pt x="391" y="1591"/>
                    <a:pt x="1810" y="3237"/>
                    <a:pt x="1810" y="3237"/>
                  </a:cubicBezTo>
                  <a:cubicBezTo>
                    <a:pt x="1810" y="3237"/>
                    <a:pt x="1619" y="3182"/>
                    <a:pt x="1366" y="3182"/>
                  </a:cubicBezTo>
                  <a:cubicBezTo>
                    <a:pt x="826" y="3182"/>
                    <a:pt x="0" y="3431"/>
                    <a:pt x="135" y="4996"/>
                  </a:cubicBezTo>
                  <a:cubicBezTo>
                    <a:pt x="352" y="7475"/>
                    <a:pt x="2322" y="9691"/>
                    <a:pt x="3508" y="9691"/>
                  </a:cubicBezTo>
                  <a:cubicBezTo>
                    <a:pt x="3558" y="9691"/>
                    <a:pt x="3606" y="9687"/>
                    <a:pt x="3653" y="9679"/>
                  </a:cubicBezTo>
                  <a:cubicBezTo>
                    <a:pt x="4788" y="9479"/>
                    <a:pt x="10576" y="2499"/>
                    <a:pt x="10576" y="2499"/>
                  </a:cubicBezTo>
                  <a:lnTo>
                    <a:pt x="10663" y="2102"/>
                  </a:lnTo>
                  <a:cubicBezTo>
                    <a:pt x="10663" y="2102"/>
                    <a:pt x="10803" y="996"/>
                    <a:pt x="9441" y="342"/>
                  </a:cubicBezTo>
                  <a:cubicBezTo>
                    <a:pt x="8936" y="96"/>
                    <a:pt x="8442" y="1"/>
                    <a:pt x="7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2" name="Google Shape;17662;p134"/>
            <p:cNvSpPr/>
            <p:nvPr/>
          </p:nvSpPr>
          <p:spPr>
            <a:xfrm>
              <a:off x="4175425" y="2793175"/>
              <a:ext cx="312675" cy="268275"/>
            </a:xfrm>
            <a:custGeom>
              <a:avLst/>
              <a:gdLst/>
              <a:ahLst/>
              <a:cxnLst/>
              <a:rect l="l" t="t" r="r" b="b"/>
              <a:pathLst>
                <a:path w="12507" h="10731" extrusionOk="0">
                  <a:moveTo>
                    <a:pt x="10069" y="1"/>
                  </a:moveTo>
                  <a:cubicBezTo>
                    <a:pt x="9947" y="1"/>
                    <a:pt x="9823" y="57"/>
                    <a:pt x="9734" y="148"/>
                  </a:cubicBezTo>
                  <a:lnTo>
                    <a:pt x="7548" y="2758"/>
                  </a:lnTo>
                  <a:lnTo>
                    <a:pt x="8032" y="602"/>
                  </a:lnTo>
                  <a:cubicBezTo>
                    <a:pt x="8089" y="345"/>
                    <a:pt x="7918" y="118"/>
                    <a:pt x="7691" y="91"/>
                  </a:cubicBezTo>
                  <a:lnTo>
                    <a:pt x="7691" y="91"/>
                  </a:lnTo>
                  <a:lnTo>
                    <a:pt x="7775" y="148"/>
                  </a:lnTo>
                  <a:cubicBezTo>
                    <a:pt x="7769" y="147"/>
                    <a:pt x="7763" y="146"/>
                    <a:pt x="7757" y="146"/>
                  </a:cubicBezTo>
                  <a:cubicBezTo>
                    <a:pt x="7560" y="146"/>
                    <a:pt x="7292" y="578"/>
                    <a:pt x="7237" y="772"/>
                  </a:cubicBezTo>
                  <a:lnTo>
                    <a:pt x="5308" y="4771"/>
                  </a:lnTo>
                  <a:lnTo>
                    <a:pt x="1" y="8574"/>
                  </a:lnTo>
                  <a:lnTo>
                    <a:pt x="2100" y="10730"/>
                  </a:lnTo>
                  <a:lnTo>
                    <a:pt x="6640" y="7212"/>
                  </a:lnTo>
                  <a:lnTo>
                    <a:pt x="9848" y="7411"/>
                  </a:lnTo>
                  <a:cubicBezTo>
                    <a:pt x="9903" y="7430"/>
                    <a:pt x="9960" y="7439"/>
                    <a:pt x="10018" y="7439"/>
                  </a:cubicBezTo>
                  <a:cubicBezTo>
                    <a:pt x="10229" y="7439"/>
                    <a:pt x="10446" y="7321"/>
                    <a:pt x="10556" y="7098"/>
                  </a:cubicBezTo>
                  <a:cubicBezTo>
                    <a:pt x="10726" y="6787"/>
                    <a:pt x="10586" y="6644"/>
                    <a:pt x="10245" y="6531"/>
                  </a:cubicBezTo>
                  <a:lnTo>
                    <a:pt x="8513" y="6050"/>
                  </a:lnTo>
                  <a:lnTo>
                    <a:pt x="12202" y="4544"/>
                  </a:lnTo>
                  <a:cubicBezTo>
                    <a:pt x="12315" y="4488"/>
                    <a:pt x="12429" y="4374"/>
                    <a:pt x="12458" y="4261"/>
                  </a:cubicBezTo>
                  <a:lnTo>
                    <a:pt x="12458" y="4234"/>
                  </a:lnTo>
                  <a:cubicBezTo>
                    <a:pt x="12507" y="3991"/>
                    <a:pt x="12326" y="3851"/>
                    <a:pt x="12079" y="3851"/>
                  </a:cubicBezTo>
                  <a:cubicBezTo>
                    <a:pt x="12037" y="3851"/>
                    <a:pt x="11993" y="3855"/>
                    <a:pt x="11948" y="3863"/>
                  </a:cubicBezTo>
                  <a:lnTo>
                    <a:pt x="9791" y="4063"/>
                  </a:lnTo>
                  <a:lnTo>
                    <a:pt x="11834" y="2331"/>
                  </a:lnTo>
                  <a:cubicBezTo>
                    <a:pt x="11975" y="2218"/>
                    <a:pt x="12032" y="2020"/>
                    <a:pt x="11948" y="1850"/>
                  </a:cubicBezTo>
                  <a:lnTo>
                    <a:pt x="11891" y="1707"/>
                  </a:lnTo>
                  <a:cubicBezTo>
                    <a:pt x="11848" y="1612"/>
                    <a:pt x="11770" y="1576"/>
                    <a:pt x="11676" y="1576"/>
                  </a:cubicBezTo>
                  <a:cubicBezTo>
                    <a:pt x="11520" y="1576"/>
                    <a:pt x="11322" y="1676"/>
                    <a:pt x="11180" y="1764"/>
                  </a:cubicBezTo>
                  <a:lnTo>
                    <a:pt x="8967" y="3269"/>
                  </a:lnTo>
                  <a:lnTo>
                    <a:pt x="8967" y="3269"/>
                  </a:lnTo>
                  <a:lnTo>
                    <a:pt x="10272" y="742"/>
                  </a:lnTo>
                  <a:cubicBezTo>
                    <a:pt x="10386" y="545"/>
                    <a:pt x="10529" y="232"/>
                    <a:pt x="10329" y="91"/>
                  </a:cubicBezTo>
                  <a:lnTo>
                    <a:pt x="10272" y="61"/>
                  </a:lnTo>
                  <a:cubicBezTo>
                    <a:pt x="10210" y="20"/>
                    <a:pt x="10140" y="1"/>
                    <a:pt x="100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3" name="Google Shape;17663;p134"/>
            <p:cNvSpPr/>
            <p:nvPr/>
          </p:nvSpPr>
          <p:spPr>
            <a:xfrm>
              <a:off x="4019375" y="2926275"/>
              <a:ext cx="324900" cy="759425"/>
            </a:xfrm>
            <a:custGeom>
              <a:avLst/>
              <a:gdLst/>
              <a:ahLst/>
              <a:cxnLst/>
              <a:rect l="l" t="t" r="r" b="b"/>
              <a:pathLst>
                <a:path w="12996" h="30377" extrusionOk="0">
                  <a:moveTo>
                    <a:pt x="9760" y="1"/>
                  </a:moveTo>
                  <a:cubicBezTo>
                    <a:pt x="9508" y="1"/>
                    <a:pt x="9253" y="98"/>
                    <a:pt x="9053" y="299"/>
                  </a:cubicBezTo>
                  <a:lnTo>
                    <a:pt x="908" y="8584"/>
                  </a:lnTo>
                  <a:cubicBezTo>
                    <a:pt x="0" y="9522"/>
                    <a:pt x="0" y="10797"/>
                    <a:pt x="86" y="12103"/>
                  </a:cubicBezTo>
                  <a:cubicBezTo>
                    <a:pt x="824" y="23907"/>
                    <a:pt x="6045" y="30376"/>
                    <a:pt x="6045" y="30376"/>
                  </a:cubicBezTo>
                  <a:lnTo>
                    <a:pt x="12996" y="21893"/>
                  </a:lnTo>
                  <a:lnTo>
                    <a:pt x="7123" y="10911"/>
                  </a:lnTo>
                  <a:lnTo>
                    <a:pt x="11890" y="4271"/>
                  </a:lnTo>
                  <a:cubicBezTo>
                    <a:pt x="12117" y="3960"/>
                    <a:pt x="12145" y="3590"/>
                    <a:pt x="11974" y="3250"/>
                  </a:cubicBezTo>
                  <a:lnTo>
                    <a:pt x="10642" y="555"/>
                  </a:lnTo>
                  <a:cubicBezTo>
                    <a:pt x="10459" y="191"/>
                    <a:pt x="10113" y="1"/>
                    <a:pt x="9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4" name="Google Shape;17664;p134"/>
            <p:cNvSpPr/>
            <p:nvPr/>
          </p:nvSpPr>
          <p:spPr>
            <a:xfrm>
              <a:off x="4162650" y="3459400"/>
              <a:ext cx="483150" cy="685375"/>
            </a:xfrm>
            <a:custGeom>
              <a:avLst/>
              <a:gdLst/>
              <a:ahLst/>
              <a:cxnLst/>
              <a:rect l="l" t="t" r="r" b="b"/>
              <a:pathLst>
                <a:path w="19326" h="27415" extrusionOk="0">
                  <a:moveTo>
                    <a:pt x="6130" y="1"/>
                  </a:moveTo>
                  <a:lnTo>
                    <a:pt x="1" y="1533"/>
                  </a:lnTo>
                  <a:lnTo>
                    <a:pt x="114" y="24971"/>
                  </a:lnTo>
                  <a:cubicBezTo>
                    <a:pt x="114" y="24971"/>
                    <a:pt x="4024" y="27415"/>
                    <a:pt x="7751" y="27415"/>
                  </a:cubicBezTo>
                  <a:cubicBezTo>
                    <a:pt x="9212" y="27415"/>
                    <a:pt x="10646" y="27039"/>
                    <a:pt x="11805" y="25992"/>
                  </a:cubicBezTo>
                  <a:cubicBezTo>
                    <a:pt x="14983" y="23098"/>
                    <a:pt x="17566" y="22020"/>
                    <a:pt x="18785" y="21622"/>
                  </a:cubicBezTo>
                  <a:cubicBezTo>
                    <a:pt x="19155" y="21509"/>
                    <a:pt x="19325" y="21082"/>
                    <a:pt x="19182" y="20742"/>
                  </a:cubicBezTo>
                  <a:cubicBezTo>
                    <a:pt x="18304" y="18812"/>
                    <a:pt x="16147" y="13053"/>
                    <a:pt x="17366" y="5646"/>
                  </a:cubicBezTo>
                  <a:lnTo>
                    <a:pt x="12259" y="2411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5" name="Google Shape;17665;p134"/>
            <p:cNvSpPr/>
            <p:nvPr/>
          </p:nvSpPr>
          <p:spPr>
            <a:xfrm>
              <a:off x="4530850" y="3582925"/>
              <a:ext cx="631375" cy="375775"/>
            </a:xfrm>
            <a:custGeom>
              <a:avLst/>
              <a:gdLst/>
              <a:ahLst/>
              <a:cxnLst/>
              <a:rect l="l" t="t" r="r" b="b"/>
              <a:pathLst>
                <a:path w="25255" h="15031" extrusionOk="0">
                  <a:moveTo>
                    <a:pt x="2661" y="0"/>
                  </a:moveTo>
                  <a:cubicBezTo>
                    <a:pt x="2556" y="0"/>
                    <a:pt x="2454" y="8"/>
                    <a:pt x="2354" y="24"/>
                  </a:cubicBezTo>
                  <a:cubicBezTo>
                    <a:pt x="1" y="421"/>
                    <a:pt x="1136" y="10126"/>
                    <a:pt x="1136" y="10126"/>
                  </a:cubicBezTo>
                  <a:lnTo>
                    <a:pt x="8229" y="13957"/>
                  </a:lnTo>
                  <a:cubicBezTo>
                    <a:pt x="9556" y="14670"/>
                    <a:pt x="11022" y="15031"/>
                    <a:pt x="12494" y="15031"/>
                  </a:cubicBezTo>
                  <a:cubicBezTo>
                    <a:pt x="13603" y="15031"/>
                    <a:pt x="14716" y="14826"/>
                    <a:pt x="15777" y="14411"/>
                  </a:cubicBezTo>
                  <a:cubicBezTo>
                    <a:pt x="19720" y="12906"/>
                    <a:pt x="25254" y="10723"/>
                    <a:pt x="25254" y="10496"/>
                  </a:cubicBezTo>
                  <a:cubicBezTo>
                    <a:pt x="25254" y="10126"/>
                    <a:pt x="22841" y="5672"/>
                    <a:pt x="22841" y="5672"/>
                  </a:cubicBezTo>
                  <a:lnTo>
                    <a:pt x="12626" y="8226"/>
                  </a:lnTo>
                  <a:cubicBezTo>
                    <a:pt x="12626" y="8226"/>
                    <a:pt x="6084" y="0"/>
                    <a:pt x="2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6" name="Google Shape;17666;p134"/>
            <p:cNvSpPr/>
            <p:nvPr/>
          </p:nvSpPr>
          <p:spPr>
            <a:xfrm>
              <a:off x="4539325" y="3192550"/>
              <a:ext cx="234150" cy="201875"/>
            </a:xfrm>
            <a:custGeom>
              <a:avLst/>
              <a:gdLst/>
              <a:ahLst/>
              <a:cxnLst/>
              <a:rect l="l" t="t" r="r" b="b"/>
              <a:pathLst>
                <a:path w="9366" h="8075" extrusionOk="0">
                  <a:moveTo>
                    <a:pt x="3484" y="0"/>
                  </a:moveTo>
                  <a:cubicBezTo>
                    <a:pt x="1043" y="0"/>
                    <a:pt x="1391" y="2473"/>
                    <a:pt x="1391" y="2473"/>
                  </a:cubicBezTo>
                  <a:cubicBezTo>
                    <a:pt x="1391" y="2473"/>
                    <a:pt x="0" y="8075"/>
                    <a:pt x="2336" y="8075"/>
                  </a:cubicBezTo>
                  <a:cubicBezTo>
                    <a:pt x="2831" y="8075"/>
                    <a:pt x="3493" y="7823"/>
                    <a:pt x="4372" y="7213"/>
                  </a:cubicBezTo>
                  <a:cubicBezTo>
                    <a:pt x="9366" y="3751"/>
                    <a:pt x="6358" y="176"/>
                    <a:pt x="3691" y="6"/>
                  </a:cubicBezTo>
                  <a:cubicBezTo>
                    <a:pt x="3620" y="2"/>
                    <a:pt x="3551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7" name="Google Shape;17667;p134"/>
            <p:cNvSpPr/>
            <p:nvPr/>
          </p:nvSpPr>
          <p:spPr>
            <a:xfrm>
              <a:off x="4406675" y="3188475"/>
              <a:ext cx="303075" cy="175950"/>
            </a:xfrm>
            <a:custGeom>
              <a:avLst/>
              <a:gdLst/>
              <a:ahLst/>
              <a:cxnLst/>
              <a:rect l="l" t="t" r="r" b="b"/>
              <a:pathLst>
                <a:path w="12123" h="7038" extrusionOk="0">
                  <a:moveTo>
                    <a:pt x="5182" y="0"/>
                  </a:moveTo>
                  <a:cubicBezTo>
                    <a:pt x="4682" y="0"/>
                    <a:pt x="4191" y="89"/>
                    <a:pt x="3719" y="282"/>
                  </a:cubicBezTo>
                  <a:cubicBezTo>
                    <a:pt x="1" y="1814"/>
                    <a:pt x="882" y="6695"/>
                    <a:pt x="882" y="6695"/>
                  </a:cubicBezTo>
                  <a:lnTo>
                    <a:pt x="8967" y="7035"/>
                  </a:lnTo>
                  <a:cubicBezTo>
                    <a:pt x="9002" y="7037"/>
                    <a:pt x="9037" y="7038"/>
                    <a:pt x="9072" y="7038"/>
                  </a:cubicBezTo>
                  <a:cubicBezTo>
                    <a:pt x="11049" y="7038"/>
                    <a:pt x="12122" y="4709"/>
                    <a:pt x="10813" y="3176"/>
                  </a:cubicBezTo>
                  <a:cubicBezTo>
                    <a:pt x="9292" y="1407"/>
                    <a:pt x="7173" y="0"/>
                    <a:pt x="5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8" name="Google Shape;17668;p134"/>
            <p:cNvSpPr/>
            <p:nvPr/>
          </p:nvSpPr>
          <p:spPr>
            <a:xfrm>
              <a:off x="4401000" y="3276625"/>
              <a:ext cx="253300" cy="252350"/>
            </a:xfrm>
            <a:custGeom>
              <a:avLst/>
              <a:gdLst/>
              <a:ahLst/>
              <a:cxnLst/>
              <a:rect l="l" t="t" r="r" b="b"/>
              <a:pathLst>
                <a:path w="10132" h="10094" extrusionOk="0">
                  <a:moveTo>
                    <a:pt x="8847" y="0"/>
                  </a:moveTo>
                  <a:cubicBezTo>
                    <a:pt x="8643" y="0"/>
                    <a:pt x="8664" y="894"/>
                    <a:pt x="7181" y="1183"/>
                  </a:cubicBezTo>
                  <a:cubicBezTo>
                    <a:pt x="5365" y="1523"/>
                    <a:pt x="4684" y="1096"/>
                    <a:pt x="3860" y="2856"/>
                  </a:cubicBezTo>
                  <a:cubicBezTo>
                    <a:pt x="3475" y="3693"/>
                    <a:pt x="3228" y="4007"/>
                    <a:pt x="3097" y="4007"/>
                  </a:cubicBezTo>
                  <a:cubicBezTo>
                    <a:pt x="3005" y="4007"/>
                    <a:pt x="2969" y="3856"/>
                    <a:pt x="2981" y="3623"/>
                  </a:cubicBezTo>
                  <a:cubicBezTo>
                    <a:pt x="3000" y="2935"/>
                    <a:pt x="2272" y="2003"/>
                    <a:pt x="1633" y="2003"/>
                  </a:cubicBezTo>
                  <a:cubicBezTo>
                    <a:pt x="1349" y="2003"/>
                    <a:pt x="1083" y="2187"/>
                    <a:pt x="909" y="2658"/>
                  </a:cubicBezTo>
                  <a:cubicBezTo>
                    <a:pt x="1" y="5069"/>
                    <a:pt x="2414" y="5523"/>
                    <a:pt x="2414" y="5523"/>
                  </a:cubicBezTo>
                  <a:cubicBezTo>
                    <a:pt x="2272" y="7182"/>
                    <a:pt x="4638" y="10093"/>
                    <a:pt x="6062" y="10093"/>
                  </a:cubicBezTo>
                  <a:cubicBezTo>
                    <a:pt x="6075" y="10093"/>
                    <a:pt x="6089" y="10093"/>
                    <a:pt x="6103" y="10092"/>
                  </a:cubicBezTo>
                  <a:cubicBezTo>
                    <a:pt x="6443" y="10063"/>
                    <a:pt x="7465" y="9722"/>
                    <a:pt x="8286" y="8674"/>
                  </a:cubicBezTo>
                  <a:cubicBezTo>
                    <a:pt x="9705" y="6885"/>
                    <a:pt x="10075" y="4871"/>
                    <a:pt x="10102" y="3509"/>
                  </a:cubicBezTo>
                  <a:cubicBezTo>
                    <a:pt x="10132" y="2345"/>
                    <a:pt x="9818" y="1183"/>
                    <a:pt x="9110" y="245"/>
                  </a:cubicBezTo>
                  <a:cubicBezTo>
                    <a:pt x="8979" y="71"/>
                    <a:pt x="8904" y="0"/>
                    <a:pt x="88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69" name="Google Shape;17669;p134"/>
            <p:cNvSpPr/>
            <p:nvPr/>
          </p:nvSpPr>
          <p:spPr>
            <a:xfrm>
              <a:off x="4464850" y="338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0" name="Google Shape;17670;p134"/>
            <p:cNvSpPr/>
            <p:nvPr/>
          </p:nvSpPr>
          <p:spPr>
            <a:xfrm>
              <a:off x="4396075" y="3394150"/>
              <a:ext cx="134050" cy="164525"/>
            </a:xfrm>
            <a:custGeom>
              <a:avLst/>
              <a:gdLst/>
              <a:ahLst/>
              <a:cxnLst/>
              <a:rect l="l" t="t" r="r" b="b"/>
              <a:pathLst>
                <a:path w="5362" h="6581" extrusionOk="0">
                  <a:moveTo>
                    <a:pt x="3433" y="0"/>
                  </a:moveTo>
                  <a:lnTo>
                    <a:pt x="227" y="3773"/>
                  </a:lnTo>
                  <a:cubicBezTo>
                    <a:pt x="141" y="3886"/>
                    <a:pt x="84" y="4000"/>
                    <a:pt x="0" y="4143"/>
                  </a:cubicBezTo>
                  <a:cubicBezTo>
                    <a:pt x="171" y="4767"/>
                    <a:pt x="595" y="5929"/>
                    <a:pt x="1957" y="6497"/>
                  </a:cubicBezTo>
                  <a:cubicBezTo>
                    <a:pt x="2109" y="6553"/>
                    <a:pt x="2266" y="6580"/>
                    <a:pt x="2420" y="6580"/>
                  </a:cubicBezTo>
                  <a:cubicBezTo>
                    <a:pt x="2813" y="6580"/>
                    <a:pt x="3188" y="6406"/>
                    <a:pt x="3433" y="6100"/>
                  </a:cubicBezTo>
                  <a:lnTo>
                    <a:pt x="5362" y="3659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1" name="Google Shape;17671;p134"/>
            <p:cNvSpPr/>
            <p:nvPr/>
          </p:nvSpPr>
          <p:spPr>
            <a:xfrm>
              <a:off x="4514500" y="3338925"/>
              <a:ext cx="65025" cy="28775"/>
            </a:xfrm>
            <a:custGeom>
              <a:avLst/>
              <a:gdLst/>
              <a:ahLst/>
              <a:cxnLst/>
              <a:rect l="l" t="t" r="r" b="b"/>
              <a:pathLst>
                <a:path w="2601" h="1151" extrusionOk="0">
                  <a:moveTo>
                    <a:pt x="1382" y="1"/>
                  </a:moveTo>
                  <a:cubicBezTo>
                    <a:pt x="1291" y="1"/>
                    <a:pt x="1200" y="8"/>
                    <a:pt x="1109" y="23"/>
                  </a:cubicBezTo>
                  <a:cubicBezTo>
                    <a:pt x="398" y="137"/>
                    <a:pt x="1" y="704"/>
                    <a:pt x="58" y="1017"/>
                  </a:cubicBezTo>
                  <a:cubicBezTo>
                    <a:pt x="74" y="1116"/>
                    <a:pt x="117" y="1151"/>
                    <a:pt x="186" y="1151"/>
                  </a:cubicBezTo>
                  <a:cubicBezTo>
                    <a:pt x="341" y="1151"/>
                    <a:pt x="625" y="983"/>
                    <a:pt x="1038" y="983"/>
                  </a:cubicBezTo>
                  <a:cubicBezTo>
                    <a:pt x="1079" y="983"/>
                    <a:pt x="1122" y="984"/>
                    <a:pt x="1165" y="988"/>
                  </a:cubicBezTo>
                  <a:cubicBezTo>
                    <a:pt x="1380" y="1010"/>
                    <a:pt x="1566" y="1020"/>
                    <a:pt x="1726" y="1020"/>
                  </a:cubicBezTo>
                  <a:cubicBezTo>
                    <a:pt x="2388" y="1020"/>
                    <a:pt x="2600" y="843"/>
                    <a:pt x="2554" y="591"/>
                  </a:cubicBezTo>
                  <a:cubicBezTo>
                    <a:pt x="2505" y="296"/>
                    <a:pt x="1968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2" name="Google Shape;17672;p134"/>
            <p:cNvSpPr/>
            <p:nvPr/>
          </p:nvSpPr>
          <p:spPr>
            <a:xfrm>
              <a:off x="4606725" y="3359375"/>
              <a:ext cx="54675" cy="39350"/>
            </a:xfrm>
            <a:custGeom>
              <a:avLst/>
              <a:gdLst/>
              <a:ahLst/>
              <a:cxnLst/>
              <a:rect l="l" t="t" r="r" b="b"/>
              <a:pathLst>
                <a:path w="2187" h="1574" extrusionOk="0">
                  <a:moveTo>
                    <a:pt x="832" y="0"/>
                  </a:moveTo>
                  <a:cubicBezTo>
                    <a:pt x="540" y="0"/>
                    <a:pt x="288" y="117"/>
                    <a:pt x="171" y="283"/>
                  </a:cubicBezTo>
                  <a:cubicBezTo>
                    <a:pt x="0" y="567"/>
                    <a:pt x="597" y="908"/>
                    <a:pt x="1165" y="1135"/>
                  </a:cubicBezTo>
                  <a:cubicBezTo>
                    <a:pt x="1593" y="1306"/>
                    <a:pt x="1746" y="1574"/>
                    <a:pt x="1868" y="1574"/>
                  </a:cubicBezTo>
                  <a:cubicBezTo>
                    <a:pt x="1908" y="1574"/>
                    <a:pt x="1945" y="1545"/>
                    <a:pt x="1987" y="1475"/>
                  </a:cubicBezTo>
                  <a:cubicBezTo>
                    <a:pt x="2186" y="1191"/>
                    <a:pt x="1987" y="510"/>
                    <a:pt x="1476" y="199"/>
                  </a:cubicBezTo>
                  <a:cubicBezTo>
                    <a:pt x="1265" y="58"/>
                    <a:pt x="1039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3" name="Google Shape;17673;p134"/>
            <p:cNvSpPr/>
            <p:nvPr/>
          </p:nvSpPr>
          <p:spPr>
            <a:xfrm>
              <a:off x="4530850" y="3387300"/>
              <a:ext cx="12800" cy="13675"/>
            </a:xfrm>
            <a:custGeom>
              <a:avLst/>
              <a:gdLst/>
              <a:ahLst/>
              <a:cxnLst/>
              <a:rect l="l" t="t" r="r" b="b"/>
              <a:pathLst>
                <a:path w="512" h="547" extrusionOk="0">
                  <a:moveTo>
                    <a:pt x="293" y="0"/>
                  </a:moveTo>
                  <a:cubicBezTo>
                    <a:pt x="199" y="0"/>
                    <a:pt x="102" y="77"/>
                    <a:pt x="57" y="188"/>
                  </a:cubicBezTo>
                  <a:cubicBezTo>
                    <a:pt x="1" y="331"/>
                    <a:pt x="28" y="501"/>
                    <a:pt x="114" y="528"/>
                  </a:cubicBezTo>
                  <a:cubicBezTo>
                    <a:pt x="138" y="541"/>
                    <a:pt x="164" y="546"/>
                    <a:pt x="190" y="546"/>
                  </a:cubicBezTo>
                  <a:cubicBezTo>
                    <a:pt x="284" y="546"/>
                    <a:pt x="380" y="470"/>
                    <a:pt x="425" y="358"/>
                  </a:cubicBezTo>
                  <a:cubicBezTo>
                    <a:pt x="511" y="217"/>
                    <a:pt x="482" y="74"/>
                    <a:pt x="368" y="18"/>
                  </a:cubicBezTo>
                  <a:cubicBezTo>
                    <a:pt x="344" y="6"/>
                    <a:pt x="319" y="0"/>
                    <a:pt x="293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4" name="Google Shape;17674;p134"/>
            <p:cNvSpPr/>
            <p:nvPr/>
          </p:nvSpPr>
          <p:spPr>
            <a:xfrm>
              <a:off x="4615975" y="3407875"/>
              <a:ext cx="12800" cy="14125"/>
            </a:xfrm>
            <a:custGeom>
              <a:avLst/>
              <a:gdLst/>
              <a:ahLst/>
              <a:cxnLst/>
              <a:rect l="l" t="t" r="r" b="b"/>
              <a:pathLst>
                <a:path w="512" h="565" extrusionOk="0">
                  <a:moveTo>
                    <a:pt x="307" y="1"/>
                  </a:moveTo>
                  <a:cubicBezTo>
                    <a:pt x="227" y="1"/>
                    <a:pt x="129" y="77"/>
                    <a:pt x="84" y="189"/>
                  </a:cubicBezTo>
                  <a:cubicBezTo>
                    <a:pt x="0" y="330"/>
                    <a:pt x="28" y="500"/>
                    <a:pt x="141" y="557"/>
                  </a:cubicBezTo>
                  <a:cubicBezTo>
                    <a:pt x="160" y="562"/>
                    <a:pt x="180" y="564"/>
                    <a:pt x="200" y="564"/>
                  </a:cubicBezTo>
                  <a:cubicBezTo>
                    <a:pt x="300" y="564"/>
                    <a:pt x="407" y="501"/>
                    <a:pt x="454" y="359"/>
                  </a:cubicBezTo>
                  <a:cubicBezTo>
                    <a:pt x="511" y="216"/>
                    <a:pt x="482" y="75"/>
                    <a:pt x="368" y="19"/>
                  </a:cubicBezTo>
                  <a:cubicBezTo>
                    <a:pt x="350" y="7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5" name="Google Shape;17675;p134"/>
            <p:cNvSpPr/>
            <p:nvPr/>
          </p:nvSpPr>
          <p:spPr>
            <a:xfrm>
              <a:off x="4518775" y="3452300"/>
              <a:ext cx="80875" cy="46550"/>
            </a:xfrm>
            <a:custGeom>
              <a:avLst/>
              <a:gdLst/>
              <a:ahLst/>
              <a:cxnLst/>
              <a:rect l="l" t="t" r="r" b="b"/>
              <a:pathLst>
                <a:path w="3235" h="1862" extrusionOk="0">
                  <a:moveTo>
                    <a:pt x="484" y="1"/>
                  </a:moveTo>
                  <a:cubicBezTo>
                    <a:pt x="484" y="1"/>
                    <a:pt x="0" y="1363"/>
                    <a:pt x="1335" y="1787"/>
                  </a:cubicBezTo>
                  <a:cubicBezTo>
                    <a:pt x="1492" y="1839"/>
                    <a:pt x="1638" y="1861"/>
                    <a:pt x="1775" y="1861"/>
                  </a:cubicBezTo>
                  <a:cubicBezTo>
                    <a:pt x="2774" y="1861"/>
                    <a:pt x="3235" y="653"/>
                    <a:pt x="3235" y="652"/>
                  </a:cubicBezTo>
                  <a:lnTo>
                    <a:pt x="3235" y="652"/>
                  </a:lnTo>
                  <a:cubicBezTo>
                    <a:pt x="2971" y="737"/>
                    <a:pt x="2717" y="772"/>
                    <a:pt x="2476" y="772"/>
                  </a:cubicBezTo>
                  <a:cubicBezTo>
                    <a:pt x="1348" y="772"/>
                    <a:pt x="53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6" name="Google Shape;17676;p134"/>
            <p:cNvSpPr/>
            <p:nvPr/>
          </p:nvSpPr>
          <p:spPr>
            <a:xfrm>
              <a:off x="4513100" y="3408875"/>
              <a:ext cx="33375" cy="21400"/>
            </a:xfrm>
            <a:custGeom>
              <a:avLst/>
              <a:gdLst/>
              <a:ahLst/>
              <a:cxnLst/>
              <a:rect l="l" t="t" r="r" b="b"/>
              <a:pathLst>
                <a:path w="1335" h="856" extrusionOk="0">
                  <a:moveTo>
                    <a:pt x="415" y="1"/>
                  </a:moveTo>
                  <a:cubicBezTo>
                    <a:pt x="256" y="1"/>
                    <a:pt x="134" y="52"/>
                    <a:pt x="86" y="149"/>
                  </a:cubicBezTo>
                  <a:cubicBezTo>
                    <a:pt x="0" y="346"/>
                    <a:pt x="200" y="603"/>
                    <a:pt x="511" y="744"/>
                  </a:cubicBezTo>
                  <a:cubicBezTo>
                    <a:pt x="662" y="819"/>
                    <a:pt x="807" y="856"/>
                    <a:pt x="930" y="856"/>
                  </a:cubicBezTo>
                  <a:cubicBezTo>
                    <a:pt x="1084" y="856"/>
                    <a:pt x="1202" y="798"/>
                    <a:pt x="1249" y="687"/>
                  </a:cubicBezTo>
                  <a:cubicBezTo>
                    <a:pt x="1335" y="517"/>
                    <a:pt x="1135" y="233"/>
                    <a:pt x="824" y="92"/>
                  </a:cubicBezTo>
                  <a:cubicBezTo>
                    <a:pt x="677" y="30"/>
                    <a:pt x="535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7" name="Google Shape;17677;p134"/>
            <p:cNvSpPr/>
            <p:nvPr/>
          </p:nvSpPr>
          <p:spPr>
            <a:xfrm>
              <a:off x="4601800" y="3431475"/>
              <a:ext cx="29800" cy="19975"/>
            </a:xfrm>
            <a:custGeom>
              <a:avLst/>
              <a:gdLst/>
              <a:ahLst/>
              <a:cxnLst/>
              <a:rect l="l" t="t" r="r" b="b"/>
              <a:pathLst>
                <a:path w="1192" h="799" extrusionOk="0">
                  <a:moveTo>
                    <a:pt x="414" y="1"/>
                  </a:moveTo>
                  <a:cubicBezTo>
                    <a:pt x="251" y="1"/>
                    <a:pt x="119" y="59"/>
                    <a:pt x="84" y="180"/>
                  </a:cubicBezTo>
                  <a:cubicBezTo>
                    <a:pt x="0" y="380"/>
                    <a:pt x="170" y="607"/>
                    <a:pt x="454" y="720"/>
                  </a:cubicBezTo>
                  <a:cubicBezTo>
                    <a:pt x="561" y="773"/>
                    <a:pt x="672" y="798"/>
                    <a:pt x="771" y="798"/>
                  </a:cubicBezTo>
                  <a:cubicBezTo>
                    <a:pt x="936" y="798"/>
                    <a:pt x="1070" y="730"/>
                    <a:pt x="1105" y="607"/>
                  </a:cubicBezTo>
                  <a:cubicBezTo>
                    <a:pt x="1192" y="437"/>
                    <a:pt x="1021" y="180"/>
                    <a:pt x="738" y="67"/>
                  </a:cubicBezTo>
                  <a:cubicBezTo>
                    <a:pt x="629" y="23"/>
                    <a:pt x="516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8" name="Google Shape;17678;p134"/>
            <p:cNvSpPr/>
            <p:nvPr/>
          </p:nvSpPr>
          <p:spPr>
            <a:xfrm>
              <a:off x="4467700" y="3450150"/>
              <a:ext cx="44000" cy="84475"/>
            </a:xfrm>
            <a:custGeom>
              <a:avLst/>
              <a:gdLst/>
              <a:ahLst/>
              <a:cxnLst/>
              <a:rect l="l" t="t" r="r" b="b"/>
              <a:pathLst>
                <a:path w="1760" h="3379" extrusionOk="0">
                  <a:moveTo>
                    <a:pt x="370" y="1"/>
                  </a:moveTo>
                  <a:cubicBezTo>
                    <a:pt x="370" y="1"/>
                    <a:pt x="0" y="1987"/>
                    <a:pt x="908" y="3378"/>
                  </a:cubicBezTo>
                  <a:lnTo>
                    <a:pt x="1759" y="2357"/>
                  </a:lnTo>
                  <a:cubicBezTo>
                    <a:pt x="1759" y="2357"/>
                    <a:pt x="1022" y="1506"/>
                    <a:pt x="37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79" name="Google Shape;17679;p134"/>
            <p:cNvSpPr/>
            <p:nvPr/>
          </p:nvSpPr>
          <p:spPr>
            <a:xfrm>
              <a:off x="4567750" y="3399825"/>
              <a:ext cx="26975" cy="56775"/>
            </a:xfrm>
            <a:custGeom>
              <a:avLst/>
              <a:gdLst/>
              <a:ahLst/>
              <a:cxnLst/>
              <a:rect l="l" t="t" r="r" b="b"/>
              <a:pathLst>
                <a:path w="1079" h="2271" extrusionOk="0">
                  <a:moveTo>
                    <a:pt x="681" y="0"/>
                  </a:moveTo>
                  <a:cubicBezTo>
                    <a:pt x="595" y="0"/>
                    <a:pt x="511" y="57"/>
                    <a:pt x="511" y="141"/>
                  </a:cubicBezTo>
                  <a:cubicBezTo>
                    <a:pt x="481" y="170"/>
                    <a:pt x="311" y="1022"/>
                    <a:pt x="624" y="1646"/>
                  </a:cubicBezTo>
                  <a:cubicBezTo>
                    <a:pt x="708" y="1843"/>
                    <a:pt x="651" y="1873"/>
                    <a:pt x="624" y="1900"/>
                  </a:cubicBezTo>
                  <a:cubicBezTo>
                    <a:pt x="581" y="1943"/>
                    <a:pt x="510" y="1958"/>
                    <a:pt x="446" y="1958"/>
                  </a:cubicBezTo>
                  <a:cubicBezTo>
                    <a:pt x="383" y="1958"/>
                    <a:pt x="326" y="1943"/>
                    <a:pt x="311" y="1930"/>
                  </a:cubicBezTo>
                  <a:cubicBezTo>
                    <a:pt x="270" y="1888"/>
                    <a:pt x="214" y="1861"/>
                    <a:pt x="153" y="1861"/>
                  </a:cubicBezTo>
                  <a:cubicBezTo>
                    <a:pt x="130" y="1861"/>
                    <a:pt x="107" y="1865"/>
                    <a:pt x="84" y="1873"/>
                  </a:cubicBezTo>
                  <a:cubicBezTo>
                    <a:pt x="27" y="1930"/>
                    <a:pt x="0" y="2014"/>
                    <a:pt x="27" y="2100"/>
                  </a:cubicBezTo>
                  <a:cubicBezTo>
                    <a:pt x="114" y="2213"/>
                    <a:pt x="254" y="2270"/>
                    <a:pt x="424" y="2270"/>
                  </a:cubicBezTo>
                  <a:cubicBezTo>
                    <a:pt x="538" y="2270"/>
                    <a:pt x="651" y="2241"/>
                    <a:pt x="765" y="2184"/>
                  </a:cubicBezTo>
                  <a:cubicBezTo>
                    <a:pt x="935" y="2100"/>
                    <a:pt x="1078" y="1843"/>
                    <a:pt x="908" y="1503"/>
                  </a:cubicBezTo>
                  <a:cubicBezTo>
                    <a:pt x="651" y="992"/>
                    <a:pt x="795" y="198"/>
                    <a:pt x="822" y="198"/>
                  </a:cubicBezTo>
                  <a:cubicBezTo>
                    <a:pt x="822" y="114"/>
                    <a:pt x="765" y="27"/>
                    <a:pt x="6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0" name="Google Shape;17680;p134"/>
            <p:cNvSpPr/>
            <p:nvPr/>
          </p:nvSpPr>
          <p:spPr>
            <a:xfrm>
              <a:off x="4435050" y="3341450"/>
              <a:ext cx="27000" cy="45625"/>
            </a:xfrm>
            <a:custGeom>
              <a:avLst/>
              <a:gdLst/>
              <a:ahLst/>
              <a:cxnLst/>
              <a:rect l="l" t="t" r="r" b="b"/>
              <a:pathLst>
                <a:path w="1080" h="1825" extrusionOk="0">
                  <a:moveTo>
                    <a:pt x="249" y="1"/>
                  </a:moveTo>
                  <a:cubicBezTo>
                    <a:pt x="189" y="1"/>
                    <a:pt x="109" y="51"/>
                    <a:pt x="87" y="122"/>
                  </a:cubicBezTo>
                  <a:cubicBezTo>
                    <a:pt x="58" y="206"/>
                    <a:pt x="114" y="292"/>
                    <a:pt x="201" y="319"/>
                  </a:cubicBezTo>
                  <a:cubicBezTo>
                    <a:pt x="682" y="462"/>
                    <a:pt x="711" y="1030"/>
                    <a:pt x="711" y="1370"/>
                  </a:cubicBezTo>
                  <a:cubicBezTo>
                    <a:pt x="598" y="1314"/>
                    <a:pt x="512" y="1314"/>
                    <a:pt x="428" y="1314"/>
                  </a:cubicBezTo>
                  <a:cubicBezTo>
                    <a:pt x="201" y="1341"/>
                    <a:pt x="58" y="1541"/>
                    <a:pt x="30" y="1568"/>
                  </a:cubicBezTo>
                  <a:cubicBezTo>
                    <a:pt x="1" y="1654"/>
                    <a:pt x="1" y="1738"/>
                    <a:pt x="87" y="1795"/>
                  </a:cubicBezTo>
                  <a:cubicBezTo>
                    <a:pt x="114" y="1824"/>
                    <a:pt x="144" y="1824"/>
                    <a:pt x="171" y="1824"/>
                  </a:cubicBezTo>
                  <a:cubicBezTo>
                    <a:pt x="228" y="1824"/>
                    <a:pt x="257" y="1795"/>
                    <a:pt x="314" y="1738"/>
                  </a:cubicBezTo>
                  <a:cubicBezTo>
                    <a:pt x="314" y="1711"/>
                    <a:pt x="398" y="1625"/>
                    <a:pt x="484" y="1625"/>
                  </a:cubicBezTo>
                  <a:cubicBezTo>
                    <a:pt x="512" y="1625"/>
                    <a:pt x="568" y="1654"/>
                    <a:pt x="625" y="1711"/>
                  </a:cubicBezTo>
                  <a:cubicBezTo>
                    <a:pt x="667" y="1753"/>
                    <a:pt x="724" y="1778"/>
                    <a:pt x="785" y="1778"/>
                  </a:cubicBezTo>
                  <a:cubicBezTo>
                    <a:pt x="807" y="1778"/>
                    <a:pt x="830" y="1775"/>
                    <a:pt x="852" y="1768"/>
                  </a:cubicBezTo>
                  <a:cubicBezTo>
                    <a:pt x="938" y="1738"/>
                    <a:pt x="995" y="1654"/>
                    <a:pt x="995" y="1568"/>
                  </a:cubicBezTo>
                  <a:cubicBezTo>
                    <a:pt x="1052" y="1200"/>
                    <a:pt x="1079" y="292"/>
                    <a:pt x="285" y="8"/>
                  </a:cubicBezTo>
                  <a:cubicBezTo>
                    <a:pt x="274" y="3"/>
                    <a:pt x="262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1" name="Google Shape;17681;p134"/>
            <p:cNvSpPr/>
            <p:nvPr/>
          </p:nvSpPr>
          <p:spPr>
            <a:xfrm>
              <a:off x="4247775" y="4474500"/>
              <a:ext cx="227775" cy="73100"/>
            </a:xfrm>
            <a:custGeom>
              <a:avLst/>
              <a:gdLst/>
              <a:ahLst/>
              <a:cxnLst/>
              <a:rect l="l" t="t" r="r" b="b"/>
              <a:pathLst>
                <a:path w="9111" h="2924" extrusionOk="0">
                  <a:moveTo>
                    <a:pt x="1" y="0"/>
                  </a:moveTo>
                  <a:lnTo>
                    <a:pt x="30" y="1562"/>
                  </a:lnTo>
                  <a:lnTo>
                    <a:pt x="9024" y="2924"/>
                  </a:lnTo>
                  <a:lnTo>
                    <a:pt x="9110" y="13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2" name="Google Shape;17682;p134"/>
            <p:cNvSpPr/>
            <p:nvPr/>
          </p:nvSpPr>
          <p:spPr>
            <a:xfrm>
              <a:off x="4629425" y="4248225"/>
              <a:ext cx="206475" cy="195075"/>
            </a:xfrm>
            <a:custGeom>
              <a:avLst/>
              <a:gdLst/>
              <a:ahLst/>
              <a:cxnLst/>
              <a:rect l="l" t="t" r="r" b="b"/>
              <a:pathLst>
                <a:path w="8259" h="7803" extrusionOk="0">
                  <a:moveTo>
                    <a:pt x="7094" y="1"/>
                  </a:moveTo>
                  <a:lnTo>
                    <a:pt x="0" y="6640"/>
                  </a:lnTo>
                  <a:lnTo>
                    <a:pt x="1165" y="7803"/>
                  </a:lnTo>
                  <a:lnTo>
                    <a:pt x="8259" y="1163"/>
                  </a:lnTo>
                  <a:lnTo>
                    <a:pt x="7094" y="1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3" name="Google Shape;17683;p134"/>
            <p:cNvSpPr/>
            <p:nvPr/>
          </p:nvSpPr>
          <p:spPr>
            <a:xfrm>
              <a:off x="4347100" y="3550875"/>
              <a:ext cx="59600" cy="401550"/>
            </a:xfrm>
            <a:custGeom>
              <a:avLst/>
              <a:gdLst/>
              <a:ahLst/>
              <a:cxnLst/>
              <a:rect l="l" t="t" r="r" b="b"/>
              <a:pathLst>
                <a:path w="2384" h="16062" extrusionOk="0">
                  <a:moveTo>
                    <a:pt x="1362" y="1"/>
                  </a:moveTo>
                  <a:cubicBezTo>
                    <a:pt x="1278" y="1"/>
                    <a:pt x="1192" y="87"/>
                    <a:pt x="1222" y="171"/>
                  </a:cubicBezTo>
                  <a:cubicBezTo>
                    <a:pt x="1222" y="257"/>
                    <a:pt x="2073" y="10075"/>
                    <a:pt x="30" y="15864"/>
                  </a:cubicBezTo>
                  <a:cubicBezTo>
                    <a:pt x="0" y="15948"/>
                    <a:pt x="30" y="16034"/>
                    <a:pt x="114" y="16061"/>
                  </a:cubicBezTo>
                  <a:lnTo>
                    <a:pt x="171" y="16061"/>
                  </a:lnTo>
                  <a:cubicBezTo>
                    <a:pt x="257" y="16061"/>
                    <a:pt x="314" y="16034"/>
                    <a:pt x="314" y="15977"/>
                  </a:cubicBezTo>
                  <a:cubicBezTo>
                    <a:pt x="2384" y="10132"/>
                    <a:pt x="1533" y="228"/>
                    <a:pt x="1533" y="144"/>
                  </a:cubicBezTo>
                  <a:cubicBezTo>
                    <a:pt x="1505" y="58"/>
                    <a:pt x="1449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4" name="Google Shape;17684;p134"/>
            <p:cNvSpPr/>
            <p:nvPr/>
          </p:nvSpPr>
          <p:spPr>
            <a:xfrm>
              <a:off x="4440725" y="3591850"/>
              <a:ext cx="82325" cy="249225"/>
            </a:xfrm>
            <a:custGeom>
              <a:avLst/>
              <a:gdLst/>
              <a:ahLst/>
              <a:cxnLst/>
              <a:rect l="l" t="t" r="r" b="b"/>
              <a:pathLst>
                <a:path w="3293" h="9969" extrusionOk="0">
                  <a:moveTo>
                    <a:pt x="1859" y="1"/>
                  </a:moveTo>
                  <a:cubicBezTo>
                    <a:pt x="1789" y="1"/>
                    <a:pt x="1728" y="52"/>
                    <a:pt x="1703" y="121"/>
                  </a:cubicBezTo>
                  <a:cubicBezTo>
                    <a:pt x="1703" y="121"/>
                    <a:pt x="1193" y="2051"/>
                    <a:pt x="1079" y="4207"/>
                  </a:cubicBezTo>
                  <a:cubicBezTo>
                    <a:pt x="938" y="7074"/>
                    <a:pt x="1619" y="9060"/>
                    <a:pt x="3038" y="9939"/>
                  </a:cubicBezTo>
                  <a:cubicBezTo>
                    <a:pt x="3065" y="9968"/>
                    <a:pt x="3095" y="9968"/>
                    <a:pt x="3122" y="9968"/>
                  </a:cubicBezTo>
                  <a:cubicBezTo>
                    <a:pt x="3179" y="9968"/>
                    <a:pt x="3236" y="9939"/>
                    <a:pt x="3265" y="9882"/>
                  </a:cubicBezTo>
                  <a:cubicBezTo>
                    <a:pt x="3292" y="9825"/>
                    <a:pt x="3292" y="9712"/>
                    <a:pt x="3208" y="9685"/>
                  </a:cubicBezTo>
                  <a:cubicBezTo>
                    <a:pt x="1" y="7698"/>
                    <a:pt x="1987" y="264"/>
                    <a:pt x="2017" y="178"/>
                  </a:cubicBezTo>
                  <a:cubicBezTo>
                    <a:pt x="2044" y="121"/>
                    <a:pt x="1987" y="8"/>
                    <a:pt x="1903" y="8"/>
                  </a:cubicBezTo>
                  <a:cubicBezTo>
                    <a:pt x="1888" y="3"/>
                    <a:pt x="1873" y="1"/>
                    <a:pt x="1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5" name="Google Shape;17685;p134"/>
            <p:cNvSpPr/>
            <p:nvPr/>
          </p:nvSpPr>
          <p:spPr>
            <a:xfrm>
              <a:off x="4276900" y="412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750" cap="rnd" cmpd="sng">
              <a:solidFill>
                <a:schemeClr val="dk1"/>
              </a:solidFill>
              <a:prstDash val="solid"/>
              <a:miter lim="22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6" name="Google Shape;17686;p134"/>
            <p:cNvSpPr/>
            <p:nvPr/>
          </p:nvSpPr>
          <p:spPr>
            <a:xfrm>
              <a:off x="4433650" y="5025700"/>
              <a:ext cx="189450" cy="279525"/>
            </a:xfrm>
            <a:custGeom>
              <a:avLst/>
              <a:gdLst/>
              <a:ahLst/>
              <a:cxnLst/>
              <a:rect l="l" t="t" r="r" b="b"/>
              <a:pathLst>
                <a:path w="7578" h="11181" extrusionOk="0">
                  <a:moveTo>
                    <a:pt x="4002" y="1"/>
                  </a:moveTo>
                  <a:cubicBezTo>
                    <a:pt x="3859" y="1"/>
                    <a:pt x="3491" y="85"/>
                    <a:pt x="3462" y="425"/>
                  </a:cubicBezTo>
                  <a:cubicBezTo>
                    <a:pt x="3435" y="539"/>
                    <a:pt x="3462" y="652"/>
                    <a:pt x="3519" y="822"/>
                  </a:cubicBezTo>
                  <a:cubicBezTo>
                    <a:pt x="3519" y="822"/>
                    <a:pt x="3519" y="852"/>
                    <a:pt x="3548" y="852"/>
                  </a:cubicBezTo>
                  <a:cubicBezTo>
                    <a:pt x="3889" y="1730"/>
                    <a:pt x="2129" y="3292"/>
                    <a:pt x="2129" y="3292"/>
                  </a:cubicBezTo>
                  <a:lnTo>
                    <a:pt x="1816" y="3092"/>
                  </a:lnTo>
                  <a:cubicBezTo>
                    <a:pt x="1667" y="3018"/>
                    <a:pt x="1517" y="2983"/>
                    <a:pt x="1372" y="2983"/>
                  </a:cubicBezTo>
                  <a:cubicBezTo>
                    <a:pt x="1241" y="2983"/>
                    <a:pt x="1115" y="3011"/>
                    <a:pt x="994" y="3065"/>
                  </a:cubicBezTo>
                  <a:cubicBezTo>
                    <a:pt x="908" y="3092"/>
                    <a:pt x="851" y="3122"/>
                    <a:pt x="795" y="3179"/>
                  </a:cubicBezTo>
                  <a:cubicBezTo>
                    <a:pt x="711" y="3235"/>
                    <a:pt x="654" y="3292"/>
                    <a:pt x="597" y="3376"/>
                  </a:cubicBezTo>
                  <a:lnTo>
                    <a:pt x="313" y="3773"/>
                  </a:lnTo>
                  <a:cubicBezTo>
                    <a:pt x="0" y="4200"/>
                    <a:pt x="143" y="4795"/>
                    <a:pt x="597" y="5079"/>
                  </a:cubicBezTo>
                  <a:lnTo>
                    <a:pt x="624" y="5108"/>
                  </a:lnTo>
                  <a:lnTo>
                    <a:pt x="654" y="6497"/>
                  </a:lnTo>
                  <a:lnTo>
                    <a:pt x="681" y="7605"/>
                  </a:lnTo>
                  <a:lnTo>
                    <a:pt x="711" y="9194"/>
                  </a:lnTo>
                  <a:cubicBezTo>
                    <a:pt x="681" y="9875"/>
                    <a:pt x="965" y="10527"/>
                    <a:pt x="1448" y="10953"/>
                  </a:cubicBezTo>
                  <a:cubicBezTo>
                    <a:pt x="1562" y="11037"/>
                    <a:pt x="1646" y="11124"/>
                    <a:pt x="1759" y="11180"/>
                  </a:cubicBezTo>
                  <a:lnTo>
                    <a:pt x="7577" y="1646"/>
                  </a:lnTo>
                  <a:cubicBezTo>
                    <a:pt x="7464" y="1560"/>
                    <a:pt x="7321" y="1447"/>
                    <a:pt x="7207" y="1363"/>
                  </a:cubicBezTo>
                  <a:cubicBezTo>
                    <a:pt x="5618" y="255"/>
                    <a:pt x="4427" y="198"/>
                    <a:pt x="4427" y="198"/>
                  </a:cubicBezTo>
                  <a:lnTo>
                    <a:pt x="4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7" name="Google Shape;17687;p134"/>
            <p:cNvSpPr/>
            <p:nvPr/>
          </p:nvSpPr>
          <p:spPr>
            <a:xfrm>
              <a:off x="4531525" y="5027025"/>
              <a:ext cx="55350" cy="102275"/>
            </a:xfrm>
            <a:custGeom>
              <a:avLst/>
              <a:gdLst/>
              <a:ahLst/>
              <a:cxnLst/>
              <a:rect l="l" t="t" r="r" b="b"/>
              <a:pathLst>
                <a:path w="2214" h="4091" extrusionOk="0">
                  <a:moveTo>
                    <a:pt x="531" y="1"/>
                  </a:moveTo>
                  <a:cubicBezTo>
                    <a:pt x="480" y="1"/>
                    <a:pt x="433" y="26"/>
                    <a:pt x="398" y="61"/>
                  </a:cubicBezTo>
                  <a:cubicBezTo>
                    <a:pt x="314" y="145"/>
                    <a:pt x="144" y="799"/>
                    <a:pt x="285" y="1564"/>
                  </a:cubicBezTo>
                  <a:cubicBezTo>
                    <a:pt x="371" y="2245"/>
                    <a:pt x="768" y="3239"/>
                    <a:pt x="1960" y="4061"/>
                  </a:cubicBezTo>
                  <a:cubicBezTo>
                    <a:pt x="1987" y="4090"/>
                    <a:pt x="2017" y="4090"/>
                    <a:pt x="2044" y="4090"/>
                  </a:cubicBezTo>
                  <a:cubicBezTo>
                    <a:pt x="2100" y="4090"/>
                    <a:pt x="2130" y="4090"/>
                    <a:pt x="2187" y="4034"/>
                  </a:cubicBezTo>
                  <a:cubicBezTo>
                    <a:pt x="2214" y="3977"/>
                    <a:pt x="2214" y="3863"/>
                    <a:pt x="2130" y="3807"/>
                  </a:cubicBezTo>
                  <a:cubicBezTo>
                    <a:pt x="1" y="2331"/>
                    <a:pt x="625" y="315"/>
                    <a:pt x="655" y="231"/>
                  </a:cubicBezTo>
                  <a:cubicBezTo>
                    <a:pt x="711" y="175"/>
                    <a:pt x="682" y="88"/>
                    <a:pt x="625" y="32"/>
                  </a:cubicBezTo>
                  <a:cubicBezTo>
                    <a:pt x="593" y="10"/>
                    <a:pt x="561" y="1"/>
                    <a:pt x="53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8" name="Google Shape;17688;p134"/>
            <p:cNvSpPr/>
            <p:nvPr/>
          </p:nvSpPr>
          <p:spPr>
            <a:xfrm>
              <a:off x="4445725" y="5163550"/>
              <a:ext cx="36925" cy="28850"/>
            </a:xfrm>
            <a:custGeom>
              <a:avLst/>
              <a:gdLst/>
              <a:ahLst/>
              <a:cxnLst/>
              <a:rect l="l" t="t" r="r" b="b"/>
              <a:pathLst>
                <a:path w="1477" h="1154" extrusionOk="0">
                  <a:moveTo>
                    <a:pt x="1294" y="1"/>
                  </a:moveTo>
                  <a:cubicBezTo>
                    <a:pt x="1261" y="1"/>
                    <a:pt x="1227" y="7"/>
                    <a:pt x="1192" y="19"/>
                  </a:cubicBezTo>
                  <a:lnTo>
                    <a:pt x="85" y="870"/>
                  </a:lnTo>
                  <a:cubicBezTo>
                    <a:pt x="1" y="927"/>
                    <a:pt x="1" y="1013"/>
                    <a:pt x="28" y="1097"/>
                  </a:cubicBezTo>
                  <a:cubicBezTo>
                    <a:pt x="57" y="1126"/>
                    <a:pt x="114" y="1154"/>
                    <a:pt x="171" y="1154"/>
                  </a:cubicBezTo>
                  <a:cubicBezTo>
                    <a:pt x="198" y="1154"/>
                    <a:pt x="228" y="1154"/>
                    <a:pt x="255" y="1126"/>
                  </a:cubicBezTo>
                  <a:lnTo>
                    <a:pt x="1390" y="275"/>
                  </a:lnTo>
                  <a:cubicBezTo>
                    <a:pt x="1447" y="218"/>
                    <a:pt x="1476" y="132"/>
                    <a:pt x="1419" y="48"/>
                  </a:cubicBezTo>
                  <a:cubicBezTo>
                    <a:pt x="1386" y="15"/>
                    <a:pt x="1342" y="1"/>
                    <a:pt x="1294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89" name="Google Shape;17689;p134"/>
            <p:cNvSpPr/>
            <p:nvPr/>
          </p:nvSpPr>
          <p:spPr>
            <a:xfrm>
              <a:off x="4445000" y="5189975"/>
              <a:ext cx="38325" cy="30125"/>
            </a:xfrm>
            <a:custGeom>
              <a:avLst/>
              <a:gdLst/>
              <a:ahLst/>
              <a:cxnLst/>
              <a:rect l="l" t="t" r="r" b="b"/>
              <a:pathLst>
                <a:path w="1533" h="1205" extrusionOk="0">
                  <a:moveTo>
                    <a:pt x="1361" y="0"/>
                  </a:moveTo>
                  <a:cubicBezTo>
                    <a:pt x="1325" y="0"/>
                    <a:pt x="1287" y="14"/>
                    <a:pt x="1249" y="40"/>
                  </a:cubicBezTo>
                  <a:lnTo>
                    <a:pt x="86" y="921"/>
                  </a:lnTo>
                  <a:cubicBezTo>
                    <a:pt x="30" y="977"/>
                    <a:pt x="0" y="1061"/>
                    <a:pt x="57" y="1148"/>
                  </a:cubicBezTo>
                  <a:cubicBezTo>
                    <a:pt x="86" y="1175"/>
                    <a:pt x="143" y="1204"/>
                    <a:pt x="200" y="1204"/>
                  </a:cubicBezTo>
                  <a:cubicBezTo>
                    <a:pt x="227" y="1204"/>
                    <a:pt x="257" y="1204"/>
                    <a:pt x="284" y="1175"/>
                  </a:cubicBezTo>
                  <a:lnTo>
                    <a:pt x="1448" y="267"/>
                  </a:lnTo>
                  <a:cubicBezTo>
                    <a:pt x="1505" y="210"/>
                    <a:pt x="1532" y="126"/>
                    <a:pt x="1476" y="69"/>
                  </a:cubicBezTo>
                  <a:cubicBezTo>
                    <a:pt x="1444" y="22"/>
                    <a:pt x="1405" y="0"/>
                    <a:pt x="136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0" name="Google Shape;17690;p134"/>
            <p:cNvSpPr/>
            <p:nvPr/>
          </p:nvSpPr>
          <p:spPr>
            <a:xfrm>
              <a:off x="4469100" y="5059750"/>
              <a:ext cx="160350" cy="250400"/>
            </a:xfrm>
            <a:custGeom>
              <a:avLst/>
              <a:gdLst/>
              <a:ahLst/>
              <a:cxnLst/>
              <a:rect l="l" t="t" r="r" b="b"/>
              <a:pathLst>
                <a:path w="6414" h="10016" extrusionOk="0">
                  <a:moveTo>
                    <a:pt x="5789" y="1"/>
                  </a:moveTo>
                  <a:lnTo>
                    <a:pt x="1" y="9648"/>
                  </a:lnTo>
                  <a:lnTo>
                    <a:pt x="568" y="10016"/>
                  </a:lnTo>
                  <a:lnTo>
                    <a:pt x="6413" y="341"/>
                  </a:lnTo>
                  <a:lnTo>
                    <a:pt x="5789" y="1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1" name="Google Shape;17691;p134"/>
            <p:cNvSpPr/>
            <p:nvPr/>
          </p:nvSpPr>
          <p:spPr>
            <a:xfrm>
              <a:off x="4565575" y="4787350"/>
              <a:ext cx="278100" cy="142575"/>
            </a:xfrm>
            <a:custGeom>
              <a:avLst/>
              <a:gdLst/>
              <a:ahLst/>
              <a:cxnLst/>
              <a:rect l="l" t="t" r="r" b="b"/>
              <a:pathLst>
                <a:path w="11124" h="5703" extrusionOk="0">
                  <a:moveTo>
                    <a:pt x="5619" y="1"/>
                  </a:moveTo>
                  <a:cubicBezTo>
                    <a:pt x="5535" y="1"/>
                    <a:pt x="5449" y="1"/>
                    <a:pt x="5365" y="28"/>
                  </a:cubicBezTo>
                  <a:cubicBezTo>
                    <a:pt x="5308" y="57"/>
                    <a:pt x="5222" y="85"/>
                    <a:pt x="5165" y="114"/>
                  </a:cubicBezTo>
                  <a:cubicBezTo>
                    <a:pt x="4911" y="255"/>
                    <a:pt x="4711" y="482"/>
                    <a:pt x="4684" y="795"/>
                  </a:cubicBezTo>
                  <a:lnTo>
                    <a:pt x="4627" y="1163"/>
                  </a:lnTo>
                  <a:cubicBezTo>
                    <a:pt x="4627" y="1163"/>
                    <a:pt x="4010" y="1277"/>
                    <a:pt x="3349" y="1277"/>
                  </a:cubicBezTo>
                  <a:cubicBezTo>
                    <a:pt x="2733" y="1277"/>
                    <a:pt x="2078" y="1178"/>
                    <a:pt x="1846" y="795"/>
                  </a:cubicBezTo>
                  <a:cubicBezTo>
                    <a:pt x="1846" y="766"/>
                    <a:pt x="1846" y="766"/>
                    <a:pt x="1817" y="738"/>
                  </a:cubicBezTo>
                  <a:cubicBezTo>
                    <a:pt x="1733" y="595"/>
                    <a:pt x="1646" y="511"/>
                    <a:pt x="1563" y="455"/>
                  </a:cubicBezTo>
                  <a:cubicBezTo>
                    <a:pt x="1482" y="411"/>
                    <a:pt x="1404" y="393"/>
                    <a:pt x="1330" y="393"/>
                  </a:cubicBezTo>
                  <a:cubicBezTo>
                    <a:pt x="1117" y="393"/>
                    <a:pt x="944" y="540"/>
                    <a:pt x="882" y="625"/>
                  </a:cubicBezTo>
                  <a:lnTo>
                    <a:pt x="795" y="1106"/>
                  </a:lnTo>
                  <a:cubicBezTo>
                    <a:pt x="795" y="1106"/>
                    <a:pt x="87" y="2044"/>
                    <a:pt x="1" y="4000"/>
                  </a:cubicBezTo>
                  <a:lnTo>
                    <a:pt x="1" y="4484"/>
                  </a:lnTo>
                  <a:lnTo>
                    <a:pt x="11096" y="5703"/>
                  </a:lnTo>
                  <a:cubicBezTo>
                    <a:pt x="11124" y="5562"/>
                    <a:pt x="11124" y="5449"/>
                    <a:pt x="11124" y="5335"/>
                  </a:cubicBezTo>
                  <a:cubicBezTo>
                    <a:pt x="11067" y="4654"/>
                    <a:pt x="10726" y="4030"/>
                    <a:pt x="10188" y="3633"/>
                  </a:cubicBezTo>
                  <a:lnTo>
                    <a:pt x="8940" y="2638"/>
                  </a:lnTo>
                  <a:lnTo>
                    <a:pt x="8089" y="1957"/>
                  </a:lnTo>
                  <a:lnTo>
                    <a:pt x="6981" y="1079"/>
                  </a:lnTo>
                  <a:lnTo>
                    <a:pt x="6981" y="1049"/>
                  </a:lnTo>
                  <a:cubicBezTo>
                    <a:pt x="7038" y="511"/>
                    <a:pt x="6640" y="57"/>
                    <a:pt x="6130" y="28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2" name="Google Shape;17692;p134"/>
            <p:cNvSpPr/>
            <p:nvPr/>
          </p:nvSpPr>
          <p:spPr>
            <a:xfrm>
              <a:off x="4581175" y="4810725"/>
              <a:ext cx="61050" cy="96500"/>
            </a:xfrm>
            <a:custGeom>
              <a:avLst/>
              <a:gdLst/>
              <a:ahLst/>
              <a:cxnLst/>
              <a:rect l="l" t="t" r="r" b="b"/>
              <a:pathLst>
                <a:path w="2442" h="3860" extrusionOk="0">
                  <a:moveTo>
                    <a:pt x="171" y="1"/>
                  </a:moveTo>
                  <a:cubicBezTo>
                    <a:pt x="87" y="1"/>
                    <a:pt x="1" y="87"/>
                    <a:pt x="1" y="171"/>
                  </a:cubicBezTo>
                  <a:cubicBezTo>
                    <a:pt x="1" y="257"/>
                    <a:pt x="58" y="314"/>
                    <a:pt x="144" y="314"/>
                  </a:cubicBezTo>
                  <a:cubicBezTo>
                    <a:pt x="171" y="341"/>
                    <a:pt x="2187" y="1052"/>
                    <a:pt x="2073" y="3690"/>
                  </a:cubicBezTo>
                  <a:cubicBezTo>
                    <a:pt x="2073" y="3776"/>
                    <a:pt x="2130" y="3833"/>
                    <a:pt x="2214" y="3860"/>
                  </a:cubicBezTo>
                  <a:cubicBezTo>
                    <a:pt x="2300" y="3860"/>
                    <a:pt x="2384" y="3776"/>
                    <a:pt x="2384" y="3690"/>
                  </a:cubicBezTo>
                  <a:cubicBezTo>
                    <a:pt x="2441" y="2244"/>
                    <a:pt x="1903" y="1336"/>
                    <a:pt x="1420" y="825"/>
                  </a:cubicBezTo>
                  <a:cubicBezTo>
                    <a:pt x="882" y="257"/>
                    <a:pt x="285" y="1"/>
                    <a:pt x="171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3" name="Google Shape;17693;p134"/>
            <p:cNvSpPr/>
            <p:nvPr/>
          </p:nvSpPr>
          <p:spPr>
            <a:xfrm>
              <a:off x="4729475" y="4832550"/>
              <a:ext cx="42575" cy="17250"/>
            </a:xfrm>
            <a:custGeom>
              <a:avLst/>
              <a:gdLst/>
              <a:ahLst/>
              <a:cxnLst/>
              <a:rect l="l" t="t" r="r" b="b"/>
              <a:pathLst>
                <a:path w="1703" h="690" extrusionOk="0">
                  <a:moveTo>
                    <a:pt x="1522" y="1"/>
                  </a:moveTo>
                  <a:cubicBezTo>
                    <a:pt x="1507" y="1"/>
                    <a:pt x="1491" y="3"/>
                    <a:pt x="1476" y="9"/>
                  </a:cubicBezTo>
                  <a:lnTo>
                    <a:pt x="141" y="376"/>
                  </a:lnTo>
                  <a:cubicBezTo>
                    <a:pt x="57" y="406"/>
                    <a:pt x="0" y="490"/>
                    <a:pt x="28" y="576"/>
                  </a:cubicBezTo>
                  <a:cubicBezTo>
                    <a:pt x="28" y="633"/>
                    <a:pt x="114" y="690"/>
                    <a:pt x="171" y="690"/>
                  </a:cubicBezTo>
                  <a:lnTo>
                    <a:pt x="227" y="690"/>
                  </a:lnTo>
                  <a:lnTo>
                    <a:pt x="1560" y="292"/>
                  </a:lnTo>
                  <a:cubicBezTo>
                    <a:pt x="1646" y="292"/>
                    <a:pt x="1703" y="206"/>
                    <a:pt x="1673" y="122"/>
                  </a:cubicBezTo>
                  <a:cubicBezTo>
                    <a:pt x="1651" y="52"/>
                    <a:pt x="1589" y="1"/>
                    <a:pt x="1522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4" name="Google Shape;17694;p134"/>
            <p:cNvSpPr/>
            <p:nvPr/>
          </p:nvSpPr>
          <p:spPr>
            <a:xfrm>
              <a:off x="4750025" y="4849050"/>
              <a:ext cx="44000" cy="17050"/>
            </a:xfrm>
            <a:custGeom>
              <a:avLst/>
              <a:gdLst/>
              <a:ahLst/>
              <a:cxnLst/>
              <a:rect l="l" t="t" r="r" b="b"/>
              <a:pathLst>
                <a:path w="1760" h="682" extrusionOk="0">
                  <a:moveTo>
                    <a:pt x="1562" y="0"/>
                  </a:moveTo>
                  <a:lnTo>
                    <a:pt x="114" y="397"/>
                  </a:lnTo>
                  <a:cubicBezTo>
                    <a:pt x="57" y="397"/>
                    <a:pt x="0" y="484"/>
                    <a:pt x="30" y="568"/>
                  </a:cubicBezTo>
                  <a:cubicBezTo>
                    <a:pt x="30" y="654"/>
                    <a:pt x="86" y="681"/>
                    <a:pt x="170" y="681"/>
                  </a:cubicBezTo>
                  <a:lnTo>
                    <a:pt x="200" y="681"/>
                  </a:lnTo>
                  <a:lnTo>
                    <a:pt x="1619" y="313"/>
                  </a:lnTo>
                  <a:cubicBezTo>
                    <a:pt x="1703" y="284"/>
                    <a:pt x="1759" y="200"/>
                    <a:pt x="1732" y="114"/>
                  </a:cubicBezTo>
                  <a:cubicBezTo>
                    <a:pt x="1732" y="30"/>
                    <a:pt x="1646" y="0"/>
                    <a:pt x="156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7695" name="Google Shape;17695;p134"/>
            <p:cNvSpPr/>
            <p:nvPr/>
          </p:nvSpPr>
          <p:spPr>
            <a:xfrm>
              <a:off x="4562750" y="4887350"/>
              <a:ext cx="281675" cy="49675"/>
            </a:xfrm>
            <a:custGeom>
              <a:avLst/>
              <a:gdLst/>
              <a:ahLst/>
              <a:cxnLst/>
              <a:rect l="l" t="t" r="r" b="b"/>
              <a:pathLst>
                <a:path w="11267" h="1987" extrusionOk="0">
                  <a:moveTo>
                    <a:pt x="114" y="0"/>
                  </a:moveTo>
                  <a:lnTo>
                    <a:pt x="0" y="711"/>
                  </a:lnTo>
                  <a:lnTo>
                    <a:pt x="11237" y="1987"/>
                  </a:lnTo>
                  <a:lnTo>
                    <a:pt x="11266" y="133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7696" name="Google Shape;17696;p134"/>
          <p:cNvGrpSpPr/>
          <p:nvPr/>
        </p:nvGrpSpPr>
        <p:grpSpPr>
          <a:xfrm>
            <a:off x="6574163" y="1980772"/>
            <a:ext cx="952873" cy="2541463"/>
            <a:chOff x="5472150" y="3123575"/>
            <a:chExt cx="881800" cy="2351900"/>
          </a:xfrm>
        </p:grpSpPr>
        <p:sp>
          <p:nvSpPr>
            <p:cNvPr id="17697" name="Google Shape;17697;p134"/>
            <p:cNvSpPr/>
            <p:nvPr/>
          </p:nvSpPr>
          <p:spPr>
            <a:xfrm>
              <a:off x="5709075" y="3990350"/>
              <a:ext cx="251150" cy="150075"/>
            </a:xfrm>
            <a:custGeom>
              <a:avLst/>
              <a:gdLst/>
              <a:ahLst/>
              <a:cxnLst/>
              <a:rect l="l" t="t" r="r" b="b"/>
              <a:pathLst>
                <a:path w="10046" h="6003" extrusionOk="0">
                  <a:moveTo>
                    <a:pt x="3285" y="0"/>
                  </a:moveTo>
                  <a:cubicBezTo>
                    <a:pt x="2371" y="0"/>
                    <a:pt x="1409" y="176"/>
                    <a:pt x="428" y="611"/>
                  </a:cubicBezTo>
                  <a:lnTo>
                    <a:pt x="1" y="5916"/>
                  </a:lnTo>
                  <a:lnTo>
                    <a:pt x="8997" y="6003"/>
                  </a:lnTo>
                  <a:lnTo>
                    <a:pt x="10046" y="3022"/>
                  </a:lnTo>
                  <a:cubicBezTo>
                    <a:pt x="10046" y="3022"/>
                    <a:pt x="7080" y="0"/>
                    <a:pt x="3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8" name="Google Shape;17698;p134"/>
            <p:cNvSpPr/>
            <p:nvPr/>
          </p:nvSpPr>
          <p:spPr>
            <a:xfrm>
              <a:off x="5472150" y="3123575"/>
              <a:ext cx="454775" cy="703300"/>
            </a:xfrm>
            <a:custGeom>
              <a:avLst/>
              <a:gdLst/>
              <a:ahLst/>
              <a:cxnLst/>
              <a:rect l="l" t="t" r="r" b="b"/>
              <a:pathLst>
                <a:path w="18191" h="28132" extrusionOk="0">
                  <a:moveTo>
                    <a:pt x="16183" y="1"/>
                  </a:moveTo>
                  <a:cubicBezTo>
                    <a:pt x="16041" y="1"/>
                    <a:pt x="15904" y="64"/>
                    <a:pt x="15807" y="181"/>
                  </a:cubicBezTo>
                  <a:lnTo>
                    <a:pt x="14188" y="2168"/>
                  </a:lnTo>
                  <a:lnTo>
                    <a:pt x="13366" y="1657"/>
                  </a:lnTo>
                  <a:cubicBezTo>
                    <a:pt x="13097" y="1491"/>
                    <a:pt x="12798" y="1413"/>
                    <a:pt x="12500" y="1413"/>
                  </a:cubicBezTo>
                  <a:cubicBezTo>
                    <a:pt x="11981" y="1413"/>
                    <a:pt x="11467" y="1651"/>
                    <a:pt x="11124" y="2084"/>
                  </a:cubicBezTo>
                  <a:lnTo>
                    <a:pt x="9591" y="4013"/>
                  </a:lnTo>
                  <a:lnTo>
                    <a:pt x="1760" y="12042"/>
                  </a:lnTo>
                  <a:cubicBezTo>
                    <a:pt x="114" y="13774"/>
                    <a:pt x="1" y="16441"/>
                    <a:pt x="1506" y="18285"/>
                  </a:cubicBezTo>
                  <a:lnTo>
                    <a:pt x="9564" y="28132"/>
                  </a:lnTo>
                  <a:cubicBezTo>
                    <a:pt x="9564" y="28132"/>
                    <a:pt x="12969" y="23562"/>
                    <a:pt x="11948" y="22825"/>
                  </a:cubicBezTo>
                  <a:cubicBezTo>
                    <a:pt x="11550" y="22514"/>
                    <a:pt x="4741" y="14880"/>
                    <a:pt x="4741" y="14880"/>
                  </a:cubicBezTo>
                  <a:lnTo>
                    <a:pt x="11237" y="5402"/>
                  </a:lnTo>
                  <a:lnTo>
                    <a:pt x="13904" y="5318"/>
                  </a:lnTo>
                  <a:cubicBezTo>
                    <a:pt x="14245" y="5318"/>
                    <a:pt x="14529" y="5091"/>
                    <a:pt x="14615" y="4751"/>
                  </a:cubicBezTo>
                  <a:lnTo>
                    <a:pt x="14756" y="4211"/>
                  </a:lnTo>
                  <a:lnTo>
                    <a:pt x="17763" y="3729"/>
                  </a:lnTo>
                  <a:cubicBezTo>
                    <a:pt x="18020" y="3700"/>
                    <a:pt x="18190" y="3502"/>
                    <a:pt x="18190" y="3246"/>
                  </a:cubicBezTo>
                  <a:cubicBezTo>
                    <a:pt x="18190" y="2992"/>
                    <a:pt x="17963" y="2783"/>
                    <a:pt x="17711" y="2783"/>
                  </a:cubicBezTo>
                  <a:cubicBezTo>
                    <a:pt x="17682" y="2783"/>
                    <a:pt x="17652" y="2786"/>
                    <a:pt x="17623" y="2792"/>
                  </a:cubicBezTo>
                  <a:lnTo>
                    <a:pt x="14672" y="3246"/>
                  </a:lnTo>
                  <a:lnTo>
                    <a:pt x="16544" y="749"/>
                  </a:lnTo>
                  <a:cubicBezTo>
                    <a:pt x="16715" y="522"/>
                    <a:pt x="16658" y="181"/>
                    <a:pt x="16374" y="41"/>
                  </a:cubicBezTo>
                  <a:cubicBezTo>
                    <a:pt x="16312" y="14"/>
                    <a:pt x="16247" y="1"/>
                    <a:pt x="16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9" name="Google Shape;17699;p134"/>
            <p:cNvSpPr/>
            <p:nvPr/>
          </p:nvSpPr>
          <p:spPr>
            <a:xfrm>
              <a:off x="5665850" y="3322800"/>
              <a:ext cx="371000" cy="284325"/>
            </a:xfrm>
            <a:custGeom>
              <a:avLst/>
              <a:gdLst/>
              <a:ahLst/>
              <a:cxnLst/>
              <a:rect l="l" t="t" r="r" b="b"/>
              <a:pathLst>
                <a:path w="14840" h="11373" extrusionOk="0">
                  <a:moveTo>
                    <a:pt x="7255" y="0"/>
                  </a:moveTo>
                  <a:cubicBezTo>
                    <a:pt x="7003" y="0"/>
                    <a:pt x="6767" y="6"/>
                    <a:pt x="6554" y="17"/>
                  </a:cubicBezTo>
                  <a:cubicBezTo>
                    <a:pt x="4567" y="101"/>
                    <a:pt x="1986" y="725"/>
                    <a:pt x="852" y="3108"/>
                  </a:cubicBezTo>
                  <a:cubicBezTo>
                    <a:pt x="227" y="4443"/>
                    <a:pt x="0" y="5605"/>
                    <a:pt x="27" y="6627"/>
                  </a:cubicBezTo>
                  <a:cubicBezTo>
                    <a:pt x="133" y="9319"/>
                    <a:pt x="2448" y="11373"/>
                    <a:pt x="5078" y="11373"/>
                  </a:cubicBezTo>
                  <a:cubicBezTo>
                    <a:pt x="5275" y="11373"/>
                    <a:pt x="5475" y="11361"/>
                    <a:pt x="5675" y="11337"/>
                  </a:cubicBezTo>
                  <a:cubicBezTo>
                    <a:pt x="9421" y="10883"/>
                    <a:pt x="14839" y="9010"/>
                    <a:pt x="14101" y="6230"/>
                  </a:cubicBezTo>
                  <a:cubicBezTo>
                    <a:pt x="13477" y="3819"/>
                    <a:pt x="12229" y="5067"/>
                    <a:pt x="11945" y="1889"/>
                  </a:cubicBezTo>
                  <a:cubicBezTo>
                    <a:pt x="11795" y="340"/>
                    <a:pt x="9114" y="0"/>
                    <a:pt x="7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0" name="Google Shape;17700;p134"/>
            <p:cNvSpPr/>
            <p:nvPr/>
          </p:nvSpPr>
          <p:spPr>
            <a:xfrm>
              <a:off x="5808400" y="4329775"/>
              <a:ext cx="474625" cy="1030025"/>
            </a:xfrm>
            <a:custGeom>
              <a:avLst/>
              <a:gdLst/>
              <a:ahLst/>
              <a:cxnLst/>
              <a:rect l="l" t="t" r="r" b="b"/>
              <a:pathLst>
                <a:path w="18985" h="41201" extrusionOk="0">
                  <a:moveTo>
                    <a:pt x="7775" y="1"/>
                  </a:moveTo>
                  <a:lnTo>
                    <a:pt x="0" y="598"/>
                  </a:lnTo>
                  <a:lnTo>
                    <a:pt x="1362" y="19212"/>
                  </a:lnTo>
                  <a:cubicBezTo>
                    <a:pt x="1589" y="20517"/>
                    <a:pt x="2157" y="21793"/>
                    <a:pt x="3008" y="22871"/>
                  </a:cubicBezTo>
                  <a:lnTo>
                    <a:pt x="8145" y="29313"/>
                  </a:lnTo>
                  <a:lnTo>
                    <a:pt x="9024" y="30419"/>
                  </a:lnTo>
                  <a:lnTo>
                    <a:pt x="9053" y="30448"/>
                  </a:lnTo>
                  <a:lnTo>
                    <a:pt x="9223" y="30646"/>
                  </a:lnTo>
                  <a:lnTo>
                    <a:pt x="9251" y="30702"/>
                  </a:lnTo>
                  <a:lnTo>
                    <a:pt x="9450" y="30929"/>
                  </a:lnTo>
                  <a:lnTo>
                    <a:pt x="15239" y="38193"/>
                  </a:lnTo>
                  <a:lnTo>
                    <a:pt x="17622" y="41201"/>
                  </a:lnTo>
                  <a:lnTo>
                    <a:pt x="18644" y="38620"/>
                  </a:lnTo>
                  <a:lnTo>
                    <a:pt x="18984" y="37769"/>
                  </a:lnTo>
                  <a:lnTo>
                    <a:pt x="18501" y="37002"/>
                  </a:lnTo>
                  <a:lnTo>
                    <a:pt x="13820" y="29567"/>
                  </a:lnTo>
                  <a:lnTo>
                    <a:pt x="13536" y="29143"/>
                  </a:lnTo>
                  <a:lnTo>
                    <a:pt x="13196" y="28575"/>
                  </a:lnTo>
                  <a:lnTo>
                    <a:pt x="13082" y="28432"/>
                  </a:lnTo>
                  <a:lnTo>
                    <a:pt x="12799" y="27978"/>
                  </a:lnTo>
                  <a:lnTo>
                    <a:pt x="12088" y="26873"/>
                  </a:lnTo>
                  <a:lnTo>
                    <a:pt x="6583" y="18133"/>
                  </a:lnTo>
                  <a:lnTo>
                    <a:pt x="7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1" name="Google Shape;17701;p134"/>
            <p:cNvSpPr/>
            <p:nvPr/>
          </p:nvSpPr>
          <p:spPr>
            <a:xfrm>
              <a:off x="5636050" y="4378750"/>
              <a:ext cx="162450" cy="1022950"/>
            </a:xfrm>
            <a:custGeom>
              <a:avLst/>
              <a:gdLst/>
              <a:ahLst/>
              <a:cxnLst/>
              <a:rect l="l" t="t" r="r" b="b"/>
              <a:pathLst>
                <a:path w="6498" h="40918" extrusionOk="0">
                  <a:moveTo>
                    <a:pt x="6497" y="1"/>
                  </a:moveTo>
                  <a:lnTo>
                    <a:pt x="1" y="425"/>
                  </a:lnTo>
                  <a:lnTo>
                    <a:pt x="738" y="21112"/>
                  </a:lnTo>
                  <a:lnTo>
                    <a:pt x="1163" y="27695"/>
                  </a:lnTo>
                  <a:lnTo>
                    <a:pt x="1219" y="29084"/>
                  </a:lnTo>
                  <a:lnTo>
                    <a:pt x="1219" y="29113"/>
                  </a:lnTo>
                  <a:lnTo>
                    <a:pt x="1276" y="29738"/>
                  </a:lnTo>
                  <a:lnTo>
                    <a:pt x="1276" y="29765"/>
                  </a:lnTo>
                  <a:lnTo>
                    <a:pt x="1306" y="30446"/>
                  </a:lnTo>
                  <a:lnTo>
                    <a:pt x="1363" y="31100"/>
                  </a:lnTo>
                  <a:lnTo>
                    <a:pt x="1844" y="39101"/>
                  </a:lnTo>
                  <a:lnTo>
                    <a:pt x="1957" y="40917"/>
                  </a:lnTo>
                  <a:lnTo>
                    <a:pt x="4795" y="40804"/>
                  </a:lnTo>
                  <a:lnTo>
                    <a:pt x="4824" y="40009"/>
                  </a:lnTo>
                  <a:lnTo>
                    <a:pt x="5192" y="31156"/>
                  </a:lnTo>
                  <a:lnTo>
                    <a:pt x="5221" y="30646"/>
                  </a:lnTo>
                  <a:lnTo>
                    <a:pt x="5249" y="29992"/>
                  </a:lnTo>
                  <a:lnTo>
                    <a:pt x="5249" y="29822"/>
                  </a:lnTo>
                  <a:lnTo>
                    <a:pt x="5278" y="29284"/>
                  </a:lnTo>
                  <a:lnTo>
                    <a:pt x="5335" y="27949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2" name="Google Shape;17702;p134"/>
            <p:cNvSpPr/>
            <p:nvPr/>
          </p:nvSpPr>
          <p:spPr>
            <a:xfrm>
              <a:off x="5550200" y="4122650"/>
              <a:ext cx="536300" cy="480475"/>
            </a:xfrm>
            <a:custGeom>
              <a:avLst/>
              <a:gdLst/>
              <a:ahLst/>
              <a:cxnLst/>
              <a:rect l="l" t="t" r="r" b="b"/>
              <a:pathLst>
                <a:path w="21452" h="19219" extrusionOk="0">
                  <a:moveTo>
                    <a:pt x="14301" y="0"/>
                  </a:moveTo>
                  <a:cubicBezTo>
                    <a:pt x="14301" y="0"/>
                    <a:pt x="12434" y="719"/>
                    <a:pt x="9704" y="719"/>
                  </a:cubicBezTo>
                  <a:cubicBezTo>
                    <a:pt x="8524" y="719"/>
                    <a:pt x="7183" y="585"/>
                    <a:pt x="5761" y="200"/>
                  </a:cubicBezTo>
                  <a:cubicBezTo>
                    <a:pt x="5761" y="200"/>
                    <a:pt x="4570" y="2157"/>
                    <a:pt x="3037" y="5307"/>
                  </a:cubicBezTo>
                  <a:cubicBezTo>
                    <a:pt x="1278" y="8910"/>
                    <a:pt x="0" y="17282"/>
                    <a:pt x="0" y="17282"/>
                  </a:cubicBezTo>
                  <a:cubicBezTo>
                    <a:pt x="3668" y="18715"/>
                    <a:pt x="7051" y="19219"/>
                    <a:pt x="9993" y="19219"/>
                  </a:cubicBezTo>
                  <a:cubicBezTo>
                    <a:pt x="16953" y="19219"/>
                    <a:pt x="21451" y="16401"/>
                    <a:pt x="21451" y="16401"/>
                  </a:cubicBezTo>
                  <a:lnTo>
                    <a:pt x="18700" y="6613"/>
                  </a:lnTo>
                  <a:cubicBezTo>
                    <a:pt x="18330" y="5278"/>
                    <a:pt x="17679" y="4029"/>
                    <a:pt x="16771" y="2951"/>
                  </a:cubicBezTo>
                  <a:lnTo>
                    <a:pt x="14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134"/>
            <p:cNvSpPr/>
            <p:nvPr/>
          </p:nvSpPr>
          <p:spPr>
            <a:xfrm>
              <a:off x="5816900" y="3510475"/>
              <a:ext cx="122775" cy="214425"/>
            </a:xfrm>
            <a:custGeom>
              <a:avLst/>
              <a:gdLst/>
              <a:ahLst/>
              <a:cxnLst/>
              <a:rect l="l" t="t" r="r" b="b"/>
              <a:pathLst>
                <a:path w="4911" h="8577" extrusionOk="0">
                  <a:moveTo>
                    <a:pt x="4343" y="1"/>
                  </a:moveTo>
                  <a:lnTo>
                    <a:pt x="1136" y="3376"/>
                  </a:lnTo>
                  <a:lnTo>
                    <a:pt x="966" y="6384"/>
                  </a:lnTo>
                  <a:cubicBezTo>
                    <a:pt x="966" y="6384"/>
                    <a:pt x="1" y="8229"/>
                    <a:pt x="1222" y="8540"/>
                  </a:cubicBezTo>
                  <a:cubicBezTo>
                    <a:pt x="1321" y="8565"/>
                    <a:pt x="1428" y="8577"/>
                    <a:pt x="1540" y="8577"/>
                  </a:cubicBezTo>
                  <a:cubicBezTo>
                    <a:pt x="2843" y="8577"/>
                    <a:pt x="4911" y="7038"/>
                    <a:pt x="4911" y="7038"/>
                  </a:cubicBezTo>
                  <a:lnTo>
                    <a:pt x="43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4" name="Google Shape;17704;p134"/>
            <p:cNvSpPr/>
            <p:nvPr/>
          </p:nvSpPr>
          <p:spPr>
            <a:xfrm>
              <a:off x="5903450" y="3448050"/>
              <a:ext cx="19900" cy="35500"/>
            </a:xfrm>
            <a:custGeom>
              <a:avLst/>
              <a:gdLst/>
              <a:ahLst/>
              <a:cxnLst/>
              <a:rect l="l" t="t" r="r" b="b"/>
              <a:pathLst>
                <a:path w="796" h="1420" extrusionOk="0">
                  <a:moveTo>
                    <a:pt x="654" y="1"/>
                  </a:moveTo>
                  <a:cubicBezTo>
                    <a:pt x="1" y="255"/>
                    <a:pt x="87" y="1049"/>
                    <a:pt x="144" y="1363"/>
                  </a:cubicBezTo>
                  <a:cubicBezTo>
                    <a:pt x="160" y="1396"/>
                    <a:pt x="185" y="1409"/>
                    <a:pt x="210" y="1409"/>
                  </a:cubicBezTo>
                  <a:cubicBezTo>
                    <a:pt x="228" y="1409"/>
                    <a:pt x="245" y="1402"/>
                    <a:pt x="257" y="1390"/>
                  </a:cubicBezTo>
                  <a:cubicBezTo>
                    <a:pt x="346" y="1292"/>
                    <a:pt x="432" y="1259"/>
                    <a:pt x="508" y="1259"/>
                  </a:cubicBezTo>
                  <a:cubicBezTo>
                    <a:pt x="675" y="1259"/>
                    <a:pt x="795" y="1419"/>
                    <a:pt x="795" y="1419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5" name="Google Shape;17705;p134"/>
            <p:cNvSpPr/>
            <p:nvPr/>
          </p:nvSpPr>
          <p:spPr>
            <a:xfrm>
              <a:off x="5720425" y="3411300"/>
              <a:ext cx="248325" cy="225525"/>
            </a:xfrm>
            <a:custGeom>
              <a:avLst/>
              <a:gdLst/>
              <a:ahLst/>
              <a:cxnLst/>
              <a:rect l="l" t="t" r="r" b="b"/>
              <a:pathLst>
                <a:path w="9933" h="9021" extrusionOk="0">
                  <a:moveTo>
                    <a:pt x="837" y="0"/>
                  </a:moveTo>
                  <a:cubicBezTo>
                    <a:pt x="782" y="0"/>
                    <a:pt x="731" y="42"/>
                    <a:pt x="682" y="136"/>
                  </a:cubicBezTo>
                  <a:cubicBezTo>
                    <a:pt x="144" y="1130"/>
                    <a:pt x="1" y="2265"/>
                    <a:pt x="201" y="3371"/>
                  </a:cubicBezTo>
                  <a:cubicBezTo>
                    <a:pt x="428" y="4649"/>
                    <a:pt x="1022" y="6492"/>
                    <a:pt x="2641" y="7997"/>
                  </a:cubicBezTo>
                  <a:cubicBezTo>
                    <a:pt x="3497" y="8799"/>
                    <a:pt x="4453" y="9021"/>
                    <a:pt x="4821" y="9021"/>
                  </a:cubicBezTo>
                  <a:cubicBezTo>
                    <a:pt x="4843" y="9021"/>
                    <a:pt x="4864" y="9020"/>
                    <a:pt x="4881" y="9018"/>
                  </a:cubicBezTo>
                  <a:cubicBezTo>
                    <a:pt x="6216" y="8875"/>
                    <a:pt x="8116" y="5754"/>
                    <a:pt x="7748" y="4195"/>
                  </a:cubicBezTo>
                  <a:cubicBezTo>
                    <a:pt x="7748" y="4195"/>
                    <a:pt x="9932" y="3427"/>
                    <a:pt x="8740" y="1271"/>
                  </a:cubicBezTo>
                  <a:cubicBezTo>
                    <a:pt x="8532" y="900"/>
                    <a:pt x="8290" y="752"/>
                    <a:pt x="8052" y="752"/>
                  </a:cubicBezTo>
                  <a:cubicBezTo>
                    <a:pt x="7414" y="752"/>
                    <a:pt x="6801" y="1810"/>
                    <a:pt x="6924" y="2492"/>
                  </a:cubicBezTo>
                  <a:cubicBezTo>
                    <a:pt x="7006" y="2880"/>
                    <a:pt x="6278" y="3505"/>
                    <a:pt x="5068" y="3505"/>
                  </a:cubicBezTo>
                  <a:cubicBezTo>
                    <a:pt x="4599" y="3505"/>
                    <a:pt x="4057" y="3411"/>
                    <a:pt x="3463" y="3173"/>
                  </a:cubicBezTo>
                  <a:cubicBezTo>
                    <a:pt x="1930" y="2544"/>
                    <a:pt x="1265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6" name="Google Shape;17706;p134"/>
            <p:cNvSpPr/>
            <p:nvPr/>
          </p:nvSpPr>
          <p:spPr>
            <a:xfrm>
              <a:off x="5905600" y="348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134"/>
            <p:cNvSpPr/>
            <p:nvPr/>
          </p:nvSpPr>
          <p:spPr>
            <a:xfrm>
              <a:off x="5794500" y="3456525"/>
              <a:ext cx="60750" cy="26275"/>
            </a:xfrm>
            <a:custGeom>
              <a:avLst/>
              <a:gdLst/>
              <a:ahLst/>
              <a:cxnLst/>
              <a:rect l="l" t="t" r="r" b="b"/>
              <a:pathLst>
                <a:path w="2430" h="1051" extrusionOk="0">
                  <a:moveTo>
                    <a:pt x="1230" y="1"/>
                  </a:moveTo>
                  <a:cubicBezTo>
                    <a:pt x="602" y="1"/>
                    <a:pt x="18" y="411"/>
                    <a:pt x="18" y="740"/>
                  </a:cubicBezTo>
                  <a:cubicBezTo>
                    <a:pt x="0" y="933"/>
                    <a:pt x="125" y="1050"/>
                    <a:pt x="473" y="1050"/>
                  </a:cubicBezTo>
                  <a:cubicBezTo>
                    <a:pt x="686" y="1050"/>
                    <a:pt x="982" y="1007"/>
                    <a:pt x="1380" y="910"/>
                  </a:cubicBezTo>
                  <a:cubicBezTo>
                    <a:pt x="1499" y="883"/>
                    <a:pt x="1610" y="873"/>
                    <a:pt x="1711" y="873"/>
                  </a:cubicBezTo>
                  <a:cubicBezTo>
                    <a:pt x="1962" y="873"/>
                    <a:pt x="2157" y="933"/>
                    <a:pt x="2280" y="933"/>
                  </a:cubicBezTo>
                  <a:cubicBezTo>
                    <a:pt x="2368" y="933"/>
                    <a:pt x="2420" y="902"/>
                    <a:pt x="2429" y="797"/>
                  </a:cubicBezTo>
                  <a:cubicBezTo>
                    <a:pt x="2429" y="483"/>
                    <a:pt x="1975" y="29"/>
                    <a:pt x="1294" y="2"/>
                  </a:cubicBezTo>
                  <a:cubicBezTo>
                    <a:pt x="1273" y="1"/>
                    <a:pt x="1251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8" name="Google Shape;17708;p134"/>
            <p:cNvSpPr/>
            <p:nvPr/>
          </p:nvSpPr>
          <p:spPr>
            <a:xfrm>
              <a:off x="5721850" y="3486950"/>
              <a:ext cx="49000" cy="41200"/>
            </a:xfrm>
            <a:custGeom>
              <a:avLst/>
              <a:gdLst/>
              <a:ahLst/>
              <a:cxnLst/>
              <a:rect l="l" t="t" r="r" b="b"/>
              <a:pathLst>
                <a:path w="1960" h="1648" extrusionOk="0">
                  <a:moveTo>
                    <a:pt x="1221" y="1"/>
                  </a:moveTo>
                  <a:cubicBezTo>
                    <a:pt x="991" y="1"/>
                    <a:pt x="729" y="85"/>
                    <a:pt x="511" y="288"/>
                  </a:cubicBezTo>
                  <a:cubicBezTo>
                    <a:pt x="87" y="658"/>
                    <a:pt x="1" y="1339"/>
                    <a:pt x="200" y="1566"/>
                  </a:cubicBezTo>
                  <a:cubicBezTo>
                    <a:pt x="245" y="1623"/>
                    <a:pt x="281" y="1647"/>
                    <a:pt x="316" y="1647"/>
                  </a:cubicBezTo>
                  <a:cubicBezTo>
                    <a:pt x="436" y="1647"/>
                    <a:pt x="542" y="1359"/>
                    <a:pt x="938" y="1139"/>
                  </a:cubicBezTo>
                  <a:cubicBezTo>
                    <a:pt x="1449" y="828"/>
                    <a:pt x="1960" y="431"/>
                    <a:pt x="1733" y="204"/>
                  </a:cubicBezTo>
                  <a:cubicBezTo>
                    <a:pt x="1635" y="78"/>
                    <a:pt x="1442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9" name="Google Shape;17709;p134"/>
            <p:cNvSpPr/>
            <p:nvPr/>
          </p:nvSpPr>
          <p:spPr>
            <a:xfrm>
              <a:off x="5833250" y="3501400"/>
              <a:ext cx="12050" cy="12500"/>
            </a:xfrm>
            <a:custGeom>
              <a:avLst/>
              <a:gdLst/>
              <a:ahLst/>
              <a:cxnLst/>
              <a:rect l="l" t="t" r="r" b="b"/>
              <a:pathLst>
                <a:path w="482" h="500" extrusionOk="0">
                  <a:moveTo>
                    <a:pt x="180" y="1"/>
                  </a:moveTo>
                  <a:cubicBezTo>
                    <a:pt x="148" y="1"/>
                    <a:pt x="115" y="8"/>
                    <a:pt x="85" y="23"/>
                  </a:cubicBezTo>
                  <a:cubicBezTo>
                    <a:pt x="1" y="80"/>
                    <a:pt x="1" y="221"/>
                    <a:pt x="85" y="364"/>
                  </a:cubicBezTo>
                  <a:cubicBezTo>
                    <a:pt x="148" y="447"/>
                    <a:pt x="240" y="499"/>
                    <a:pt x="319" y="499"/>
                  </a:cubicBezTo>
                  <a:cubicBezTo>
                    <a:pt x="348" y="499"/>
                    <a:pt x="375" y="492"/>
                    <a:pt x="398" y="477"/>
                  </a:cubicBezTo>
                  <a:cubicBezTo>
                    <a:pt x="482" y="420"/>
                    <a:pt x="482" y="250"/>
                    <a:pt x="398" y="137"/>
                  </a:cubicBezTo>
                  <a:cubicBezTo>
                    <a:pt x="356" y="54"/>
                    <a:pt x="269" y="1"/>
                    <a:pt x="180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134"/>
            <p:cNvSpPr/>
            <p:nvPr/>
          </p:nvSpPr>
          <p:spPr>
            <a:xfrm>
              <a:off x="5755225" y="3532625"/>
              <a:ext cx="12800" cy="12600"/>
            </a:xfrm>
            <a:custGeom>
              <a:avLst/>
              <a:gdLst/>
              <a:ahLst/>
              <a:cxnLst/>
              <a:rect l="l" t="t" r="r" b="b"/>
              <a:pathLst>
                <a:path w="512" h="504" extrusionOk="0">
                  <a:moveTo>
                    <a:pt x="192" y="0"/>
                  </a:moveTo>
                  <a:cubicBezTo>
                    <a:pt x="163" y="0"/>
                    <a:pt x="136" y="7"/>
                    <a:pt x="114" y="23"/>
                  </a:cubicBezTo>
                  <a:cubicBezTo>
                    <a:pt x="0" y="79"/>
                    <a:pt x="0" y="250"/>
                    <a:pt x="84" y="363"/>
                  </a:cubicBezTo>
                  <a:cubicBezTo>
                    <a:pt x="144" y="460"/>
                    <a:pt x="228" y="504"/>
                    <a:pt x="304" y="504"/>
                  </a:cubicBezTo>
                  <a:cubicBezTo>
                    <a:pt x="338" y="504"/>
                    <a:pt x="371" y="495"/>
                    <a:pt x="398" y="477"/>
                  </a:cubicBezTo>
                  <a:cubicBezTo>
                    <a:pt x="482" y="420"/>
                    <a:pt x="511" y="277"/>
                    <a:pt x="425" y="136"/>
                  </a:cubicBezTo>
                  <a:cubicBezTo>
                    <a:pt x="363" y="53"/>
                    <a:pt x="270" y="0"/>
                    <a:pt x="192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1" name="Google Shape;17711;p134"/>
            <p:cNvSpPr/>
            <p:nvPr/>
          </p:nvSpPr>
          <p:spPr>
            <a:xfrm>
              <a:off x="5833925" y="3519300"/>
              <a:ext cx="31250" cy="22075"/>
            </a:xfrm>
            <a:custGeom>
              <a:avLst/>
              <a:gdLst/>
              <a:ahLst/>
              <a:cxnLst/>
              <a:rect l="l" t="t" r="r" b="b"/>
              <a:pathLst>
                <a:path w="1250" h="883" extrusionOk="0">
                  <a:moveTo>
                    <a:pt x="889" y="1"/>
                  </a:moveTo>
                  <a:cubicBezTo>
                    <a:pt x="752" y="1"/>
                    <a:pt x="581" y="50"/>
                    <a:pt x="428" y="158"/>
                  </a:cubicBezTo>
                  <a:cubicBezTo>
                    <a:pt x="144" y="329"/>
                    <a:pt x="1" y="612"/>
                    <a:pt x="114" y="783"/>
                  </a:cubicBezTo>
                  <a:cubicBezTo>
                    <a:pt x="166" y="847"/>
                    <a:pt x="260" y="882"/>
                    <a:pt x="374" y="882"/>
                  </a:cubicBezTo>
                  <a:cubicBezTo>
                    <a:pt x="509" y="882"/>
                    <a:pt x="671" y="833"/>
                    <a:pt x="825" y="726"/>
                  </a:cubicBezTo>
                  <a:cubicBezTo>
                    <a:pt x="1109" y="556"/>
                    <a:pt x="1249" y="272"/>
                    <a:pt x="1136" y="102"/>
                  </a:cubicBezTo>
                  <a:cubicBezTo>
                    <a:pt x="1097" y="36"/>
                    <a:pt x="1005" y="1"/>
                    <a:pt x="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2" name="Google Shape;17712;p134"/>
            <p:cNvSpPr/>
            <p:nvPr/>
          </p:nvSpPr>
          <p:spPr>
            <a:xfrm>
              <a:off x="5756650" y="3553000"/>
              <a:ext cx="28400" cy="20375"/>
            </a:xfrm>
            <a:custGeom>
              <a:avLst/>
              <a:gdLst/>
              <a:ahLst/>
              <a:cxnLst/>
              <a:rect l="l" t="t" r="r" b="b"/>
              <a:pathLst>
                <a:path w="1136" h="815" extrusionOk="0">
                  <a:moveTo>
                    <a:pt x="745" y="1"/>
                  </a:moveTo>
                  <a:cubicBezTo>
                    <a:pt x="638" y="1"/>
                    <a:pt x="514" y="37"/>
                    <a:pt x="397" y="116"/>
                  </a:cubicBezTo>
                  <a:cubicBezTo>
                    <a:pt x="141" y="256"/>
                    <a:pt x="0" y="513"/>
                    <a:pt x="114" y="683"/>
                  </a:cubicBezTo>
                  <a:cubicBezTo>
                    <a:pt x="158" y="772"/>
                    <a:pt x="256" y="815"/>
                    <a:pt x="376" y="815"/>
                  </a:cubicBezTo>
                  <a:cubicBezTo>
                    <a:pt x="486" y="815"/>
                    <a:pt x="615" y="779"/>
                    <a:pt x="738" y="710"/>
                  </a:cubicBezTo>
                  <a:cubicBezTo>
                    <a:pt x="992" y="540"/>
                    <a:pt x="1135" y="286"/>
                    <a:pt x="1022" y="143"/>
                  </a:cubicBezTo>
                  <a:cubicBezTo>
                    <a:pt x="975" y="51"/>
                    <a:pt x="871" y="1"/>
                    <a:pt x="7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3" name="Google Shape;17713;p134"/>
            <p:cNvSpPr/>
            <p:nvPr/>
          </p:nvSpPr>
          <p:spPr>
            <a:xfrm>
              <a:off x="5791375" y="3519425"/>
              <a:ext cx="26975" cy="53500"/>
            </a:xfrm>
            <a:custGeom>
              <a:avLst/>
              <a:gdLst/>
              <a:ahLst/>
              <a:cxnLst/>
              <a:rect l="l" t="t" r="r" b="b"/>
              <a:pathLst>
                <a:path w="1079" h="2140" extrusionOk="0">
                  <a:moveTo>
                    <a:pt x="205" y="0"/>
                  </a:moveTo>
                  <a:cubicBezTo>
                    <a:pt x="185" y="0"/>
                    <a:pt x="164" y="4"/>
                    <a:pt x="143" y="10"/>
                  </a:cubicBezTo>
                  <a:cubicBezTo>
                    <a:pt x="57" y="40"/>
                    <a:pt x="0" y="124"/>
                    <a:pt x="57" y="210"/>
                  </a:cubicBezTo>
                  <a:cubicBezTo>
                    <a:pt x="57" y="210"/>
                    <a:pt x="314" y="918"/>
                    <a:pt x="143" y="1459"/>
                  </a:cubicBezTo>
                  <a:cubicBezTo>
                    <a:pt x="30" y="1799"/>
                    <a:pt x="171" y="2026"/>
                    <a:pt x="370" y="2083"/>
                  </a:cubicBezTo>
                  <a:cubicBezTo>
                    <a:pt x="454" y="2110"/>
                    <a:pt x="511" y="2140"/>
                    <a:pt x="597" y="2140"/>
                  </a:cubicBezTo>
                  <a:cubicBezTo>
                    <a:pt x="795" y="2140"/>
                    <a:pt x="995" y="2053"/>
                    <a:pt x="1051" y="1883"/>
                  </a:cubicBezTo>
                  <a:cubicBezTo>
                    <a:pt x="1079" y="1826"/>
                    <a:pt x="1051" y="1713"/>
                    <a:pt x="965" y="1686"/>
                  </a:cubicBezTo>
                  <a:cubicBezTo>
                    <a:pt x="944" y="1678"/>
                    <a:pt x="923" y="1675"/>
                    <a:pt x="902" y="1675"/>
                  </a:cubicBezTo>
                  <a:cubicBezTo>
                    <a:pt x="841" y="1675"/>
                    <a:pt x="788" y="1707"/>
                    <a:pt x="768" y="1770"/>
                  </a:cubicBezTo>
                  <a:cubicBezTo>
                    <a:pt x="750" y="1788"/>
                    <a:pt x="680" y="1815"/>
                    <a:pt x="603" y="1815"/>
                  </a:cubicBezTo>
                  <a:cubicBezTo>
                    <a:pt x="553" y="1815"/>
                    <a:pt x="499" y="1804"/>
                    <a:pt x="454" y="1770"/>
                  </a:cubicBezTo>
                  <a:cubicBezTo>
                    <a:pt x="454" y="1770"/>
                    <a:pt x="370" y="1742"/>
                    <a:pt x="427" y="1543"/>
                  </a:cubicBezTo>
                  <a:cubicBezTo>
                    <a:pt x="654" y="918"/>
                    <a:pt x="341" y="124"/>
                    <a:pt x="341" y="97"/>
                  </a:cubicBezTo>
                  <a:cubicBezTo>
                    <a:pt x="320" y="32"/>
                    <a:pt x="267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134"/>
            <p:cNvSpPr/>
            <p:nvPr/>
          </p:nvSpPr>
          <p:spPr>
            <a:xfrm>
              <a:off x="5903450" y="3444225"/>
              <a:ext cx="30550" cy="43575"/>
            </a:xfrm>
            <a:custGeom>
              <a:avLst/>
              <a:gdLst/>
              <a:ahLst/>
              <a:cxnLst/>
              <a:rect l="l" t="t" r="r" b="b"/>
              <a:pathLst>
                <a:path w="1222" h="1743" extrusionOk="0">
                  <a:moveTo>
                    <a:pt x="773" y="1"/>
                  </a:moveTo>
                  <a:cubicBezTo>
                    <a:pt x="753" y="1"/>
                    <a:pt x="732" y="4"/>
                    <a:pt x="711" y="11"/>
                  </a:cubicBezTo>
                  <a:cubicBezTo>
                    <a:pt x="1" y="381"/>
                    <a:pt x="144" y="1232"/>
                    <a:pt x="257" y="1600"/>
                  </a:cubicBezTo>
                  <a:cubicBezTo>
                    <a:pt x="284" y="1686"/>
                    <a:pt x="341" y="1743"/>
                    <a:pt x="427" y="1743"/>
                  </a:cubicBezTo>
                  <a:lnTo>
                    <a:pt x="455" y="1743"/>
                  </a:lnTo>
                  <a:cubicBezTo>
                    <a:pt x="541" y="1743"/>
                    <a:pt x="598" y="1713"/>
                    <a:pt x="654" y="1656"/>
                  </a:cubicBezTo>
                  <a:cubicBezTo>
                    <a:pt x="682" y="1600"/>
                    <a:pt x="738" y="1572"/>
                    <a:pt x="768" y="1572"/>
                  </a:cubicBezTo>
                  <a:cubicBezTo>
                    <a:pt x="852" y="1572"/>
                    <a:pt x="909" y="1629"/>
                    <a:pt x="938" y="1656"/>
                  </a:cubicBezTo>
                  <a:cubicBezTo>
                    <a:pt x="974" y="1692"/>
                    <a:pt x="1031" y="1717"/>
                    <a:pt x="1083" y="1717"/>
                  </a:cubicBezTo>
                  <a:cubicBezTo>
                    <a:pt x="1114" y="1717"/>
                    <a:pt x="1144" y="1707"/>
                    <a:pt x="1165" y="1686"/>
                  </a:cubicBezTo>
                  <a:cubicBezTo>
                    <a:pt x="1222" y="1629"/>
                    <a:pt x="1222" y="1516"/>
                    <a:pt x="1165" y="1459"/>
                  </a:cubicBezTo>
                  <a:cubicBezTo>
                    <a:pt x="1165" y="1429"/>
                    <a:pt x="995" y="1259"/>
                    <a:pt x="768" y="1259"/>
                  </a:cubicBezTo>
                  <a:cubicBezTo>
                    <a:pt x="682" y="1259"/>
                    <a:pt x="598" y="1289"/>
                    <a:pt x="511" y="1345"/>
                  </a:cubicBezTo>
                  <a:cubicBezTo>
                    <a:pt x="455" y="1032"/>
                    <a:pt x="427" y="521"/>
                    <a:pt x="852" y="294"/>
                  </a:cubicBezTo>
                  <a:cubicBezTo>
                    <a:pt x="938" y="267"/>
                    <a:pt x="965" y="154"/>
                    <a:pt x="909" y="97"/>
                  </a:cubicBezTo>
                  <a:cubicBezTo>
                    <a:pt x="888" y="32"/>
                    <a:pt x="834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134"/>
            <p:cNvSpPr/>
            <p:nvPr/>
          </p:nvSpPr>
          <p:spPr>
            <a:xfrm>
              <a:off x="5676450" y="3664375"/>
              <a:ext cx="376000" cy="429925"/>
            </a:xfrm>
            <a:custGeom>
              <a:avLst/>
              <a:gdLst/>
              <a:ahLst/>
              <a:cxnLst/>
              <a:rect l="l" t="t" r="r" b="b"/>
              <a:pathLst>
                <a:path w="15040" h="17197" extrusionOk="0">
                  <a:moveTo>
                    <a:pt x="10586" y="1"/>
                  </a:moveTo>
                  <a:lnTo>
                    <a:pt x="6670" y="87"/>
                  </a:lnTo>
                  <a:lnTo>
                    <a:pt x="6640" y="87"/>
                  </a:lnTo>
                  <a:lnTo>
                    <a:pt x="4711" y="739"/>
                  </a:lnTo>
                  <a:lnTo>
                    <a:pt x="2130" y="5081"/>
                  </a:lnTo>
                  <a:lnTo>
                    <a:pt x="371" y="8059"/>
                  </a:lnTo>
                  <a:cubicBezTo>
                    <a:pt x="1" y="8684"/>
                    <a:pt x="1" y="9421"/>
                    <a:pt x="341" y="10018"/>
                  </a:cubicBezTo>
                  <a:lnTo>
                    <a:pt x="1136" y="11464"/>
                  </a:lnTo>
                  <a:lnTo>
                    <a:pt x="965" y="14472"/>
                  </a:lnTo>
                  <a:cubicBezTo>
                    <a:pt x="1507" y="14423"/>
                    <a:pt x="2037" y="14401"/>
                    <a:pt x="2553" y="14401"/>
                  </a:cubicBezTo>
                  <a:cubicBezTo>
                    <a:pt x="8318" y="14401"/>
                    <a:pt x="12429" y="17196"/>
                    <a:pt x="12429" y="17196"/>
                  </a:cubicBezTo>
                  <a:lnTo>
                    <a:pt x="14529" y="10216"/>
                  </a:lnTo>
                  <a:lnTo>
                    <a:pt x="15039" y="1874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6" name="Google Shape;17716;p134"/>
            <p:cNvSpPr/>
            <p:nvPr/>
          </p:nvSpPr>
          <p:spPr>
            <a:xfrm>
              <a:off x="5840350" y="3569325"/>
              <a:ext cx="75200" cy="92975"/>
            </a:xfrm>
            <a:custGeom>
              <a:avLst/>
              <a:gdLst/>
              <a:ahLst/>
              <a:cxnLst/>
              <a:rect l="l" t="t" r="r" b="b"/>
              <a:pathLst>
                <a:path w="3008" h="3719" extrusionOk="0">
                  <a:moveTo>
                    <a:pt x="2865" y="1"/>
                  </a:moveTo>
                  <a:lnTo>
                    <a:pt x="2865" y="1"/>
                  </a:lnTo>
                  <a:cubicBezTo>
                    <a:pt x="1987" y="2641"/>
                    <a:pt x="0" y="2668"/>
                    <a:pt x="0" y="2668"/>
                  </a:cubicBezTo>
                  <a:lnTo>
                    <a:pt x="28" y="3719"/>
                  </a:lnTo>
                  <a:cubicBezTo>
                    <a:pt x="3008" y="3151"/>
                    <a:pt x="2865" y="1"/>
                    <a:pt x="2865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7" name="Google Shape;17717;p134"/>
            <p:cNvSpPr/>
            <p:nvPr/>
          </p:nvSpPr>
          <p:spPr>
            <a:xfrm>
              <a:off x="5841775" y="3664375"/>
              <a:ext cx="99325" cy="19475"/>
            </a:xfrm>
            <a:custGeom>
              <a:avLst/>
              <a:gdLst/>
              <a:ahLst/>
              <a:cxnLst/>
              <a:rect l="l" t="t" r="r" b="b"/>
              <a:pathLst>
                <a:path w="3973" h="779" extrusionOk="0">
                  <a:moveTo>
                    <a:pt x="3973" y="1"/>
                  </a:moveTo>
                  <a:lnTo>
                    <a:pt x="0" y="30"/>
                  </a:lnTo>
                  <a:cubicBezTo>
                    <a:pt x="0" y="30"/>
                    <a:pt x="561" y="778"/>
                    <a:pt x="1724" y="778"/>
                  </a:cubicBezTo>
                  <a:cubicBezTo>
                    <a:pt x="2316" y="778"/>
                    <a:pt x="3063" y="585"/>
                    <a:pt x="3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134"/>
            <p:cNvSpPr/>
            <p:nvPr/>
          </p:nvSpPr>
          <p:spPr>
            <a:xfrm>
              <a:off x="5726100" y="3666550"/>
              <a:ext cx="116375" cy="127700"/>
            </a:xfrm>
            <a:custGeom>
              <a:avLst/>
              <a:gdLst/>
              <a:ahLst/>
              <a:cxnLst/>
              <a:rect l="l" t="t" r="r" b="b"/>
              <a:pathLst>
                <a:path w="4655" h="5108" extrusionOk="0">
                  <a:moveTo>
                    <a:pt x="4654" y="0"/>
                  </a:moveTo>
                  <a:lnTo>
                    <a:pt x="1590" y="908"/>
                  </a:lnTo>
                  <a:cubicBezTo>
                    <a:pt x="1590" y="908"/>
                    <a:pt x="1079" y="3149"/>
                    <a:pt x="1" y="5108"/>
                  </a:cubicBezTo>
                  <a:lnTo>
                    <a:pt x="30" y="5078"/>
                  </a:lnTo>
                  <a:cubicBezTo>
                    <a:pt x="455" y="4710"/>
                    <a:pt x="4030" y="1616"/>
                    <a:pt x="4570" y="84"/>
                  </a:cubicBezTo>
                  <a:lnTo>
                    <a:pt x="4570" y="57"/>
                  </a:lnTo>
                  <a:lnTo>
                    <a:pt x="4541" y="57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134"/>
            <p:cNvSpPr/>
            <p:nvPr/>
          </p:nvSpPr>
          <p:spPr>
            <a:xfrm>
              <a:off x="5784275" y="3824025"/>
              <a:ext cx="25575" cy="25550"/>
            </a:xfrm>
            <a:custGeom>
              <a:avLst/>
              <a:gdLst/>
              <a:ahLst/>
              <a:cxnLst/>
              <a:rect l="l" t="t" r="r" b="b"/>
              <a:pathLst>
                <a:path w="1023" h="1022" extrusionOk="0">
                  <a:moveTo>
                    <a:pt x="511" y="0"/>
                  </a:moveTo>
                  <a:cubicBezTo>
                    <a:pt x="228" y="0"/>
                    <a:pt x="1" y="227"/>
                    <a:pt x="1" y="511"/>
                  </a:cubicBezTo>
                  <a:cubicBezTo>
                    <a:pt x="1" y="795"/>
                    <a:pt x="228" y="1022"/>
                    <a:pt x="511" y="1022"/>
                  </a:cubicBezTo>
                  <a:cubicBezTo>
                    <a:pt x="795" y="1022"/>
                    <a:pt x="1022" y="795"/>
                    <a:pt x="1022" y="511"/>
                  </a:cubicBezTo>
                  <a:cubicBezTo>
                    <a:pt x="1022" y="227"/>
                    <a:pt x="795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134"/>
            <p:cNvSpPr/>
            <p:nvPr/>
          </p:nvSpPr>
          <p:spPr>
            <a:xfrm>
              <a:off x="5837075" y="3709775"/>
              <a:ext cx="413325" cy="520250"/>
            </a:xfrm>
            <a:custGeom>
              <a:avLst/>
              <a:gdLst/>
              <a:ahLst/>
              <a:cxnLst/>
              <a:rect l="l" t="t" r="r" b="b"/>
              <a:pathLst>
                <a:path w="16533" h="20810" extrusionOk="0">
                  <a:moveTo>
                    <a:pt x="8417" y="1"/>
                  </a:moveTo>
                  <a:cubicBezTo>
                    <a:pt x="8160" y="58"/>
                    <a:pt x="6998" y="428"/>
                    <a:pt x="6941" y="2414"/>
                  </a:cubicBezTo>
                  <a:cubicBezTo>
                    <a:pt x="6885" y="4684"/>
                    <a:pt x="7139" y="5733"/>
                    <a:pt x="7990" y="7151"/>
                  </a:cubicBezTo>
                  <a:lnTo>
                    <a:pt x="7990" y="7181"/>
                  </a:lnTo>
                  <a:lnTo>
                    <a:pt x="11198" y="11891"/>
                  </a:lnTo>
                  <a:lnTo>
                    <a:pt x="4869" y="16118"/>
                  </a:lnTo>
                  <a:lnTo>
                    <a:pt x="3309" y="15834"/>
                  </a:lnTo>
                  <a:cubicBezTo>
                    <a:pt x="3206" y="15815"/>
                    <a:pt x="3103" y="15806"/>
                    <a:pt x="3002" y="15806"/>
                  </a:cubicBezTo>
                  <a:cubicBezTo>
                    <a:pt x="2352" y="15806"/>
                    <a:pt x="1766" y="16186"/>
                    <a:pt x="1521" y="16799"/>
                  </a:cubicBezTo>
                  <a:lnTo>
                    <a:pt x="358" y="18928"/>
                  </a:lnTo>
                  <a:cubicBezTo>
                    <a:pt x="1" y="19427"/>
                    <a:pt x="182" y="19727"/>
                    <a:pt x="484" y="19727"/>
                  </a:cubicBezTo>
                  <a:cubicBezTo>
                    <a:pt x="542" y="19727"/>
                    <a:pt x="605" y="19716"/>
                    <a:pt x="669" y="19693"/>
                  </a:cubicBezTo>
                  <a:lnTo>
                    <a:pt x="669" y="19693"/>
                  </a:lnTo>
                  <a:lnTo>
                    <a:pt x="556" y="20715"/>
                  </a:lnTo>
                  <a:cubicBezTo>
                    <a:pt x="612" y="20780"/>
                    <a:pt x="690" y="20810"/>
                    <a:pt x="782" y="20810"/>
                  </a:cubicBezTo>
                  <a:cubicBezTo>
                    <a:pt x="1248" y="20810"/>
                    <a:pt x="2093" y="20068"/>
                    <a:pt x="2542" y="19523"/>
                  </a:cubicBezTo>
                  <a:lnTo>
                    <a:pt x="2912" y="19042"/>
                  </a:lnTo>
                  <a:cubicBezTo>
                    <a:pt x="3495" y="19505"/>
                    <a:pt x="3981" y="19671"/>
                    <a:pt x="4379" y="19671"/>
                  </a:cubicBezTo>
                  <a:cubicBezTo>
                    <a:pt x="5394" y="19671"/>
                    <a:pt x="5834" y="18588"/>
                    <a:pt x="5834" y="18588"/>
                  </a:cubicBezTo>
                  <a:lnTo>
                    <a:pt x="14516" y="14615"/>
                  </a:lnTo>
                  <a:cubicBezTo>
                    <a:pt x="16078" y="13707"/>
                    <a:pt x="16532" y="11664"/>
                    <a:pt x="15454" y="10216"/>
                  </a:cubicBezTo>
                  <a:cubicBezTo>
                    <a:pt x="15454" y="10216"/>
                    <a:pt x="10290" y="371"/>
                    <a:pt x="8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134"/>
            <p:cNvSpPr/>
            <p:nvPr/>
          </p:nvSpPr>
          <p:spPr>
            <a:xfrm>
              <a:off x="5904200" y="3498675"/>
              <a:ext cx="52500" cy="46550"/>
            </a:xfrm>
            <a:custGeom>
              <a:avLst/>
              <a:gdLst/>
              <a:ahLst/>
              <a:cxnLst/>
              <a:rect l="l" t="t" r="r" b="b"/>
              <a:pathLst>
                <a:path w="2100" h="1862" extrusionOk="0">
                  <a:moveTo>
                    <a:pt x="560" y="1"/>
                  </a:moveTo>
                  <a:cubicBezTo>
                    <a:pt x="531" y="1"/>
                    <a:pt x="502" y="8"/>
                    <a:pt x="481" y="19"/>
                  </a:cubicBezTo>
                  <a:cubicBezTo>
                    <a:pt x="425" y="46"/>
                    <a:pt x="368" y="103"/>
                    <a:pt x="311" y="132"/>
                  </a:cubicBezTo>
                  <a:cubicBezTo>
                    <a:pt x="114" y="330"/>
                    <a:pt x="0" y="557"/>
                    <a:pt x="0" y="840"/>
                  </a:cubicBezTo>
                  <a:cubicBezTo>
                    <a:pt x="0" y="1097"/>
                    <a:pt x="84" y="1351"/>
                    <a:pt x="254" y="1551"/>
                  </a:cubicBezTo>
                  <a:cubicBezTo>
                    <a:pt x="454" y="1748"/>
                    <a:pt x="681" y="1862"/>
                    <a:pt x="935" y="1862"/>
                  </a:cubicBezTo>
                  <a:lnTo>
                    <a:pt x="992" y="1862"/>
                  </a:lnTo>
                  <a:cubicBezTo>
                    <a:pt x="1249" y="1862"/>
                    <a:pt x="1476" y="1778"/>
                    <a:pt x="1673" y="1608"/>
                  </a:cubicBezTo>
                  <a:cubicBezTo>
                    <a:pt x="2070" y="1238"/>
                    <a:pt x="2100" y="586"/>
                    <a:pt x="1730" y="189"/>
                  </a:cubicBezTo>
                  <a:cubicBezTo>
                    <a:pt x="1688" y="161"/>
                    <a:pt x="1645" y="146"/>
                    <a:pt x="1606" y="146"/>
                  </a:cubicBezTo>
                  <a:cubicBezTo>
                    <a:pt x="1567" y="146"/>
                    <a:pt x="1531" y="161"/>
                    <a:pt x="1503" y="189"/>
                  </a:cubicBezTo>
                  <a:cubicBezTo>
                    <a:pt x="1419" y="246"/>
                    <a:pt x="1419" y="359"/>
                    <a:pt x="1476" y="416"/>
                  </a:cubicBezTo>
                  <a:cubicBezTo>
                    <a:pt x="1730" y="700"/>
                    <a:pt x="1730" y="1124"/>
                    <a:pt x="1446" y="1381"/>
                  </a:cubicBezTo>
                  <a:cubicBezTo>
                    <a:pt x="1305" y="1494"/>
                    <a:pt x="1135" y="1551"/>
                    <a:pt x="965" y="1551"/>
                  </a:cubicBezTo>
                  <a:cubicBezTo>
                    <a:pt x="795" y="1551"/>
                    <a:pt x="624" y="1465"/>
                    <a:pt x="481" y="1324"/>
                  </a:cubicBezTo>
                  <a:cubicBezTo>
                    <a:pt x="368" y="1210"/>
                    <a:pt x="311" y="1011"/>
                    <a:pt x="311" y="840"/>
                  </a:cubicBezTo>
                  <a:cubicBezTo>
                    <a:pt x="311" y="670"/>
                    <a:pt x="397" y="500"/>
                    <a:pt x="538" y="386"/>
                  </a:cubicBezTo>
                  <a:cubicBezTo>
                    <a:pt x="568" y="330"/>
                    <a:pt x="595" y="302"/>
                    <a:pt x="652" y="302"/>
                  </a:cubicBezTo>
                  <a:cubicBezTo>
                    <a:pt x="708" y="246"/>
                    <a:pt x="738" y="159"/>
                    <a:pt x="681" y="75"/>
                  </a:cubicBezTo>
                  <a:cubicBezTo>
                    <a:pt x="663" y="21"/>
                    <a:pt x="611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134"/>
            <p:cNvSpPr/>
            <p:nvPr/>
          </p:nvSpPr>
          <p:spPr>
            <a:xfrm>
              <a:off x="5843875" y="3555675"/>
              <a:ext cx="26975" cy="36375"/>
            </a:xfrm>
            <a:custGeom>
              <a:avLst/>
              <a:gdLst/>
              <a:ahLst/>
              <a:cxnLst/>
              <a:rect l="l" t="t" r="r" b="b"/>
              <a:pathLst>
                <a:path w="1079" h="1455" extrusionOk="0">
                  <a:moveTo>
                    <a:pt x="778" y="1"/>
                  </a:moveTo>
                  <a:cubicBezTo>
                    <a:pt x="709" y="1"/>
                    <a:pt x="649" y="52"/>
                    <a:pt x="624" y="122"/>
                  </a:cubicBezTo>
                  <a:cubicBezTo>
                    <a:pt x="597" y="149"/>
                    <a:pt x="624" y="206"/>
                    <a:pt x="624" y="263"/>
                  </a:cubicBezTo>
                  <a:cubicBezTo>
                    <a:pt x="654" y="463"/>
                    <a:pt x="738" y="860"/>
                    <a:pt x="114" y="1144"/>
                  </a:cubicBezTo>
                  <a:cubicBezTo>
                    <a:pt x="30" y="1200"/>
                    <a:pt x="0" y="1284"/>
                    <a:pt x="30" y="1371"/>
                  </a:cubicBezTo>
                  <a:cubicBezTo>
                    <a:pt x="57" y="1427"/>
                    <a:pt x="114" y="1455"/>
                    <a:pt x="170" y="1455"/>
                  </a:cubicBezTo>
                  <a:cubicBezTo>
                    <a:pt x="200" y="1455"/>
                    <a:pt x="227" y="1455"/>
                    <a:pt x="257" y="1427"/>
                  </a:cubicBezTo>
                  <a:cubicBezTo>
                    <a:pt x="1078" y="1030"/>
                    <a:pt x="965" y="406"/>
                    <a:pt x="938" y="206"/>
                  </a:cubicBezTo>
                  <a:lnTo>
                    <a:pt x="938" y="149"/>
                  </a:lnTo>
                  <a:cubicBezTo>
                    <a:pt x="938" y="93"/>
                    <a:pt x="881" y="9"/>
                    <a:pt x="824" y="9"/>
                  </a:cubicBezTo>
                  <a:cubicBezTo>
                    <a:pt x="809" y="3"/>
                    <a:pt x="793" y="1"/>
                    <a:pt x="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3" name="Google Shape;17723;p134"/>
            <p:cNvSpPr/>
            <p:nvPr/>
          </p:nvSpPr>
          <p:spPr>
            <a:xfrm>
              <a:off x="5665100" y="5071100"/>
              <a:ext cx="104325" cy="341200"/>
            </a:xfrm>
            <a:custGeom>
              <a:avLst/>
              <a:gdLst/>
              <a:ahLst/>
              <a:cxnLst/>
              <a:rect l="l" t="t" r="r" b="b"/>
              <a:pathLst>
                <a:path w="4173" h="13648" extrusionOk="0">
                  <a:moveTo>
                    <a:pt x="1" y="1"/>
                  </a:moveTo>
                  <a:lnTo>
                    <a:pt x="57" y="1390"/>
                  </a:lnTo>
                  <a:lnTo>
                    <a:pt x="57" y="1419"/>
                  </a:lnTo>
                  <a:lnTo>
                    <a:pt x="114" y="2044"/>
                  </a:lnTo>
                  <a:lnTo>
                    <a:pt x="114" y="2071"/>
                  </a:lnTo>
                  <a:lnTo>
                    <a:pt x="144" y="2752"/>
                  </a:lnTo>
                  <a:lnTo>
                    <a:pt x="201" y="3406"/>
                  </a:lnTo>
                  <a:lnTo>
                    <a:pt x="682" y="11407"/>
                  </a:lnTo>
                  <a:cubicBezTo>
                    <a:pt x="625" y="11351"/>
                    <a:pt x="568" y="11321"/>
                    <a:pt x="484" y="11294"/>
                  </a:cubicBezTo>
                  <a:lnTo>
                    <a:pt x="484" y="11294"/>
                  </a:lnTo>
                  <a:lnTo>
                    <a:pt x="625" y="13648"/>
                  </a:lnTo>
                  <a:lnTo>
                    <a:pt x="3179" y="13591"/>
                  </a:lnTo>
                  <a:lnTo>
                    <a:pt x="3803" y="13591"/>
                  </a:lnTo>
                  <a:lnTo>
                    <a:pt x="3860" y="13053"/>
                  </a:lnTo>
                  <a:lnTo>
                    <a:pt x="3946" y="12088"/>
                  </a:lnTo>
                  <a:lnTo>
                    <a:pt x="3946" y="12088"/>
                  </a:lnTo>
                  <a:cubicBezTo>
                    <a:pt x="3860" y="12116"/>
                    <a:pt x="3746" y="12202"/>
                    <a:pt x="3662" y="12315"/>
                  </a:cubicBezTo>
                  <a:lnTo>
                    <a:pt x="4030" y="3462"/>
                  </a:lnTo>
                  <a:lnTo>
                    <a:pt x="4059" y="2952"/>
                  </a:lnTo>
                  <a:lnTo>
                    <a:pt x="4087" y="2298"/>
                  </a:lnTo>
                  <a:lnTo>
                    <a:pt x="4087" y="2128"/>
                  </a:lnTo>
                  <a:lnTo>
                    <a:pt x="4116" y="1590"/>
                  </a:lnTo>
                  <a:lnTo>
                    <a:pt x="4173" y="255"/>
                  </a:lnTo>
                  <a:lnTo>
                    <a:pt x="4173" y="255"/>
                  </a:lnTo>
                  <a:cubicBezTo>
                    <a:pt x="3720" y="318"/>
                    <a:pt x="3128" y="376"/>
                    <a:pt x="2485" y="376"/>
                  </a:cubicBezTo>
                  <a:cubicBezTo>
                    <a:pt x="1678" y="376"/>
                    <a:pt x="791" y="28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4" name="Google Shape;17724;p134"/>
            <p:cNvSpPr/>
            <p:nvPr/>
          </p:nvSpPr>
          <p:spPr>
            <a:xfrm>
              <a:off x="5531750" y="5351975"/>
              <a:ext cx="261075" cy="117075"/>
            </a:xfrm>
            <a:custGeom>
              <a:avLst/>
              <a:gdLst/>
              <a:ahLst/>
              <a:cxnLst/>
              <a:rect l="l" t="t" r="r" b="b"/>
              <a:pathLst>
                <a:path w="10443" h="4683" extrusionOk="0">
                  <a:moveTo>
                    <a:pt x="5083" y="0"/>
                  </a:moveTo>
                  <a:cubicBezTo>
                    <a:pt x="4623" y="0"/>
                    <a:pt x="4229" y="361"/>
                    <a:pt x="4229" y="824"/>
                  </a:cubicBezTo>
                  <a:lnTo>
                    <a:pt x="4229" y="853"/>
                  </a:lnTo>
                  <a:lnTo>
                    <a:pt x="3151" y="1562"/>
                  </a:lnTo>
                  <a:lnTo>
                    <a:pt x="2300" y="2102"/>
                  </a:lnTo>
                  <a:lnTo>
                    <a:pt x="1051" y="2896"/>
                  </a:lnTo>
                  <a:cubicBezTo>
                    <a:pt x="511" y="3207"/>
                    <a:pt x="114" y="3718"/>
                    <a:pt x="30" y="4342"/>
                  </a:cubicBezTo>
                  <a:cubicBezTo>
                    <a:pt x="0" y="4456"/>
                    <a:pt x="0" y="4569"/>
                    <a:pt x="0" y="4683"/>
                  </a:cubicBezTo>
                  <a:lnTo>
                    <a:pt x="10272" y="4683"/>
                  </a:lnTo>
                  <a:cubicBezTo>
                    <a:pt x="10301" y="4542"/>
                    <a:pt x="10301" y="4399"/>
                    <a:pt x="10329" y="4258"/>
                  </a:cubicBezTo>
                  <a:cubicBezTo>
                    <a:pt x="10442" y="2442"/>
                    <a:pt x="9904" y="1534"/>
                    <a:pt x="9904" y="1534"/>
                  </a:cubicBezTo>
                  <a:lnTo>
                    <a:pt x="9875" y="1080"/>
                  </a:lnTo>
                  <a:cubicBezTo>
                    <a:pt x="9808" y="990"/>
                    <a:pt x="9652" y="811"/>
                    <a:pt x="9449" y="811"/>
                  </a:cubicBezTo>
                  <a:cubicBezTo>
                    <a:pt x="9396" y="811"/>
                    <a:pt x="9339" y="823"/>
                    <a:pt x="9280" y="853"/>
                  </a:cubicBezTo>
                  <a:cubicBezTo>
                    <a:pt x="9194" y="881"/>
                    <a:pt x="9080" y="967"/>
                    <a:pt x="8996" y="1080"/>
                  </a:cubicBezTo>
                  <a:cubicBezTo>
                    <a:pt x="8996" y="1108"/>
                    <a:pt x="8967" y="1108"/>
                    <a:pt x="8967" y="1108"/>
                  </a:cubicBezTo>
                  <a:cubicBezTo>
                    <a:pt x="8781" y="1365"/>
                    <a:pt x="8391" y="1447"/>
                    <a:pt x="7969" y="1447"/>
                  </a:cubicBezTo>
                  <a:cubicBezTo>
                    <a:pt x="7227" y="1447"/>
                    <a:pt x="6386" y="1194"/>
                    <a:pt x="6386" y="1194"/>
                  </a:cubicBezTo>
                  <a:lnTo>
                    <a:pt x="6386" y="824"/>
                  </a:lnTo>
                  <a:cubicBezTo>
                    <a:pt x="6356" y="570"/>
                    <a:pt x="6216" y="313"/>
                    <a:pt x="6016" y="172"/>
                  </a:cubicBezTo>
                  <a:cubicBezTo>
                    <a:pt x="5959" y="116"/>
                    <a:pt x="5902" y="86"/>
                    <a:pt x="5818" y="59"/>
                  </a:cubicBezTo>
                  <a:cubicBezTo>
                    <a:pt x="5762" y="59"/>
                    <a:pt x="5675" y="29"/>
                    <a:pt x="5591" y="29"/>
                  </a:cubicBezTo>
                  <a:lnTo>
                    <a:pt x="5137" y="2"/>
                  </a:lnTo>
                  <a:cubicBezTo>
                    <a:pt x="5119" y="1"/>
                    <a:pt x="5101" y="0"/>
                    <a:pt x="5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5" name="Google Shape;17725;p134"/>
            <p:cNvSpPr/>
            <p:nvPr/>
          </p:nvSpPr>
          <p:spPr>
            <a:xfrm>
              <a:off x="5719025" y="5386075"/>
              <a:ext cx="64600" cy="82975"/>
            </a:xfrm>
            <a:custGeom>
              <a:avLst/>
              <a:gdLst/>
              <a:ahLst/>
              <a:cxnLst/>
              <a:rect l="l" t="t" r="r" b="b"/>
              <a:pathLst>
                <a:path w="2584" h="3319" extrusionOk="0">
                  <a:moveTo>
                    <a:pt x="2440" y="0"/>
                  </a:moveTo>
                  <a:cubicBezTo>
                    <a:pt x="2300" y="0"/>
                    <a:pt x="1732" y="170"/>
                    <a:pt x="1192" y="624"/>
                  </a:cubicBezTo>
                  <a:cubicBezTo>
                    <a:pt x="711" y="1049"/>
                    <a:pt x="86" y="1816"/>
                    <a:pt x="0" y="3148"/>
                  </a:cubicBezTo>
                  <a:cubicBezTo>
                    <a:pt x="0" y="3235"/>
                    <a:pt x="86" y="3319"/>
                    <a:pt x="170" y="3319"/>
                  </a:cubicBezTo>
                  <a:cubicBezTo>
                    <a:pt x="257" y="3319"/>
                    <a:pt x="313" y="3262"/>
                    <a:pt x="341" y="3178"/>
                  </a:cubicBezTo>
                  <a:cubicBezTo>
                    <a:pt x="484" y="822"/>
                    <a:pt x="2356" y="341"/>
                    <a:pt x="2413" y="311"/>
                  </a:cubicBezTo>
                  <a:cubicBezTo>
                    <a:pt x="2497" y="311"/>
                    <a:pt x="2554" y="254"/>
                    <a:pt x="2583" y="170"/>
                  </a:cubicBezTo>
                  <a:cubicBezTo>
                    <a:pt x="2583" y="84"/>
                    <a:pt x="2527" y="0"/>
                    <a:pt x="2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6" name="Google Shape;17726;p134"/>
            <p:cNvSpPr/>
            <p:nvPr/>
          </p:nvSpPr>
          <p:spPr>
            <a:xfrm>
              <a:off x="5605525" y="5387200"/>
              <a:ext cx="39050" cy="20175"/>
            </a:xfrm>
            <a:custGeom>
              <a:avLst/>
              <a:gdLst/>
              <a:ahLst/>
              <a:cxnLst/>
              <a:rect l="l" t="t" r="r" b="b"/>
              <a:pathLst>
                <a:path w="1562" h="807" extrusionOk="0">
                  <a:moveTo>
                    <a:pt x="192" y="1"/>
                  </a:moveTo>
                  <a:cubicBezTo>
                    <a:pt x="130" y="1"/>
                    <a:pt x="72" y="33"/>
                    <a:pt x="30" y="96"/>
                  </a:cubicBezTo>
                  <a:cubicBezTo>
                    <a:pt x="0" y="182"/>
                    <a:pt x="57" y="266"/>
                    <a:pt x="143" y="296"/>
                  </a:cubicBezTo>
                  <a:lnTo>
                    <a:pt x="1335" y="777"/>
                  </a:lnTo>
                  <a:cubicBezTo>
                    <a:pt x="1362" y="806"/>
                    <a:pt x="1362" y="806"/>
                    <a:pt x="1392" y="806"/>
                  </a:cubicBezTo>
                  <a:cubicBezTo>
                    <a:pt x="1449" y="806"/>
                    <a:pt x="1505" y="750"/>
                    <a:pt x="1533" y="693"/>
                  </a:cubicBezTo>
                  <a:cubicBezTo>
                    <a:pt x="1562" y="607"/>
                    <a:pt x="1533" y="523"/>
                    <a:pt x="1449" y="493"/>
                  </a:cubicBezTo>
                  <a:lnTo>
                    <a:pt x="257" y="12"/>
                  </a:lnTo>
                  <a:cubicBezTo>
                    <a:pt x="235" y="4"/>
                    <a:pt x="213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7" name="Google Shape;17727;p134"/>
            <p:cNvSpPr/>
            <p:nvPr/>
          </p:nvSpPr>
          <p:spPr>
            <a:xfrm>
              <a:off x="5584250" y="5400050"/>
              <a:ext cx="40475" cy="20075"/>
            </a:xfrm>
            <a:custGeom>
              <a:avLst/>
              <a:gdLst/>
              <a:ahLst/>
              <a:cxnLst/>
              <a:rect l="l" t="t" r="r" b="b"/>
              <a:pathLst>
                <a:path w="1619" h="803" extrusionOk="0">
                  <a:moveTo>
                    <a:pt x="181" y="1"/>
                  </a:moveTo>
                  <a:cubicBezTo>
                    <a:pt x="114" y="1"/>
                    <a:pt x="52" y="51"/>
                    <a:pt x="30" y="122"/>
                  </a:cubicBezTo>
                  <a:cubicBezTo>
                    <a:pt x="0" y="179"/>
                    <a:pt x="30" y="292"/>
                    <a:pt x="114" y="320"/>
                  </a:cubicBezTo>
                  <a:lnTo>
                    <a:pt x="1362" y="803"/>
                  </a:lnTo>
                  <a:lnTo>
                    <a:pt x="1419" y="803"/>
                  </a:lnTo>
                  <a:cubicBezTo>
                    <a:pt x="1505" y="803"/>
                    <a:pt x="1562" y="774"/>
                    <a:pt x="1562" y="717"/>
                  </a:cubicBezTo>
                  <a:cubicBezTo>
                    <a:pt x="1619" y="633"/>
                    <a:pt x="1562" y="547"/>
                    <a:pt x="1476" y="490"/>
                  </a:cubicBezTo>
                  <a:lnTo>
                    <a:pt x="227" y="9"/>
                  </a:lnTo>
                  <a:cubicBezTo>
                    <a:pt x="212" y="3"/>
                    <a:pt x="19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8" name="Google Shape;17728;p134"/>
            <p:cNvSpPr/>
            <p:nvPr/>
          </p:nvSpPr>
          <p:spPr>
            <a:xfrm>
              <a:off x="5531075" y="5458425"/>
              <a:ext cx="259650" cy="17050"/>
            </a:xfrm>
            <a:custGeom>
              <a:avLst/>
              <a:gdLst/>
              <a:ahLst/>
              <a:cxnLst/>
              <a:rect l="l" t="t" r="r" b="b"/>
              <a:pathLst>
                <a:path w="10386" h="682" extrusionOk="0">
                  <a:moveTo>
                    <a:pt x="10356" y="0"/>
                  </a:moveTo>
                  <a:lnTo>
                    <a:pt x="0" y="84"/>
                  </a:lnTo>
                  <a:lnTo>
                    <a:pt x="0" y="681"/>
                  </a:lnTo>
                  <a:lnTo>
                    <a:pt x="10385" y="652"/>
                  </a:lnTo>
                  <a:lnTo>
                    <a:pt x="103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9" name="Google Shape;17729;p134"/>
            <p:cNvSpPr/>
            <p:nvPr/>
          </p:nvSpPr>
          <p:spPr>
            <a:xfrm>
              <a:off x="5666525" y="5105825"/>
              <a:ext cx="101500" cy="22750"/>
            </a:xfrm>
            <a:custGeom>
              <a:avLst/>
              <a:gdLst/>
              <a:ahLst/>
              <a:cxnLst/>
              <a:rect l="l" t="t" r="r" b="b"/>
              <a:pathLst>
                <a:path w="4060" h="910" extrusionOk="0">
                  <a:moveTo>
                    <a:pt x="0" y="1"/>
                  </a:moveTo>
                  <a:lnTo>
                    <a:pt x="0" y="30"/>
                  </a:lnTo>
                  <a:lnTo>
                    <a:pt x="57" y="655"/>
                  </a:lnTo>
                  <a:cubicBezTo>
                    <a:pt x="781" y="838"/>
                    <a:pt x="1491" y="909"/>
                    <a:pt x="2161" y="909"/>
                  </a:cubicBezTo>
                  <a:cubicBezTo>
                    <a:pt x="2831" y="909"/>
                    <a:pt x="3462" y="838"/>
                    <a:pt x="4030" y="739"/>
                  </a:cubicBezTo>
                  <a:lnTo>
                    <a:pt x="4059" y="201"/>
                  </a:lnTo>
                  <a:lnTo>
                    <a:pt x="4059" y="201"/>
                  </a:lnTo>
                  <a:cubicBezTo>
                    <a:pt x="3719" y="257"/>
                    <a:pt x="3405" y="285"/>
                    <a:pt x="3065" y="285"/>
                  </a:cubicBezTo>
                  <a:lnTo>
                    <a:pt x="2043" y="285"/>
                  </a:lnTo>
                  <a:cubicBezTo>
                    <a:pt x="1249" y="228"/>
                    <a:pt x="541" y="11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0" name="Google Shape;17730;p134"/>
            <p:cNvSpPr/>
            <p:nvPr/>
          </p:nvSpPr>
          <p:spPr>
            <a:xfrm>
              <a:off x="5668675" y="5139875"/>
              <a:ext cx="97925" cy="21850"/>
            </a:xfrm>
            <a:custGeom>
              <a:avLst/>
              <a:gdLst/>
              <a:ahLst/>
              <a:cxnLst/>
              <a:rect l="l" t="t" r="r" b="b"/>
              <a:pathLst>
                <a:path w="3917" h="874" extrusionOk="0">
                  <a:moveTo>
                    <a:pt x="1" y="1"/>
                  </a:moveTo>
                  <a:lnTo>
                    <a:pt x="58" y="655"/>
                  </a:lnTo>
                  <a:cubicBezTo>
                    <a:pt x="752" y="810"/>
                    <a:pt x="1440" y="874"/>
                    <a:pt x="2089" y="874"/>
                  </a:cubicBezTo>
                  <a:cubicBezTo>
                    <a:pt x="2738" y="874"/>
                    <a:pt x="3348" y="810"/>
                    <a:pt x="3887" y="711"/>
                  </a:cubicBezTo>
                  <a:lnTo>
                    <a:pt x="3916" y="201"/>
                  </a:lnTo>
                  <a:lnTo>
                    <a:pt x="3916" y="201"/>
                  </a:lnTo>
                  <a:cubicBezTo>
                    <a:pt x="3500" y="250"/>
                    <a:pt x="3078" y="270"/>
                    <a:pt x="2667" y="270"/>
                  </a:cubicBezTo>
                  <a:cubicBezTo>
                    <a:pt x="1648" y="270"/>
                    <a:pt x="688" y="14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1" name="Google Shape;17731;p134"/>
            <p:cNvSpPr/>
            <p:nvPr/>
          </p:nvSpPr>
          <p:spPr>
            <a:xfrm>
              <a:off x="5666525" y="5106575"/>
              <a:ext cx="101500" cy="24000"/>
            </a:xfrm>
            <a:custGeom>
              <a:avLst/>
              <a:gdLst/>
              <a:ahLst/>
              <a:cxnLst/>
              <a:rect l="l" t="t" r="r" b="b"/>
              <a:pathLst>
                <a:path w="4060" h="960" extrusionOk="0">
                  <a:moveTo>
                    <a:pt x="0" y="0"/>
                  </a:moveTo>
                  <a:lnTo>
                    <a:pt x="57" y="625"/>
                  </a:lnTo>
                  <a:lnTo>
                    <a:pt x="57" y="652"/>
                  </a:lnTo>
                  <a:cubicBezTo>
                    <a:pt x="981" y="869"/>
                    <a:pt x="1881" y="960"/>
                    <a:pt x="2707" y="960"/>
                  </a:cubicBezTo>
                  <a:cubicBezTo>
                    <a:pt x="3175" y="960"/>
                    <a:pt x="3619" y="931"/>
                    <a:pt x="4030" y="879"/>
                  </a:cubicBezTo>
                  <a:lnTo>
                    <a:pt x="4030" y="709"/>
                  </a:lnTo>
                  <a:lnTo>
                    <a:pt x="4059" y="171"/>
                  </a:lnTo>
                  <a:lnTo>
                    <a:pt x="4059" y="171"/>
                  </a:lnTo>
                  <a:cubicBezTo>
                    <a:pt x="3719" y="227"/>
                    <a:pt x="3405" y="255"/>
                    <a:pt x="3065" y="255"/>
                  </a:cubicBezTo>
                  <a:lnTo>
                    <a:pt x="2043" y="255"/>
                  </a:lnTo>
                  <a:cubicBezTo>
                    <a:pt x="1278" y="198"/>
                    <a:pt x="541" y="84"/>
                    <a:pt x="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2" name="Google Shape;17732;p134"/>
            <p:cNvSpPr/>
            <p:nvPr/>
          </p:nvSpPr>
          <p:spPr>
            <a:xfrm>
              <a:off x="6011275" y="5001575"/>
              <a:ext cx="280250" cy="328450"/>
            </a:xfrm>
            <a:custGeom>
              <a:avLst/>
              <a:gdLst/>
              <a:ahLst/>
              <a:cxnLst/>
              <a:rect l="l" t="t" r="r" b="b"/>
              <a:pathLst>
                <a:path w="11210" h="13138" extrusionOk="0">
                  <a:moveTo>
                    <a:pt x="3973" y="1"/>
                  </a:moveTo>
                  <a:cubicBezTo>
                    <a:pt x="3265" y="682"/>
                    <a:pt x="1733" y="2044"/>
                    <a:pt x="30" y="2441"/>
                  </a:cubicBezTo>
                  <a:lnTo>
                    <a:pt x="1" y="2441"/>
                  </a:lnTo>
                  <a:lnTo>
                    <a:pt x="909" y="3547"/>
                  </a:lnTo>
                  <a:lnTo>
                    <a:pt x="938" y="3576"/>
                  </a:lnTo>
                  <a:lnTo>
                    <a:pt x="1108" y="3774"/>
                  </a:lnTo>
                  <a:lnTo>
                    <a:pt x="1136" y="3830"/>
                  </a:lnTo>
                  <a:lnTo>
                    <a:pt x="1335" y="4057"/>
                  </a:lnTo>
                  <a:lnTo>
                    <a:pt x="1760" y="4598"/>
                  </a:lnTo>
                  <a:lnTo>
                    <a:pt x="1789" y="4625"/>
                  </a:lnTo>
                  <a:lnTo>
                    <a:pt x="2187" y="5108"/>
                  </a:lnTo>
                  <a:lnTo>
                    <a:pt x="2187" y="5136"/>
                  </a:lnTo>
                  <a:lnTo>
                    <a:pt x="7208" y="11294"/>
                  </a:lnTo>
                  <a:lnTo>
                    <a:pt x="8683" y="13137"/>
                  </a:lnTo>
                  <a:lnTo>
                    <a:pt x="10529" y="11748"/>
                  </a:lnTo>
                  <a:lnTo>
                    <a:pt x="10726" y="11605"/>
                  </a:lnTo>
                  <a:lnTo>
                    <a:pt x="11210" y="11237"/>
                  </a:lnTo>
                  <a:lnTo>
                    <a:pt x="10953" y="10783"/>
                  </a:lnTo>
                  <a:lnTo>
                    <a:pt x="10472" y="9932"/>
                  </a:lnTo>
                  <a:cubicBezTo>
                    <a:pt x="10443" y="9989"/>
                    <a:pt x="10415" y="10046"/>
                    <a:pt x="10386" y="10130"/>
                  </a:cubicBezTo>
                  <a:lnTo>
                    <a:pt x="5705" y="2695"/>
                  </a:lnTo>
                  <a:lnTo>
                    <a:pt x="5421" y="2271"/>
                  </a:lnTo>
                  <a:lnTo>
                    <a:pt x="5081" y="1703"/>
                  </a:lnTo>
                  <a:lnTo>
                    <a:pt x="4967" y="1560"/>
                  </a:lnTo>
                  <a:lnTo>
                    <a:pt x="4684" y="1106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3" name="Google Shape;17733;p134"/>
            <p:cNvSpPr/>
            <p:nvPr/>
          </p:nvSpPr>
          <p:spPr>
            <a:xfrm>
              <a:off x="6128350" y="5244750"/>
              <a:ext cx="220625" cy="217950"/>
            </a:xfrm>
            <a:custGeom>
              <a:avLst/>
              <a:gdLst/>
              <a:ahLst/>
              <a:cxnLst/>
              <a:rect l="l" t="t" r="r" b="b"/>
              <a:pathLst>
                <a:path w="8825" h="8718" extrusionOk="0">
                  <a:moveTo>
                    <a:pt x="6150" y="0"/>
                  </a:moveTo>
                  <a:cubicBezTo>
                    <a:pt x="6018" y="0"/>
                    <a:pt x="5870" y="41"/>
                    <a:pt x="5789" y="205"/>
                  </a:cubicBezTo>
                  <a:cubicBezTo>
                    <a:pt x="5760" y="262"/>
                    <a:pt x="5732" y="319"/>
                    <a:pt x="5703" y="403"/>
                  </a:cubicBezTo>
                  <a:cubicBezTo>
                    <a:pt x="5703" y="459"/>
                    <a:pt x="5676" y="516"/>
                    <a:pt x="5676" y="602"/>
                  </a:cubicBezTo>
                  <a:cubicBezTo>
                    <a:pt x="5646" y="1481"/>
                    <a:pt x="3633" y="2162"/>
                    <a:pt x="3633" y="2162"/>
                  </a:cubicBezTo>
                  <a:lnTo>
                    <a:pt x="3406" y="1878"/>
                  </a:lnTo>
                  <a:cubicBezTo>
                    <a:pt x="3250" y="1657"/>
                    <a:pt x="2991" y="1539"/>
                    <a:pt x="2737" y="1539"/>
                  </a:cubicBezTo>
                  <a:cubicBezTo>
                    <a:pt x="2665" y="1539"/>
                    <a:pt x="2594" y="1548"/>
                    <a:pt x="2525" y="1567"/>
                  </a:cubicBezTo>
                  <a:cubicBezTo>
                    <a:pt x="2498" y="1594"/>
                    <a:pt x="2468" y="1594"/>
                    <a:pt x="2441" y="1594"/>
                  </a:cubicBezTo>
                  <a:cubicBezTo>
                    <a:pt x="2384" y="1624"/>
                    <a:pt x="2327" y="1651"/>
                    <a:pt x="2298" y="1681"/>
                  </a:cubicBezTo>
                  <a:lnTo>
                    <a:pt x="1901" y="1908"/>
                  </a:lnTo>
                  <a:cubicBezTo>
                    <a:pt x="1646" y="2078"/>
                    <a:pt x="1503" y="2362"/>
                    <a:pt x="1503" y="2616"/>
                  </a:cubicBezTo>
                  <a:cubicBezTo>
                    <a:pt x="1503" y="2816"/>
                    <a:pt x="1560" y="2986"/>
                    <a:pt x="1674" y="3156"/>
                  </a:cubicBezTo>
                  <a:lnTo>
                    <a:pt x="1192" y="4348"/>
                  </a:lnTo>
                  <a:lnTo>
                    <a:pt x="822" y="5283"/>
                  </a:lnTo>
                  <a:lnTo>
                    <a:pt x="255" y="6645"/>
                  </a:lnTo>
                  <a:cubicBezTo>
                    <a:pt x="1" y="7213"/>
                    <a:pt x="1" y="7866"/>
                    <a:pt x="255" y="8404"/>
                  </a:cubicBezTo>
                  <a:cubicBezTo>
                    <a:pt x="312" y="8518"/>
                    <a:pt x="368" y="8604"/>
                    <a:pt x="455" y="8718"/>
                  </a:cubicBezTo>
                  <a:lnTo>
                    <a:pt x="8824" y="2759"/>
                  </a:lnTo>
                  <a:cubicBezTo>
                    <a:pt x="8740" y="2616"/>
                    <a:pt x="8683" y="2475"/>
                    <a:pt x="8597" y="2362"/>
                  </a:cubicBezTo>
                  <a:cubicBezTo>
                    <a:pt x="7662" y="829"/>
                    <a:pt x="6697" y="375"/>
                    <a:pt x="6697" y="375"/>
                  </a:cubicBezTo>
                  <a:lnTo>
                    <a:pt x="6384" y="35"/>
                  </a:lnTo>
                  <a:cubicBezTo>
                    <a:pt x="6336" y="22"/>
                    <a:pt x="6247" y="0"/>
                    <a:pt x="6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4" name="Google Shape;17734;p134"/>
            <p:cNvSpPr/>
            <p:nvPr/>
          </p:nvSpPr>
          <p:spPr>
            <a:xfrm>
              <a:off x="6265225" y="5250525"/>
              <a:ext cx="34825" cy="101525"/>
            </a:xfrm>
            <a:custGeom>
              <a:avLst/>
              <a:gdLst/>
              <a:ahLst/>
              <a:cxnLst/>
              <a:rect l="l" t="t" r="r" b="b"/>
              <a:pathLst>
                <a:path w="1393" h="4061" extrusionOk="0">
                  <a:moveTo>
                    <a:pt x="1212" y="1"/>
                  </a:moveTo>
                  <a:cubicBezTo>
                    <a:pt x="1184" y="1"/>
                    <a:pt x="1156" y="11"/>
                    <a:pt x="1136" y="31"/>
                  </a:cubicBezTo>
                  <a:cubicBezTo>
                    <a:pt x="1022" y="88"/>
                    <a:pt x="655" y="542"/>
                    <a:pt x="484" y="1250"/>
                  </a:cubicBezTo>
                  <a:cubicBezTo>
                    <a:pt x="314" y="1874"/>
                    <a:pt x="285" y="2868"/>
                    <a:pt x="995" y="4003"/>
                  </a:cubicBezTo>
                  <a:cubicBezTo>
                    <a:pt x="1022" y="4031"/>
                    <a:pt x="1079" y="4060"/>
                    <a:pt x="1136" y="4060"/>
                  </a:cubicBezTo>
                  <a:cubicBezTo>
                    <a:pt x="1165" y="4060"/>
                    <a:pt x="1193" y="4060"/>
                    <a:pt x="1222" y="4031"/>
                  </a:cubicBezTo>
                  <a:cubicBezTo>
                    <a:pt x="1279" y="4003"/>
                    <a:pt x="1306" y="3890"/>
                    <a:pt x="1249" y="3833"/>
                  </a:cubicBezTo>
                  <a:cubicBezTo>
                    <a:pt x="1" y="1817"/>
                    <a:pt x="1249" y="342"/>
                    <a:pt x="1306" y="285"/>
                  </a:cubicBezTo>
                  <a:cubicBezTo>
                    <a:pt x="1363" y="228"/>
                    <a:pt x="1392" y="144"/>
                    <a:pt x="1336" y="88"/>
                  </a:cubicBezTo>
                  <a:cubicBezTo>
                    <a:pt x="1317" y="32"/>
                    <a:pt x="1263" y="1"/>
                    <a:pt x="1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5" name="Google Shape;17735;p134"/>
            <p:cNvSpPr/>
            <p:nvPr/>
          </p:nvSpPr>
          <p:spPr>
            <a:xfrm>
              <a:off x="6153900" y="5341875"/>
              <a:ext cx="40425" cy="15850"/>
            </a:xfrm>
            <a:custGeom>
              <a:avLst/>
              <a:gdLst/>
              <a:ahLst/>
              <a:cxnLst/>
              <a:rect l="l" t="t" r="r" b="b"/>
              <a:pathLst>
                <a:path w="1617" h="634" extrusionOk="0">
                  <a:moveTo>
                    <a:pt x="1436" y="1"/>
                  </a:moveTo>
                  <a:cubicBezTo>
                    <a:pt x="1421" y="1"/>
                    <a:pt x="1405" y="3"/>
                    <a:pt x="1389" y="9"/>
                  </a:cubicBezTo>
                  <a:lnTo>
                    <a:pt x="141" y="320"/>
                  </a:lnTo>
                  <a:cubicBezTo>
                    <a:pt x="57" y="320"/>
                    <a:pt x="0" y="406"/>
                    <a:pt x="27" y="490"/>
                  </a:cubicBezTo>
                  <a:cubicBezTo>
                    <a:pt x="27" y="576"/>
                    <a:pt x="114" y="633"/>
                    <a:pt x="170" y="633"/>
                  </a:cubicBezTo>
                  <a:cubicBezTo>
                    <a:pt x="198" y="633"/>
                    <a:pt x="198" y="633"/>
                    <a:pt x="198" y="604"/>
                  </a:cubicBezTo>
                  <a:lnTo>
                    <a:pt x="1476" y="320"/>
                  </a:lnTo>
                  <a:cubicBezTo>
                    <a:pt x="1560" y="293"/>
                    <a:pt x="1616" y="206"/>
                    <a:pt x="1589" y="122"/>
                  </a:cubicBezTo>
                  <a:cubicBezTo>
                    <a:pt x="1565" y="52"/>
                    <a:pt x="1504" y="1"/>
                    <a:pt x="1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6" name="Google Shape;17736;p134"/>
            <p:cNvSpPr/>
            <p:nvPr/>
          </p:nvSpPr>
          <p:spPr>
            <a:xfrm>
              <a:off x="6143950" y="5364575"/>
              <a:ext cx="41175" cy="16525"/>
            </a:xfrm>
            <a:custGeom>
              <a:avLst/>
              <a:gdLst/>
              <a:ahLst/>
              <a:cxnLst/>
              <a:rect l="l" t="t" r="r" b="b"/>
              <a:pathLst>
                <a:path w="1647" h="661" extrusionOk="0">
                  <a:moveTo>
                    <a:pt x="1482" y="1"/>
                  </a:moveTo>
                  <a:cubicBezTo>
                    <a:pt x="1469" y="1"/>
                    <a:pt x="1457" y="3"/>
                    <a:pt x="1447" y="9"/>
                  </a:cubicBezTo>
                  <a:lnTo>
                    <a:pt x="114" y="349"/>
                  </a:lnTo>
                  <a:cubicBezTo>
                    <a:pt x="28" y="349"/>
                    <a:pt x="1" y="433"/>
                    <a:pt x="1" y="520"/>
                  </a:cubicBezTo>
                  <a:cubicBezTo>
                    <a:pt x="28" y="604"/>
                    <a:pt x="85" y="660"/>
                    <a:pt x="171" y="660"/>
                  </a:cubicBezTo>
                  <a:lnTo>
                    <a:pt x="198" y="633"/>
                  </a:lnTo>
                  <a:lnTo>
                    <a:pt x="1504" y="293"/>
                  </a:lnTo>
                  <a:cubicBezTo>
                    <a:pt x="1590" y="293"/>
                    <a:pt x="1647" y="206"/>
                    <a:pt x="1617" y="122"/>
                  </a:cubicBezTo>
                  <a:cubicBezTo>
                    <a:pt x="1617" y="52"/>
                    <a:pt x="1541" y="1"/>
                    <a:pt x="1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7" name="Google Shape;17737;p134"/>
            <p:cNvSpPr/>
            <p:nvPr/>
          </p:nvSpPr>
          <p:spPr>
            <a:xfrm>
              <a:off x="6134025" y="5303775"/>
              <a:ext cx="219925" cy="164600"/>
            </a:xfrm>
            <a:custGeom>
              <a:avLst/>
              <a:gdLst/>
              <a:ahLst/>
              <a:cxnLst/>
              <a:rect l="l" t="t" r="r" b="b"/>
              <a:pathLst>
                <a:path w="8797" h="6584" extrusionOk="0">
                  <a:moveTo>
                    <a:pt x="8400" y="1"/>
                  </a:moveTo>
                  <a:lnTo>
                    <a:pt x="1" y="6073"/>
                  </a:lnTo>
                  <a:lnTo>
                    <a:pt x="341" y="6584"/>
                  </a:lnTo>
                  <a:lnTo>
                    <a:pt x="8797" y="511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8" name="Google Shape;17738;p134"/>
            <p:cNvSpPr/>
            <p:nvPr/>
          </p:nvSpPr>
          <p:spPr>
            <a:xfrm>
              <a:off x="6033975" y="5029225"/>
              <a:ext cx="101500" cy="73800"/>
            </a:xfrm>
            <a:custGeom>
              <a:avLst/>
              <a:gdLst/>
              <a:ahLst/>
              <a:cxnLst/>
              <a:rect l="l" t="t" r="r" b="b"/>
              <a:pathLst>
                <a:path w="4060" h="2952" extrusionOk="0">
                  <a:moveTo>
                    <a:pt x="3776" y="0"/>
                  </a:moveTo>
                  <a:cubicBezTo>
                    <a:pt x="3435" y="370"/>
                    <a:pt x="3038" y="711"/>
                    <a:pt x="2641" y="995"/>
                  </a:cubicBezTo>
                  <a:cubicBezTo>
                    <a:pt x="2527" y="1079"/>
                    <a:pt x="2414" y="1135"/>
                    <a:pt x="2300" y="1222"/>
                  </a:cubicBezTo>
                  <a:cubicBezTo>
                    <a:pt x="1449" y="1789"/>
                    <a:pt x="568" y="2214"/>
                    <a:pt x="1" y="2441"/>
                  </a:cubicBezTo>
                  <a:lnTo>
                    <a:pt x="30" y="2470"/>
                  </a:lnTo>
                  <a:lnTo>
                    <a:pt x="200" y="2668"/>
                  </a:lnTo>
                  <a:lnTo>
                    <a:pt x="228" y="2724"/>
                  </a:lnTo>
                  <a:lnTo>
                    <a:pt x="427" y="2951"/>
                  </a:lnTo>
                  <a:cubicBezTo>
                    <a:pt x="1987" y="2357"/>
                    <a:pt x="3208" y="1362"/>
                    <a:pt x="4059" y="454"/>
                  </a:cubicBezTo>
                  <a:lnTo>
                    <a:pt x="3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9" name="Google Shape;17739;p134"/>
            <p:cNvSpPr/>
            <p:nvPr/>
          </p:nvSpPr>
          <p:spPr>
            <a:xfrm>
              <a:off x="6055250" y="5058325"/>
              <a:ext cx="98675" cy="70975"/>
            </a:xfrm>
            <a:custGeom>
              <a:avLst/>
              <a:gdLst/>
              <a:ahLst/>
              <a:cxnLst/>
              <a:rect l="l" t="t" r="r" b="b"/>
              <a:pathLst>
                <a:path w="3947" h="2839" extrusionOk="0">
                  <a:moveTo>
                    <a:pt x="3662" y="1"/>
                  </a:moveTo>
                  <a:cubicBezTo>
                    <a:pt x="2498" y="1136"/>
                    <a:pt x="938" y="1958"/>
                    <a:pt x="1" y="2328"/>
                  </a:cubicBezTo>
                  <a:lnTo>
                    <a:pt x="30" y="2355"/>
                  </a:lnTo>
                  <a:lnTo>
                    <a:pt x="428" y="2838"/>
                  </a:lnTo>
                  <a:cubicBezTo>
                    <a:pt x="1930" y="2271"/>
                    <a:pt x="3122" y="1306"/>
                    <a:pt x="3946" y="425"/>
                  </a:cubicBezTo>
                  <a:lnTo>
                    <a:pt x="36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0" name="Google Shape;17740;p134"/>
            <p:cNvSpPr/>
            <p:nvPr/>
          </p:nvSpPr>
          <p:spPr>
            <a:xfrm>
              <a:off x="6034725" y="5029225"/>
              <a:ext cx="103575" cy="73800"/>
            </a:xfrm>
            <a:custGeom>
              <a:avLst/>
              <a:gdLst/>
              <a:ahLst/>
              <a:cxnLst/>
              <a:rect l="l" t="t" r="r" b="b"/>
              <a:pathLst>
                <a:path w="4143" h="2952" extrusionOk="0">
                  <a:moveTo>
                    <a:pt x="3746" y="0"/>
                  </a:moveTo>
                  <a:cubicBezTo>
                    <a:pt x="3405" y="370"/>
                    <a:pt x="3008" y="681"/>
                    <a:pt x="2611" y="995"/>
                  </a:cubicBezTo>
                  <a:cubicBezTo>
                    <a:pt x="2497" y="1079"/>
                    <a:pt x="2384" y="1135"/>
                    <a:pt x="2270" y="1222"/>
                  </a:cubicBezTo>
                  <a:cubicBezTo>
                    <a:pt x="1419" y="1789"/>
                    <a:pt x="568" y="2214"/>
                    <a:pt x="0" y="2470"/>
                  </a:cubicBezTo>
                  <a:lnTo>
                    <a:pt x="170" y="2668"/>
                  </a:lnTo>
                  <a:lnTo>
                    <a:pt x="198" y="2724"/>
                  </a:lnTo>
                  <a:lnTo>
                    <a:pt x="397" y="2951"/>
                  </a:lnTo>
                  <a:cubicBezTo>
                    <a:pt x="1957" y="2357"/>
                    <a:pt x="3262" y="1476"/>
                    <a:pt x="4143" y="597"/>
                  </a:cubicBezTo>
                  <a:lnTo>
                    <a:pt x="4029" y="45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1" name="Google Shape;17741;p134"/>
            <p:cNvSpPr/>
            <p:nvPr/>
          </p:nvSpPr>
          <p:spPr>
            <a:xfrm>
              <a:off x="5538150" y="3486450"/>
              <a:ext cx="57450" cy="13375"/>
            </a:xfrm>
            <a:custGeom>
              <a:avLst/>
              <a:gdLst/>
              <a:ahLst/>
              <a:cxnLst/>
              <a:rect l="l" t="t" r="r" b="b"/>
              <a:pathLst>
                <a:path w="2298" h="535" extrusionOk="0">
                  <a:moveTo>
                    <a:pt x="1175" y="1"/>
                  </a:moveTo>
                  <a:cubicBezTo>
                    <a:pt x="550" y="1"/>
                    <a:pt x="133" y="233"/>
                    <a:pt x="114" y="251"/>
                  </a:cubicBezTo>
                  <a:cubicBezTo>
                    <a:pt x="28" y="281"/>
                    <a:pt x="1" y="394"/>
                    <a:pt x="58" y="451"/>
                  </a:cubicBezTo>
                  <a:cubicBezTo>
                    <a:pt x="85" y="508"/>
                    <a:pt x="142" y="535"/>
                    <a:pt x="198" y="535"/>
                  </a:cubicBezTo>
                  <a:lnTo>
                    <a:pt x="255" y="535"/>
                  </a:lnTo>
                  <a:cubicBezTo>
                    <a:pt x="293" y="517"/>
                    <a:pt x="637" y="319"/>
                    <a:pt x="1159" y="319"/>
                  </a:cubicBezTo>
                  <a:cubicBezTo>
                    <a:pt x="1416" y="319"/>
                    <a:pt x="1716" y="367"/>
                    <a:pt x="2044" y="508"/>
                  </a:cubicBezTo>
                  <a:cubicBezTo>
                    <a:pt x="2065" y="514"/>
                    <a:pt x="2085" y="518"/>
                    <a:pt x="2106" y="518"/>
                  </a:cubicBezTo>
                  <a:cubicBezTo>
                    <a:pt x="2167" y="518"/>
                    <a:pt x="2221" y="486"/>
                    <a:pt x="2241" y="421"/>
                  </a:cubicBezTo>
                  <a:cubicBezTo>
                    <a:pt x="2298" y="337"/>
                    <a:pt x="2241" y="251"/>
                    <a:pt x="2157" y="194"/>
                  </a:cubicBezTo>
                  <a:cubicBezTo>
                    <a:pt x="1798" y="51"/>
                    <a:pt x="1464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2" name="Google Shape;17742;p134"/>
            <p:cNvSpPr/>
            <p:nvPr/>
          </p:nvSpPr>
          <p:spPr>
            <a:xfrm>
              <a:off x="6112750" y="3994850"/>
              <a:ext cx="59600" cy="15725"/>
            </a:xfrm>
            <a:custGeom>
              <a:avLst/>
              <a:gdLst/>
              <a:ahLst/>
              <a:cxnLst/>
              <a:rect l="l" t="t" r="r" b="b"/>
              <a:pathLst>
                <a:path w="2384" h="629" extrusionOk="0">
                  <a:moveTo>
                    <a:pt x="1676" y="1"/>
                  </a:moveTo>
                  <a:cubicBezTo>
                    <a:pt x="878" y="1"/>
                    <a:pt x="160" y="323"/>
                    <a:pt x="114" y="345"/>
                  </a:cubicBezTo>
                  <a:cubicBezTo>
                    <a:pt x="28" y="375"/>
                    <a:pt x="0" y="459"/>
                    <a:pt x="28" y="545"/>
                  </a:cubicBezTo>
                  <a:cubicBezTo>
                    <a:pt x="57" y="602"/>
                    <a:pt x="114" y="629"/>
                    <a:pt x="171" y="629"/>
                  </a:cubicBezTo>
                  <a:lnTo>
                    <a:pt x="255" y="629"/>
                  </a:lnTo>
                  <a:cubicBezTo>
                    <a:pt x="255" y="629"/>
                    <a:pt x="923" y="314"/>
                    <a:pt x="1645" y="314"/>
                  </a:cubicBezTo>
                  <a:cubicBezTo>
                    <a:pt x="1816" y="314"/>
                    <a:pt x="1989" y="331"/>
                    <a:pt x="2157" y="375"/>
                  </a:cubicBezTo>
                  <a:cubicBezTo>
                    <a:pt x="2241" y="375"/>
                    <a:pt x="2327" y="318"/>
                    <a:pt x="2354" y="232"/>
                  </a:cubicBezTo>
                  <a:cubicBezTo>
                    <a:pt x="2384" y="148"/>
                    <a:pt x="2327" y="61"/>
                    <a:pt x="2241" y="61"/>
                  </a:cubicBezTo>
                  <a:cubicBezTo>
                    <a:pt x="2053" y="18"/>
                    <a:pt x="1863" y="1"/>
                    <a:pt x="16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3" name="Google Shape;17743;p134"/>
            <p:cNvSpPr/>
            <p:nvPr/>
          </p:nvSpPr>
          <p:spPr>
            <a:xfrm>
              <a:off x="5750225" y="3200825"/>
              <a:ext cx="95075" cy="35125"/>
            </a:xfrm>
            <a:custGeom>
              <a:avLst/>
              <a:gdLst/>
              <a:ahLst/>
              <a:cxnLst/>
              <a:rect l="l" t="t" r="r" b="b"/>
              <a:pathLst>
                <a:path w="3803" h="1405" extrusionOk="0">
                  <a:moveTo>
                    <a:pt x="2023" y="1"/>
                  </a:moveTo>
                  <a:cubicBezTo>
                    <a:pt x="1989" y="1"/>
                    <a:pt x="1971" y="9"/>
                    <a:pt x="1960" y="15"/>
                  </a:cubicBezTo>
                  <a:cubicBezTo>
                    <a:pt x="1873" y="42"/>
                    <a:pt x="1789" y="99"/>
                    <a:pt x="1703" y="129"/>
                  </a:cubicBezTo>
                  <a:cubicBezTo>
                    <a:pt x="1562" y="213"/>
                    <a:pt x="1476" y="383"/>
                    <a:pt x="1476" y="553"/>
                  </a:cubicBezTo>
                  <a:lnTo>
                    <a:pt x="1676" y="1007"/>
                  </a:lnTo>
                  <a:cubicBezTo>
                    <a:pt x="1374" y="890"/>
                    <a:pt x="992" y="773"/>
                    <a:pt x="654" y="773"/>
                  </a:cubicBezTo>
                  <a:cubicBezTo>
                    <a:pt x="421" y="773"/>
                    <a:pt x="209" y="829"/>
                    <a:pt x="57" y="980"/>
                  </a:cubicBezTo>
                  <a:cubicBezTo>
                    <a:pt x="1" y="1064"/>
                    <a:pt x="1" y="1150"/>
                    <a:pt x="57" y="1207"/>
                  </a:cubicBezTo>
                  <a:cubicBezTo>
                    <a:pt x="101" y="1235"/>
                    <a:pt x="143" y="1250"/>
                    <a:pt x="182" y="1250"/>
                  </a:cubicBezTo>
                  <a:cubicBezTo>
                    <a:pt x="221" y="1250"/>
                    <a:pt x="256" y="1235"/>
                    <a:pt x="284" y="1207"/>
                  </a:cubicBezTo>
                  <a:cubicBezTo>
                    <a:pt x="359" y="1123"/>
                    <a:pt x="483" y="1088"/>
                    <a:pt x="635" y="1088"/>
                  </a:cubicBezTo>
                  <a:cubicBezTo>
                    <a:pt x="947" y="1088"/>
                    <a:pt x="1379" y="1234"/>
                    <a:pt x="1760" y="1404"/>
                  </a:cubicBezTo>
                  <a:lnTo>
                    <a:pt x="1846" y="1404"/>
                  </a:lnTo>
                  <a:cubicBezTo>
                    <a:pt x="1903" y="1404"/>
                    <a:pt x="1960" y="1404"/>
                    <a:pt x="1987" y="1348"/>
                  </a:cubicBezTo>
                  <a:cubicBezTo>
                    <a:pt x="2073" y="1291"/>
                    <a:pt x="2100" y="1177"/>
                    <a:pt x="2044" y="1093"/>
                  </a:cubicBezTo>
                  <a:lnTo>
                    <a:pt x="1789" y="496"/>
                  </a:lnTo>
                  <a:cubicBezTo>
                    <a:pt x="1789" y="469"/>
                    <a:pt x="1817" y="412"/>
                    <a:pt x="1846" y="412"/>
                  </a:cubicBezTo>
                  <a:cubicBezTo>
                    <a:pt x="1903" y="383"/>
                    <a:pt x="1987" y="326"/>
                    <a:pt x="2044" y="299"/>
                  </a:cubicBezTo>
                  <a:cubicBezTo>
                    <a:pt x="2243" y="356"/>
                    <a:pt x="2952" y="810"/>
                    <a:pt x="3519" y="1234"/>
                  </a:cubicBezTo>
                  <a:cubicBezTo>
                    <a:pt x="3553" y="1256"/>
                    <a:pt x="3585" y="1266"/>
                    <a:pt x="3617" y="1266"/>
                  </a:cubicBezTo>
                  <a:cubicBezTo>
                    <a:pt x="3666" y="1266"/>
                    <a:pt x="3711" y="1242"/>
                    <a:pt x="3746" y="1207"/>
                  </a:cubicBezTo>
                  <a:cubicBezTo>
                    <a:pt x="3803" y="1121"/>
                    <a:pt x="3776" y="1037"/>
                    <a:pt x="3719" y="980"/>
                  </a:cubicBezTo>
                  <a:cubicBezTo>
                    <a:pt x="2525" y="125"/>
                    <a:pt x="2154" y="1"/>
                    <a:pt x="2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4" name="Google Shape;17744;p134"/>
            <p:cNvSpPr/>
            <p:nvPr/>
          </p:nvSpPr>
          <p:spPr>
            <a:xfrm>
              <a:off x="5750225" y="3171350"/>
              <a:ext cx="47575" cy="45475"/>
            </a:xfrm>
            <a:custGeom>
              <a:avLst/>
              <a:gdLst/>
              <a:ahLst/>
              <a:cxnLst/>
              <a:rect l="l" t="t" r="r" b="b"/>
              <a:pathLst>
                <a:path w="1903" h="1819" extrusionOk="0">
                  <a:moveTo>
                    <a:pt x="822" y="0"/>
                  </a:moveTo>
                  <a:cubicBezTo>
                    <a:pt x="771" y="0"/>
                    <a:pt x="729" y="32"/>
                    <a:pt x="711" y="86"/>
                  </a:cubicBezTo>
                  <a:cubicBezTo>
                    <a:pt x="1" y="1278"/>
                    <a:pt x="87" y="1421"/>
                    <a:pt x="144" y="1478"/>
                  </a:cubicBezTo>
                  <a:cubicBezTo>
                    <a:pt x="171" y="1535"/>
                    <a:pt x="257" y="1619"/>
                    <a:pt x="568" y="1762"/>
                  </a:cubicBezTo>
                  <a:cubicBezTo>
                    <a:pt x="625" y="1789"/>
                    <a:pt x="682" y="1818"/>
                    <a:pt x="738" y="1818"/>
                  </a:cubicBezTo>
                  <a:cubicBezTo>
                    <a:pt x="852" y="1818"/>
                    <a:pt x="995" y="1762"/>
                    <a:pt x="1052" y="1648"/>
                  </a:cubicBezTo>
                  <a:lnTo>
                    <a:pt x="1846" y="654"/>
                  </a:lnTo>
                  <a:cubicBezTo>
                    <a:pt x="1903" y="597"/>
                    <a:pt x="1873" y="484"/>
                    <a:pt x="1817" y="427"/>
                  </a:cubicBezTo>
                  <a:cubicBezTo>
                    <a:pt x="1795" y="406"/>
                    <a:pt x="1766" y="396"/>
                    <a:pt x="1734" y="396"/>
                  </a:cubicBezTo>
                  <a:cubicBezTo>
                    <a:pt x="1682" y="396"/>
                    <a:pt x="1625" y="421"/>
                    <a:pt x="1590" y="456"/>
                  </a:cubicBezTo>
                  <a:lnTo>
                    <a:pt x="825" y="1448"/>
                  </a:lnTo>
                  <a:cubicBezTo>
                    <a:pt x="807" y="1482"/>
                    <a:pt x="780" y="1496"/>
                    <a:pt x="756" y="1496"/>
                  </a:cubicBezTo>
                  <a:cubicBezTo>
                    <a:pt x="738" y="1496"/>
                    <a:pt x="722" y="1489"/>
                    <a:pt x="711" y="1478"/>
                  </a:cubicBezTo>
                  <a:cubicBezTo>
                    <a:pt x="541" y="1392"/>
                    <a:pt x="455" y="1364"/>
                    <a:pt x="427" y="1335"/>
                  </a:cubicBezTo>
                  <a:cubicBezTo>
                    <a:pt x="455" y="1165"/>
                    <a:pt x="738" y="654"/>
                    <a:pt x="965" y="229"/>
                  </a:cubicBezTo>
                  <a:cubicBezTo>
                    <a:pt x="1022" y="173"/>
                    <a:pt x="995" y="59"/>
                    <a:pt x="909" y="30"/>
                  </a:cubicBezTo>
                  <a:cubicBezTo>
                    <a:pt x="879" y="10"/>
                    <a:pt x="8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5" name="Google Shape;17745;p134"/>
            <p:cNvSpPr/>
            <p:nvPr/>
          </p:nvSpPr>
          <p:spPr>
            <a:xfrm>
              <a:off x="5990725" y="3699175"/>
              <a:ext cx="62450" cy="226275"/>
            </a:xfrm>
            <a:custGeom>
              <a:avLst/>
              <a:gdLst/>
              <a:ahLst/>
              <a:cxnLst/>
              <a:rect l="l" t="t" r="r" b="b"/>
              <a:pathLst>
                <a:path w="2498" h="9051" extrusionOk="0">
                  <a:moveTo>
                    <a:pt x="1390" y="0"/>
                  </a:moveTo>
                  <a:cubicBezTo>
                    <a:pt x="1390" y="0"/>
                    <a:pt x="1" y="992"/>
                    <a:pt x="1" y="3887"/>
                  </a:cubicBezTo>
                  <a:cubicBezTo>
                    <a:pt x="28" y="7405"/>
                    <a:pt x="1930" y="9051"/>
                    <a:pt x="1930" y="9051"/>
                  </a:cubicBezTo>
                  <a:lnTo>
                    <a:pt x="1987" y="7802"/>
                  </a:lnTo>
                  <a:cubicBezTo>
                    <a:pt x="58" y="3206"/>
                    <a:pt x="2498" y="454"/>
                    <a:pt x="2498" y="454"/>
                  </a:cubicBezTo>
                  <a:lnTo>
                    <a:pt x="1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6" name="Google Shape;17746;p134"/>
            <p:cNvSpPr/>
            <p:nvPr/>
          </p:nvSpPr>
          <p:spPr>
            <a:xfrm>
              <a:off x="5703400" y="3682150"/>
              <a:ext cx="68125" cy="143325"/>
            </a:xfrm>
            <a:custGeom>
              <a:avLst/>
              <a:gdLst/>
              <a:ahLst/>
              <a:cxnLst/>
              <a:rect l="l" t="t" r="r" b="b"/>
              <a:pathLst>
                <a:path w="2725" h="5733" extrusionOk="0">
                  <a:moveTo>
                    <a:pt x="2214" y="0"/>
                  </a:moveTo>
                  <a:cubicBezTo>
                    <a:pt x="2214" y="0"/>
                    <a:pt x="852" y="4200"/>
                    <a:pt x="1" y="5419"/>
                  </a:cubicBezTo>
                  <a:lnTo>
                    <a:pt x="257" y="5732"/>
                  </a:lnTo>
                  <a:cubicBezTo>
                    <a:pt x="257" y="5732"/>
                    <a:pt x="2471" y="2781"/>
                    <a:pt x="2725" y="141"/>
                  </a:cubicBezTo>
                  <a:lnTo>
                    <a:pt x="2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47" name="Google Shape;17747;p134"/>
          <p:cNvGrpSpPr/>
          <p:nvPr/>
        </p:nvGrpSpPr>
        <p:grpSpPr>
          <a:xfrm>
            <a:off x="5514056" y="4003880"/>
            <a:ext cx="1088778" cy="572708"/>
            <a:chOff x="2729725" y="4404700"/>
            <a:chExt cx="1144275" cy="601900"/>
          </a:xfrm>
        </p:grpSpPr>
        <p:sp>
          <p:nvSpPr>
            <p:cNvPr id="17748" name="Google Shape;17748;p134"/>
            <p:cNvSpPr/>
            <p:nvPr/>
          </p:nvSpPr>
          <p:spPr>
            <a:xfrm>
              <a:off x="3007125" y="4700800"/>
              <a:ext cx="866875" cy="255400"/>
            </a:xfrm>
            <a:custGeom>
              <a:avLst/>
              <a:gdLst/>
              <a:ahLst/>
              <a:cxnLst/>
              <a:rect l="l" t="t" r="r" b="b"/>
              <a:pathLst>
                <a:path w="34675" h="10216" extrusionOk="0">
                  <a:moveTo>
                    <a:pt x="6278" y="1"/>
                  </a:moveTo>
                  <a:cubicBezTo>
                    <a:pt x="6266" y="1"/>
                    <a:pt x="6255" y="1"/>
                    <a:pt x="6243" y="1"/>
                  </a:cubicBezTo>
                  <a:cubicBezTo>
                    <a:pt x="0" y="28"/>
                    <a:pt x="84" y="10216"/>
                    <a:pt x="84" y="10216"/>
                  </a:cubicBezTo>
                  <a:lnTo>
                    <a:pt x="34674" y="10216"/>
                  </a:lnTo>
                  <a:cubicBezTo>
                    <a:pt x="34060" y="8434"/>
                    <a:pt x="31290" y="6387"/>
                    <a:pt x="28717" y="6387"/>
                  </a:cubicBezTo>
                  <a:cubicBezTo>
                    <a:pt x="27724" y="6387"/>
                    <a:pt x="26761" y="6692"/>
                    <a:pt x="25962" y="7435"/>
                  </a:cubicBezTo>
                  <a:cubicBezTo>
                    <a:pt x="25564" y="7802"/>
                    <a:pt x="25144" y="7955"/>
                    <a:pt x="24706" y="7955"/>
                  </a:cubicBezTo>
                  <a:cubicBezTo>
                    <a:pt x="22468" y="7955"/>
                    <a:pt x="19780" y="3957"/>
                    <a:pt x="17406" y="3957"/>
                  </a:cubicBezTo>
                  <a:cubicBezTo>
                    <a:pt x="16862" y="3957"/>
                    <a:pt x="16335" y="4167"/>
                    <a:pt x="15834" y="4682"/>
                  </a:cubicBezTo>
                  <a:cubicBezTo>
                    <a:pt x="15315" y="5215"/>
                    <a:pt x="14876" y="5436"/>
                    <a:pt x="14477" y="5436"/>
                  </a:cubicBezTo>
                  <a:cubicBezTo>
                    <a:pt x="12498" y="5436"/>
                    <a:pt x="11466" y="1"/>
                    <a:pt x="6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9" name="Google Shape;17749;p134"/>
            <p:cNvSpPr/>
            <p:nvPr/>
          </p:nvSpPr>
          <p:spPr>
            <a:xfrm>
              <a:off x="2731875" y="4406400"/>
              <a:ext cx="531325" cy="564675"/>
            </a:xfrm>
            <a:custGeom>
              <a:avLst/>
              <a:gdLst/>
              <a:ahLst/>
              <a:cxnLst/>
              <a:rect l="l" t="t" r="r" b="b"/>
              <a:pathLst>
                <a:path w="21253" h="22587" extrusionOk="0">
                  <a:moveTo>
                    <a:pt x="7719" y="0"/>
                  </a:moveTo>
                  <a:cubicBezTo>
                    <a:pt x="7719" y="0"/>
                    <a:pt x="5476" y="7975"/>
                    <a:pt x="11946" y="19381"/>
                  </a:cubicBezTo>
                  <a:cubicBezTo>
                    <a:pt x="11946" y="19381"/>
                    <a:pt x="6880" y="10753"/>
                    <a:pt x="195" y="10753"/>
                  </a:cubicBezTo>
                  <a:cubicBezTo>
                    <a:pt x="131" y="10753"/>
                    <a:pt x="66" y="10754"/>
                    <a:pt x="1" y="10755"/>
                  </a:cubicBezTo>
                  <a:cubicBezTo>
                    <a:pt x="2441" y="21338"/>
                    <a:pt x="10386" y="20714"/>
                    <a:pt x="11775" y="22587"/>
                  </a:cubicBezTo>
                  <a:lnTo>
                    <a:pt x="16685" y="20516"/>
                  </a:lnTo>
                  <a:cubicBezTo>
                    <a:pt x="16685" y="20516"/>
                    <a:pt x="21253" y="10442"/>
                    <a:pt x="18075" y="6072"/>
                  </a:cubicBezTo>
                  <a:lnTo>
                    <a:pt x="18075" y="6072"/>
                  </a:lnTo>
                  <a:cubicBezTo>
                    <a:pt x="16996" y="6810"/>
                    <a:pt x="15294" y="9847"/>
                    <a:pt x="14840" y="16912"/>
                  </a:cubicBezTo>
                  <a:cubicBezTo>
                    <a:pt x="15550" y="4059"/>
                    <a:pt x="7719" y="0"/>
                    <a:pt x="7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0" name="Google Shape;17750;p134"/>
            <p:cNvSpPr/>
            <p:nvPr/>
          </p:nvSpPr>
          <p:spPr>
            <a:xfrm>
              <a:off x="2922675" y="4404700"/>
              <a:ext cx="161775" cy="503275"/>
            </a:xfrm>
            <a:custGeom>
              <a:avLst/>
              <a:gdLst/>
              <a:ahLst/>
              <a:cxnLst/>
              <a:rect l="l" t="t" r="r" b="b"/>
              <a:pathLst>
                <a:path w="6471" h="20131" extrusionOk="0">
                  <a:moveTo>
                    <a:pt x="101" y="0"/>
                  </a:moveTo>
                  <a:cubicBezTo>
                    <a:pt x="88" y="0"/>
                    <a:pt x="74" y="3"/>
                    <a:pt x="57" y="11"/>
                  </a:cubicBezTo>
                  <a:cubicBezTo>
                    <a:pt x="30" y="11"/>
                    <a:pt x="1" y="68"/>
                    <a:pt x="30" y="98"/>
                  </a:cubicBezTo>
                  <a:lnTo>
                    <a:pt x="6329" y="20074"/>
                  </a:lnTo>
                  <a:cubicBezTo>
                    <a:pt x="6329" y="20101"/>
                    <a:pt x="6357" y="20130"/>
                    <a:pt x="6386" y="20130"/>
                  </a:cubicBezTo>
                  <a:lnTo>
                    <a:pt x="6413" y="20130"/>
                  </a:lnTo>
                  <a:cubicBezTo>
                    <a:pt x="6470" y="20101"/>
                    <a:pt x="6470" y="20074"/>
                    <a:pt x="6470" y="20017"/>
                  </a:cubicBezTo>
                  <a:lnTo>
                    <a:pt x="171" y="41"/>
                  </a:lnTo>
                  <a:cubicBezTo>
                    <a:pt x="152" y="20"/>
                    <a:pt x="13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1" name="Google Shape;17751;p134"/>
            <p:cNvSpPr/>
            <p:nvPr/>
          </p:nvSpPr>
          <p:spPr>
            <a:xfrm>
              <a:off x="2729725" y="4673300"/>
              <a:ext cx="302225" cy="270825"/>
            </a:xfrm>
            <a:custGeom>
              <a:avLst/>
              <a:gdLst/>
              <a:ahLst/>
              <a:cxnLst/>
              <a:rect l="l" t="t" r="r" b="b"/>
              <a:pathLst>
                <a:path w="12089" h="10833" extrusionOk="0">
                  <a:moveTo>
                    <a:pt x="76" y="0"/>
                  </a:moveTo>
                  <a:cubicBezTo>
                    <a:pt x="58" y="0"/>
                    <a:pt x="44" y="8"/>
                    <a:pt x="30" y="23"/>
                  </a:cubicBezTo>
                  <a:cubicBezTo>
                    <a:pt x="1" y="50"/>
                    <a:pt x="1" y="107"/>
                    <a:pt x="30" y="136"/>
                  </a:cubicBezTo>
                  <a:lnTo>
                    <a:pt x="11948" y="10832"/>
                  </a:lnTo>
                  <a:lnTo>
                    <a:pt x="12004" y="10832"/>
                  </a:lnTo>
                  <a:cubicBezTo>
                    <a:pt x="12004" y="10832"/>
                    <a:pt x="12032" y="10832"/>
                    <a:pt x="12061" y="10805"/>
                  </a:cubicBezTo>
                  <a:cubicBezTo>
                    <a:pt x="12088" y="10776"/>
                    <a:pt x="12061" y="10719"/>
                    <a:pt x="12032" y="10719"/>
                  </a:cubicBezTo>
                  <a:lnTo>
                    <a:pt x="144" y="23"/>
                  </a:lnTo>
                  <a:cubicBezTo>
                    <a:pt x="115" y="8"/>
                    <a:pt x="9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2" name="Google Shape;17752;p134"/>
            <p:cNvSpPr/>
            <p:nvPr/>
          </p:nvSpPr>
          <p:spPr>
            <a:xfrm>
              <a:off x="3121300" y="4556500"/>
              <a:ext cx="63875" cy="338700"/>
            </a:xfrm>
            <a:custGeom>
              <a:avLst/>
              <a:gdLst/>
              <a:ahLst/>
              <a:cxnLst/>
              <a:rect l="l" t="t" r="r" b="b"/>
              <a:pathLst>
                <a:path w="2555" h="13548" extrusionOk="0">
                  <a:moveTo>
                    <a:pt x="2471" y="1"/>
                  </a:moveTo>
                  <a:cubicBezTo>
                    <a:pt x="2444" y="1"/>
                    <a:pt x="2414" y="27"/>
                    <a:pt x="2414" y="68"/>
                  </a:cubicBezTo>
                  <a:lnTo>
                    <a:pt x="1" y="13434"/>
                  </a:lnTo>
                  <a:cubicBezTo>
                    <a:pt x="1" y="13491"/>
                    <a:pt x="30" y="13518"/>
                    <a:pt x="57" y="13548"/>
                  </a:cubicBezTo>
                  <a:lnTo>
                    <a:pt x="87" y="13548"/>
                  </a:lnTo>
                  <a:cubicBezTo>
                    <a:pt x="114" y="13548"/>
                    <a:pt x="144" y="13518"/>
                    <a:pt x="144" y="13461"/>
                  </a:cubicBezTo>
                  <a:lnTo>
                    <a:pt x="2554" y="98"/>
                  </a:lnTo>
                  <a:cubicBezTo>
                    <a:pt x="2554" y="41"/>
                    <a:pt x="2554" y="12"/>
                    <a:pt x="2498" y="12"/>
                  </a:cubicBezTo>
                  <a:cubicBezTo>
                    <a:pt x="2490" y="4"/>
                    <a:pt x="2481" y="1"/>
                    <a:pt x="2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3" name="Google Shape;17753;p134"/>
            <p:cNvSpPr/>
            <p:nvPr/>
          </p:nvSpPr>
          <p:spPr>
            <a:xfrm>
              <a:off x="2919150" y="4582025"/>
              <a:ext cx="76650" cy="44300"/>
            </a:xfrm>
            <a:custGeom>
              <a:avLst/>
              <a:gdLst/>
              <a:ahLst/>
              <a:cxnLst/>
              <a:rect l="l" t="t" r="r" b="b"/>
              <a:pathLst>
                <a:path w="3066" h="1772" extrusionOk="0">
                  <a:moveTo>
                    <a:pt x="99" y="1"/>
                  </a:moveTo>
                  <a:cubicBezTo>
                    <a:pt x="69" y="1"/>
                    <a:pt x="49" y="21"/>
                    <a:pt x="28" y="42"/>
                  </a:cubicBezTo>
                  <a:cubicBezTo>
                    <a:pt x="1" y="69"/>
                    <a:pt x="28" y="126"/>
                    <a:pt x="58" y="155"/>
                  </a:cubicBezTo>
                  <a:lnTo>
                    <a:pt x="2952" y="1771"/>
                  </a:lnTo>
                  <a:lnTo>
                    <a:pt x="2979" y="1771"/>
                  </a:lnTo>
                  <a:cubicBezTo>
                    <a:pt x="3009" y="1771"/>
                    <a:pt x="3036" y="1771"/>
                    <a:pt x="3065" y="1744"/>
                  </a:cubicBezTo>
                  <a:cubicBezTo>
                    <a:pt x="3065" y="1687"/>
                    <a:pt x="3065" y="1658"/>
                    <a:pt x="3009" y="1631"/>
                  </a:cubicBezTo>
                  <a:lnTo>
                    <a:pt x="142" y="12"/>
                  </a:lnTo>
                  <a:cubicBezTo>
                    <a:pt x="125" y="4"/>
                    <a:pt x="111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4" name="Google Shape;17754;p134"/>
            <p:cNvSpPr/>
            <p:nvPr/>
          </p:nvSpPr>
          <p:spPr>
            <a:xfrm>
              <a:off x="2965250" y="4481775"/>
              <a:ext cx="47575" cy="60850"/>
            </a:xfrm>
            <a:custGeom>
              <a:avLst/>
              <a:gdLst/>
              <a:ahLst/>
              <a:cxnLst/>
              <a:rect l="l" t="t" r="r" b="b"/>
              <a:pathLst>
                <a:path w="1903" h="2434" extrusionOk="0">
                  <a:moveTo>
                    <a:pt x="1791" y="0"/>
                  </a:moveTo>
                  <a:cubicBezTo>
                    <a:pt x="1774" y="0"/>
                    <a:pt x="1759" y="8"/>
                    <a:pt x="1759" y="22"/>
                  </a:cubicBezTo>
                  <a:lnTo>
                    <a:pt x="30" y="2320"/>
                  </a:lnTo>
                  <a:cubicBezTo>
                    <a:pt x="0" y="2349"/>
                    <a:pt x="0" y="2406"/>
                    <a:pt x="30" y="2433"/>
                  </a:cubicBezTo>
                  <a:lnTo>
                    <a:pt x="86" y="2433"/>
                  </a:lnTo>
                  <a:cubicBezTo>
                    <a:pt x="114" y="2433"/>
                    <a:pt x="143" y="2433"/>
                    <a:pt x="143" y="2406"/>
                  </a:cubicBezTo>
                  <a:lnTo>
                    <a:pt x="1873" y="136"/>
                  </a:lnTo>
                  <a:cubicBezTo>
                    <a:pt x="1902" y="106"/>
                    <a:pt x="1902" y="50"/>
                    <a:pt x="1846" y="22"/>
                  </a:cubicBezTo>
                  <a:cubicBezTo>
                    <a:pt x="1831" y="8"/>
                    <a:pt x="1809" y="0"/>
                    <a:pt x="1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5" name="Google Shape;17755;p134"/>
            <p:cNvSpPr/>
            <p:nvPr/>
          </p:nvSpPr>
          <p:spPr>
            <a:xfrm>
              <a:off x="3012050" y="4626475"/>
              <a:ext cx="69550" cy="63700"/>
            </a:xfrm>
            <a:custGeom>
              <a:avLst/>
              <a:gdLst/>
              <a:ahLst/>
              <a:cxnLst/>
              <a:rect l="l" t="t" r="r" b="b"/>
              <a:pathLst>
                <a:path w="2782" h="2548" extrusionOk="0">
                  <a:moveTo>
                    <a:pt x="2687" y="1"/>
                  </a:moveTo>
                  <a:cubicBezTo>
                    <a:pt x="2669" y="1"/>
                    <a:pt x="2654" y="8"/>
                    <a:pt x="2641" y="23"/>
                  </a:cubicBezTo>
                  <a:lnTo>
                    <a:pt x="30" y="2434"/>
                  </a:lnTo>
                  <a:cubicBezTo>
                    <a:pt x="1" y="2463"/>
                    <a:pt x="1" y="2490"/>
                    <a:pt x="30" y="2547"/>
                  </a:cubicBezTo>
                  <a:lnTo>
                    <a:pt x="114" y="2547"/>
                  </a:lnTo>
                  <a:lnTo>
                    <a:pt x="2725" y="136"/>
                  </a:lnTo>
                  <a:cubicBezTo>
                    <a:pt x="2754" y="107"/>
                    <a:pt x="2782" y="50"/>
                    <a:pt x="2754" y="23"/>
                  </a:cubicBezTo>
                  <a:cubicBezTo>
                    <a:pt x="2726" y="8"/>
                    <a:pt x="2704" y="1"/>
                    <a:pt x="2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6" name="Google Shape;17756;p134"/>
            <p:cNvSpPr/>
            <p:nvPr/>
          </p:nvSpPr>
          <p:spPr>
            <a:xfrm>
              <a:off x="2849650" y="4718950"/>
              <a:ext cx="25550" cy="65600"/>
            </a:xfrm>
            <a:custGeom>
              <a:avLst/>
              <a:gdLst/>
              <a:ahLst/>
              <a:cxnLst/>
              <a:rect l="l" t="t" r="r" b="b"/>
              <a:pathLst>
                <a:path w="1022" h="2624" extrusionOk="0">
                  <a:moveTo>
                    <a:pt x="924" y="1"/>
                  </a:moveTo>
                  <a:cubicBezTo>
                    <a:pt x="892" y="1"/>
                    <a:pt x="871" y="28"/>
                    <a:pt x="851" y="69"/>
                  </a:cubicBezTo>
                  <a:lnTo>
                    <a:pt x="0" y="2537"/>
                  </a:lnTo>
                  <a:cubicBezTo>
                    <a:pt x="0" y="2566"/>
                    <a:pt x="27" y="2623"/>
                    <a:pt x="57" y="2623"/>
                  </a:cubicBezTo>
                  <a:lnTo>
                    <a:pt x="84" y="2623"/>
                  </a:lnTo>
                  <a:cubicBezTo>
                    <a:pt x="114" y="2623"/>
                    <a:pt x="141" y="2623"/>
                    <a:pt x="141" y="2566"/>
                  </a:cubicBezTo>
                  <a:lnTo>
                    <a:pt x="992" y="97"/>
                  </a:lnTo>
                  <a:cubicBezTo>
                    <a:pt x="1022" y="69"/>
                    <a:pt x="992" y="13"/>
                    <a:pt x="965" y="13"/>
                  </a:cubicBezTo>
                  <a:cubicBezTo>
                    <a:pt x="950" y="5"/>
                    <a:pt x="936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7" name="Google Shape;17757;p134"/>
            <p:cNvSpPr/>
            <p:nvPr/>
          </p:nvSpPr>
          <p:spPr>
            <a:xfrm>
              <a:off x="3130550" y="4645475"/>
              <a:ext cx="34750" cy="25575"/>
            </a:xfrm>
            <a:custGeom>
              <a:avLst/>
              <a:gdLst/>
              <a:ahLst/>
              <a:cxnLst/>
              <a:rect l="l" t="t" r="r" b="b"/>
              <a:pathLst>
                <a:path w="1390" h="1023" extrusionOk="0">
                  <a:moveTo>
                    <a:pt x="141" y="1"/>
                  </a:moveTo>
                  <a:cubicBezTo>
                    <a:pt x="114" y="1"/>
                    <a:pt x="57" y="1"/>
                    <a:pt x="28" y="28"/>
                  </a:cubicBezTo>
                  <a:cubicBezTo>
                    <a:pt x="1" y="57"/>
                    <a:pt x="28" y="114"/>
                    <a:pt x="57" y="141"/>
                  </a:cubicBezTo>
                  <a:lnTo>
                    <a:pt x="1276" y="1022"/>
                  </a:lnTo>
                  <a:lnTo>
                    <a:pt x="1306" y="1022"/>
                  </a:lnTo>
                  <a:cubicBezTo>
                    <a:pt x="1333" y="1022"/>
                    <a:pt x="1363" y="1022"/>
                    <a:pt x="1390" y="993"/>
                  </a:cubicBezTo>
                  <a:cubicBezTo>
                    <a:pt x="1390" y="965"/>
                    <a:pt x="1390" y="909"/>
                    <a:pt x="1363" y="879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8" name="Google Shape;17758;p134"/>
            <p:cNvSpPr/>
            <p:nvPr/>
          </p:nvSpPr>
          <p:spPr>
            <a:xfrm>
              <a:off x="3167450" y="4622050"/>
              <a:ext cx="41150" cy="15625"/>
            </a:xfrm>
            <a:custGeom>
              <a:avLst/>
              <a:gdLst/>
              <a:ahLst/>
              <a:cxnLst/>
              <a:rect l="l" t="t" r="r" b="b"/>
              <a:pathLst>
                <a:path w="1646" h="625" extrusionOk="0">
                  <a:moveTo>
                    <a:pt x="1532" y="0"/>
                  </a:moveTo>
                  <a:lnTo>
                    <a:pt x="57" y="484"/>
                  </a:lnTo>
                  <a:cubicBezTo>
                    <a:pt x="27" y="484"/>
                    <a:pt x="0" y="540"/>
                    <a:pt x="0" y="568"/>
                  </a:cubicBezTo>
                  <a:cubicBezTo>
                    <a:pt x="27" y="597"/>
                    <a:pt x="57" y="624"/>
                    <a:pt x="84" y="624"/>
                  </a:cubicBezTo>
                  <a:lnTo>
                    <a:pt x="114" y="624"/>
                  </a:lnTo>
                  <a:lnTo>
                    <a:pt x="1589" y="143"/>
                  </a:lnTo>
                  <a:cubicBezTo>
                    <a:pt x="1616" y="143"/>
                    <a:pt x="1646" y="86"/>
                    <a:pt x="1646" y="57"/>
                  </a:cubicBezTo>
                  <a:cubicBezTo>
                    <a:pt x="1616" y="30"/>
                    <a:pt x="1589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9" name="Google Shape;17759;p134"/>
            <p:cNvSpPr/>
            <p:nvPr/>
          </p:nvSpPr>
          <p:spPr>
            <a:xfrm>
              <a:off x="2871825" y="4827200"/>
              <a:ext cx="493375" cy="179400"/>
            </a:xfrm>
            <a:custGeom>
              <a:avLst/>
              <a:gdLst/>
              <a:ahLst/>
              <a:cxnLst/>
              <a:rect l="l" t="t" r="r" b="b"/>
              <a:pathLst>
                <a:path w="19735" h="7176" extrusionOk="0">
                  <a:moveTo>
                    <a:pt x="9493" y="1"/>
                  </a:moveTo>
                  <a:cubicBezTo>
                    <a:pt x="8336" y="1"/>
                    <a:pt x="7120" y="890"/>
                    <a:pt x="7312" y="2266"/>
                  </a:cubicBezTo>
                  <a:cubicBezTo>
                    <a:pt x="6636" y="1181"/>
                    <a:pt x="5833" y="763"/>
                    <a:pt x="5110" y="763"/>
                  </a:cubicBezTo>
                  <a:cubicBezTo>
                    <a:pt x="3619" y="763"/>
                    <a:pt x="2469" y="2544"/>
                    <a:pt x="3483" y="3939"/>
                  </a:cubicBezTo>
                  <a:cubicBezTo>
                    <a:pt x="3314" y="3888"/>
                    <a:pt x="3148" y="3864"/>
                    <a:pt x="2988" y="3864"/>
                  </a:cubicBezTo>
                  <a:cubicBezTo>
                    <a:pt x="1104" y="3864"/>
                    <a:pt x="1" y="7121"/>
                    <a:pt x="3767" y="7173"/>
                  </a:cubicBezTo>
                  <a:cubicBezTo>
                    <a:pt x="3970" y="7175"/>
                    <a:pt x="4187" y="7175"/>
                    <a:pt x="4416" y="7175"/>
                  </a:cubicBezTo>
                  <a:cubicBezTo>
                    <a:pt x="8824" y="7175"/>
                    <a:pt x="17670" y="6919"/>
                    <a:pt x="17670" y="6919"/>
                  </a:cubicBezTo>
                  <a:cubicBezTo>
                    <a:pt x="19734" y="5177"/>
                    <a:pt x="18182" y="3566"/>
                    <a:pt x="16654" y="3566"/>
                  </a:cubicBezTo>
                  <a:cubicBezTo>
                    <a:pt x="16165" y="3566"/>
                    <a:pt x="15679" y="3731"/>
                    <a:pt x="15314" y="4109"/>
                  </a:cubicBezTo>
                  <a:lnTo>
                    <a:pt x="15314" y="4109"/>
                  </a:lnTo>
                  <a:cubicBezTo>
                    <a:pt x="16566" y="1824"/>
                    <a:pt x="15211" y="664"/>
                    <a:pt x="13691" y="664"/>
                  </a:cubicBezTo>
                  <a:cubicBezTo>
                    <a:pt x="12832" y="664"/>
                    <a:pt x="11921" y="1035"/>
                    <a:pt x="11398" y="1782"/>
                  </a:cubicBezTo>
                  <a:cubicBezTo>
                    <a:pt x="11250" y="533"/>
                    <a:pt x="10389" y="1"/>
                    <a:pt x="9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0" name="Google Shape;17760;p134"/>
          <p:cNvGrpSpPr/>
          <p:nvPr/>
        </p:nvGrpSpPr>
        <p:grpSpPr>
          <a:xfrm>
            <a:off x="8006201" y="4085606"/>
            <a:ext cx="1200129" cy="572743"/>
            <a:chOff x="1265600" y="4524575"/>
            <a:chExt cx="1108050" cy="528800"/>
          </a:xfrm>
        </p:grpSpPr>
        <p:sp>
          <p:nvSpPr>
            <p:cNvPr id="17761" name="Google Shape;17761;p134"/>
            <p:cNvSpPr/>
            <p:nvPr/>
          </p:nvSpPr>
          <p:spPr>
            <a:xfrm>
              <a:off x="2043050" y="4526300"/>
              <a:ext cx="329175" cy="349725"/>
            </a:xfrm>
            <a:custGeom>
              <a:avLst/>
              <a:gdLst/>
              <a:ahLst/>
              <a:cxnLst/>
              <a:rect l="l" t="t" r="r" b="b"/>
              <a:pathLst>
                <a:path w="13167" h="13989" extrusionOk="0">
                  <a:moveTo>
                    <a:pt x="8316" y="1"/>
                  </a:moveTo>
                  <a:cubicBezTo>
                    <a:pt x="8316" y="1"/>
                    <a:pt x="3463" y="2555"/>
                    <a:pt x="4003" y="10527"/>
                  </a:cubicBezTo>
                  <a:cubicBezTo>
                    <a:pt x="3662" y="6130"/>
                    <a:pt x="2611" y="4257"/>
                    <a:pt x="1930" y="3830"/>
                  </a:cubicBezTo>
                  <a:lnTo>
                    <a:pt x="1930" y="3830"/>
                  </a:lnTo>
                  <a:cubicBezTo>
                    <a:pt x="1" y="6554"/>
                    <a:pt x="2868" y="12769"/>
                    <a:pt x="2868" y="12769"/>
                  </a:cubicBezTo>
                  <a:lnTo>
                    <a:pt x="5932" y="13988"/>
                  </a:lnTo>
                  <a:cubicBezTo>
                    <a:pt x="6784" y="12853"/>
                    <a:pt x="11691" y="13194"/>
                    <a:pt x="13167" y="6611"/>
                  </a:cubicBezTo>
                  <a:cubicBezTo>
                    <a:pt x="13135" y="6610"/>
                    <a:pt x="13103" y="6610"/>
                    <a:pt x="13071" y="6610"/>
                  </a:cubicBezTo>
                  <a:cubicBezTo>
                    <a:pt x="8893" y="6610"/>
                    <a:pt x="5789" y="12032"/>
                    <a:pt x="5789" y="12032"/>
                  </a:cubicBezTo>
                  <a:cubicBezTo>
                    <a:pt x="9734" y="4908"/>
                    <a:pt x="8316" y="1"/>
                    <a:pt x="8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2" name="Google Shape;17762;p134"/>
            <p:cNvSpPr/>
            <p:nvPr/>
          </p:nvSpPr>
          <p:spPr>
            <a:xfrm>
              <a:off x="2154450" y="4524575"/>
              <a:ext cx="97925" cy="313150"/>
            </a:xfrm>
            <a:custGeom>
              <a:avLst/>
              <a:gdLst/>
              <a:ahLst/>
              <a:cxnLst/>
              <a:rect l="l" t="t" r="r" b="b"/>
              <a:pathLst>
                <a:path w="3917" h="12526" extrusionOk="0">
                  <a:moveTo>
                    <a:pt x="3834" y="1"/>
                  </a:moveTo>
                  <a:cubicBezTo>
                    <a:pt x="3814" y="1"/>
                    <a:pt x="3794" y="21"/>
                    <a:pt x="3774" y="40"/>
                  </a:cubicBezTo>
                  <a:lnTo>
                    <a:pt x="1" y="12441"/>
                  </a:lnTo>
                  <a:cubicBezTo>
                    <a:pt x="1" y="12498"/>
                    <a:pt x="1" y="12525"/>
                    <a:pt x="58" y="12525"/>
                  </a:cubicBezTo>
                  <a:cubicBezTo>
                    <a:pt x="85" y="12525"/>
                    <a:pt x="114" y="12525"/>
                    <a:pt x="114" y="12498"/>
                  </a:cubicBezTo>
                  <a:lnTo>
                    <a:pt x="3917" y="70"/>
                  </a:lnTo>
                  <a:cubicBezTo>
                    <a:pt x="3917" y="40"/>
                    <a:pt x="3887" y="13"/>
                    <a:pt x="3860" y="13"/>
                  </a:cubicBezTo>
                  <a:cubicBezTo>
                    <a:pt x="3851" y="4"/>
                    <a:pt x="3843" y="1"/>
                    <a:pt x="3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3" name="Google Shape;17763;p134"/>
            <p:cNvSpPr/>
            <p:nvPr/>
          </p:nvSpPr>
          <p:spPr>
            <a:xfrm>
              <a:off x="2187100" y="4689625"/>
              <a:ext cx="186550" cy="170800"/>
            </a:xfrm>
            <a:custGeom>
              <a:avLst/>
              <a:gdLst/>
              <a:ahLst/>
              <a:cxnLst/>
              <a:rect l="l" t="t" r="r" b="b"/>
              <a:pathLst>
                <a:path w="7462" h="6832" extrusionOk="0">
                  <a:moveTo>
                    <a:pt x="7391" y="1"/>
                  </a:moveTo>
                  <a:cubicBezTo>
                    <a:pt x="7377" y="1"/>
                    <a:pt x="7363" y="7"/>
                    <a:pt x="7348" y="21"/>
                  </a:cubicBezTo>
                  <a:lnTo>
                    <a:pt x="27" y="6718"/>
                  </a:lnTo>
                  <a:cubicBezTo>
                    <a:pt x="0" y="6747"/>
                    <a:pt x="0" y="6774"/>
                    <a:pt x="27" y="6804"/>
                  </a:cubicBezTo>
                  <a:cubicBezTo>
                    <a:pt x="57" y="6831"/>
                    <a:pt x="57" y="6831"/>
                    <a:pt x="84" y="6831"/>
                  </a:cubicBezTo>
                  <a:cubicBezTo>
                    <a:pt x="84" y="6831"/>
                    <a:pt x="114" y="6831"/>
                    <a:pt x="114" y="6804"/>
                  </a:cubicBezTo>
                  <a:lnTo>
                    <a:pt x="7434" y="107"/>
                  </a:lnTo>
                  <a:cubicBezTo>
                    <a:pt x="7461" y="107"/>
                    <a:pt x="7461" y="51"/>
                    <a:pt x="7434" y="21"/>
                  </a:cubicBezTo>
                  <a:cubicBezTo>
                    <a:pt x="7420" y="7"/>
                    <a:pt x="7405" y="1"/>
                    <a:pt x="7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4" name="Google Shape;17764;p134"/>
            <p:cNvSpPr/>
            <p:nvPr/>
          </p:nvSpPr>
          <p:spPr>
            <a:xfrm>
              <a:off x="2089875" y="4619950"/>
              <a:ext cx="42600" cy="210000"/>
            </a:xfrm>
            <a:custGeom>
              <a:avLst/>
              <a:gdLst/>
              <a:ahLst/>
              <a:cxnLst/>
              <a:rect l="l" t="t" r="r" b="b"/>
              <a:pathLst>
                <a:path w="1704" h="8400" extrusionOk="0">
                  <a:moveTo>
                    <a:pt x="57" y="0"/>
                  </a:moveTo>
                  <a:cubicBezTo>
                    <a:pt x="1" y="27"/>
                    <a:pt x="1" y="57"/>
                    <a:pt x="1" y="84"/>
                  </a:cubicBezTo>
                  <a:lnTo>
                    <a:pt x="1562" y="8370"/>
                  </a:lnTo>
                  <a:cubicBezTo>
                    <a:pt x="1590" y="8399"/>
                    <a:pt x="1619" y="8399"/>
                    <a:pt x="1646" y="8399"/>
                  </a:cubicBezTo>
                  <a:cubicBezTo>
                    <a:pt x="1676" y="8399"/>
                    <a:pt x="1703" y="8370"/>
                    <a:pt x="1703" y="8342"/>
                  </a:cubicBezTo>
                  <a:lnTo>
                    <a:pt x="114" y="57"/>
                  </a:lnTo>
                  <a:cubicBezTo>
                    <a:pt x="114" y="27"/>
                    <a:pt x="8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5" name="Google Shape;17765;p134"/>
            <p:cNvSpPr/>
            <p:nvPr/>
          </p:nvSpPr>
          <p:spPr>
            <a:xfrm>
              <a:off x="2207625" y="4634375"/>
              <a:ext cx="48275" cy="28825"/>
            </a:xfrm>
            <a:custGeom>
              <a:avLst/>
              <a:gdLst/>
              <a:ahLst/>
              <a:cxnLst/>
              <a:rect l="l" t="t" r="r" b="b"/>
              <a:pathLst>
                <a:path w="1931" h="1153" extrusionOk="0">
                  <a:moveTo>
                    <a:pt x="1852" y="0"/>
                  </a:moveTo>
                  <a:cubicBezTo>
                    <a:pt x="1841" y="0"/>
                    <a:pt x="1829" y="7"/>
                    <a:pt x="1817" y="18"/>
                  </a:cubicBezTo>
                  <a:lnTo>
                    <a:pt x="30" y="1039"/>
                  </a:lnTo>
                  <a:cubicBezTo>
                    <a:pt x="1" y="1039"/>
                    <a:pt x="1" y="1096"/>
                    <a:pt x="1" y="1126"/>
                  </a:cubicBezTo>
                  <a:cubicBezTo>
                    <a:pt x="30" y="1153"/>
                    <a:pt x="58" y="1153"/>
                    <a:pt x="58" y="1153"/>
                  </a:cubicBezTo>
                  <a:lnTo>
                    <a:pt x="114" y="1153"/>
                  </a:lnTo>
                  <a:lnTo>
                    <a:pt x="1874" y="131"/>
                  </a:lnTo>
                  <a:cubicBezTo>
                    <a:pt x="1903" y="104"/>
                    <a:pt x="1930" y="75"/>
                    <a:pt x="1903" y="47"/>
                  </a:cubicBezTo>
                  <a:cubicBezTo>
                    <a:pt x="1886" y="14"/>
                    <a:pt x="1869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6" name="Google Shape;17766;p134"/>
            <p:cNvSpPr/>
            <p:nvPr/>
          </p:nvSpPr>
          <p:spPr>
            <a:xfrm>
              <a:off x="2196275" y="4572825"/>
              <a:ext cx="30575" cy="38625"/>
            </a:xfrm>
            <a:custGeom>
              <a:avLst/>
              <a:gdLst/>
              <a:ahLst/>
              <a:cxnLst/>
              <a:rect l="l" t="t" r="r" b="b"/>
              <a:pathLst>
                <a:path w="1223" h="1545" extrusionOk="0">
                  <a:moveTo>
                    <a:pt x="60" y="0"/>
                  </a:moveTo>
                  <a:cubicBezTo>
                    <a:pt x="49" y="0"/>
                    <a:pt x="38" y="4"/>
                    <a:pt x="30" y="12"/>
                  </a:cubicBezTo>
                  <a:cubicBezTo>
                    <a:pt x="1" y="40"/>
                    <a:pt x="1" y="69"/>
                    <a:pt x="30" y="96"/>
                  </a:cubicBezTo>
                  <a:lnTo>
                    <a:pt x="1109" y="1515"/>
                  </a:lnTo>
                  <a:cubicBezTo>
                    <a:pt x="1109" y="1515"/>
                    <a:pt x="1136" y="1545"/>
                    <a:pt x="1165" y="1545"/>
                  </a:cubicBezTo>
                  <a:lnTo>
                    <a:pt x="1193" y="1515"/>
                  </a:lnTo>
                  <a:cubicBezTo>
                    <a:pt x="1222" y="1488"/>
                    <a:pt x="1222" y="1458"/>
                    <a:pt x="1222" y="1431"/>
                  </a:cubicBezTo>
                  <a:lnTo>
                    <a:pt x="114" y="40"/>
                  </a:lnTo>
                  <a:cubicBezTo>
                    <a:pt x="114" y="20"/>
                    <a:pt x="8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7" name="Google Shape;17767;p134"/>
            <p:cNvSpPr/>
            <p:nvPr/>
          </p:nvSpPr>
          <p:spPr>
            <a:xfrm>
              <a:off x="2154450" y="4662675"/>
              <a:ext cx="44700" cy="40250"/>
            </a:xfrm>
            <a:custGeom>
              <a:avLst/>
              <a:gdLst/>
              <a:ahLst/>
              <a:cxnLst/>
              <a:rect l="l" t="t" r="r" b="b"/>
              <a:pathLst>
                <a:path w="1788" h="1610" extrusionOk="0">
                  <a:moveTo>
                    <a:pt x="71" y="0"/>
                  </a:moveTo>
                  <a:cubicBezTo>
                    <a:pt x="57" y="0"/>
                    <a:pt x="43" y="7"/>
                    <a:pt x="28" y="21"/>
                  </a:cubicBezTo>
                  <a:cubicBezTo>
                    <a:pt x="1" y="50"/>
                    <a:pt x="1" y="107"/>
                    <a:pt x="28" y="134"/>
                  </a:cubicBezTo>
                  <a:lnTo>
                    <a:pt x="1674" y="1583"/>
                  </a:lnTo>
                  <a:cubicBezTo>
                    <a:pt x="1674" y="1610"/>
                    <a:pt x="1703" y="1610"/>
                    <a:pt x="1703" y="1610"/>
                  </a:cubicBezTo>
                  <a:cubicBezTo>
                    <a:pt x="1731" y="1610"/>
                    <a:pt x="1760" y="1610"/>
                    <a:pt x="1760" y="1583"/>
                  </a:cubicBezTo>
                  <a:cubicBezTo>
                    <a:pt x="1787" y="1553"/>
                    <a:pt x="1787" y="1526"/>
                    <a:pt x="1760" y="1496"/>
                  </a:cubicBezTo>
                  <a:lnTo>
                    <a:pt x="114" y="21"/>
                  </a:lnTo>
                  <a:cubicBezTo>
                    <a:pt x="100" y="7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8" name="Google Shape;17768;p134"/>
            <p:cNvSpPr/>
            <p:nvPr/>
          </p:nvSpPr>
          <p:spPr>
            <a:xfrm>
              <a:off x="2282825" y="4718950"/>
              <a:ext cx="17050" cy="41475"/>
            </a:xfrm>
            <a:custGeom>
              <a:avLst/>
              <a:gdLst/>
              <a:ahLst/>
              <a:cxnLst/>
              <a:rect l="l" t="t" r="r" b="b"/>
              <a:pathLst>
                <a:path w="682" h="1659" extrusionOk="0">
                  <a:moveTo>
                    <a:pt x="83" y="0"/>
                  </a:moveTo>
                  <a:cubicBezTo>
                    <a:pt x="74" y="0"/>
                    <a:pt x="66" y="4"/>
                    <a:pt x="57" y="13"/>
                  </a:cubicBezTo>
                  <a:cubicBezTo>
                    <a:pt x="30" y="13"/>
                    <a:pt x="1" y="69"/>
                    <a:pt x="30" y="97"/>
                  </a:cubicBezTo>
                  <a:lnTo>
                    <a:pt x="568" y="1602"/>
                  </a:lnTo>
                  <a:cubicBezTo>
                    <a:pt x="568" y="1629"/>
                    <a:pt x="598" y="1658"/>
                    <a:pt x="625" y="1658"/>
                  </a:cubicBezTo>
                  <a:lnTo>
                    <a:pt x="654" y="1658"/>
                  </a:lnTo>
                  <a:cubicBezTo>
                    <a:pt x="682" y="1629"/>
                    <a:pt x="682" y="1602"/>
                    <a:pt x="682" y="1572"/>
                  </a:cubicBezTo>
                  <a:lnTo>
                    <a:pt x="144" y="40"/>
                  </a:lnTo>
                  <a:cubicBezTo>
                    <a:pt x="123" y="21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9" name="Google Shape;17769;p134"/>
            <p:cNvSpPr/>
            <p:nvPr/>
          </p:nvSpPr>
          <p:spPr>
            <a:xfrm>
              <a:off x="2317625" y="4737700"/>
              <a:ext cx="36150" cy="14900"/>
            </a:xfrm>
            <a:custGeom>
              <a:avLst/>
              <a:gdLst/>
              <a:ahLst/>
              <a:cxnLst/>
              <a:rect l="l" t="t" r="r" b="b"/>
              <a:pathLst>
                <a:path w="1446" h="596" extrusionOk="0">
                  <a:moveTo>
                    <a:pt x="114" y="0"/>
                  </a:moveTo>
                  <a:cubicBezTo>
                    <a:pt x="57" y="0"/>
                    <a:pt x="27" y="0"/>
                    <a:pt x="27" y="28"/>
                  </a:cubicBezTo>
                  <a:cubicBezTo>
                    <a:pt x="0" y="84"/>
                    <a:pt x="27" y="114"/>
                    <a:pt x="57" y="114"/>
                  </a:cubicBezTo>
                  <a:lnTo>
                    <a:pt x="1362" y="568"/>
                  </a:lnTo>
                  <a:lnTo>
                    <a:pt x="1389" y="595"/>
                  </a:lnTo>
                  <a:cubicBezTo>
                    <a:pt x="1419" y="595"/>
                    <a:pt x="1446" y="568"/>
                    <a:pt x="1446" y="538"/>
                  </a:cubicBezTo>
                  <a:cubicBezTo>
                    <a:pt x="1446" y="511"/>
                    <a:pt x="1446" y="482"/>
                    <a:pt x="1419" y="454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0" name="Google Shape;17770;p134"/>
            <p:cNvSpPr/>
            <p:nvPr/>
          </p:nvSpPr>
          <p:spPr>
            <a:xfrm>
              <a:off x="2102650" y="4674725"/>
              <a:ext cx="22725" cy="16850"/>
            </a:xfrm>
            <a:custGeom>
              <a:avLst/>
              <a:gdLst/>
              <a:ahLst/>
              <a:cxnLst/>
              <a:rect l="l" t="t" r="r" b="b"/>
              <a:pathLst>
                <a:path w="909" h="674" extrusionOk="0">
                  <a:moveTo>
                    <a:pt x="838" y="0"/>
                  </a:moveTo>
                  <a:cubicBezTo>
                    <a:pt x="824" y="0"/>
                    <a:pt x="810" y="8"/>
                    <a:pt x="795" y="22"/>
                  </a:cubicBezTo>
                  <a:lnTo>
                    <a:pt x="30" y="560"/>
                  </a:lnTo>
                  <a:cubicBezTo>
                    <a:pt x="0" y="590"/>
                    <a:pt x="0" y="647"/>
                    <a:pt x="30" y="674"/>
                  </a:cubicBezTo>
                  <a:lnTo>
                    <a:pt x="114" y="674"/>
                  </a:lnTo>
                  <a:lnTo>
                    <a:pt x="852" y="136"/>
                  </a:lnTo>
                  <a:cubicBezTo>
                    <a:pt x="881" y="106"/>
                    <a:pt x="908" y="50"/>
                    <a:pt x="881" y="22"/>
                  </a:cubicBezTo>
                  <a:cubicBezTo>
                    <a:pt x="866" y="8"/>
                    <a:pt x="852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1" name="Google Shape;17771;p134"/>
            <p:cNvSpPr/>
            <p:nvPr/>
          </p:nvSpPr>
          <p:spPr>
            <a:xfrm>
              <a:off x="2075700" y="4661075"/>
              <a:ext cx="26975" cy="9975"/>
            </a:xfrm>
            <a:custGeom>
              <a:avLst/>
              <a:gdLst/>
              <a:ahLst/>
              <a:cxnLst/>
              <a:rect l="l" t="t" r="r" b="b"/>
              <a:pathLst>
                <a:path w="1079" h="399" extrusionOk="0">
                  <a:moveTo>
                    <a:pt x="86" y="1"/>
                  </a:moveTo>
                  <a:cubicBezTo>
                    <a:pt x="57" y="1"/>
                    <a:pt x="30" y="1"/>
                    <a:pt x="0" y="28"/>
                  </a:cubicBezTo>
                  <a:cubicBezTo>
                    <a:pt x="0" y="85"/>
                    <a:pt x="30" y="114"/>
                    <a:pt x="57" y="114"/>
                  </a:cubicBezTo>
                  <a:lnTo>
                    <a:pt x="965" y="398"/>
                  </a:lnTo>
                  <a:lnTo>
                    <a:pt x="994" y="398"/>
                  </a:lnTo>
                  <a:cubicBezTo>
                    <a:pt x="1022" y="398"/>
                    <a:pt x="1051" y="398"/>
                    <a:pt x="1051" y="369"/>
                  </a:cubicBezTo>
                  <a:cubicBezTo>
                    <a:pt x="1078" y="341"/>
                    <a:pt x="1051" y="285"/>
                    <a:pt x="1022" y="285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2" name="Google Shape;17772;p134"/>
            <p:cNvSpPr/>
            <p:nvPr/>
          </p:nvSpPr>
          <p:spPr>
            <a:xfrm>
              <a:off x="1265600" y="4772050"/>
              <a:ext cx="723175" cy="188425"/>
            </a:xfrm>
            <a:custGeom>
              <a:avLst/>
              <a:gdLst/>
              <a:ahLst/>
              <a:cxnLst/>
              <a:rect l="l" t="t" r="r" b="b"/>
              <a:pathLst>
                <a:path w="28927" h="7537" extrusionOk="0">
                  <a:moveTo>
                    <a:pt x="21804" y="1"/>
                  </a:moveTo>
                  <a:cubicBezTo>
                    <a:pt x="21019" y="1"/>
                    <a:pt x="20198" y="218"/>
                    <a:pt x="19381" y="726"/>
                  </a:cubicBezTo>
                  <a:cubicBezTo>
                    <a:pt x="17544" y="1865"/>
                    <a:pt x="16708" y="2251"/>
                    <a:pt x="15879" y="2251"/>
                  </a:cubicBezTo>
                  <a:cubicBezTo>
                    <a:pt x="14954" y="2251"/>
                    <a:pt x="14038" y="1770"/>
                    <a:pt x="11747" y="1321"/>
                  </a:cubicBezTo>
                  <a:cubicBezTo>
                    <a:pt x="11412" y="1252"/>
                    <a:pt x="11103" y="1221"/>
                    <a:pt x="10818" y="1221"/>
                  </a:cubicBezTo>
                  <a:cubicBezTo>
                    <a:pt x="7744" y="1221"/>
                    <a:pt x="7338" y="4845"/>
                    <a:pt x="4683" y="4845"/>
                  </a:cubicBezTo>
                  <a:cubicBezTo>
                    <a:pt x="4414" y="4845"/>
                    <a:pt x="4122" y="4808"/>
                    <a:pt x="3802" y="4726"/>
                  </a:cubicBezTo>
                  <a:cubicBezTo>
                    <a:pt x="3375" y="4616"/>
                    <a:pt x="2995" y="4568"/>
                    <a:pt x="2659" y="4568"/>
                  </a:cubicBezTo>
                  <a:cubicBezTo>
                    <a:pt x="23" y="4568"/>
                    <a:pt x="0" y="7536"/>
                    <a:pt x="0" y="7536"/>
                  </a:cubicBezTo>
                  <a:lnTo>
                    <a:pt x="25481" y="7536"/>
                  </a:lnTo>
                  <a:cubicBezTo>
                    <a:pt x="28927" y="5778"/>
                    <a:pt x="25845" y="1"/>
                    <a:pt x="21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3" name="Google Shape;17773;p134"/>
            <p:cNvSpPr/>
            <p:nvPr/>
          </p:nvSpPr>
          <p:spPr>
            <a:xfrm>
              <a:off x="1402100" y="4773775"/>
              <a:ext cx="883600" cy="227100"/>
            </a:xfrm>
            <a:custGeom>
              <a:avLst/>
              <a:gdLst/>
              <a:ahLst/>
              <a:cxnLst/>
              <a:rect l="l" t="t" r="r" b="b"/>
              <a:pathLst>
                <a:path w="35344" h="9084" extrusionOk="0">
                  <a:moveTo>
                    <a:pt x="27536" y="0"/>
                  </a:moveTo>
                  <a:cubicBezTo>
                    <a:pt x="23340" y="0"/>
                    <a:pt x="18973" y="5096"/>
                    <a:pt x="15991" y="5096"/>
                  </a:cubicBezTo>
                  <a:cubicBezTo>
                    <a:pt x="15497" y="5096"/>
                    <a:pt x="15040" y="4956"/>
                    <a:pt x="14629" y="4630"/>
                  </a:cubicBezTo>
                  <a:cubicBezTo>
                    <a:pt x="13983" y="4110"/>
                    <a:pt x="13312" y="3905"/>
                    <a:pt x="12622" y="3905"/>
                  </a:cubicBezTo>
                  <a:cubicBezTo>
                    <a:pt x="10012" y="3905"/>
                    <a:pt x="7141" y="6840"/>
                    <a:pt x="4417" y="6840"/>
                  </a:cubicBezTo>
                  <a:cubicBezTo>
                    <a:pt x="4160" y="6840"/>
                    <a:pt x="3904" y="6814"/>
                    <a:pt x="3649" y="6757"/>
                  </a:cubicBezTo>
                  <a:cubicBezTo>
                    <a:pt x="3217" y="6656"/>
                    <a:pt x="2836" y="6612"/>
                    <a:pt x="2501" y="6612"/>
                  </a:cubicBezTo>
                  <a:cubicBezTo>
                    <a:pt x="1" y="6612"/>
                    <a:pt x="45" y="9083"/>
                    <a:pt x="45" y="9083"/>
                  </a:cubicBezTo>
                  <a:lnTo>
                    <a:pt x="35343" y="9083"/>
                  </a:lnTo>
                  <a:cubicBezTo>
                    <a:pt x="35343" y="9083"/>
                    <a:pt x="35173" y="3295"/>
                    <a:pt x="29698" y="514"/>
                  </a:cubicBezTo>
                  <a:cubicBezTo>
                    <a:pt x="28988" y="154"/>
                    <a:pt x="28264" y="0"/>
                    <a:pt x="27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4" name="Google Shape;17774;p134"/>
            <p:cNvSpPr/>
            <p:nvPr/>
          </p:nvSpPr>
          <p:spPr>
            <a:xfrm>
              <a:off x="2065750" y="4893025"/>
              <a:ext cx="235550" cy="160350"/>
            </a:xfrm>
            <a:custGeom>
              <a:avLst/>
              <a:gdLst/>
              <a:ahLst/>
              <a:cxnLst/>
              <a:rect l="l" t="t" r="r" b="b"/>
              <a:pathLst>
                <a:path w="9422" h="6414" extrusionOk="0">
                  <a:moveTo>
                    <a:pt x="5733" y="0"/>
                  </a:moveTo>
                  <a:cubicBezTo>
                    <a:pt x="3690" y="1278"/>
                    <a:pt x="3349" y="4313"/>
                    <a:pt x="3349" y="4313"/>
                  </a:cubicBezTo>
                  <a:cubicBezTo>
                    <a:pt x="3349" y="4313"/>
                    <a:pt x="2641" y="2668"/>
                    <a:pt x="1022" y="2016"/>
                  </a:cubicBezTo>
                  <a:lnTo>
                    <a:pt x="1022" y="2016"/>
                  </a:lnTo>
                  <a:cubicBezTo>
                    <a:pt x="1" y="4654"/>
                    <a:pt x="1449" y="6413"/>
                    <a:pt x="1449" y="6413"/>
                  </a:cubicBezTo>
                  <a:lnTo>
                    <a:pt x="7805" y="6413"/>
                  </a:lnTo>
                  <a:cubicBezTo>
                    <a:pt x="7805" y="6413"/>
                    <a:pt x="9421" y="4767"/>
                    <a:pt x="9308" y="1476"/>
                  </a:cubicBezTo>
                  <a:lnTo>
                    <a:pt x="9308" y="1476"/>
                  </a:lnTo>
                  <a:cubicBezTo>
                    <a:pt x="7103" y="1857"/>
                    <a:pt x="6279" y="3822"/>
                    <a:pt x="6129" y="4237"/>
                  </a:cubicBezTo>
                  <a:lnTo>
                    <a:pt x="6129" y="4237"/>
                  </a:lnTo>
                  <a:cubicBezTo>
                    <a:pt x="6277" y="3786"/>
                    <a:pt x="6959" y="1457"/>
                    <a:pt x="5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20000" y="1393370"/>
            <a:ext cx="3939523" cy="1149978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We use the future simple to describe 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future possibilities 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</a:rPr>
              <a:t>or </a:t>
            </a:r>
            <a:r>
              <a:rPr lang="en-US" sz="2000" b="1" dirty="0">
                <a:latin typeface="Roboto" panose="020B0604020202020204" charset="0"/>
                <a:ea typeface="Roboto" panose="020B0604020202020204" charset="0"/>
              </a:rPr>
              <a:t>conditions.</a:t>
            </a:r>
          </a:p>
        </p:txBody>
      </p:sp>
      <p:sp>
        <p:nvSpPr>
          <p:cNvPr id="202" name="Google Shape;167;p5"/>
          <p:cNvSpPr/>
          <p:nvPr/>
        </p:nvSpPr>
        <p:spPr>
          <a:xfrm>
            <a:off x="757315" y="269287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+</a:t>
            </a:r>
            <a:endParaRPr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3" name="Google Shape;168;p5"/>
          <p:cNvSpPr/>
          <p:nvPr/>
        </p:nvSpPr>
        <p:spPr>
          <a:xfrm>
            <a:off x="757315" y="3428158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⎯</a:t>
            </a:r>
            <a:endParaRPr b="1"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4" name="Google Shape;169;p5"/>
          <p:cNvSpPr/>
          <p:nvPr/>
        </p:nvSpPr>
        <p:spPr>
          <a:xfrm>
            <a:off x="757315" y="4163445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tx1"/>
                </a:solidFill>
                <a:latin typeface="Archivo Black" panose="020B0604020202020204" charset="0"/>
                <a:ea typeface="Calibri"/>
                <a:cs typeface="Calibri"/>
                <a:sym typeface="Calibri"/>
              </a:rPr>
              <a:t>?</a:t>
            </a:r>
            <a:endParaRPr>
              <a:solidFill>
                <a:schemeClr val="tx1"/>
              </a:solidFill>
              <a:latin typeface="Archivo Black" panose="020B0604020202020204" charset="0"/>
            </a:endParaRPr>
          </a:p>
        </p:txBody>
      </p:sp>
      <p:sp>
        <p:nvSpPr>
          <p:cNvPr id="205" name="Google Shape;170;p5"/>
          <p:cNvSpPr/>
          <p:nvPr/>
        </p:nvSpPr>
        <p:spPr>
          <a:xfrm>
            <a:off x="1391991" y="2716852"/>
            <a:ext cx="3267532" cy="452002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I will be a </a:t>
            </a:r>
            <a:r>
              <a:rPr lang="en-US" sz="1900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T</a:t>
            </a:r>
            <a:r>
              <a:rPr lang="en-US" sz="1900" b="1" dirty="0" err="1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iktoker</a:t>
            </a:r>
            <a:r>
              <a:rPr lang="en-US" sz="19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one day.</a:t>
            </a:r>
            <a:endParaRPr sz="19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6" name="Google Shape;171;p5"/>
          <p:cNvSpPr/>
          <p:nvPr/>
        </p:nvSpPr>
        <p:spPr>
          <a:xfrm>
            <a:off x="1391991" y="3428158"/>
            <a:ext cx="3267532" cy="499964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This video won’t go viral.</a:t>
            </a:r>
            <a:endParaRPr lang="en-US" sz="12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7" name="Google Shape;172;p5"/>
          <p:cNvSpPr/>
          <p:nvPr/>
        </p:nvSpPr>
        <p:spPr>
          <a:xfrm>
            <a:off x="1391143" y="4187426"/>
            <a:ext cx="3328619" cy="471660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tabLst>
                <a:tab pos="398463" algn="l"/>
              </a:tabLst>
            </a:pPr>
            <a:r>
              <a:rPr lang="en-US" sz="1900" b="1" dirty="0" smtClean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Will she be famous one day?</a:t>
            </a:r>
            <a:endParaRPr lang="en-US" sz="1900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800" dirty="0" smtClean="0"/>
              <a:t>1. </a:t>
            </a:r>
            <a:r>
              <a:rPr lang="en-US" sz="1800" dirty="0"/>
              <a:t>Use the verbs from the box with will or won’t to complete these dialogues</a:t>
            </a:r>
            <a:r>
              <a:rPr lang="en-US" sz="1800" dirty="0" smtClean="0"/>
              <a:t>.</a:t>
            </a:r>
            <a:endParaRPr sz="1800" dirty="0"/>
          </a:p>
        </p:txBody>
      </p:sp>
      <p:grpSp>
        <p:nvGrpSpPr>
          <p:cNvPr id="811" name="Google Shape;811;p16"/>
          <p:cNvGrpSpPr/>
          <p:nvPr/>
        </p:nvGrpSpPr>
        <p:grpSpPr>
          <a:xfrm>
            <a:off x="8168345" y="4284017"/>
            <a:ext cx="511324" cy="446341"/>
            <a:chOff x="7976483" y="3591717"/>
            <a:chExt cx="511324" cy="446341"/>
          </a:xfrm>
        </p:grpSpPr>
        <p:sp>
          <p:nvSpPr>
            <p:cNvPr id="812" name="Google Shape;812;p16"/>
            <p:cNvSpPr/>
            <p:nvPr/>
          </p:nvSpPr>
          <p:spPr>
            <a:xfrm>
              <a:off x="8000030" y="3857309"/>
              <a:ext cx="49358" cy="49687"/>
            </a:xfrm>
            <a:custGeom>
              <a:avLst/>
              <a:gdLst/>
              <a:ahLst/>
              <a:cxnLst/>
              <a:rect l="l" t="t" r="r" b="b"/>
              <a:pathLst>
                <a:path w="1352" h="1361" extrusionOk="0">
                  <a:moveTo>
                    <a:pt x="1156" y="1"/>
                  </a:moveTo>
                  <a:cubicBezTo>
                    <a:pt x="1046" y="1"/>
                    <a:pt x="877" y="69"/>
                    <a:pt x="618" y="222"/>
                  </a:cubicBezTo>
                  <a:cubicBezTo>
                    <a:pt x="1" y="662"/>
                    <a:pt x="118" y="1162"/>
                    <a:pt x="265" y="1250"/>
                  </a:cubicBezTo>
                  <a:cubicBezTo>
                    <a:pt x="379" y="1329"/>
                    <a:pt x="501" y="1360"/>
                    <a:pt x="618" y="1360"/>
                  </a:cubicBezTo>
                  <a:cubicBezTo>
                    <a:pt x="805" y="1360"/>
                    <a:pt x="979" y="1281"/>
                    <a:pt x="1087" y="1191"/>
                  </a:cubicBezTo>
                  <a:cubicBezTo>
                    <a:pt x="1322" y="1015"/>
                    <a:pt x="1352" y="721"/>
                    <a:pt x="1352" y="398"/>
                  </a:cubicBezTo>
                  <a:cubicBezTo>
                    <a:pt x="1352" y="152"/>
                    <a:pt x="1320" y="1"/>
                    <a:pt x="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8061144" y="377761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2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0"/>
                    <a:pt x="647" y="1370"/>
                  </a:cubicBezTo>
                  <a:cubicBezTo>
                    <a:pt x="834" y="1370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7976483" y="3780826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43"/>
                    <a:pt x="117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8053660" y="3695471"/>
              <a:ext cx="50417" cy="50198"/>
            </a:xfrm>
            <a:custGeom>
              <a:avLst/>
              <a:gdLst/>
              <a:ahLst/>
              <a:cxnLst/>
              <a:rect l="l" t="t" r="r" b="b"/>
              <a:pathLst>
                <a:path w="1381" h="1375" extrusionOk="0">
                  <a:moveTo>
                    <a:pt x="1183" y="0"/>
                  </a:moveTo>
                  <a:cubicBezTo>
                    <a:pt x="1075" y="0"/>
                    <a:pt x="905" y="68"/>
                    <a:pt x="646" y="221"/>
                  </a:cubicBezTo>
                  <a:cubicBezTo>
                    <a:pt x="0" y="662"/>
                    <a:pt x="118" y="1190"/>
                    <a:pt x="294" y="1278"/>
                  </a:cubicBezTo>
                  <a:cubicBezTo>
                    <a:pt x="406" y="1346"/>
                    <a:pt x="527" y="1374"/>
                    <a:pt x="643" y="1374"/>
                  </a:cubicBezTo>
                  <a:cubicBezTo>
                    <a:pt x="831" y="1374"/>
                    <a:pt x="1007" y="1299"/>
                    <a:pt x="1116" y="1190"/>
                  </a:cubicBezTo>
                  <a:cubicBezTo>
                    <a:pt x="1321" y="1014"/>
                    <a:pt x="1380" y="720"/>
                    <a:pt x="1351" y="397"/>
                  </a:cubicBezTo>
                  <a:cubicBezTo>
                    <a:pt x="1368" y="151"/>
                    <a:pt x="1344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8144746" y="3704014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3" y="1"/>
                  </a:moveTo>
                  <a:cubicBezTo>
                    <a:pt x="1075" y="1"/>
                    <a:pt x="906" y="69"/>
                    <a:pt x="647" y="222"/>
                  </a:cubicBezTo>
                  <a:cubicBezTo>
                    <a:pt x="1" y="663"/>
                    <a:pt x="118" y="1162"/>
                    <a:pt x="294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22" y="986"/>
                    <a:pt x="1381" y="692"/>
                    <a:pt x="1351" y="398"/>
                  </a:cubicBezTo>
                  <a:cubicBezTo>
                    <a:pt x="1369" y="152"/>
                    <a:pt x="1345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8086882" y="3863734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6" y="1"/>
                    <a:pt x="876" y="69"/>
                    <a:pt x="617" y="222"/>
                  </a:cubicBezTo>
                  <a:cubicBezTo>
                    <a:pt x="0" y="663"/>
                    <a:pt x="88" y="1162"/>
                    <a:pt x="265" y="1250"/>
                  </a:cubicBezTo>
                  <a:cubicBezTo>
                    <a:pt x="384" y="1334"/>
                    <a:pt x="514" y="1369"/>
                    <a:pt x="638" y="1369"/>
                  </a:cubicBezTo>
                  <a:cubicBezTo>
                    <a:pt x="817" y="1369"/>
                    <a:pt x="982" y="1295"/>
                    <a:pt x="1087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8151208" y="3804410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8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73"/>
                    <a:pt x="117" y="1172"/>
                    <a:pt x="294" y="1260"/>
                  </a:cubicBezTo>
                  <a:cubicBezTo>
                    <a:pt x="407" y="1339"/>
                    <a:pt x="529" y="1370"/>
                    <a:pt x="646" y="1370"/>
                  </a:cubicBezTo>
                  <a:cubicBezTo>
                    <a:pt x="833" y="1370"/>
                    <a:pt x="1008" y="1291"/>
                    <a:pt x="1116" y="1201"/>
                  </a:cubicBezTo>
                  <a:cubicBezTo>
                    <a:pt x="1351" y="996"/>
                    <a:pt x="1380" y="702"/>
                    <a:pt x="1380" y="379"/>
                  </a:cubicBezTo>
                  <a:cubicBezTo>
                    <a:pt x="1380" y="140"/>
                    <a:pt x="1350" y="0"/>
                    <a:pt x="1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8176909" y="3957997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8" y="1"/>
                  </a:moveTo>
                  <a:cubicBezTo>
                    <a:pt x="1080" y="1"/>
                    <a:pt x="910" y="69"/>
                    <a:pt x="647" y="224"/>
                  </a:cubicBezTo>
                  <a:cubicBezTo>
                    <a:pt x="1" y="664"/>
                    <a:pt x="118" y="1164"/>
                    <a:pt x="294" y="1252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3"/>
                  </a:cubicBezTo>
                  <a:cubicBezTo>
                    <a:pt x="1351" y="987"/>
                    <a:pt x="1381" y="694"/>
                    <a:pt x="1351" y="371"/>
                  </a:cubicBezTo>
                  <a:cubicBezTo>
                    <a:pt x="1369" y="144"/>
                    <a:pt x="1345" y="1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8092248" y="3961209"/>
              <a:ext cx="49322" cy="49760"/>
            </a:xfrm>
            <a:custGeom>
              <a:avLst/>
              <a:gdLst/>
              <a:ahLst/>
              <a:cxnLst/>
              <a:rect l="l" t="t" r="r" b="b"/>
              <a:pathLst>
                <a:path w="1351" h="1363" extrusionOk="0">
                  <a:moveTo>
                    <a:pt x="1179" y="1"/>
                  </a:moveTo>
                  <a:cubicBezTo>
                    <a:pt x="1075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21" y="987"/>
                    <a:pt x="1351" y="694"/>
                    <a:pt x="1351" y="371"/>
                  </a:cubicBezTo>
                  <a:cubicBezTo>
                    <a:pt x="1351" y="145"/>
                    <a:pt x="1330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8169425" y="3876220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6" y="0"/>
                  </a:moveTo>
                  <a:cubicBezTo>
                    <a:pt x="1089" y="0"/>
                    <a:pt x="916" y="73"/>
                    <a:pt x="646" y="232"/>
                  </a:cubicBezTo>
                  <a:cubicBezTo>
                    <a:pt x="0" y="644"/>
                    <a:pt x="118" y="1172"/>
                    <a:pt x="294" y="1260"/>
                  </a:cubicBezTo>
                  <a:cubicBezTo>
                    <a:pt x="404" y="1337"/>
                    <a:pt x="523" y="1369"/>
                    <a:pt x="637" y="1369"/>
                  </a:cubicBezTo>
                  <a:cubicBezTo>
                    <a:pt x="827" y="1369"/>
                    <a:pt x="1006" y="1282"/>
                    <a:pt x="1116" y="1172"/>
                  </a:cubicBezTo>
                  <a:cubicBezTo>
                    <a:pt x="1321" y="996"/>
                    <a:pt x="1380" y="702"/>
                    <a:pt x="1351" y="379"/>
                  </a:cubicBezTo>
                  <a:cubicBezTo>
                    <a:pt x="1368" y="140"/>
                    <a:pt x="1345" y="0"/>
                    <a:pt x="1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8260511" y="3884106"/>
              <a:ext cx="50417" cy="49687"/>
            </a:xfrm>
            <a:custGeom>
              <a:avLst/>
              <a:gdLst/>
              <a:ahLst/>
              <a:cxnLst/>
              <a:rect l="l" t="t" r="r" b="b"/>
              <a:pathLst>
                <a:path w="1381" h="1361" extrusionOk="0">
                  <a:moveTo>
                    <a:pt x="1184" y="1"/>
                  </a:moveTo>
                  <a:cubicBezTo>
                    <a:pt x="1076" y="1"/>
                    <a:pt x="906" y="69"/>
                    <a:pt x="647" y="222"/>
                  </a:cubicBezTo>
                  <a:cubicBezTo>
                    <a:pt x="1" y="662"/>
                    <a:pt x="118" y="1162"/>
                    <a:pt x="295" y="1250"/>
                  </a:cubicBezTo>
                  <a:cubicBezTo>
                    <a:pt x="408" y="1329"/>
                    <a:pt x="530" y="1360"/>
                    <a:pt x="647" y="1360"/>
                  </a:cubicBezTo>
                  <a:cubicBezTo>
                    <a:pt x="834" y="1360"/>
                    <a:pt x="1008" y="1281"/>
                    <a:pt x="1117" y="1191"/>
                  </a:cubicBezTo>
                  <a:cubicBezTo>
                    <a:pt x="1352" y="1015"/>
                    <a:pt x="1381" y="721"/>
                    <a:pt x="1352" y="398"/>
                  </a:cubicBezTo>
                  <a:cubicBezTo>
                    <a:pt x="1369" y="152"/>
                    <a:pt x="1345" y="1"/>
                    <a:pt x="1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8266973" y="3984793"/>
              <a:ext cx="50417" cy="49760"/>
            </a:xfrm>
            <a:custGeom>
              <a:avLst/>
              <a:gdLst/>
              <a:ahLst/>
              <a:cxnLst/>
              <a:rect l="l" t="t" r="r" b="b"/>
              <a:pathLst>
                <a:path w="1381" h="1363" extrusionOk="0">
                  <a:moveTo>
                    <a:pt x="1189" y="1"/>
                  </a:moveTo>
                  <a:cubicBezTo>
                    <a:pt x="1080" y="1"/>
                    <a:pt x="909" y="69"/>
                    <a:pt x="646" y="224"/>
                  </a:cubicBezTo>
                  <a:cubicBezTo>
                    <a:pt x="0" y="664"/>
                    <a:pt x="118" y="1164"/>
                    <a:pt x="294" y="1252"/>
                  </a:cubicBezTo>
                  <a:cubicBezTo>
                    <a:pt x="407" y="1331"/>
                    <a:pt x="529" y="1362"/>
                    <a:pt x="646" y="1362"/>
                  </a:cubicBezTo>
                  <a:cubicBezTo>
                    <a:pt x="833" y="1362"/>
                    <a:pt x="1008" y="1283"/>
                    <a:pt x="1116" y="1193"/>
                  </a:cubicBezTo>
                  <a:cubicBezTo>
                    <a:pt x="1351" y="987"/>
                    <a:pt x="1380" y="694"/>
                    <a:pt x="1380" y="371"/>
                  </a:cubicBezTo>
                  <a:cubicBezTo>
                    <a:pt x="1380" y="145"/>
                    <a:pt x="1349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8250873" y="3804775"/>
              <a:ext cx="49358" cy="50234"/>
            </a:xfrm>
            <a:custGeom>
              <a:avLst/>
              <a:gdLst/>
              <a:ahLst/>
              <a:cxnLst/>
              <a:rect l="l" t="t" r="r" b="b"/>
              <a:pathLst>
                <a:path w="1352" h="1376" extrusionOk="0">
                  <a:moveTo>
                    <a:pt x="1175" y="1"/>
                  </a:moveTo>
                  <a:cubicBezTo>
                    <a:pt x="1071" y="1"/>
                    <a:pt x="906" y="69"/>
                    <a:pt x="647" y="222"/>
                  </a:cubicBezTo>
                  <a:cubicBezTo>
                    <a:pt x="1" y="663"/>
                    <a:pt x="118" y="1191"/>
                    <a:pt x="294" y="1279"/>
                  </a:cubicBezTo>
                  <a:cubicBezTo>
                    <a:pt x="406" y="1347"/>
                    <a:pt x="527" y="1375"/>
                    <a:pt x="643" y="1375"/>
                  </a:cubicBezTo>
                  <a:cubicBezTo>
                    <a:pt x="831" y="1375"/>
                    <a:pt x="1008" y="1300"/>
                    <a:pt x="1116" y="1191"/>
                  </a:cubicBezTo>
                  <a:cubicBezTo>
                    <a:pt x="1322" y="1015"/>
                    <a:pt x="1351" y="721"/>
                    <a:pt x="1351" y="398"/>
                  </a:cubicBezTo>
                  <a:cubicBezTo>
                    <a:pt x="1351" y="152"/>
                    <a:pt x="1330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8313046" y="3725408"/>
              <a:ext cx="49358" cy="49723"/>
            </a:xfrm>
            <a:custGeom>
              <a:avLst/>
              <a:gdLst/>
              <a:ahLst/>
              <a:cxnLst/>
              <a:rect l="l" t="t" r="r" b="b"/>
              <a:pathLst>
                <a:path w="1352" h="1362" extrusionOk="0">
                  <a:moveTo>
                    <a:pt x="1161" y="0"/>
                  </a:moveTo>
                  <a:cubicBezTo>
                    <a:pt x="1051" y="0"/>
                    <a:pt x="880" y="68"/>
                    <a:pt x="617" y="223"/>
                  </a:cubicBezTo>
                  <a:cubicBezTo>
                    <a:pt x="1" y="664"/>
                    <a:pt x="118" y="1163"/>
                    <a:pt x="265" y="1251"/>
                  </a:cubicBezTo>
                  <a:cubicBezTo>
                    <a:pt x="378" y="1330"/>
                    <a:pt x="500" y="1362"/>
                    <a:pt x="618" y="1362"/>
                  </a:cubicBezTo>
                  <a:cubicBezTo>
                    <a:pt x="804" y="1362"/>
                    <a:pt x="979" y="1283"/>
                    <a:pt x="1087" y="1192"/>
                  </a:cubicBezTo>
                  <a:cubicBezTo>
                    <a:pt x="1322" y="987"/>
                    <a:pt x="1351" y="693"/>
                    <a:pt x="1351" y="370"/>
                  </a:cubicBezTo>
                  <a:cubicBezTo>
                    <a:pt x="1351" y="144"/>
                    <a:pt x="1320" y="0"/>
                    <a:pt x="1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8227289" y="3728620"/>
              <a:ext cx="50417" cy="49723"/>
            </a:xfrm>
            <a:custGeom>
              <a:avLst/>
              <a:gdLst/>
              <a:ahLst/>
              <a:cxnLst/>
              <a:rect l="l" t="t" r="r" b="b"/>
              <a:pathLst>
                <a:path w="1381" h="1362" extrusionOk="0">
                  <a:moveTo>
                    <a:pt x="1188" y="0"/>
                  </a:moveTo>
                  <a:cubicBezTo>
                    <a:pt x="1080" y="0"/>
                    <a:pt x="910" y="68"/>
                    <a:pt x="647" y="224"/>
                  </a:cubicBezTo>
                  <a:cubicBezTo>
                    <a:pt x="1" y="664"/>
                    <a:pt x="118" y="1163"/>
                    <a:pt x="294" y="1251"/>
                  </a:cubicBezTo>
                  <a:cubicBezTo>
                    <a:pt x="408" y="1331"/>
                    <a:pt x="530" y="1362"/>
                    <a:pt x="647" y="1362"/>
                  </a:cubicBezTo>
                  <a:cubicBezTo>
                    <a:pt x="834" y="1362"/>
                    <a:pt x="1008" y="1283"/>
                    <a:pt x="1116" y="1192"/>
                  </a:cubicBezTo>
                  <a:cubicBezTo>
                    <a:pt x="1322" y="987"/>
                    <a:pt x="1381" y="693"/>
                    <a:pt x="1351" y="370"/>
                  </a:cubicBezTo>
                  <a:cubicBezTo>
                    <a:pt x="1369" y="144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8304466" y="3643594"/>
              <a:ext cx="50417" cy="50015"/>
            </a:xfrm>
            <a:custGeom>
              <a:avLst/>
              <a:gdLst/>
              <a:ahLst/>
              <a:cxnLst/>
              <a:rect l="l" t="t" r="r" b="b"/>
              <a:pathLst>
                <a:path w="1381" h="1370" extrusionOk="0">
                  <a:moveTo>
                    <a:pt x="1199" y="1"/>
                  </a:moveTo>
                  <a:cubicBezTo>
                    <a:pt x="1090" y="1"/>
                    <a:pt x="917" y="73"/>
                    <a:pt x="647" y="233"/>
                  </a:cubicBezTo>
                  <a:cubicBezTo>
                    <a:pt x="1" y="673"/>
                    <a:pt x="118" y="1173"/>
                    <a:pt x="294" y="1261"/>
                  </a:cubicBezTo>
                  <a:cubicBezTo>
                    <a:pt x="405" y="1338"/>
                    <a:pt x="524" y="1370"/>
                    <a:pt x="638" y="1370"/>
                  </a:cubicBezTo>
                  <a:cubicBezTo>
                    <a:pt x="828" y="1370"/>
                    <a:pt x="1007" y="1282"/>
                    <a:pt x="1117" y="1173"/>
                  </a:cubicBezTo>
                  <a:cubicBezTo>
                    <a:pt x="1351" y="996"/>
                    <a:pt x="1381" y="703"/>
                    <a:pt x="1381" y="380"/>
                  </a:cubicBezTo>
                  <a:cubicBezTo>
                    <a:pt x="1381" y="141"/>
                    <a:pt x="1351" y="1"/>
                    <a:pt x="1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8396648" y="3651516"/>
              <a:ext cx="49358" cy="49650"/>
            </a:xfrm>
            <a:custGeom>
              <a:avLst/>
              <a:gdLst/>
              <a:ahLst/>
              <a:cxnLst/>
              <a:rect l="l" t="t" r="r" b="b"/>
              <a:pathLst>
                <a:path w="1352" h="1360" extrusionOk="0">
                  <a:moveTo>
                    <a:pt x="1156" y="0"/>
                  </a:moveTo>
                  <a:cubicBezTo>
                    <a:pt x="1046" y="0"/>
                    <a:pt x="877" y="68"/>
                    <a:pt x="617" y="221"/>
                  </a:cubicBezTo>
                  <a:cubicBezTo>
                    <a:pt x="1" y="662"/>
                    <a:pt x="89" y="1161"/>
                    <a:pt x="265" y="1249"/>
                  </a:cubicBezTo>
                  <a:cubicBezTo>
                    <a:pt x="378" y="1328"/>
                    <a:pt x="500" y="1360"/>
                    <a:pt x="618" y="1360"/>
                  </a:cubicBezTo>
                  <a:cubicBezTo>
                    <a:pt x="804" y="1360"/>
                    <a:pt x="979" y="1281"/>
                    <a:pt x="1087" y="1190"/>
                  </a:cubicBezTo>
                  <a:cubicBezTo>
                    <a:pt x="1322" y="1014"/>
                    <a:pt x="1352" y="721"/>
                    <a:pt x="1352" y="398"/>
                  </a:cubicBezTo>
                  <a:cubicBezTo>
                    <a:pt x="1352" y="152"/>
                    <a:pt x="1320" y="0"/>
                    <a:pt x="1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337688" y="3811456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1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5" y="1272"/>
                  </a:cubicBezTo>
                  <a:cubicBezTo>
                    <a:pt x="407" y="1340"/>
                    <a:pt x="527" y="1368"/>
                    <a:pt x="644" y="1368"/>
                  </a:cubicBezTo>
                  <a:cubicBezTo>
                    <a:pt x="832" y="1368"/>
                    <a:pt x="1008" y="1293"/>
                    <a:pt x="1117" y="1184"/>
                  </a:cubicBezTo>
                  <a:cubicBezTo>
                    <a:pt x="1322" y="1008"/>
                    <a:pt x="1352" y="715"/>
                    <a:pt x="1352" y="392"/>
                  </a:cubicBezTo>
                  <a:cubicBezTo>
                    <a:pt x="1352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8403110" y="3752204"/>
              <a:ext cx="49322" cy="49723"/>
            </a:xfrm>
            <a:custGeom>
              <a:avLst/>
              <a:gdLst/>
              <a:ahLst/>
              <a:cxnLst/>
              <a:rect l="l" t="t" r="r" b="b"/>
              <a:pathLst>
                <a:path w="1351" h="1362" extrusionOk="0">
                  <a:moveTo>
                    <a:pt x="1179" y="0"/>
                  </a:moveTo>
                  <a:cubicBezTo>
                    <a:pt x="1075" y="0"/>
                    <a:pt x="909" y="68"/>
                    <a:pt x="646" y="223"/>
                  </a:cubicBezTo>
                  <a:cubicBezTo>
                    <a:pt x="0" y="664"/>
                    <a:pt x="118" y="1163"/>
                    <a:pt x="264" y="1251"/>
                  </a:cubicBezTo>
                  <a:cubicBezTo>
                    <a:pt x="378" y="1330"/>
                    <a:pt x="500" y="1362"/>
                    <a:pt x="619" y="1362"/>
                  </a:cubicBezTo>
                  <a:cubicBezTo>
                    <a:pt x="808" y="1362"/>
                    <a:pt x="990" y="1283"/>
                    <a:pt x="1116" y="1192"/>
                  </a:cubicBezTo>
                  <a:cubicBezTo>
                    <a:pt x="1321" y="987"/>
                    <a:pt x="1351" y="693"/>
                    <a:pt x="1351" y="370"/>
                  </a:cubicBezTo>
                  <a:cubicBezTo>
                    <a:pt x="1351" y="144"/>
                    <a:pt x="1330" y="0"/>
                    <a:pt x="1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8376313" y="3988079"/>
              <a:ext cx="49322" cy="49979"/>
            </a:xfrm>
            <a:custGeom>
              <a:avLst/>
              <a:gdLst/>
              <a:ahLst/>
              <a:cxnLst/>
              <a:rect l="l" t="t" r="r" b="b"/>
              <a:pathLst>
                <a:path w="1351" h="1369" extrusionOk="0">
                  <a:moveTo>
                    <a:pt x="1155" y="1"/>
                  </a:moveTo>
                  <a:cubicBezTo>
                    <a:pt x="1045" y="1"/>
                    <a:pt x="876" y="69"/>
                    <a:pt x="617" y="222"/>
                  </a:cubicBezTo>
                  <a:cubicBezTo>
                    <a:pt x="0" y="663"/>
                    <a:pt x="117" y="1162"/>
                    <a:pt x="264" y="1250"/>
                  </a:cubicBezTo>
                  <a:cubicBezTo>
                    <a:pt x="384" y="1334"/>
                    <a:pt x="514" y="1369"/>
                    <a:pt x="637" y="1369"/>
                  </a:cubicBezTo>
                  <a:cubicBezTo>
                    <a:pt x="816" y="1369"/>
                    <a:pt x="982" y="1295"/>
                    <a:pt x="1086" y="1191"/>
                  </a:cubicBezTo>
                  <a:cubicBezTo>
                    <a:pt x="1321" y="1015"/>
                    <a:pt x="1351" y="721"/>
                    <a:pt x="1351" y="398"/>
                  </a:cubicBezTo>
                  <a:cubicBezTo>
                    <a:pt x="1351" y="152"/>
                    <a:pt x="1319" y="1"/>
                    <a:pt x="1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8437390" y="3908383"/>
              <a:ext cx="50417" cy="50052"/>
            </a:xfrm>
            <a:custGeom>
              <a:avLst/>
              <a:gdLst/>
              <a:ahLst/>
              <a:cxnLst/>
              <a:rect l="l" t="t" r="r" b="b"/>
              <a:pathLst>
                <a:path w="1381" h="1371" extrusionOk="0">
                  <a:moveTo>
                    <a:pt x="1197" y="0"/>
                  </a:moveTo>
                  <a:cubicBezTo>
                    <a:pt x="1089" y="0"/>
                    <a:pt x="917" y="73"/>
                    <a:pt x="647" y="232"/>
                  </a:cubicBezTo>
                  <a:cubicBezTo>
                    <a:pt x="1" y="673"/>
                    <a:pt x="118" y="1172"/>
                    <a:pt x="294" y="1260"/>
                  </a:cubicBezTo>
                  <a:cubicBezTo>
                    <a:pt x="408" y="1339"/>
                    <a:pt x="530" y="1371"/>
                    <a:pt x="647" y="1371"/>
                  </a:cubicBezTo>
                  <a:cubicBezTo>
                    <a:pt x="834" y="1371"/>
                    <a:pt x="1008" y="1291"/>
                    <a:pt x="1116" y="1201"/>
                  </a:cubicBezTo>
                  <a:cubicBezTo>
                    <a:pt x="1351" y="996"/>
                    <a:pt x="1381" y="702"/>
                    <a:pt x="1351" y="379"/>
                  </a:cubicBezTo>
                  <a:cubicBezTo>
                    <a:pt x="1368" y="140"/>
                    <a:pt x="1346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8352729" y="3911596"/>
              <a:ext cx="49322" cy="50052"/>
            </a:xfrm>
            <a:custGeom>
              <a:avLst/>
              <a:gdLst/>
              <a:ahLst/>
              <a:cxnLst/>
              <a:rect l="l" t="t" r="r" b="b"/>
              <a:pathLst>
                <a:path w="1351" h="1371" extrusionOk="0">
                  <a:moveTo>
                    <a:pt x="1187" y="0"/>
                  </a:moveTo>
                  <a:cubicBezTo>
                    <a:pt x="1084" y="0"/>
                    <a:pt x="916" y="73"/>
                    <a:pt x="646" y="232"/>
                  </a:cubicBezTo>
                  <a:cubicBezTo>
                    <a:pt x="0" y="673"/>
                    <a:pt x="118" y="1172"/>
                    <a:pt x="294" y="1260"/>
                  </a:cubicBezTo>
                  <a:cubicBezTo>
                    <a:pt x="407" y="1339"/>
                    <a:pt x="529" y="1371"/>
                    <a:pt x="646" y="1371"/>
                  </a:cubicBezTo>
                  <a:cubicBezTo>
                    <a:pt x="833" y="1371"/>
                    <a:pt x="1008" y="1292"/>
                    <a:pt x="1116" y="1201"/>
                  </a:cubicBezTo>
                  <a:cubicBezTo>
                    <a:pt x="1321" y="996"/>
                    <a:pt x="1351" y="702"/>
                    <a:pt x="1351" y="379"/>
                  </a:cubicBezTo>
                  <a:cubicBezTo>
                    <a:pt x="1351" y="140"/>
                    <a:pt x="1331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8429906" y="3826460"/>
              <a:ext cx="50417" cy="49979"/>
            </a:xfrm>
            <a:custGeom>
              <a:avLst/>
              <a:gdLst/>
              <a:ahLst/>
              <a:cxnLst/>
              <a:rect l="l" t="t" r="r" b="b"/>
              <a:pathLst>
                <a:path w="1381" h="1369" extrusionOk="0">
                  <a:moveTo>
                    <a:pt x="1192" y="0"/>
                  </a:moveTo>
                  <a:cubicBezTo>
                    <a:pt x="1085" y="0"/>
                    <a:pt x="913" y="75"/>
                    <a:pt x="646" y="245"/>
                  </a:cubicBezTo>
                  <a:cubicBezTo>
                    <a:pt x="0" y="656"/>
                    <a:pt x="118" y="1184"/>
                    <a:pt x="294" y="1272"/>
                  </a:cubicBezTo>
                  <a:cubicBezTo>
                    <a:pt x="406" y="1340"/>
                    <a:pt x="527" y="1369"/>
                    <a:pt x="643" y="1369"/>
                  </a:cubicBezTo>
                  <a:cubicBezTo>
                    <a:pt x="831" y="1369"/>
                    <a:pt x="1007" y="1293"/>
                    <a:pt x="1116" y="1184"/>
                  </a:cubicBezTo>
                  <a:cubicBezTo>
                    <a:pt x="1321" y="1008"/>
                    <a:pt x="1380" y="715"/>
                    <a:pt x="1351" y="392"/>
                  </a:cubicBezTo>
                  <a:cubicBezTo>
                    <a:pt x="1368" y="151"/>
                    <a:pt x="1345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194068" y="3620010"/>
              <a:ext cx="49358" cy="49541"/>
            </a:xfrm>
            <a:custGeom>
              <a:avLst/>
              <a:gdLst/>
              <a:ahLst/>
              <a:cxnLst/>
              <a:rect l="l" t="t" r="r" b="b"/>
              <a:pathLst>
                <a:path w="1352" h="1357" extrusionOk="0">
                  <a:moveTo>
                    <a:pt x="1169" y="1"/>
                  </a:moveTo>
                  <a:cubicBezTo>
                    <a:pt x="1060" y="1"/>
                    <a:pt x="887" y="73"/>
                    <a:pt x="617" y="233"/>
                  </a:cubicBezTo>
                  <a:cubicBezTo>
                    <a:pt x="0" y="644"/>
                    <a:pt x="89" y="1173"/>
                    <a:pt x="265" y="1261"/>
                  </a:cubicBezTo>
                  <a:cubicBezTo>
                    <a:pt x="377" y="1328"/>
                    <a:pt x="498" y="1357"/>
                    <a:pt x="614" y="1357"/>
                  </a:cubicBezTo>
                  <a:cubicBezTo>
                    <a:pt x="802" y="1357"/>
                    <a:pt x="978" y="1281"/>
                    <a:pt x="1087" y="1173"/>
                  </a:cubicBezTo>
                  <a:cubicBezTo>
                    <a:pt x="1322" y="996"/>
                    <a:pt x="1351" y="703"/>
                    <a:pt x="1351" y="380"/>
                  </a:cubicBezTo>
                  <a:cubicBezTo>
                    <a:pt x="1351" y="141"/>
                    <a:pt x="1321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099732" y="3591717"/>
              <a:ext cx="49358" cy="49979"/>
            </a:xfrm>
            <a:custGeom>
              <a:avLst/>
              <a:gdLst/>
              <a:ahLst/>
              <a:cxnLst/>
              <a:rect l="l" t="t" r="r" b="b"/>
              <a:pathLst>
                <a:path w="1352" h="1369" extrusionOk="0">
                  <a:moveTo>
                    <a:pt x="1184" y="0"/>
                  </a:moveTo>
                  <a:cubicBezTo>
                    <a:pt x="1080" y="0"/>
                    <a:pt x="914" y="75"/>
                    <a:pt x="647" y="245"/>
                  </a:cubicBezTo>
                  <a:cubicBezTo>
                    <a:pt x="1" y="656"/>
                    <a:pt x="118" y="1184"/>
                    <a:pt x="294" y="1272"/>
                  </a:cubicBezTo>
                  <a:cubicBezTo>
                    <a:pt x="406" y="1340"/>
                    <a:pt x="527" y="1368"/>
                    <a:pt x="643" y="1368"/>
                  </a:cubicBezTo>
                  <a:cubicBezTo>
                    <a:pt x="831" y="1368"/>
                    <a:pt x="1008" y="1293"/>
                    <a:pt x="1116" y="1184"/>
                  </a:cubicBezTo>
                  <a:cubicBezTo>
                    <a:pt x="1322" y="1008"/>
                    <a:pt x="1351" y="714"/>
                    <a:pt x="1351" y="391"/>
                  </a:cubicBezTo>
                  <a:cubicBezTo>
                    <a:pt x="1351" y="150"/>
                    <a:pt x="1331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93;p6"/>
          <p:cNvSpPr/>
          <p:nvPr/>
        </p:nvSpPr>
        <p:spPr>
          <a:xfrm>
            <a:off x="975607" y="1297216"/>
            <a:ext cx="7192738" cy="39026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000" strike="sngStrike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000" dirty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    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  <a:sym typeface="Arial"/>
              </a:rPr>
              <a:t>have</a:t>
            </a:r>
            <a:r>
              <a:rPr lang="en-US" sz="2000" dirty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    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  <a:sym typeface="Arial"/>
              </a:rPr>
              <a:t>tell</a:t>
            </a:r>
            <a:r>
              <a:rPr lang="en-US" sz="2000" dirty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     join</a:t>
            </a:r>
            <a:r>
              <a:rPr lang="en-US" sz="2000" dirty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attend</a:t>
            </a:r>
            <a:r>
              <a:rPr lang="en-US" sz="2000" dirty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</a:rPr>
              <a:t>      </a:t>
            </a:r>
            <a:r>
              <a:rPr lang="en-US" sz="2000" dirty="0" smtClean="0">
                <a:solidFill>
                  <a:schemeClr val="dk1"/>
                </a:solidFill>
                <a:latin typeface="Archivo Black" panose="020B0604020202020204" charset="0"/>
                <a:cs typeface="Calibri" panose="020F0502020204030204" pitchFamily="34" charset="0"/>
                <a:sym typeface="Arial"/>
              </a:rPr>
              <a:t>do</a:t>
            </a:r>
            <a:endParaRPr sz="2000" dirty="0">
              <a:latin typeface="Archivo Black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2" name="Google Shape;194;p6"/>
          <p:cNvSpPr txBox="1"/>
          <p:nvPr/>
        </p:nvSpPr>
        <p:spPr>
          <a:xfrm>
            <a:off x="567619" y="1936274"/>
            <a:ext cx="833254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1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Are you taking exams next week, </a:t>
            </a:r>
            <a:r>
              <a:rPr lang="en-US" sz="2000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?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2000" b="1" i="1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2000" b="1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1" i="1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Linh</a:t>
            </a:r>
            <a:r>
              <a:rPr lang="en-US" sz="2000" b="1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C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hris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?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2000" b="1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We’re planning to visit Ta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Ho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Village. We ___________ the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local</a:t>
            </a:r>
            <a:b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</a:b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festival, but we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___________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the tribal dance as it is late in the evening.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b="1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20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2000" b="1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No. We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____________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lessons, but we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__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______ 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    </a:t>
            </a:r>
            <a:r>
              <a:rPr lang="en-US" sz="2000" dirty="0" smtClean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experiments </a:t>
            </a:r>
            <a:r>
              <a:rPr lang="en-US" sz="2000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in the lab.</a:t>
            </a:r>
            <a:endParaRPr sz="2000" dirty="0"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3" name="Google Shape;195;p6"/>
          <p:cNvSpPr txBox="1"/>
          <p:nvPr/>
        </p:nvSpPr>
        <p:spPr>
          <a:xfrm>
            <a:off x="4601281" y="2262374"/>
            <a:ext cx="15524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will tell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4" name="Google Shape;196;p6"/>
          <p:cNvSpPr txBox="1"/>
          <p:nvPr/>
        </p:nvSpPr>
        <p:spPr>
          <a:xfrm>
            <a:off x="2593078" y="3320543"/>
            <a:ext cx="189357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won’t join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5" name="Google Shape;197;p6"/>
          <p:cNvSpPr txBox="1"/>
          <p:nvPr/>
        </p:nvSpPr>
        <p:spPr>
          <a:xfrm>
            <a:off x="6117179" y="3023677"/>
            <a:ext cx="199543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will attend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6" name="Google Shape;198;p6"/>
          <p:cNvSpPr txBox="1"/>
          <p:nvPr/>
        </p:nvSpPr>
        <p:spPr>
          <a:xfrm>
            <a:off x="2869853" y="4063380"/>
            <a:ext cx="198050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won’t have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7" name="Google Shape;199;p6"/>
          <p:cNvSpPr txBox="1"/>
          <p:nvPr/>
        </p:nvSpPr>
        <p:spPr>
          <a:xfrm>
            <a:off x="6153755" y="4093582"/>
            <a:ext cx="126767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  <a:sym typeface="Arial"/>
              </a:rPr>
              <a:t>will do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ty Service Project Proposal Infographics by Slidesgo">
  <a:themeElements>
    <a:clrScheme name="Simple Light">
      <a:dk1>
        <a:srgbClr val="211A46"/>
      </a:dk1>
      <a:lt1>
        <a:srgbClr val="FAEFD9"/>
      </a:lt1>
      <a:dk2>
        <a:srgbClr val="0C467C"/>
      </a:dk2>
      <a:lt2>
        <a:srgbClr val="F4AA0E"/>
      </a:lt2>
      <a:accent1>
        <a:srgbClr val="762627"/>
      </a:accent1>
      <a:accent2>
        <a:srgbClr val="F46B5C"/>
      </a:accent2>
      <a:accent3>
        <a:srgbClr val="756591"/>
      </a:accent3>
      <a:accent4>
        <a:srgbClr val="45BEA5"/>
      </a:accent4>
      <a:accent5>
        <a:srgbClr val="C15C41"/>
      </a:accent5>
      <a:accent6>
        <a:srgbClr val="F5A296"/>
      </a:accent6>
      <a:hlink>
        <a:srgbClr val="F46B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751</Words>
  <Application>Microsoft Office PowerPoint</Application>
  <PresentationFormat>On-screen Show (16:9)</PresentationFormat>
  <Paragraphs>183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Archivo Black</vt:lpstr>
      <vt:lpstr>Roboto</vt:lpstr>
      <vt:lpstr>Calibri</vt:lpstr>
      <vt:lpstr>Wingdings</vt:lpstr>
      <vt:lpstr>Arial</vt:lpstr>
      <vt:lpstr>Community Service Project Proposal Infographics by Slidesgo</vt:lpstr>
      <vt:lpstr>UNIT 6: LIFESTYLES</vt:lpstr>
      <vt:lpstr>OBJECTIVES</vt:lpstr>
      <vt:lpstr>Unjumble the sentences </vt:lpstr>
      <vt:lpstr>2. Arrange these words and phrases in the correct order to form meaningful sentences.</vt:lpstr>
      <vt:lpstr>2. Arrange these words and phrases in the correct order to form meaningful sentences.</vt:lpstr>
      <vt:lpstr>Future simple</vt:lpstr>
      <vt:lpstr>THE FUTURE SIMPLE</vt:lpstr>
      <vt:lpstr>THE FUTURE SIMPLE</vt:lpstr>
      <vt:lpstr>1. Use the verbs from the box with will or won’t to complete these dialogues.</vt:lpstr>
      <vt:lpstr>2. Arrange these words and phrases in the correct order to form meaningful sentences.</vt:lpstr>
      <vt:lpstr>2. Arrange these words and phrases in the correct order to form meaningful sentences.</vt:lpstr>
      <vt:lpstr>Conditional sentences</vt:lpstr>
      <vt:lpstr>FIRST CONDITIONAL</vt:lpstr>
      <vt:lpstr>3. Give the correct tense of the verbs in brackets, using the first conditional.</vt:lpstr>
      <vt:lpstr>4. Fill in each blank with IF or UNLESS.</vt:lpstr>
      <vt:lpstr>5. Complete the following sentences to make them true for you. Then share your answers with a partner.</vt:lpstr>
      <vt:lpstr>Fortune cookies</vt:lpstr>
      <vt:lpstr>Complete the hidden messages using the future simple tense.</vt:lpstr>
      <vt:lpstr>Complete the hidden messages using the future simple tense.</vt:lpstr>
      <vt:lpstr>Let’s warp up!</vt:lpstr>
      <vt:lpstr>We use future simple to describe….</vt:lpstr>
      <vt:lpstr>CONDITIONAL SENTENCES</vt:lpstr>
      <vt:lpstr>HOMEWORK</vt:lpstr>
      <vt:lpstr>Thanks 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LIFESTYLES</dc:title>
  <cp:lastModifiedBy>Admin</cp:lastModifiedBy>
  <cp:revision>39</cp:revision>
  <dcterms:modified xsi:type="dcterms:W3CDTF">2023-08-20T12:05:37Z</dcterms:modified>
</cp:coreProperties>
</file>