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 id="2147483675" r:id="rId2"/>
  </p:sldMasterIdLst>
  <p:notesMasterIdLst>
    <p:notesMasterId r:id="rId33"/>
  </p:notesMasterIdLst>
  <p:sldIdLst>
    <p:sldId id="301" r:id="rId3"/>
    <p:sldId id="303" r:id="rId4"/>
    <p:sldId id="256" r:id="rId5"/>
    <p:sldId id="258" r:id="rId6"/>
    <p:sldId id="307" r:id="rId7"/>
    <p:sldId id="308" r:id="rId8"/>
    <p:sldId id="309" r:id="rId9"/>
    <p:sldId id="310" r:id="rId10"/>
    <p:sldId id="311" r:id="rId11"/>
    <p:sldId id="313" r:id="rId12"/>
    <p:sldId id="306" r:id="rId13"/>
    <p:sldId id="312" r:id="rId14"/>
    <p:sldId id="315" r:id="rId15"/>
    <p:sldId id="316" r:id="rId16"/>
    <p:sldId id="317" r:id="rId17"/>
    <p:sldId id="320" r:id="rId18"/>
    <p:sldId id="319" r:id="rId19"/>
    <p:sldId id="318" r:id="rId20"/>
    <p:sldId id="321" r:id="rId21"/>
    <p:sldId id="322" r:id="rId22"/>
    <p:sldId id="323" r:id="rId23"/>
    <p:sldId id="324" r:id="rId24"/>
    <p:sldId id="325" r:id="rId25"/>
    <p:sldId id="326" r:id="rId26"/>
    <p:sldId id="327" r:id="rId27"/>
    <p:sldId id="328" r:id="rId28"/>
    <p:sldId id="329" r:id="rId29"/>
    <p:sldId id="330" r:id="rId30"/>
    <p:sldId id="280" r:id="rId31"/>
    <p:sldId id="281" r:id="rId32"/>
  </p:sldIdLst>
  <p:sldSz cx="9144000" cy="5143500" type="screen16x9"/>
  <p:notesSz cx="6858000" cy="9144000"/>
  <p:embeddedFontLst>
    <p:embeddedFont>
      <p:font typeface="Bebas Neue" panose="020B0606020202050201" pitchFamily="34" charset="77"/>
      <p:regular r:id="rId34"/>
    </p:embeddedFont>
    <p:embeddedFont>
      <p:font typeface="Cabin" pitchFamily="2" charset="77"/>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entury Schoolbook" panose="02040604050505020304" pitchFamily="18" charset="0"/>
      <p:regular r:id="rId43"/>
      <p:bold r:id="rId44"/>
      <p:italic r:id="rId45"/>
      <p:boldItalic r:id="rId46"/>
    </p:embeddedFont>
    <p:embeddedFont>
      <p:font typeface="DM Serif Display" pitchFamily="2" charset="0"/>
      <p:regular r:id="rId47"/>
      <p:italic r:id="rId48"/>
    </p:embeddedFont>
    <p:embeddedFont>
      <p:font typeface="Montserrat" pitchFamily="2" charset="77"/>
      <p:regular r:id="rId49"/>
      <p:bold r:id="rId50"/>
      <p:italic r:id="rId51"/>
      <p:boldItalic r:id="rId52"/>
    </p:embeddedFont>
    <p:embeddedFont>
      <p:font typeface="Nunito Light" panose="020F0302020204030204" pitchFamily="34" charset="0"/>
      <p:regular r:id="rId53"/>
      <p: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E8"/>
    <a:srgbClr val="FFE6CA"/>
    <a:srgbClr val="FDE1D8"/>
    <a:srgbClr val="C6EBFA"/>
    <a:srgbClr val="FBD5E5"/>
    <a:srgbClr val="D9E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DD97C0-A81E-48A2-B2DC-67260C698082}">
  <a:tblStyle styleId="{7ADD97C0-A81E-48A2-B2DC-67260C6980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46"/>
    <p:restoredTop sz="94648"/>
  </p:normalViewPr>
  <p:slideViewPr>
    <p:cSldViewPr snapToGrid="0">
      <p:cViewPr>
        <p:scale>
          <a:sx n="91" d="100"/>
          <a:sy n="91" d="100"/>
        </p:scale>
        <p:origin x="1952" y="1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29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958e4b1c6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958e4b1c6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28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958e4b1c6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958e4b1c6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906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836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13c823060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13c823060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93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952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9" name="Google Shape;211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94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aa2cd3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aa2cd3a3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91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958e4b1c6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1958e4b1c6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18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958e4b1c6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1958e4b1c6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64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52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376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958e4b1c6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958e4b1c6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98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9200" y="539500"/>
            <a:ext cx="7185600" cy="3395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107350" y="3975800"/>
            <a:ext cx="4929300" cy="4359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4261609" cy="3427984"/>
            <a:chOff x="0" y="0"/>
            <a:chExt cx="4261609" cy="3427984"/>
          </a:xfrm>
        </p:grpSpPr>
        <p:sp>
          <p:nvSpPr>
            <p:cNvPr id="12" name="Google Shape;12;p2"/>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6880000" y="2039350"/>
            <a:ext cx="2264012" cy="3104139"/>
            <a:chOff x="6880000" y="2039350"/>
            <a:chExt cx="2264012" cy="3104139"/>
          </a:xfrm>
        </p:grpSpPr>
        <p:sp>
          <p:nvSpPr>
            <p:cNvPr id="15" name="Google Shape;15;p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98"/>
        <p:cNvGrpSpPr/>
        <p:nvPr/>
      </p:nvGrpSpPr>
      <p:grpSpPr>
        <a:xfrm>
          <a:off x="0" y="0"/>
          <a:ext cx="0" cy="0"/>
          <a:chOff x="0" y="0"/>
          <a:chExt cx="0" cy="0"/>
        </a:xfrm>
      </p:grpSpPr>
      <p:grpSp>
        <p:nvGrpSpPr>
          <p:cNvPr id="199" name="Google Shape;199;p15"/>
          <p:cNvGrpSpPr/>
          <p:nvPr/>
        </p:nvGrpSpPr>
        <p:grpSpPr>
          <a:xfrm flipH="1">
            <a:off x="4882400" y="-49588"/>
            <a:ext cx="4261609" cy="3427984"/>
            <a:chOff x="0" y="0"/>
            <a:chExt cx="4261609" cy="3427984"/>
          </a:xfrm>
        </p:grpSpPr>
        <p:sp>
          <p:nvSpPr>
            <p:cNvPr id="200" name="Google Shape;200;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3" name="Google Shape;203;p15"/>
          <p:cNvGrpSpPr/>
          <p:nvPr/>
        </p:nvGrpSpPr>
        <p:grpSpPr>
          <a:xfrm>
            <a:off x="8619088" y="4118575"/>
            <a:ext cx="342685" cy="940000"/>
            <a:chOff x="8606213" y="4046575"/>
            <a:chExt cx="342685" cy="940000"/>
          </a:xfrm>
        </p:grpSpPr>
        <p:grpSp>
          <p:nvGrpSpPr>
            <p:cNvPr id="204" name="Google Shape;204;p15"/>
            <p:cNvGrpSpPr/>
            <p:nvPr/>
          </p:nvGrpSpPr>
          <p:grpSpPr>
            <a:xfrm>
              <a:off x="8606213" y="4046575"/>
              <a:ext cx="104150" cy="104150"/>
              <a:chOff x="7648113" y="3202125"/>
              <a:chExt cx="104150" cy="104150"/>
            </a:xfrm>
          </p:grpSpPr>
          <p:sp>
            <p:nvSpPr>
              <p:cNvPr id="205" name="Google Shape;205;p1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5"/>
          <p:cNvGrpSpPr/>
          <p:nvPr/>
        </p:nvGrpSpPr>
        <p:grpSpPr>
          <a:xfrm>
            <a:off x="179788" y="71200"/>
            <a:ext cx="408861" cy="834343"/>
            <a:chOff x="158738" y="274450"/>
            <a:chExt cx="408861" cy="834343"/>
          </a:xfrm>
        </p:grpSpPr>
        <p:grpSp>
          <p:nvGrpSpPr>
            <p:cNvPr id="210" name="Google Shape;210;p15"/>
            <p:cNvGrpSpPr/>
            <p:nvPr/>
          </p:nvGrpSpPr>
          <p:grpSpPr>
            <a:xfrm>
              <a:off x="158738" y="626738"/>
              <a:ext cx="109300" cy="109625"/>
              <a:chOff x="9043313" y="2299825"/>
              <a:chExt cx="109300" cy="109625"/>
            </a:xfrm>
          </p:grpSpPr>
          <p:sp>
            <p:nvSpPr>
              <p:cNvPr id="211" name="Google Shape;211;p1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5"/>
          <p:cNvGrpSpPr/>
          <p:nvPr/>
        </p:nvGrpSpPr>
        <p:grpSpPr>
          <a:xfrm rot="681697">
            <a:off x="8478777" y="3177011"/>
            <a:ext cx="592213" cy="545426"/>
            <a:chOff x="6578186" y="3304323"/>
            <a:chExt cx="592215" cy="545427"/>
          </a:xfrm>
        </p:grpSpPr>
        <p:sp>
          <p:nvSpPr>
            <p:cNvPr id="216" name="Google Shape;216;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5"/>
          <p:cNvGrpSpPr/>
          <p:nvPr/>
        </p:nvGrpSpPr>
        <p:grpSpPr>
          <a:xfrm rot="-1516568">
            <a:off x="88102" y="1005888"/>
            <a:ext cx="592241" cy="545451"/>
            <a:chOff x="6578186" y="3304323"/>
            <a:chExt cx="592215" cy="545427"/>
          </a:xfrm>
        </p:grpSpPr>
        <p:sp>
          <p:nvSpPr>
            <p:cNvPr id="221" name="Google Shape;221;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5"/>
          <p:cNvGrpSpPr/>
          <p:nvPr/>
        </p:nvGrpSpPr>
        <p:grpSpPr>
          <a:xfrm rot="10800000" flipH="1">
            <a:off x="0" y="1867912"/>
            <a:ext cx="4261609" cy="3427984"/>
            <a:chOff x="0" y="0"/>
            <a:chExt cx="4261609" cy="3427984"/>
          </a:xfrm>
        </p:grpSpPr>
        <p:sp>
          <p:nvSpPr>
            <p:cNvPr id="226" name="Google Shape;226;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grpSp>
        <p:nvGrpSpPr>
          <p:cNvPr id="300" name="Google Shape;300;p17"/>
          <p:cNvGrpSpPr/>
          <p:nvPr/>
        </p:nvGrpSpPr>
        <p:grpSpPr>
          <a:xfrm flipH="1">
            <a:off x="4882400" y="-49588"/>
            <a:ext cx="4261609" cy="3427984"/>
            <a:chOff x="0" y="0"/>
            <a:chExt cx="4261609" cy="3427984"/>
          </a:xfrm>
        </p:grpSpPr>
        <p:sp>
          <p:nvSpPr>
            <p:cNvPr id="301" name="Google Shape;301;p17"/>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4" name="Google Shape;304;p17"/>
          <p:cNvGrpSpPr/>
          <p:nvPr/>
        </p:nvGrpSpPr>
        <p:grpSpPr>
          <a:xfrm rot="10800000">
            <a:off x="-12" y="4422568"/>
            <a:ext cx="2191588" cy="730392"/>
            <a:chOff x="1358725" y="239400"/>
            <a:chExt cx="1333975" cy="444575"/>
          </a:xfrm>
        </p:grpSpPr>
        <p:sp>
          <p:nvSpPr>
            <p:cNvPr id="305" name="Google Shape;305;p17"/>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7"/>
          <p:cNvGrpSpPr/>
          <p:nvPr/>
        </p:nvGrpSpPr>
        <p:grpSpPr>
          <a:xfrm>
            <a:off x="8619088" y="3313450"/>
            <a:ext cx="342685" cy="940000"/>
            <a:chOff x="8606213" y="4046575"/>
            <a:chExt cx="342685" cy="940000"/>
          </a:xfrm>
        </p:grpSpPr>
        <p:grpSp>
          <p:nvGrpSpPr>
            <p:cNvPr id="308" name="Google Shape;308;p17"/>
            <p:cNvGrpSpPr/>
            <p:nvPr/>
          </p:nvGrpSpPr>
          <p:grpSpPr>
            <a:xfrm>
              <a:off x="8606213" y="4046575"/>
              <a:ext cx="104150" cy="104150"/>
              <a:chOff x="7648113" y="3202125"/>
              <a:chExt cx="104150" cy="104150"/>
            </a:xfrm>
          </p:grpSpPr>
          <p:sp>
            <p:nvSpPr>
              <p:cNvPr id="309" name="Google Shape;309;p17"/>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17"/>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7"/>
          <p:cNvGrpSpPr/>
          <p:nvPr/>
        </p:nvGrpSpPr>
        <p:grpSpPr>
          <a:xfrm>
            <a:off x="179788" y="3677625"/>
            <a:ext cx="408861" cy="834343"/>
            <a:chOff x="158738" y="274450"/>
            <a:chExt cx="408861" cy="834343"/>
          </a:xfrm>
        </p:grpSpPr>
        <p:grpSp>
          <p:nvGrpSpPr>
            <p:cNvPr id="314" name="Google Shape;314;p17"/>
            <p:cNvGrpSpPr/>
            <p:nvPr/>
          </p:nvGrpSpPr>
          <p:grpSpPr>
            <a:xfrm>
              <a:off x="158738" y="626738"/>
              <a:ext cx="109300" cy="109625"/>
              <a:chOff x="9043313" y="2299825"/>
              <a:chExt cx="109300" cy="109625"/>
            </a:xfrm>
          </p:grpSpPr>
          <p:sp>
            <p:nvSpPr>
              <p:cNvPr id="315" name="Google Shape;315;p1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53"/>
        <p:cNvGrpSpPr/>
        <p:nvPr/>
      </p:nvGrpSpPr>
      <p:grpSpPr>
        <a:xfrm>
          <a:off x="0" y="0"/>
          <a:ext cx="0" cy="0"/>
          <a:chOff x="0" y="0"/>
          <a:chExt cx="0" cy="0"/>
        </a:xfrm>
      </p:grpSpPr>
      <p:sp>
        <p:nvSpPr>
          <p:cNvPr id="354" name="Google Shape;354;p19"/>
          <p:cNvSpPr txBox="1">
            <a:spLocks noGrp="1"/>
          </p:cNvSpPr>
          <p:nvPr>
            <p:ph type="title"/>
          </p:nvPr>
        </p:nvSpPr>
        <p:spPr>
          <a:xfrm>
            <a:off x="3865800" y="563000"/>
            <a:ext cx="4563000" cy="77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5" name="Google Shape;355;p19"/>
          <p:cNvSpPr txBox="1">
            <a:spLocks noGrp="1"/>
          </p:cNvSpPr>
          <p:nvPr>
            <p:ph type="subTitle" idx="1"/>
          </p:nvPr>
        </p:nvSpPr>
        <p:spPr>
          <a:xfrm>
            <a:off x="3865800" y="1343350"/>
            <a:ext cx="4564800" cy="32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100"/>
              <a:buFont typeface="Nunito Light"/>
              <a:buChar char="●"/>
              <a:defRPr sz="1400"/>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356" name="Google Shape;356;p19"/>
          <p:cNvSpPr>
            <a:spLocks noGrp="1"/>
          </p:cNvSpPr>
          <p:nvPr>
            <p:ph type="pic" idx="2"/>
          </p:nvPr>
        </p:nvSpPr>
        <p:spPr>
          <a:xfrm>
            <a:off x="720003" y="539500"/>
            <a:ext cx="3145800" cy="4064400"/>
          </a:xfrm>
          <a:prstGeom prst="round2DiagRect">
            <a:avLst>
              <a:gd name="adj1" fmla="val 16667"/>
              <a:gd name="adj2" fmla="val 0"/>
            </a:avLst>
          </a:prstGeom>
          <a:noFill/>
          <a:ln>
            <a:noFill/>
          </a:ln>
        </p:spPr>
      </p:sp>
      <p:grpSp>
        <p:nvGrpSpPr>
          <p:cNvPr id="357" name="Google Shape;357;p19"/>
          <p:cNvGrpSpPr/>
          <p:nvPr/>
        </p:nvGrpSpPr>
        <p:grpSpPr>
          <a:xfrm flipH="1">
            <a:off x="4882388" y="-136090"/>
            <a:ext cx="4261609" cy="3427984"/>
            <a:chOff x="0" y="0"/>
            <a:chExt cx="4261609" cy="3427984"/>
          </a:xfrm>
        </p:grpSpPr>
        <p:sp>
          <p:nvSpPr>
            <p:cNvPr id="358" name="Google Shape;358;p19"/>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9"/>
          <p:cNvGrpSpPr/>
          <p:nvPr/>
        </p:nvGrpSpPr>
        <p:grpSpPr>
          <a:xfrm rot="10800000">
            <a:off x="8562853" y="3135540"/>
            <a:ext cx="408863" cy="834343"/>
            <a:chOff x="158738" y="274450"/>
            <a:chExt cx="408863" cy="834343"/>
          </a:xfrm>
        </p:grpSpPr>
        <p:grpSp>
          <p:nvGrpSpPr>
            <p:cNvPr id="361" name="Google Shape;361;p19"/>
            <p:cNvGrpSpPr/>
            <p:nvPr/>
          </p:nvGrpSpPr>
          <p:grpSpPr>
            <a:xfrm>
              <a:off x="158738" y="626738"/>
              <a:ext cx="109300" cy="109625"/>
              <a:chOff x="9043313" y="2299825"/>
              <a:chExt cx="109300" cy="109625"/>
            </a:xfrm>
          </p:grpSpPr>
          <p:sp>
            <p:nvSpPr>
              <p:cNvPr id="362" name="Google Shape;362;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9"/>
          <p:cNvGrpSpPr/>
          <p:nvPr/>
        </p:nvGrpSpPr>
        <p:grpSpPr>
          <a:xfrm flipH="1">
            <a:off x="7" y="2583602"/>
            <a:ext cx="1875613" cy="2571614"/>
            <a:chOff x="2782925" y="1553350"/>
            <a:chExt cx="879125" cy="1205350"/>
          </a:xfrm>
        </p:grpSpPr>
        <p:sp>
          <p:nvSpPr>
            <p:cNvPr id="368" name="Google Shape;368;p19"/>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9"/>
          <p:cNvGrpSpPr/>
          <p:nvPr/>
        </p:nvGrpSpPr>
        <p:grpSpPr>
          <a:xfrm rot="-5400000">
            <a:off x="3257788" y="127839"/>
            <a:ext cx="109300" cy="109625"/>
            <a:chOff x="9043313" y="2299825"/>
            <a:chExt cx="109300" cy="109625"/>
          </a:xfrm>
        </p:grpSpPr>
        <p:sp>
          <p:nvSpPr>
            <p:cNvPr id="371" name="Google Shape;371;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9"/>
          <p:cNvSpPr/>
          <p:nvPr/>
        </p:nvSpPr>
        <p:spPr>
          <a:xfrm rot="-5400000">
            <a:off x="4148988" y="233451"/>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rot="-5400000">
            <a:off x="2940688" y="35127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rot="-2526354">
            <a:off x="3731810" y="317027"/>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rot="-5400000">
            <a:off x="2507389" y="179583"/>
            <a:ext cx="163498" cy="158526"/>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94"/>
        <p:cNvGrpSpPr/>
        <p:nvPr/>
      </p:nvGrpSpPr>
      <p:grpSpPr>
        <a:xfrm>
          <a:off x="0" y="0"/>
          <a:ext cx="0" cy="0"/>
          <a:chOff x="0" y="0"/>
          <a:chExt cx="0" cy="0"/>
        </a:xfrm>
      </p:grpSpPr>
      <p:sp>
        <p:nvSpPr>
          <p:cNvPr id="395" name="Google Shape;39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6" name="Google Shape;396;p21"/>
          <p:cNvSpPr txBox="1">
            <a:spLocks noGrp="1"/>
          </p:cNvSpPr>
          <p:nvPr>
            <p:ph type="subTitle" idx="1"/>
          </p:nvPr>
        </p:nvSpPr>
        <p:spPr>
          <a:xfrm>
            <a:off x="4779924" y="1348700"/>
            <a:ext cx="3644100" cy="32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00" b="0"/>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7" name="Google Shape;397;p21"/>
          <p:cNvSpPr txBox="1">
            <a:spLocks noGrp="1"/>
          </p:cNvSpPr>
          <p:nvPr>
            <p:ph type="subTitle" idx="2"/>
          </p:nvPr>
        </p:nvSpPr>
        <p:spPr>
          <a:xfrm>
            <a:off x="719976" y="1348700"/>
            <a:ext cx="3644100" cy="32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00" b="0"/>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grpSp>
        <p:nvGrpSpPr>
          <p:cNvPr id="398" name="Google Shape;398;p21"/>
          <p:cNvGrpSpPr/>
          <p:nvPr/>
        </p:nvGrpSpPr>
        <p:grpSpPr>
          <a:xfrm>
            <a:off x="15" y="22"/>
            <a:ext cx="3465260" cy="2787411"/>
            <a:chOff x="2846775" y="3027525"/>
            <a:chExt cx="1888425" cy="1519025"/>
          </a:xfrm>
        </p:grpSpPr>
        <p:sp>
          <p:nvSpPr>
            <p:cNvPr id="399" name="Google Shape;399;p21"/>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21"/>
          <p:cNvGrpSpPr/>
          <p:nvPr/>
        </p:nvGrpSpPr>
        <p:grpSpPr>
          <a:xfrm>
            <a:off x="5091996" y="4274295"/>
            <a:ext cx="4052000" cy="869198"/>
            <a:chOff x="5091996" y="4274295"/>
            <a:chExt cx="4052000" cy="869198"/>
          </a:xfrm>
        </p:grpSpPr>
        <p:sp>
          <p:nvSpPr>
            <p:cNvPr id="402" name="Google Shape;402;p21"/>
            <p:cNvSpPr/>
            <p:nvPr/>
          </p:nvSpPr>
          <p:spPr>
            <a:xfrm flipH="1">
              <a:off x="5250471" y="4408091"/>
              <a:ext cx="3893525" cy="735402"/>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1"/>
            <p:cNvSpPr/>
            <p:nvPr/>
          </p:nvSpPr>
          <p:spPr>
            <a:xfrm flipH="1">
              <a:off x="5091996" y="4274295"/>
              <a:ext cx="4052000" cy="869194"/>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21"/>
          <p:cNvGrpSpPr/>
          <p:nvPr/>
        </p:nvGrpSpPr>
        <p:grpSpPr>
          <a:xfrm rot="10800000">
            <a:off x="179788" y="2846693"/>
            <a:ext cx="342685" cy="940000"/>
            <a:chOff x="8606213" y="4046575"/>
            <a:chExt cx="342685" cy="940000"/>
          </a:xfrm>
        </p:grpSpPr>
        <p:grpSp>
          <p:nvGrpSpPr>
            <p:cNvPr id="405" name="Google Shape;405;p21"/>
            <p:cNvGrpSpPr/>
            <p:nvPr/>
          </p:nvGrpSpPr>
          <p:grpSpPr>
            <a:xfrm>
              <a:off x="8606213" y="4046575"/>
              <a:ext cx="104150" cy="104150"/>
              <a:chOff x="7648113" y="3202125"/>
              <a:chExt cx="104150" cy="104150"/>
            </a:xfrm>
          </p:grpSpPr>
          <p:sp>
            <p:nvSpPr>
              <p:cNvPr id="406" name="Google Shape;406;p2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21"/>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21"/>
          <p:cNvGrpSpPr/>
          <p:nvPr/>
        </p:nvGrpSpPr>
        <p:grpSpPr>
          <a:xfrm rot="10800000">
            <a:off x="8552912" y="183375"/>
            <a:ext cx="408861" cy="834343"/>
            <a:chOff x="158738" y="274450"/>
            <a:chExt cx="408861" cy="834343"/>
          </a:xfrm>
        </p:grpSpPr>
        <p:grpSp>
          <p:nvGrpSpPr>
            <p:cNvPr id="411" name="Google Shape;411;p21"/>
            <p:cNvGrpSpPr/>
            <p:nvPr/>
          </p:nvGrpSpPr>
          <p:grpSpPr>
            <a:xfrm>
              <a:off x="158738" y="626738"/>
              <a:ext cx="109300" cy="109625"/>
              <a:chOff x="9043313" y="2299825"/>
              <a:chExt cx="109300" cy="109625"/>
            </a:xfrm>
          </p:grpSpPr>
          <p:sp>
            <p:nvSpPr>
              <p:cNvPr id="412" name="Google Shape;412;p2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21"/>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21"/>
          <p:cNvGrpSpPr/>
          <p:nvPr/>
        </p:nvGrpSpPr>
        <p:grpSpPr>
          <a:xfrm rot="-1385973">
            <a:off x="170796" y="3985571"/>
            <a:ext cx="386880" cy="356365"/>
            <a:chOff x="6578186" y="3304323"/>
            <a:chExt cx="592215" cy="545427"/>
          </a:xfrm>
        </p:grpSpPr>
        <p:sp>
          <p:nvSpPr>
            <p:cNvPr id="417" name="Google Shape;417;p2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21"/>
          <p:cNvGrpSpPr/>
          <p:nvPr/>
        </p:nvGrpSpPr>
        <p:grpSpPr>
          <a:xfrm rot="737630">
            <a:off x="7738730" y="121766"/>
            <a:ext cx="386883" cy="356382"/>
            <a:chOff x="6578186" y="3304323"/>
            <a:chExt cx="592215" cy="545427"/>
          </a:xfrm>
        </p:grpSpPr>
        <p:sp>
          <p:nvSpPr>
            <p:cNvPr id="422" name="Google Shape;422;p2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7677305" y="3132328"/>
            <a:ext cx="1466908" cy="2011247"/>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3"/>
          <p:cNvGrpSpPr/>
          <p:nvPr/>
        </p:nvGrpSpPr>
        <p:grpSpPr>
          <a:xfrm flipH="1">
            <a:off x="-84" y="6"/>
            <a:ext cx="1537000" cy="759579"/>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
    <p:bg>
      <p:bgPr>
        <a:solidFill>
          <a:schemeClr val="dk2"/>
        </a:solidFill>
        <a:effectLst/>
      </p:bgPr>
    </p:bg>
    <p:spTree>
      <p:nvGrpSpPr>
        <p:cNvPr id="1" name="Shape 440"/>
        <p:cNvGrpSpPr/>
        <p:nvPr/>
      </p:nvGrpSpPr>
      <p:grpSpPr>
        <a:xfrm>
          <a:off x="0" y="0"/>
          <a:ext cx="0" cy="0"/>
          <a:chOff x="0" y="0"/>
          <a:chExt cx="0" cy="0"/>
        </a:xfrm>
      </p:grpSpPr>
      <p:grpSp>
        <p:nvGrpSpPr>
          <p:cNvPr id="441" name="Google Shape;441;p24"/>
          <p:cNvGrpSpPr/>
          <p:nvPr/>
        </p:nvGrpSpPr>
        <p:grpSpPr>
          <a:xfrm>
            <a:off x="7677305" y="3132328"/>
            <a:ext cx="1466908" cy="2011247"/>
            <a:chOff x="2782925" y="1553350"/>
            <a:chExt cx="879125" cy="1205350"/>
          </a:xfrm>
        </p:grpSpPr>
        <p:sp>
          <p:nvSpPr>
            <p:cNvPr id="442" name="Google Shape;442;p24"/>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4"/>
          <p:cNvGrpSpPr/>
          <p:nvPr/>
        </p:nvGrpSpPr>
        <p:grpSpPr>
          <a:xfrm>
            <a:off x="2" y="-14"/>
            <a:ext cx="3142150" cy="2527506"/>
            <a:chOff x="2846775" y="3027525"/>
            <a:chExt cx="1888425" cy="1519025"/>
          </a:xfrm>
        </p:grpSpPr>
        <p:sp>
          <p:nvSpPr>
            <p:cNvPr id="445" name="Google Shape;445;p24"/>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4"/>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9200" y="539500"/>
            <a:ext cx="7185600" cy="3395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107350" y="3975800"/>
            <a:ext cx="4929300" cy="4359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4261609" cy="3427984"/>
            <a:chOff x="0" y="0"/>
            <a:chExt cx="4261609" cy="3427984"/>
          </a:xfrm>
        </p:grpSpPr>
        <p:sp>
          <p:nvSpPr>
            <p:cNvPr id="12" name="Google Shape;12;p2"/>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6880000" y="2039350"/>
            <a:ext cx="2264012" cy="3104139"/>
            <a:chOff x="6880000" y="2039350"/>
            <a:chExt cx="2264012" cy="3104139"/>
          </a:xfrm>
        </p:grpSpPr>
        <p:sp>
          <p:nvSpPr>
            <p:cNvPr id="15" name="Google Shape;15;p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87006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038200" y="2274200"/>
            <a:ext cx="5067600" cy="13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890700" y="1139600"/>
            <a:ext cx="1362600" cy="841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2038200" y="370510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grpSp>
        <p:nvGrpSpPr>
          <p:cNvPr id="21" name="Google Shape;21;p3"/>
          <p:cNvGrpSpPr/>
          <p:nvPr/>
        </p:nvGrpSpPr>
        <p:grpSpPr>
          <a:xfrm rot="10800000">
            <a:off x="-11" y="-2"/>
            <a:ext cx="3871707" cy="2571834"/>
            <a:chOff x="837475" y="2641675"/>
            <a:chExt cx="1785925" cy="1186325"/>
          </a:xfrm>
        </p:grpSpPr>
        <p:sp>
          <p:nvSpPr>
            <p:cNvPr id="22" name="Google Shape;22;p3"/>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flipH="1">
            <a:off x="4912556" y="4235865"/>
            <a:ext cx="4231439" cy="907689"/>
            <a:chOff x="-323372" y="1437008"/>
            <a:chExt cx="2478730" cy="531714"/>
          </a:xfrm>
        </p:grpSpPr>
        <p:sp>
          <p:nvSpPr>
            <p:cNvPr id="25" name="Google Shape;25;p3"/>
            <p:cNvSpPr/>
            <p:nvPr/>
          </p:nvSpPr>
          <p:spPr>
            <a:xfrm>
              <a:off x="-323372" y="1518854"/>
              <a:ext cx="2381786" cy="449868"/>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3372" y="1437008"/>
              <a:ext cx="2478730" cy="531712"/>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5832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720000" y="1139551"/>
            <a:ext cx="7704000" cy="354900"/>
          </a:xfrm>
          <a:prstGeom prst="rect">
            <a:avLst/>
          </a:prstGeom>
        </p:spPr>
        <p:txBody>
          <a:bodyPr spcFirstLastPara="1" wrap="square" lIns="91425" tIns="91425" rIns="91425" bIns="91425" anchor="t" anchorCtr="0">
            <a:noAutofit/>
          </a:bodyPr>
          <a:lstStyle>
            <a:lvl1pPr marL="457200" lvl="0" indent="-298450" algn="ctr" rtl="0">
              <a:lnSpc>
                <a:spcPct val="100000"/>
              </a:lnSpc>
              <a:spcBef>
                <a:spcPts val="0"/>
              </a:spcBef>
              <a:spcAft>
                <a:spcPts val="0"/>
              </a:spcAft>
              <a:buClr>
                <a:srgbClr val="42FFB7"/>
              </a:buClr>
              <a:buSzPts val="1100"/>
              <a:buFont typeface="Nunito Light"/>
              <a:buChar char="●"/>
              <a:defRPr sz="1200"/>
            </a:lvl1pPr>
            <a:lvl2pPr marL="914400" lvl="1" indent="-298450" rtl="0">
              <a:lnSpc>
                <a:spcPct val="115000"/>
              </a:lnSpc>
              <a:spcBef>
                <a:spcPts val="0"/>
              </a:spcBef>
              <a:spcAft>
                <a:spcPts val="0"/>
              </a:spcAft>
              <a:buClr>
                <a:srgbClr val="FFC800"/>
              </a:buClr>
              <a:buSzPts val="1100"/>
              <a:buFont typeface="Nunito Light"/>
              <a:buChar char="○"/>
              <a:defRPr>
                <a:solidFill>
                  <a:srgbClr val="434343"/>
                </a:solidFill>
              </a:defRPr>
            </a:lvl2pPr>
            <a:lvl3pPr marL="1371600" lvl="2" indent="-298450" rtl="0">
              <a:lnSpc>
                <a:spcPct val="115000"/>
              </a:lnSpc>
              <a:spcBef>
                <a:spcPts val="1600"/>
              </a:spcBef>
              <a:spcAft>
                <a:spcPts val="0"/>
              </a:spcAft>
              <a:buClr>
                <a:srgbClr val="FFC800"/>
              </a:buClr>
              <a:buSzPts val="1100"/>
              <a:buFont typeface="Nunito Light"/>
              <a:buChar char="■"/>
              <a:defRPr>
                <a:solidFill>
                  <a:srgbClr val="434343"/>
                </a:solidFill>
              </a:defRPr>
            </a:lvl3pPr>
            <a:lvl4pPr marL="1828800" lvl="3" indent="-298450" rtl="0">
              <a:lnSpc>
                <a:spcPct val="115000"/>
              </a:lnSpc>
              <a:spcBef>
                <a:spcPts val="1600"/>
              </a:spcBef>
              <a:spcAft>
                <a:spcPts val="0"/>
              </a:spcAft>
              <a:buClr>
                <a:srgbClr val="FFC800"/>
              </a:buClr>
              <a:buSzPts val="1100"/>
              <a:buFont typeface="Nunito Light"/>
              <a:buChar char="●"/>
              <a:defRPr>
                <a:solidFill>
                  <a:srgbClr val="434343"/>
                </a:solidFill>
              </a:defRPr>
            </a:lvl4pPr>
            <a:lvl5pPr marL="2286000" lvl="4" indent="-298450" rtl="0">
              <a:lnSpc>
                <a:spcPct val="115000"/>
              </a:lnSpc>
              <a:spcBef>
                <a:spcPts val="1600"/>
              </a:spcBef>
              <a:spcAft>
                <a:spcPts val="0"/>
              </a:spcAft>
              <a:buClr>
                <a:srgbClr val="434343"/>
              </a:buClr>
              <a:buSzPts val="1100"/>
              <a:buFont typeface="Nunito Light"/>
              <a:buChar char="○"/>
              <a:defRPr>
                <a:solidFill>
                  <a:srgbClr val="434343"/>
                </a:solidFill>
              </a:defRPr>
            </a:lvl5pPr>
            <a:lvl6pPr marL="2743200" lvl="5" indent="-298450" rtl="0">
              <a:lnSpc>
                <a:spcPct val="115000"/>
              </a:lnSpc>
              <a:spcBef>
                <a:spcPts val="1600"/>
              </a:spcBef>
              <a:spcAft>
                <a:spcPts val="0"/>
              </a:spcAft>
              <a:buClr>
                <a:srgbClr val="434343"/>
              </a:buClr>
              <a:buSzPts val="1100"/>
              <a:buFont typeface="Nunito Light"/>
              <a:buChar char="■"/>
              <a:defRPr>
                <a:solidFill>
                  <a:srgbClr val="434343"/>
                </a:solidFill>
              </a:defRPr>
            </a:lvl6pPr>
            <a:lvl7pPr marL="3200400" lvl="6" indent="-298450" rtl="0">
              <a:lnSpc>
                <a:spcPct val="115000"/>
              </a:lnSpc>
              <a:spcBef>
                <a:spcPts val="1600"/>
              </a:spcBef>
              <a:spcAft>
                <a:spcPts val="0"/>
              </a:spcAft>
              <a:buClr>
                <a:srgbClr val="434343"/>
              </a:buClr>
              <a:buSzPts val="1100"/>
              <a:buFont typeface="Nunito Light"/>
              <a:buChar char="●"/>
              <a:defRPr>
                <a:solidFill>
                  <a:srgbClr val="434343"/>
                </a:solidFill>
              </a:defRPr>
            </a:lvl7pPr>
            <a:lvl8pPr marL="3657600" lvl="7" indent="-298450" rtl="0">
              <a:lnSpc>
                <a:spcPct val="115000"/>
              </a:lnSpc>
              <a:spcBef>
                <a:spcPts val="1600"/>
              </a:spcBef>
              <a:spcAft>
                <a:spcPts val="0"/>
              </a:spcAft>
              <a:buClr>
                <a:srgbClr val="434343"/>
              </a:buClr>
              <a:buSzPts val="1100"/>
              <a:buFont typeface="Nunito Light"/>
              <a:buChar char="○"/>
              <a:defRPr>
                <a:solidFill>
                  <a:srgbClr val="434343"/>
                </a:solidFill>
              </a:defRPr>
            </a:lvl8pPr>
            <a:lvl9pPr marL="4114800" lvl="8" indent="-298450" rtl="0">
              <a:lnSpc>
                <a:spcPct val="115000"/>
              </a:lnSpc>
              <a:spcBef>
                <a:spcPts val="1600"/>
              </a:spcBef>
              <a:spcAft>
                <a:spcPts val="1600"/>
              </a:spcAft>
              <a:buClr>
                <a:srgbClr val="434343"/>
              </a:buClr>
              <a:buSzPts val="1100"/>
              <a:buFont typeface="Nunito Light"/>
              <a:buChar char="■"/>
              <a:defRPr>
                <a:solidFill>
                  <a:srgbClr val="434343"/>
                </a:solidFill>
              </a:defRPr>
            </a:lvl9pPr>
          </a:lstStyle>
          <a:p>
            <a:endParaRPr/>
          </a:p>
        </p:txBody>
      </p:sp>
      <p:grpSp>
        <p:nvGrpSpPr>
          <p:cNvPr id="30" name="Google Shape;30;p4"/>
          <p:cNvGrpSpPr/>
          <p:nvPr/>
        </p:nvGrpSpPr>
        <p:grpSpPr>
          <a:xfrm>
            <a:off x="6952413" y="-4"/>
            <a:ext cx="2191588" cy="730392"/>
            <a:chOff x="1358725" y="239400"/>
            <a:chExt cx="1333975" cy="444575"/>
          </a:xfrm>
        </p:grpSpPr>
        <p:sp>
          <p:nvSpPr>
            <p:cNvPr id="31" name="Google Shape;31;p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flipH="1">
            <a:off x="-61" y="2571823"/>
            <a:ext cx="3871707" cy="2571834"/>
            <a:chOff x="837475" y="2641675"/>
            <a:chExt cx="1785925" cy="1186325"/>
          </a:xfrm>
        </p:grpSpPr>
        <p:sp>
          <p:nvSpPr>
            <p:cNvPr id="34" name="Google Shape;34;p4"/>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366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5055275"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583300"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5055275"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583300"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 name="Google Shape;42;p5"/>
          <p:cNvGrpSpPr/>
          <p:nvPr/>
        </p:nvGrpSpPr>
        <p:grpSpPr>
          <a:xfrm flipH="1">
            <a:off x="-61" y="-4"/>
            <a:ext cx="2191588" cy="730392"/>
            <a:chOff x="1358725" y="239400"/>
            <a:chExt cx="1333975" cy="444575"/>
          </a:xfrm>
        </p:grpSpPr>
        <p:sp>
          <p:nvSpPr>
            <p:cNvPr id="43" name="Google Shape;43;p5"/>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5"/>
          <p:cNvGrpSpPr/>
          <p:nvPr/>
        </p:nvGrpSpPr>
        <p:grpSpPr>
          <a:xfrm>
            <a:off x="5272293" y="2571823"/>
            <a:ext cx="3871707" cy="2571834"/>
            <a:chOff x="837475" y="2641675"/>
            <a:chExt cx="1785925" cy="1186325"/>
          </a:xfrm>
        </p:grpSpPr>
        <p:sp>
          <p:nvSpPr>
            <p:cNvPr id="46" name="Google Shape;46;p5"/>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5"/>
          <p:cNvGrpSpPr/>
          <p:nvPr/>
        </p:nvGrpSpPr>
        <p:grpSpPr>
          <a:xfrm>
            <a:off x="8619088" y="126200"/>
            <a:ext cx="342685" cy="940000"/>
            <a:chOff x="8606213" y="4046575"/>
            <a:chExt cx="342685" cy="940000"/>
          </a:xfrm>
        </p:grpSpPr>
        <p:grpSp>
          <p:nvGrpSpPr>
            <p:cNvPr id="49" name="Google Shape;49;p5"/>
            <p:cNvGrpSpPr/>
            <p:nvPr/>
          </p:nvGrpSpPr>
          <p:grpSpPr>
            <a:xfrm>
              <a:off x="8606213" y="4046575"/>
              <a:ext cx="104150" cy="104150"/>
              <a:chOff x="7648113" y="3202125"/>
              <a:chExt cx="104150" cy="104150"/>
            </a:xfrm>
          </p:grpSpPr>
          <p:sp>
            <p:nvSpPr>
              <p:cNvPr id="50" name="Google Shape;50;p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88488" y="4186825"/>
            <a:ext cx="408861" cy="834343"/>
            <a:chOff x="158738" y="274450"/>
            <a:chExt cx="408861" cy="834343"/>
          </a:xfrm>
        </p:grpSpPr>
        <p:grpSp>
          <p:nvGrpSpPr>
            <p:cNvPr id="55" name="Google Shape;55;p5"/>
            <p:cNvGrpSpPr/>
            <p:nvPr/>
          </p:nvGrpSpPr>
          <p:grpSpPr>
            <a:xfrm>
              <a:off x="158738" y="626738"/>
              <a:ext cx="109300" cy="109625"/>
              <a:chOff x="9043313" y="2299825"/>
              <a:chExt cx="109300" cy="109625"/>
            </a:xfrm>
          </p:grpSpPr>
          <p:sp>
            <p:nvSpPr>
              <p:cNvPr id="56" name="Google Shape;56;p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941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5055275"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583300"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5055275"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583300"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 name="Google Shape;42;p5"/>
          <p:cNvGrpSpPr/>
          <p:nvPr/>
        </p:nvGrpSpPr>
        <p:grpSpPr>
          <a:xfrm flipH="1">
            <a:off x="-61" y="-4"/>
            <a:ext cx="2191588" cy="730392"/>
            <a:chOff x="1358725" y="239400"/>
            <a:chExt cx="1333975" cy="444575"/>
          </a:xfrm>
        </p:grpSpPr>
        <p:sp>
          <p:nvSpPr>
            <p:cNvPr id="43" name="Google Shape;43;p5"/>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5"/>
          <p:cNvGrpSpPr/>
          <p:nvPr/>
        </p:nvGrpSpPr>
        <p:grpSpPr>
          <a:xfrm>
            <a:off x="5272293" y="2571823"/>
            <a:ext cx="3871707" cy="2571834"/>
            <a:chOff x="837475" y="2641675"/>
            <a:chExt cx="1785925" cy="1186325"/>
          </a:xfrm>
        </p:grpSpPr>
        <p:sp>
          <p:nvSpPr>
            <p:cNvPr id="46" name="Google Shape;46;p5"/>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5"/>
          <p:cNvGrpSpPr/>
          <p:nvPr/>
        </p:nvGrpSpPr>
        <p:grpSpPr>
          <a:xfrm>
            <a:off x="8619088" y="126200"/>
            <a:ext cx="342685" cy="940000"/>
            <a:chOff x="8606213" y="4046575"/>
            <a:chExt cx="342685" cy="940000"/>
          </a:xfrm>
        </p:grpSpPr>
        <p:grpSp>
          <p:nvGrpSpPr>
            <p:cNvPr id="49" name="Google Shape;49;p5"/>
            <p:cNvGrpSpPr/>
            <p:nvPr/>
          </p:nvGrpSpPr>
          <p:grpSpPr>
            <a:xfrm>
              <a:off x="8606213" y="4046575"/>
              <a:ext cx="104150" cy="104150"/>
              <a:chOff x="7648113" y="3202125"/>
              <a:chExt cx="104150" cy="104150"/>
            </a:xfrm>
          </p:grpSpPr>
          <p:sp>
            <p:nvSpPr>
              <p:cNvPr id="50" name="Google Shape;50;p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88488" y="4186825"/>
            <a:ext cx="408861" cy="834343"/>
            <a:chOff x="158738" y="274450"/>
            <a:chExt cx="408861" cy="834343"/>
          </a:xfrm>
        </p:grpSpPr>
        <p:grpSp>
          <p:nvGrpSpPr>
            <p:cNvPr id="55" name="Google Shape;55;p5"/>
            <p:cNvGrpSpPr/>
            <p:nvPr/>
          </p:nvGrpSpPr>
          <p:grpSpPr>
            <a:xfrm>
              <a:off x="158738" y="626738"/>
              <a:ext cx="109300" cy="109625"/>
              <a:chOff x="9043313" y="2299825"/>
              <a:chExt cx="109300" cy="109625"/>
            </a:xfrm>
          </p:grpSpPr>
          <p:sp>
            <p:nvSpPr>
              <p:cNvPr id="56" name="Google Shape;56;p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grpSp>
        <p:nvGrpSpPr>
          <p:cNvPr id="61" name="Google Shape;61;p6"/>
          <p:cNvGrpSpPr/>
          <p:nvPr/>
        </p:nvGrpSpPr>
        <p:grpSpPr>
          <a:xfrm rot="10800000">
            <a:off x="4882400" y="1774561"/>
            <a:ext cx="4261609" cy="3427984"/>
            <a:chOff x="0" y="0"/>
            <a:chExt cx="4261609" cy="3427984"/>
          </a:xfrm>
        </p:grpSpPr>
        <p:sp>
          <p:nvSpPr>
            <p:cNvPr id="62" name="Google Shape;62;p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5" name="Google Shape;65;p6"/>
          <p:cNvGrpSpPr/>
          <p:nvPr/>
        </p:nvGrpSpPr>
        <p:grpSpPr>
          <a:xfrm flipH="1">
            <a:off x="-12" y="-4"/>
            <a:ext cx="2191588" cy="730392"/>
            <a:chOff x="1358725" y="239400"/>
            <a:chExt cx="1333975" cy="444575"/>
          </a:xfrm>
        </p:grpSpPr>
        <p:sp>
          <p:nvSpPr>
            <p:cNvPr id="66" name="Google Shape;66;p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6"/>
          <p:cNvGrpSpPr/>
          <p:nvPr/>
        </p:nvGrpSpPr>
        <p:grpSpPr>
          <a:xfrm>
            <a:off x="1462363" y="1711388"/>
            <a:ext cx="6076637" cy="3083400"/>
            <a:chOff x="1462363" y="1558988"/>
            <a:chExt cx="6076637" cy="3083400"/>
          </a:xfrm>
        </p:grpSpPr>
        <p:sp>
          <p:nvSpPr>
            <p:cNvPr id="69" name="Google Shape;69;p6"/>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a:off x="1462363" y="1664049"/>
              <a:ext cx="441262" cy="2868057"/>
              <a:chOff x="2249101" y="2730885"/>
              <a:chExt cx="144449" cy="938869"/>
            </a:xfrm>
          </p:grpSpPr>
          <p:grpSp>
            <p:nvGrpSpPr>
              <p:cNvPr id="71" name="Google Shape;71;p6"/>
              <p:cNvGrpSpPr/>
              <p:nvPr/>
            </p:nvGrpSpPr>
            <p:grpSpPr>
              <a:xfrm>
                <a:off x="2308246" y="2735050"/>
                <a:ext cx="85304" cy="931099"/>
                <a:chOff x="2308246" y="2735050"/>
                <a:chExt cx="85304" cy="931099"/>
              </a:xfrm>
            </p:grpSpPr>
            <p:sp>
              <p:nvSpPr>
                <p:cNvPr id="72" name="Google Shape;72;p6"/>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2249101" y="2730885"/>
                <a:ext cx="109152" cy="938869"/>
                <a:chOff x="2249101" y="2730885"/>
                <a:chExt cx="109152" cy="938869"/>
              </a:xfrm>
            </p:grpSpPr>
            <p:sp>
              <p:nvSpPr>
                <p:cNvPr id="83" name="Google Shape;83;p6"/>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136896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872400" y="826025"/>
            <a:ext cx="3573900" cy="1215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7"/>
          <p:cNvSpPr txBox="1">
            <a:spLocks noGrp="1"/>
          </p:cNvSpPr>
          <p:nvPr>
            <p:ph type="subTitle" idx="1"/>
          </p:nvPr>
        </p:nvSpPr>
        <p:spPr>
          <a:xfrm>
            <a:off x="872400" y="1999150"/>
            <a:ext cx="3699600" cy="260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400"/>
            </a:lvl1pPr>
            <a:lvl2pPr lvl="1" algn="ctr" rtl="0">
              <a:lnSpc>
                <a:spcPct val="100000"/>
              </a:lnSpc>
              <a:spcBef>
                <a:spcPts val="0"/>
              </a:spcBef>
              <a:spcAft>
                <a:spcPts val="0"/>
              </a:spcAft>
              <a:buClr>
                <a:srgbClr val="E76A28"/>
              </a:buClr>
              <a:buSzPts val="1100"/>
              <a:buFont typeface="Nunito Light"/>
              <a:buChar char="○"/>
              <a:defRPr/>
            </a:lvl2pPr>
            <a:lvl3pPr lvl="2" algn="ctr" rtl="0">
              <a:lnSpc>
                <a:spcPct val="100000"/>
              </a:lnSpc>
              <a:spcBef>
                <a:spcPts val="1600"/>
              </a:spcBef>
              <a:spcAft>
                <a:spcPts val="0"/>
              </a:spcAft>
              <a:buClr>
                <a:srgbClr val="E76A28"/>
              </a:buClr>
              <a:buSzPts val="1100"/>
              <a:buFont typeface="Nunito Light"/>
              <a:buChar char="■"/>
              <a:defRPr/>
            </a:lvl3pPr>
            <a:lvl4pPr lvl="3" algn="ctr" rtl="0">
              <a:lnSpc>
                <a:spcPct val="100000"/>
              </a:lnSpc>
              <a:spcBef>
                <a:spcPts val="1600"/>
              </a:spcBef>
              <a:spcAft>
                <a:spcPts val="0"/>
              </a:spcAft>
              <a:buClr>
                <a:srgbClr val="E76A28"/>
              </a:buClr>
              <a:buSzPts val="11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100"/>
              <a:buFont typeface="Nunito Light"/>
              <a:buChar char="●"/>
              <a:defRPr/>
            </a:lvl7pPr>
            <a:lvl8pPr lvl="7" algn="ctr" rtl="0">
              <a:lnSpc>
                <a:spcPct val="100000"/>
              </a:lnSpc>
              <a:spcBef>
                <a:spcPts val="1600"/>
              </a:spcBef>
              <a:spcAft>
                <a:spcPts val="0"/>
              </a:spcAft>
              <a:buClr>
                <a:srgbClr val="999999"/>
              </a:buClr>
              <a:buSzPts val="11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96" name="Google Shape;96;p7"/>
          <p:cNvSpPr>
            <a:spLocks noGrp="1"/>
          </p:cNvSpPr>
          <p:nvPr>
            <p:ph type="pic" idx="2"/>
          </p:nvPr>
        </p:nvSpPr>
        <p:spPr>
          <a:xfrm>
            <a:off x="4903750" y="972050"/>
            <a:ext cx="2811000" cy="3631800"/>
          </a:xfrm>
          <a:prstGeom prst="round2DiagRect">
            <a:avLst>
              <a:gd name="adj1" fmla="val 16667"/>
              <a:gd name="adj2" fmla="val 0"/>
            </a:avLst>
          </a:prstGeom>
          <a:noFill/>
          <a:ln>
            <a:noFill/>
          </a:ln>
        </p:spPr>
      </p:sp>
      <p:grpSp>
        <p:nvGrpSpPr>
          <p:cNvPr id="97" name="Google Shape;97;p7"/>
          <p:cNvGrpSpPr/>
          <p:nvPr/>
        </p:nvGrpSpPr>
        <p:grpSpPr>
          <a:xfrm>
            <a:off x="190913" y="783000"/>
            <a:ext cx="408863" cy="834343"/>
            <a:chOff x="158738" y="274450"/>
            <a:chExt cx="408863" cy="834343"/>
          </a:xfrm>
        </p:grpSpPr>
        <p:grpSp>
          <p:nvGrpSpPr>
            <p:cNvPr id="98" name="Google Shape;98;p7"/>
            <p:cNvGrpSpPr/>
            <p:nvPr/>
          </p:nvGrpSpPr>
          <p:grpSpPr>
            <a:xfrm>
              <a:off x="158738" y="626738"/>
              <a:ext cx="109300" cy="109625"/>
              <a:chOff x="9043313" y="2299825"/>
              <a:chExt cx="109300" cy="109625"/>
            </a:xfrm>
          </p:grpSpPr>
          <p:sp>
            <p:nvSpPr>
              <p:cNvPr id="99" name="Google Shape;99;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7"/>
          <p:cNvGrpSpPr/>
          <p:nvPr/>
        </p:nvGrpSpPr>
        <p:grpSpPr>
          <a:xfrm rot="5400000">
            <a:off x="1270312" y="8400"/>
            <a:ext cx="408863" cy="834343"/>
            <a:chOff x="158738" y="274450"/>
            <a:chExt cx="408863" cy="834343"/>
          </a:xfrm>
        </p:grpSpPr>
        <p:grpSp>
          <p:nvGrpSpPr>
            <p:cNvPr id="105" name="Google Shape;105;p7"/>
            <p:cNvGrpSpPr/>
            <p:nvPr/>
          </p:nvGrpSpPr>
          <p:grpSpPr>
            <a:xfrm>
              <a:off x="158738" y="626738"/>
              <a:ext cx="109300" cy="109625"/>
              <a:chOff x="9043313" y="2299825"/>
              <a:chExt cx="109300" cy="109625"/>
            </a:xfrm>
          </p:grpSpPr>
          <p:sp>
            <p:nvSpPr>
              <p:cNvPr id="106" name="Google Shape;106;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rot="850416">
            <a:off x="352919" y="183309"/>
            <a:ext cx="473316" cy="435922"/>
            <a:chOff x="6578186" y="3304323"/>
            <a:chExt cx="592215" cy="545427"/>
          </a:xfrm>
        </p:grpSpPr>
        <p:sp>
          <p:nvSpPr>
            <p:cNvPr id="112" name="Google Shape;112;p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rot="5400000">
            <a:off x="-354175" y="2476377"/>
            <a:ext cx="2264012" cy="3104139"/>
            <a:chOff x="6880000" y="2039350"/>
            <a:chExt cx="2264012" cy="3104139"/>
          </a:xfrm>
        </p:grpSpPr>
        <p:sp>
          <p:nvSpPr>
            <p:cNvPr id="117" name="Google Shape;117;p7"/>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7"/>
          <p:cNvGrpSpPr/>
          <p:nvPr/>
        </p:nvGrpSpPr>
        <p:grpSpPr>
          <a:xfrm rot="10800000" flipH="1">
            <a:off x="7268397" y="11"/>
            <a:ext cx="1875613" cy="2571614"/>
            <a:chOff x="2782925" y="1553350"/>
            <a:chExt cx="879125" cy="1205350"/>
          </a:xfrm>
        </p:grpSpPr>
        <p:sp>
          <p:nvSpPr>
            <p:cNvPr id="120" name="Google Shape;120;p7"/>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6658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01728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extLst>
      <p:ext uri="{BB962C8B-B14F-4D97-AF65-F5344CB8AC3E}">
        <p14:creationId xmlns:p14="http://schemas.microsoft.com/office/powerpoint/2010/main" val="3044424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7"/>
        <p:cNvGrpSpPr/>
        <p:nvPr/>
      </p:nvGrpSpPr>
      <p:grpSpPr>
        <a:xfrm>
          <a:off x="0" y="0"/>
          <a:ext cx="0" cy="0"/>
          <a:chOff x="0" y="0"/>
          <a:chExt cx="0" cy="0"/>
        </a:xfrm>
      </p:grpSpPr>
      <p:sp>
        <p:nvSpPr>
          <p:cNvPr id="128" name="Google Shape;128;p10"/>
          <p:cNvSpPr txBox="1">
            <a:spLocks noGrp="1"/>
          </p:cNvSpPr>
          <p:nvPr>
            <p:ph type="title"/>
          </p:nvPr>
        </p:nvSpPr>
        <p:spPr>
          <a:xfrm>
            <a:off x="4145700" y="3532038"/>
            <a:ext cx="4367400" cy="1284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62329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extLst>
      <p:ext uri="{BB962C8B-B14F-4D97-AF65-F5344CB8AC3E}">
        <p14:creationId xmlns:p14="http://schemas.microsoft.com/office/powerpoint/2010/main" val="3506438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3364578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3"/>
        <p:cNvGrpSpPr/>
        <p:nvPr/>
      </p:nvGrpSpPr>
      <p:grpSpPr>
        <a:xfrm>
          <a:off x="0" y="0"/>
          <a:ext cx="0" cy="0"/>
          <a:chOff x="0" y="0"/>
          <a:chExt cx="0" cy="0"/>
        </a:xfrm>
      </p:grpSpPr>
      <p:grpSp>
        <p:nvGrpSpPr>
          <p:cNvPr id="134" name="Google Shape;134;p13"/>
          <p:cNvGrpSpPr/>
          <p:nvPr/>
        </p:nvGrpSpPr>
        <p:grpSpPr>
          <a:xfrm flipH="1">
            <a:off x="4882400" y="-4"/>
            <a:ext cx="4261609" cy="3427984"/>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2" y="4472153"/>
            <a:ext cx="2191588" cy="730392"/>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3"/>
          <p:cNvGrpSpPr/>
          <p:nvPr/>
        </p:nvGrpSpPr>
        <p:grpSpPr>
          <a:xfrm>
            <a:off x="1462363" y="1558988"/>
            <a:ext cx="6076637" cy="30834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 name="Google Shape;166;p13"/>
          <p:cNvGrpSpPr/>
          <p:nvPr/>
        </p:nvGrpSpPr>
        <p:grpSpPr>
          <a:xfrm>
            <a:off x="8619088" y="3459825"/>
            <a:ext cx="342685" cy="940000"/>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a:off x="188488" y="3637800"/>
            <a:ext cx="408861" cy="834343"/>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686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8"/>
        <p:cNvGrpSpPr/>
        <p:nvPr/>
      </p:nvGrpSpPr>
      <p:grpSpPr>
        <a:xfrm>
          <a:off x="0" y="0"/>
          <a:ext cx="0" cy="0"/>
          <a:chOff x="0" y="0"/>
          <a:chExt cx="0" cy="0"/>
        </a:xfrm>
      </p:grpSpPr>
      <p:grpSp>
        <p:nvGrpSpPr>
          <p:cNvPr id="179" name="Google Shape;179;p14"/>
          <p:cNvGrpSpPr/>
          <p:nvPr/>
        </p:nvGrpSpPr>
        <p:grpSpPr>
          <a:xfrm>
            <a:off x="-12" y="-49588"/>
            <a:ext cx="4261609" cy="3427984"/>
            <a:chOff x="0" y="0"/>
            <a:chExt cx="4261609" cy="3427984"/>
          </a:xfrm>
        </p:grpSpPr>
        <p:sp>
          <p:nvSpPr>
            <p:cNvPr id="180" name="Google Shape;180;p14"/>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3" name="Google Shape;183;p14"/>
          <p:cNvGrpSpPr/>
          <p:nvPr/>
        </p:nvGrpSpPr>
        <p:grpSpPr>
          <a:xfrm rot="10800000" flipH="1">
            <a:off x="6952421" y="4422568"/>
            <a:ext cx="2191588" cy="730392"/>
            <a:chOff x="1358725" y="239400"/>
            <a:chExt cx="1333975" cy="444575"/>
          </a:xfrm>
        </p:grpSpPr>
        <p:sp>
          <p:nvSpPr>
            <p:cNvPr id="184" name="Google Shape;184;p1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4"/>
          <p:cNvGrpSpPr/>
          <p:nvPr/>
        </p:nvGrpSpPr>
        <p:grpSpPr>
          <a:xfrm>
            <a:off x="8619088" y="152825"/>
            <a:ext cx="342685" cy="940000"/>
            <a:chOff x="8606213" y="4046575"/>
            <a:chExt cx="342685" cy="940000"/>
          </a:xfrm>
        </p:grpSpPr>
        <p:grpSp>
          <p:nvGrpSpPr>
            <p:cNvPr id="187" name="Google Shape;187;p14"/>
            <p:cNvGrpSpPr/>
            <p:nvPr/>
          </p:nvGrpSpPr>
          <p:grpSpPr>
            <a:xfrm>
              <a:off x="8606213" y="4046575"/>
              <a:ext cx="104150" cy="104150"/>
              <a:chOff x="7648113" y="3202125"/>
              <a:chExt cx="104150" cy="104150"/>
            </a:xfrm>
          </p:grpSpPr>
          <p:sp>
            <p:nvSpPr>
              <p:cNvPr id="188" name="Google Shape;188;p1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4"/>
          <p:cNvGrpSpPr/>
          <p:nvPr/>
        </p:nvGrpSpPr>
        <p:grpSpPr>
          <a:xfrm>
            <a:off x="188488" y="4186825"/>
            <a:ext cx="408861" cy="834343"/>
            <a:chOff x="158738" y="274450"/>
            <a:chExt cx="408861" cy="834343"/>
          </a:xfrm>
        </p:grpSpPr>
        <p:grpSp>
          <p:nvGrpSpPr>
            <p:cNvPr id="193" name="Google Shape;193;p14"/>
            <p:cNvGrpSpPr/>
            <p:nvPr/>
          </p:nvGrpSpPr>
          <p:grpSpPr>
            <a:xfrm>
              <a:off x="158738" y="626738"/>
              <a:ext cx="109300" cy="109625"/>
              <a:chOff x="9043313" y="2299825"/>
              <a:chExt cx="109300" cy="109625"/>
            </a:xfrm>
          </p:grpSpPr>
          <p:sp>
            <p:nvSpPr>
              <p:cNvPr id="194" name="Google Shape;194;p1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7082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98"/>
        <p:cNvGrpSpPr/>
        <p:nvPr/>
      </p:nvGrpSpPr>
      <p:grpSpPr>
        <a:xfrm>
          <a:off x="0" y="0"/>
          <a:ext cx="0" cy="0"/>
          <a:chOff x="0" y="0"/>
          <a:chExt cx="0" cy="0"/>
        </a:xfrm>
      </p:grpSpPr>
      <p:grpSp>
        <p:nvGrpSpPr>
          <p:cNvPr id="199" name="Google Shape;199;p15"/>
          <p:cNvGrpSpPr/>
          <p:nvPr/>
        </p:nvGrpSpPr>
        <p:grpSpPr>
          <a:xfrm flipH="1">
            <a:off x="4882400" y="-49588"/>
            <a:ext cx="4261609" cy="3427984"/>
            <a:chOff x="0" y="0"/>
            <a:chExt cx="4261609" cy="3427984"/>
          </a:xfrm>
        </p:grpSpPr>
        <p:sp>
          <p:nvSpPr>
            <p:cNvPr id="200" name="Google Shape;200;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3" name="Google Shape;203;p15"/>
          <p:cNvGrpSpPr/>
          <p:nvPr/>
        </p:nvGrpSpPr>
        <p:grpSpPr>
          <a:xfrm>
            <a:off x="8619088" y="4118575"/>
            <a:ext cx="342685" cy="940000"/>
            <a:chOff x="8606213" y="4046575"/>
            <a:chExt cx="342685" cy="940000"/>
          </a:xfrm>
        </p:grpSpPr>
        <p:grpSp>
          <p:nvGrpSpPr>
            <p:cNvPr id="204" name="Google Shape;204;p15"/>
            <p:cNvGrpSpPr/>
            <p:nvPr/>
          </p:nvGrpSpPr>
          <p:grpSpPr>
            <a:xfrm>
              <a:off x="8606213" y="4046575"/>
              <a:ext cx="104150" cy="104150"/>
              <a:chOff x="7648113" y="3202125"/>
              <a:chExt cx="104150" cy="104150"/>
            </a:xfrm>
          </p:grpSpPr>
          <p:sp>
            <p:nvSpPr>
              <p:cNvPr id="205" name="Google Shape;205;p1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5"/>
          <p:cNvGrpSpPr/>
          <p:nvPr/>
        </p:nvGrpSpPr>
        <p:grpSpPr>
          <a:xfrm>
            <a:off x="179788" y="71200"/>
            <a:ext cx="408861" cy="834343"/>
            <a:chOff x="158738" y="274450"/>
            <a:chExt cx="408861" cy="834343"/>
          </a:xfrm>
        </p:grpSpPr>
        <p:grpSp>
          <p:nvGrpSpPr>
            <p:cNvPr id="210" name="Google Shape;210;p15"/>
            <p:cNvGrpSpPr/>
            <p:nvPr/>
          </p:nvGrpSpPr>
          <p:grpSpPr>
            <a:xfrm>
              <a:off x="158738" y="626738"/>
              <a:ext cx="109300" cy="109625"/>
              <a:chOff x="9043313" y="2299825"/>
              <a:chExt cx="109300" cy="109625"/>
            </a:xfrm>
          </p:grpSpPr>
          <p:sp>
            <p:nvSpPr>
              <p:cNvPr id="211" name="Google Shape;211;p1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5"/>
          <p:cNvGrpSpPr/>
          <p:nvPr/>
        </p:nvGrpSpPr>
        <p:grpSpPr>
          <a:xfrm rot="681697">
            <a:off x="8478777" y="3177011"/>
            <a:ext cx="592213" cy="545426"/>
            <a:chOff x="6578186" y="3304323"/>
            <a:chExt cx="592215" cy="545427"/>
          </a:xfrm>
        </p:grpSpPr>
        <p:sp>
          <p:nvSpPr>
            <p:cNvPr id="216" name="Google Shape;216;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5"/>
          <p:cNvGrpSpPr/>
          <p:nvPr/>
        </p:nvGrpSpPr>
        <p:grpSpPr>
          <a:xfrm rot="-1516568">
            <a:off x="88102" y="1005888"/>
            <a:ext cx="592241" cy="545451"/>
            <a:chOff x="6578186" y="3304323"/>
            <a:chExt cx="592215" cy="545427"/>
          </a:xfrm>
        </p:grpSpPr>
        <p:sp>
          <p:nvSpPr>
            <p:cNvPr id="221" name="Google Shape;221;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5"/>
          <p:cNvGrpSpPr/>
          <p:nvPr/>
        </p:nvGrpSpPr>
        <p:grpSpPr>
          <a:xfrm rot="10800000" flipH="1">
            <a:off x="0" y="1867912"/>
            <a:ext cx="4261609" cy="3427984"/>
            <a:chOff x="0" y="0"/>
            <a:chExt cx="4261609" cy="3427984"/>
          </a:xfrm>
        </p:grpSpPr>
        <p:sp>
          <p:nvSpPr>
            <p:cNvPr id="226" name="Google Shape;226;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0218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872400" y="826025"/>
            <a:ext cx="3573900" cy="1215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7"/>
          <p:cNvSpPr txBox="1">
            <a:spLocks noGrp="1"/>
          </p:cNvSpPr>
          <p:nvPr>
            <p:ph type="subTitle" idx="1"/>
          </p:nvPr>
        </p:nvSpPr>
        <p:spPr>
          <a:xfrm>
            <a:off x="872400" y="1999150"/>
            <a:ext cx="3699600" cy="260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400"/>
            </a:lvl1pPr>
            <a:lvl2pPr lvl="1" algn="ctr" rtl="0">
              <a:lnSpc>
                <a:spcPct val="100000"/>
              </a:lnSpc>
              <a:spcBef>
                <a:spcPts val="0"/>
              </a:spcBef>
              <a:spcAft>
                <a:spcPts val="0"/>
              </a:spcAft>
              <a:buClr>
                <a:srgbClr val="E76A28"/>
              </a:buClr>
              <a:buSzPts val="1100"/>
              <a:buFont typeface="Nunito Light"/>
              <a:buChar char="○"/>
              <a:defRPr/>
            </a:lvl2pPr>
            <a:lvl3pPr lvl="2" algn="ctr" rtl="0">
              <a:lnSpc>
                <a:spcPct val="100000"/>
              </a:lnSpc>
              <a:spcBef>
                <a:spcPts val="1600"/>
              </a:spcBef>
              <a:spcAft>
                <a:spcPts val="0"/>
              </a:spcAft>
              <a:buClr>
                <a:srgbClr val="E76A28"/>
              </a:buClr>
              <a:buSzPts val="1100"/>
              <a:buFont typeface="Nunito Light"/>
              <a:buChar char="■"/>
              <a:defRPr/>
            </a:lvl3pPr>
            <a:lvl4pPr lvl="3" algn="ctr" rtl="0">
              <a:lnSpc>
                <a:spcPct val="100000"/>
              </a:lnSpc>
              <a:spcBef>
                <a:spcPts val="1600"/>
              </a:spcBef>
              <a:spcAft>
                <a:spcPts val="0"/>
              </a:spcAft>
              <a:buClr>
                <a:srgbClr val="E76A28"/>
              </a:buClr>
              <a:buSzPts val="11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100"/>
              <a:buFont typeface="Nunito Light"/>
              <a:buChar char="●"/>
              <a:defRPr/>
            </a:lvl7pPr>
            <a:lvl8pPr lvl="7" algn="ctr" rtl="0">
              <a:lnSpc>
                <a:spcPct val="100000"/>
              </a:lnSpc>
              <a:spcBef>
                <a:spcPts val="1600"/>
              </a:spcBef>
              <a:spcAft>
                <a:spcPts val="0"/>
              </a:spcAft>
              <a:buClr>
                <a:srgbClr val="999999"/>
              </a:buClr>
              <a:buSzPts val="11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96" name="Google Shape;96;p7"/>
          <p:cNvSpPr>
            <a:spLocks noGrp="1"/>
          </p:cNvSpPr>
          <p:nvPr>
            <p:ph type="pic" idx="2"/>
          </p:nvPr>
        </p:nvSpPr>
        <p:spPr>
          <a:xfrm>
            <a:off x="4903750" y="972050"/>
            <a:ext cx="2811000" cy="3631800"/>
          </a:xfrm>
          <a:prstGeom prst="round2DiagRect">
            <a:avLst>
              <a:gd name="adj1" fmla="val 16667"/>
              <a:gd name="adj2" fmla="val 0"/>
            </a:avLst>
          </a:prstGeom>
          <a:noFill/>
          <a:ln>
            <a:noFill/>
          </a:ln>
        </p:spPr>
      </p:sp>
      <p:grpSp>
        <p:nvGrpSpPr>
          <p:cNvPr id="97" name="Google Shape;97;p7"/>
          <p:cNvGrpSpPr/>
          <p:nvPr/>
        </p:nvGrpSpPr>
        <p:grpSpPr>
          <a:xfrm>
            <a:off x="190913" y="783000"/>
            <a:ext cx="408863" cy="834343"/>
            <a:chOff x="158738" y="274450"/>
            <a:chExt cx="408863" cy="834343"/>
          </a:xfrm>
        </p:grpSpPr>
        <p:grpSp>
          <p:nvGrpSpPr>
            <p:cNvPr id="98" name="Google Shape;98;p7"/>
            <p:cNvGrpSpPr/>
            <p:nvPr/>
          </p:nvGrpSpPr>
          <p:grpSpPr>
            <a:xfrm>
              <a:off x="158738" y="626738"/>
              <a:ext cx="109300" cy="109625"/>
              <a:chOff x="9043313" y="2299825"/>
              <a:chExt cx="109300" cy="109625"/>
            </a:xfrm>
          </p:grpSpPr>
          <p:sp>
            <p:nvSpPr>
              <p:cNvPr id="99" name="Google Shape;99;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7"/>
          <p:cNvGrpSpPr/>
          <p:nvPr/>
        </p:nvGrpSpPr>
        <p:grpSpPr>
          <a:xfrm rot="5400000">
            <a:off x="1270312" y="8400"/>
            <a:ext cx="408863" cy="834343"/>
            <a:chOff x="158738" y="274450"/>
            <a:chExt cx="408863" cy="834343"/>
          </a:xfrm>
        </p:grpSpPr>
        <p:grpSp>
          <p:nvGrpSpPr>
            <p:cNvPr id="105" name="Google Shape;105;p7"/>
            <p:cNvGrpSpPr/>
            <p:nvPr/>
          </p:nvGrpSpPr>
          <p:grpSpPr>
            <a:xfrm>
              <a:off x="158738" y="626738"/>
              <a:ext cx="109300" cy="109625"/>
              <a:chOff x="9043313" y="2299825"/>
              <a:chExt cx="109300" cy="109625"/>
            </a:xfrm>
          </p:grpSpPr>
          <p:sp>
            <p:nvSpPr>
              <p:cNvPr id="106" name="Google Shape;106;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rot="850416">
            <a:off x="352919" y="183309"/>
            <a:ext cx="473316" cy="435922"/>
            <a:chOff x="6578186" y="3304323"/>
            <a:chExt cx="592215" cy="545427"/>
          </a:xfrm>
        </p:grpSpPr>
        <p:sp>
          <p:nvSpPr>
            <p:cNvPr id="112" name="Google Shape;112;p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rot="5400000">
            <a:off x="-354175" y="2476377"/>
            <a:ext cx="2264012" cy="3104139"/>
            <a:chOff x="6880000" y="2039350"/>
            <a:chExt cx="2264012" cy="3104139"/>
          </a:xfrm>
        </p:grpSpPr>
        <p:sp>
          <p:nvSpPr>
            <p:cNvPr id="117" name="Google Shape;117;p7"/>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7"/>
          <p:cNvGrpSpPr/>
          <p:nvPr/>
        </p:nvGrpSpPr>
        <p:grpSpPr>
          <a:xfrm rot="10800000" flipH="1">
            <a:off x="7268397" y="11"/>
            <a:ext cx="1875613" cy="2571614"/>
            <a:chOff x="2782925" y="1553350"/>
            <a:chExt cx="879125" cy="1205350"/>
          </a:xfrm>
        </p:grpSpPr>
        <p:sp>
          <p:nvSpPr>
            <p:cNvPr id="120" name="Google Shape;120;p7"/>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28"/>
        <p:cNvGrpSpPr/>
        <p:nvPr/>
      </p:nvGrpSpPr>
      <p:grpSpPr>
        <a:xfrm>
          <a:off x="0" y="0"/>
          <a:ext cx="0" cy="0"/>
          <a:chOff x="0" y="0"/>
          <a:chExt cx="0" cy="0"/>
        </a:xfrm>
      </p:grpSpPr>
      <p:grpSp>
        <p:nvGrpSpPr>
          <p:cNvPr id="229" name="Google Shape;229;p16"/>
          <p:cNvGrpSpPr/>
          <p:nvPr/>
        </p:nvGrpSpPr>
        <p:grpSpPr>
          <a:xfrm>
            <a:off x="-12" y="-49588"/>
            <a:ext cx="4261609" cy="3427984"/>
            <a:chOff x="0" y="0"/>
            <a:chExt cx="4261609" cy="3427984"/>
          </a:xfrm>
        </p:grpSpPr>
        <p:sp>
          <p:nvSpPr>
            <p:cNvPr id="230" name="Google Shape;230;p1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3" name="Google Shape;233;p16"/>
          <p:cNvGrpSpPr/>
          <p:nvPr/>
        </p:nvGrpSpPr>
        <p:grpSpPr>
          <a:xfrm rot="10800000" flipH="1">
            <a:off x="6952421" y="4422568"/>
            <a:ext cx="2191588" cy="730392"/>
            <a:chOff x="1358725" y="239400"/>
            <a:chExt cx="1333975" cy="444575"/>
          </a:xfrm>
        </p:grpSpPr>
        <p:sp>
          <p:nvSpPr>
            <p:cNvPr id="234" name="Google Shape;234;p1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6"/>
          <p:cNvGrpSpPr/>
          <p:nvPr/>
        </p:nvGrpSpPr>
        <p:grpSpPr>
          <a:xfrm>
            <a:off x="533869" y="1960550"/>
            <a:ext cx="2390262" cy="2453100"/>
            <a:chOff x="1462363" y="2189150"/>
            <a:chExt cx="2390262" cy="2453100"/>
          </a:xfrm>
        </p:grpSpPr>
        <p:sp>
          <p:nvSpPr>
            <p:cNvPr id="237" name="Google Shape;237;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6"/>
            <p:cNvGrpSpPr/>
            <p:nvPr/>
          </p:nvGrpSpPr>
          <p:grpSpPr>
            <a:xfrm>
              <a:off x="1462363" y="2258079"/>
              <a:ext cx="436432" cy="2287335"/>
              <a:chOff x="2249101" y="2920987"/>
              <a:chExt cx="142868" cy="748768"/>
            </a:xfrm>
          </p:grpSpPr>
          <p:grpSp>
            <p:nvGrpSpPr>
              <p:cNvPr id="239" name="Google Shape;239;p16"/>
              <p:cNvGrpSpPr/>
              <p:nvPr/>
            </p:nvGrpSpPr>
            <p:grpSpPr>
              <a:xfrm>
                <a:off x="2308246" y="2925325"/>
                <a:ext cx="83723" cy="740823"/>
                <a:chOff x="2308246" y="2925325"/>
                <a:chExt cx="83723" cy="740823"/>
              </a:xfrm>
            </p:grpSpPr>
            <p:sp>
              <p:nvSpPr>
                <p:cNvPr id="240" name="Google Shape;240;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16"/>
              <p:cNvGrpSpPr/>
              <p:nvPr/>
            </p:nvGrpSpPr>
            <p:grpSpPr>
              <a:xfrm>
                <a:off x="2249101" y="2920987"/>
                <a:ext cx="107891" cy="748768"/>
                <a:chOff x="2249101" y="2920987"/>
                <a:chExt cx="107891" cy="748768"/>
              </a:xfrm>
            </p:grpSpPr>
            <p:sp>
              <p:nvSpPr>
                <p:cNvPr id="249" name="Google Shape;249;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7" name="Google Shape;257;p16"/>
          <p:cNvGrpSpPr/>
          <p:nvPr/>
        </p:nvGrpSpPr>
        <p:grpSpPr>
          <a:xfrm>
            <a:off x="3376869" y="1960550"/>
            <a:ext cx="2390262" cy="2453100"/>
            <a:chOff x="1462363" y="2189150"/>
            <a:chExt cx="2390262" cy="2453100"/>
          </a:xfrm>
        </p:grpSpPr>
        <p:sp>
          <p:nvSpPr>
            <p:cNvPr id="258" name="Google Shape;258;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6"/>
            <p:cNvGrpSpPr/>
            <p:nvPr/>
          </p:nvGrpSpPr>
          <p:grpSpPr>
            <a:xfrm>
              <a:off x="1462363" y="2258079"/>
              <a:ext cx="436432" cy="2287335"/>
              <a:chOff x="2249101" y="2920987"/>
              <a:chExt cx="142868" cy="748768"/>
            </a:xfrm>
          </p:grpSpPr>
          <p:grpSp>
            <p:nvGrpSpPr>
              <p:cNvPr id="260" name="Google Shape;260;p16"/>
              <p:cNvGrpSpPr/>
              <p:nvPr/>
            </p:nvGrpSpPr>
            <p:grpSpPr>
              <a:xfrm>
                <a:off x="2308246" y="2925325"/>
                <a:ext cx="83723" cy="740823"/>
                <a:chOff x="2308246" y="2925325"/>
                <a:chExt cx="83723" cy="740823"/>
              </a:xfrm>
            </p:grpSpPr>
            <p:sp>
              <p:nvSpPr>
                <p:cNvPr id="261" name="Google Shape;261;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6"/>
              <p:cNvGrpSpPr/>
              <p:nvPr/>
            </p:nvGrpSpPr>
            <p:grpSpPr>
              <a:xfrm>
                <a:off x="2249101" y="2920987"/>
                <a:ext cx="107891" cy="748768"/>
                <a:chOff x="2249101" y="2920987"/>
                <a:chExt cx="107891" cy="748768"/>
              </a:xfrm>
            </p:grpSpPr>
            <p:sp>
              <p:nvSpPr>
                <p:cNvPr id="270" name="Google Shape;270;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8" name="Google Shape;278;p16"/>
          <p:cNvGrpSpPr/>
          <p:nvPr/>
        </p:nvGrpSpPr>
        <p:grpSpPr>
          <a:xfrm>
            <a:off x="6219869" y="1960550"/>
            <a:ext cx="2390262" cy="2453100"/>
            <a:chOff x="1462363" y="2189150"/>
            <a:chExt cx="2390262" cy="2453100"/>
          </a:xfrm>
        </p:grpSpPr>
        <p:sp>
          <p:nvSpPr>
            <p:cNvPr id="279" name="Google Shape;279;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6"/>
            <p:cNvGrpSpPr/>
            <p:nvPr/>
          </p:nvGrpSpPr>
          <p:grpSpPr>
            <a:xfrm>
              <a:off x="1462363" y="2258079"/>
              <a:ext cx="436432" cy="2287335"/>
              <a:chOff x="2249101" y="2920987"/>
              <a:chExt cx="142868" cy="748768"/>
            </a:xfrm>
          </p:grpSpPr>
          <p:grpSp>
            <p:nvGrpSpPr>
              <p:cNvPr id="281" name="Google Shape;281;p16"/>
              <p:cNvGrpSpPr/>
              <p:nvPr/>
            </p:nvGrpSpPr>
            <p:grpSpPr>
              <a:xfrm>
                <a:off x="2308246" y="2925325"/>
                <a:ext cx="83723" cy="740823"/>
                <a:chOff x="2308246" y="2925325"/>
                <a:chExt cx="83723" cy="740823"/>
              </a:xfrm>
            </p:grpSpPr>
            <p:sp>
              <p:nvSpPr>
                <p:cNvPr id="282" name="Google Shape;282;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2249101" y="2920987"/>
                <a:ext cx="107891" cy="748768"/>
                <a:chOff x="2249101" y="2920987"/>
                <a:chExt cx="107891" cy="748768"/>
              </a:xfrm>
            </p:grpSpPr>
            <p:sp>
              <p:nvSpPr>
                <p:cNvPr id="291" name="Google Shape;291;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446457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9"/>
        <p:cNvGrpSpPr/>
        <p:nvPr/>
      </p:nvGrpSpPr>
      <p:grpSpPr>
        <a:xfrm>
          <a:off x="0" y="0"/>
          <a:ext cx="0" cy="0"/>
          <a:chOff x="0" y="0"/>
          <a:chExt cx="0" cy="0"/>
        </a:xfrm>
      </p:grpSpPr>
      <p:grpSp>
        <p:nvGrpSpPr>
          <p:cNvPr id="300" name="Google Shape;300;p17"/>
          <p:cNvGrpSpPr/>
          <p:nvPr/>
        </p:nvGrpSpPr>
        <p:grpSpPr>
          <a:xfrm flipH="1">
            <a:off x="4882400" y="-49588"/>
            <a:ext cx="4261609" cy="3427984"/>
            <a:chOff x="0" y="0"/>
            <a:chExt cx="4261609" cy="3427984"/>
          </a:xfrm>
        </p:grpSpPr>
        <p:sp>
          <p:nvSpPr>
            <p:cNvPr id="301" name="Google Shape;301;p17"/>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4" name="Google Shape;304;p17"/>
          <p:cNvGrpSpPr/>
          <p:nvPr/>
        </p:nvGrpSpPr>
        <p:grpSpPr>
          <a:xfrm rot="10800000">
            <a:off x="-12" y="4422568"/>
            <a:ext cx="2191588" cy="730392"/>
            <a:chOff x="1358725" y="239400"/>
            <a:chExt cx="1333975" cy="444575"/>
          </a:xfrm>
        </p:grpSpPr>
        <p:sp>
          <p:nvSpPr>
            <p:cNvPr id="305" name="Google Shape;305;p17"/>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7"/>
          <p:cNvGrpSpPr/>
          <p:nvPr/>
        </p:nvGrpSpPr>
        <p:grpSpPr>
          <a:xfrm>
            <a:off x="8619088" y="3313450"/>
            <a:ext cx="342685" cy="940000"/>
            <a:chOff x="8606213" y="4046575"/>
            <a:chExt cx="342685" cy="940000"/>
          </a:xfrm>
        </p:grpSpPr>
        <p:grpSp>
          <p:nvGrpSpPr>
            <p:cNvPr id="308" name="Google Shape;308;p17"/>
            <p:cNvGrpSpPr/>
            <p:nvPr/>
          </p:nvGrpSpPr>
          <p:grpSpPr>
            <a:xfrm>
              <a:off x="8606213" y="4046575"/>
              <a:ext cx="104150" cy="104150"/>
              <a:chOff x="7648113" y="3202125"/>
              <a:chExt cx="104150" cy="104150"/>
            </a:xfrm>
          </p:grpSpPr>
          <p:sp>
            <p:nvSpPr>
              <p:cNvPr id="309" name="Google Shape;309;p17"/>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17"/>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7"/>
          <p:cNvGrpSpPr/>
          <p:nvPr/>
        </p:nvGrpSpPr>
        <p:grpSpPr>
          <a:xfrm>
            <a:off x="179788" y="3677625"/>
            <a:ext cx="408861" cy="834343"/>
            <a:chOff x="158738" y="274450"/>
            <a:chExt cx="408861" cy="834343"/>
          </a:xfrm>
        </p:grpSpPr>
        <p:grpSp>
          <p:nvGrpSpPr>
            <p:cNvPr id="314" name="Google Shape;314;p17"/>
            <p:cNvGrpSpPr/>
            <p:nvPr/>
          </p:nvGrpSpPr>
          <p:grpSpPr>
            <a:xfrm>
              <a:off x="158738" y="626738"/>
              <a:ext cx="109300" cy="109625"/>
              <a:chOff x="9043313" y="2299825"/>
              <a:chExt cx="109300" cy="109625"/>
            </a:xfrm>
          </p:grpSpPr>
          <p:sp>
            <p:nvSpPr>
              <p:cNvPr id="315" name="Google Shape;315;p1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31107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19"/>
        <p:cNvGrpSpPr/>
        <p:nvPr/>
      </p:nvGrpSpPr>
      <p:grpSpPr>
        <a:xfrm>
          <a:off x="0" y="0"/>
          <a:ext cx="0" cy="0"/>
          <a:chOff x="0" y="0"/>
          <a:chExt cx="0" cy="0"/>
        </a:xfrm>
      </p:grpSpPr>
      <p:sp>
        <p:nvSpPr>
          <p:cNvPr id="320" name="Google Shape;32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18"/>
          <p:cNvSpPr txBox="1">
            <a:spLocks noGrp="1"/>
          </p:cNvSpPr>
          <p:nvPr>
            <p:ph type="title" idx="2"/>
          </p:nvPr>
        </p:nvSpPr>
        <p:spPr>
          <a:xfrm>
            <a:off x="109002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2" name="Google Shape;322;p18"/>
          <p:cNvSpPr txBox="1">
            <a:spLocks noGrp="1"/>
          </p:cNvSpPr>
          <p:nvPr>
            <p:ph type="subTitle" idx="1"/>
          </p:nvPr>
        </p:nvSpPr>
        <p:spPr>
          <a:xfrm>
            <a:off x="109002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3" name="Google Shape;323;p18"/>
          <p:cNvSpPr txBox="1">
            <a:spLocks noGrp="1"/>
          </p:cNvSpPr>
          <p:nvPr>
            <p:ph type="title" idx="3"/>
          </p:nvPr>
        </p:nvSpPr>
        <p:spPr>
          <a:xfrm>
            <a:off x="3484347"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4" name="Google Shape;324;p18"/>
          <p:cNvSpPr txBox="1">
            <a:spLocks noGrp="1"/>
          </p:cNvSpPr>
          <p:nvPr>
            <p:ph type="subTitle" idx="4"/>
          </p:nvPr>
        </p:nvSpPr>
        <p:spPr>
          <a:xfrm>
            <a:off x="3484347"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5" name="Google Shape;325;p18"/>
          <p:cNvSpPr txBox="1">
            <a:spLocks noGrp="1"/>
          </p:cNvSpPr>
          <p:nvPr>
            <p:ph type="title" idx="5"/>
          </p:nvPr>
        </p:nvSpPr>
        <p:spPr>
          <a:xfrm>
            <a:off x="587867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6" name="Google Shape;326;p18"/>
          <p:cNvSpPr txBox="1">
            <a:spLocks noGrp="1"/>
          </p:cNvSpPr>
          <p:nvPr>
            <p:ph type="subTitle" idx="6"/>
          </p:nvPr>
        </p:nvSpPr>
        <p:spPr>
          <a:xfrm>
            <a:off x="587867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7" name="Google Shape;327;p18"/>
          <p:cNvSpPr txBox="1">
            <a:spLocks noGrp="1"/>
          </p:cNvSpPr>
          <p:nvPr>
            <p:ph type="title" idx="7" hasCustomPrompt="1"/>
          </p:nvPr>
        </p:nvSpPr>
        <p:spPr>
          <a:xfrm>
            <a:off x="1810321"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8"/>
          <p:cNvSpPr txBox="1">
            <a:spLocks noGrp="1"/>
          </p:cNvSpPr>
          <p:nvPr>
            <p:ph type="title" idx="8" hasCustomPrompt="1"/>
          </p:nvPr>
        </p:nvSpPr>
        <p:spPr>
          <a:xfrm>
            <a:off x="4204652"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9" name="Google Shape;329;p18"/>
          <p:cNvSpPr txBox="1">
            <a:spLocks noGrp="1"/>
          </p:cNvSpPr>
          <p:nvPr>
            <p:ph type="title" idx="9" hasCustomPrompt="1"/>
          </p:nvPr>
        </p:nvSpPr>
        <p:spPr>
          <a:xfrm>
            <a:off x="6598977"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330" name="Google Shape;330;p18"/>
          <p:cNvGrpSpPr/>
          <p:nvPr/>
        </p:nvGrpSpPr>
        <p:grpSpPr>
          <a:xfrm rot="10800000" flipH="1">
            <a:off x="7268397" y="11"/>
            <a:ext cx="1875613" cy="2571614"/>
            <a:chOff x="2782925" y="1553350"/>
            <a:chExt cx="879125" cy="1205350"/>
          </a:xfrm>
        </p:grpSpPr>
        <p:sp>
          <p:nvSpPr>
            <p:cNvPr id="331" name="Google Shape;331;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8"/>
          <p:cNvGrpSpPr/>
          <p:nvPr/>
        </p:nvGrpSpPr>
        <p:grpSpPr>
          <a:xfrm>
            <a:off x="8606213" y="4046575"/>
            <a:ext cx="342685" cy="940000"/>
            <a:chOff x="8606213" y="4046575"/>
            <a:chExt cx="342685" cy="940000"/>
          </a:xfrm>
        </p:grpSpPr>
        <p:grpSp>
          <p:nvGrpSpPr>
            <p:cNvPr id="334" name="Google Shape;334;p18"/>
            <p:cNvGrpSpPr/>
            <p:nvPr/>
          </p:nvGrpSpPr>
          <p:grpSpPr>
            <a:xfrm>
              <a:off x="8606213" y="4046575"/>
              <a:ext cx="104150" cy="104150"/>
              <a:chOff x="7648113" y="3202125"/>
              <a:chExt cx="104150" cy="104150"/>
            </a:xfrm>
          </p:grpSpPr>
          <p:sp>
            <p:nvSpPr>
              <p:cNvPr id="335" name="Google Shape;335;p1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8"/>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8"/>
          <p:cNvGrpSpPr/>
          <p:nvPr/>
        </p:nvGrpSpPr>
        <p:grpSpPr>
          <a:xfrm flipH="1">
            <a:off x="97" y="2571736"/>
            <a:ext cx="1875613" cy="2571614"/>
            <a:chOff x="2782925" y="1553350"/>
            <a:chExt cx="879125" cy="1205350"/>
          </a:xfrm>
        </p:grpSpPr>
        <p:sp>
          <p:nvSpPr>
            <p:cNvPr id="340" name="Google Shape;340;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8"/>
          <p:cNvGrpSpPr/>
          <p:nvPr/>
        </p:nvGrpSpPr>
        <p:grpSpPr>
          <a:xfrm>
            <a:off x="158738" y="2797900"/>
            <a:ext cx="408861" cy="834343"/>
            <a:chOff x="158738" y="274450"/>
            <a:chExt cx="408861" cy="834343"/>
          </a:xfrm>
        </p:grpSpPr>
        <p:grpSp>
          <p:nvGrpSpPr>
            <p:cNvPr id="343" name="Google Shape;343;p18"/>
            <p:cNvGrpSpPr/>
            <p:nvPr/>
          </p:nvGrpSpPr>
          <p:grpSpPr>
            <a:xfrm>
              <a:off x="158738" y="626738"/>
              <a:ext cx="109300" cy="109625"/>
              <a:chOff x="9043313" y="2299825"/>
              <a:chExt cx="109300" cy="109625"/>
            </a:xfrm>
          </p:grpSpPr>
          <p:sp>
            <p:nvSpPr>
              <p:cNvPr id="344" name="Google Shape;344;p1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8"/>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8"/>
          <p:cNvGrpSpPr/>
          <p:nvPr/>
        </p:nvGrpSpPr>
        <p:grpSpPr>
          <a:xfrm rot="525240">
            <a:off x="196802" y="266778"/>
            <a:ext cx="592244" cy="545455"/>
            <a:chOff x="6578186" y="3304323"/>
            <a:chExt cx="592215" cy="545427"/>
          </a:xfrm>
        </p:grpSpPr>
        <p:sp>
          <p:nvSpPr>
            <p:cNvPr id="349" name="Google Shape;349;p1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7158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53"/>
        <p:cNvGrpSpPr/>
        <p:nvPr/>
      </p:nvGrpSpPr>
      <p:grpSpPr>
        <a:xfrm>
          <a:off x="0" y="0"/>
          <a:ext cx="0" cy="0"/>
          <a:chOff x="0" y="0"/>
          <a:chExt cx="0" cy="0"/>
        </a:xfrm>
      </p:grpSpPr>
      <p:sp>
        <p:nvSpPr>
          <p:cNvPr id="354" name="Google Shape;354;p19"/>
          <p:cNvSpPr txBox="1">
            <a:spLocks noGrp="1"/>
          </p:cNvSpPr>
          <p:nvPr>
            <p:ph type="title"/>
          </p:nvPr>
        </p:nvSpPr>
        <p:spPr>
          <a:xfrm>
            <a:off x="3865800" y="563000"/>
            <a:ext cx="4563000" cy="77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5" name="Google Shape;355;p19"/>
          <p:cNvSpPr txBox="1">
            <a:spLocks noGrp="1"/>
          </p:cNvSpPr>
          <p:nvPr>
            <p:ph type="subTitle" idx="1"/>
          </p:nvPr>
        </p:nvSpPr>
        <p:spPr>
          <a:xfrm>
            <a:off x="3865800" y="1343350"/>
            <a:ext cx="4564800" cy="32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100"/>
              <a:buFont typeface="Nunito Light"/>
              <a:buChar char="●"/>
              <a:defRPr sz="1400"/>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356" name="Google Shape;356;p19"/>
          <p:cNvSpPr>
            <a:spLocks noGrp="1"/>
          </p:cNvSpPr>
          <p:nvPr>
            <p:ph type="pic" idx="2"/>
          </p:nvPr>
        </p:nvSpPr>
        <p:spPr>
          <a:xfrm>
            <a:off x="720003" y="539500"/>
            <a:ext cx="3145800" cy="4064400"/>
          </a:xfrm>
          <a:prstGeom prst="round2DiagRect">
            <a:avLst>
              <a:gd name="adj1" fmla="val 16667"/>
              <a:gd name="adj2" fmla="val 0"/>
            </a:avLst>
          </a:prstGeom>
          <a:noFill/>
          <a:ln>
            <a:noFill/>
          </a:ln>
        </p:spPr>
      </p:sp>
      <p:grpSp>
        <p:nvGrpSpPr>
          <p:cNvPr id="357" name="Google Shape;357;p19"/>
          <p:cNvGrpSpPr/>
          <p:nvPr/>
        </p:nvGrpSpPr>
        <p:grpSpPr>
          <a:xfrm flipH="1">
            <a:off x="4882388" y="-136090"/>
            <a:ext cx="4261609" cy="3427984"/>
            <a:chOff x="0" y="0"/>
            <a:chExt cx="4261609" cy="3427984"/>
          </a:xfrm>
        </p:grpSpPr>
        <p:sp>
          <p:nvSpPr>
            <p:cNvPr id="358" name="Google Shape;358;p19"/>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9"/>
          <p:cNvGrpSpPr/>
          <p:nvPr/>
        </p:nvGrpSpPr>
        <p:grpSpPr>
          <a:xfrm rot="10800000">
            <a:off x="8562853" y="3135540"/>
            <a:ext cx="408863" cy="834343"/>
            <a:chOff x="158738" y="274450"/>
            <a:chExt cx="408863" cy="834343"/>
          </a:xfrm>
        </p:grpSpPr>
        <p:grpSp>
          <p:nvGrpSpPr>
            <p:cNvPr id="361" name="Google Shape;361;p19"/>
            <p:cNvGrpSpPr/>
            <p:nvPr/>
          </p:nvGrpSpPr>
          <p:grpSpPr>
            <a:xfrm>
              <a:off x="158738" y="626738"/>
              <a:ext cx="109300" cy="109625"/>
              <a:chOff x="9043313" y="2299825"/>
              <a:chExt cx="109300" cy="109625"/>
            </a:xfrm>
          </p:grpSpPr>
          <p:sp>
            <p:nvSpPr>
              <p:cNvPr id="362" name="Google Shape;362;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9"/>
          <p:cNvGrpSpPr/>
          <p:nvPr/>
        </p:nvGrpSpPr>
        <p:grpSpPr>
          <a:xfrm flipH="1">
            <a:off x="7" y="2583602"/>
            <a:ext cx="1875613" cy="2571614"/>
            <a:chOff x="2782925" y="1553350"/>
            <a:chExt cx="879125" cy="1205350"/>
          </a:xfrm>
        </p:grpSpPr>
        <p:sp>
          <p:nvSpPr>
            <p:cNvPr id="368" name="Google Shape;368;p19"/>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9"/>
          <p:cNvGrpSpPr/>
          <p:nvPr/>
        </p:nvGrpSpPr>
        <p:grpSpPr>
          <a:xfrm rot="-5400000">
            <a:off x="3257788" y="127839"/>
            <a:ext cx="109300" cy="109625"/>
            <a:chOff x="9043313" y="2299825"/>
            <a:chExt cx="109300" cy="109625"/>
          </a:xfrm>
        </p:grpSpPr>
        <p:sp>
          <p:nvSpPr>
            <p:cNvPr id="371" name="Google Shape;371;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9"/>
          <p:cNvSpPr/>
          <p:nvPr/>
        </p:nvSpPr>
        <p:spPr>
          <a:xfrm rot="-5400000">
            <a:off x="4148988" y="233451"/>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rot="-5400000">
            <a:off x="2940688" y="35127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rot="-2526354">
            <a:off x="3731810" y="317027"/>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rot="-5400000">
            <a:off x="2507389" y="179583"/>
            <a:ext cx="163498" cy="158526"/>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310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77"/>
        <p:cNvGrpSpPr/>
        <p:nvPr/>
      </p:nvGrpSpPr>
      <p:grpSpPr>
        <a:xfrm>
          <a:off x="0" y="0"/>
          <a:ext cx="0" cy="0"/>
          <a:chOff x="0" y="0"/>
          <a:chExt cx="0" cy="0"/>
        </a:xfrm>
      </p:grpSpPr>
      <p:sp>
        <p:nvSpPr>
          <p:cNvPr id="378" name="Google Shape;378;p20"/>
          <p:cNvSpPr txBox="1">
            <a:spLocks noGrp="1"/>
          </p:cNvSpPr>
          <p:nvPr>
            <p:ph type="title"/>
          </p:nvPr>
        </p:nvSpPr>
        <p:spPr>
          <a:xfrm>
            <a:off x="4148600" y="2813225"/>
            <a:ext cx="4282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9" name="Google Shape;379;p20"/>
          <p:cNvSpPr txBox="1">
            <a:spLocks noGrp="1"/>
          </p:cNvSpPr>
          <p:nvPr>
            <p:ph type="subTitle" idx="1"/>
          </p:nvPr>
        </p:nvSpPr>
        <p:spPr>
          <a:xfrm>
            <a:off x="2986950" y="857175"/>
            <a:ext cx="5443800" cy="203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80" name="Google Shape;380;p20"/>
          <p:cNvSpPr/>
          <p:nvPr/>
        </p:nvSpPr>
        <p:spPr>
          <a:xfrm>
            <a:off x="-3742125" y="254250"/>
            <a:ext cx="7965118" cy="4889278"/>
          </a:xfrm>
          <a:custGeom>
            <a:avLst/>
            <a:gdLst/>
            <a:ahLst/>
            <a:cxnLst/>
            <a:rect l="l" t="t" r="r" b="b"/>
            <a:pathLst>
              <a:path w="83115" h="51019" extrusionOk="0">
                <a:moveTo>
                  <a:pt x="45372" y="1"/>
                </a:moveTo>
                <a:cubicBezTo>
                  <a:pt x="36090" y="1"/>
                  <a:pt x="26274" y="3235"/>
                  <a:pt x="24823" y="8182"/>
                </a:cubicBezTo>
                <a:cubicBezTo>
                  <a:pt x="22179" y="17196"/>
                  <a:pt x="23262" y="17363"/>
                  <a:pt x="11632" y="26351"/>
                </a:cubicBezTo>
                <a:cubicBezTo>
                  <a:pt x="1" y="35351"/>
                  <a:pt x="23082" y="51018"/>
                  <a:pt x="23082" y="51018"/>
                </a:cubicBezTo>
                <a:cubicBezTo>
                  <a:pt x="23082" y="51018"/>
                  <a:pt x="38637" y="50540"/>
                  <a:pt x="59613" y="50540"/>
                </a:cubicBezTo>
                <a:cubicBezTo>
                  <a:pt x="60151" y="50540"/>
                  <a:pt x="60692" y="50541"/>
                  <a:pt x="61237" y="50541"/>
                </a:cubicBezTo>
                <a:cubicBezTo>
                  <a:pt x="61250" y="50541"/>
                  <a:pt x="61263" y="50541"/>
                  <a:pt x="61275" y="50541"/>
                </a:cubicBezTo>
                <a:cubicBezTo>
                  <a:pt x="83016" y="50541"/>
                  <a:pt x="83115" y="28669"/>
                  <a:pt x="76182" y="24391"/>
                </a:cubicBezTo>
                <a:cubicBezTo>
                  <a:pt x="69257" y="20097"/>
                  <a:pt x="66575" y="18949"/>
                  <a:pt x="62230" y="7396"/>
                </a:cubicBezTo>
                <a:cubicBezTo>
                  <a:pt x="60264" y="2184"/>
                  <a:pt x="52998" y="1"/>
                  <a:pt x="45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20"/>
          <p:cNvGrpSpPr/>
          <p:nvPr/>
        </p:nvGrpSpPr>
        <p:grpSpPr>
          <a:xfrm>
            <a:off x="6880000" y="2039350"/>
            <a:ext cx="2264012" cy="3104139"/>
            <a:chOff x="6880000" y="2039350"/>
            <a:chExt cx="2264012" cy="3104139"/>
          </a:xfrm>
        </p:grpSpPr>
        <p:sp>
          <p:nvSpPr>
            <p:cNvPr id="382" name="Google Shape;382;p20"/>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0"/>
          <p:cNvGrpSpPr/>
          <p:nvPr/>
        </p:nvGrpSpPr>
        <p:grpSpPr>
          <a:xfrm>
            <a:off x="248860" y="556120"/>
            <a:ext cx="412405" cy="1330822"/>
            <a:chOff x="158738" y="422086"/>
            <a:chExt cx="266342" cy="859482"/>
          </a:xfrm>
        </p:grpSpPr>
        <p:grpSp>
          <p:nvGrpSpPr>
            <p:cNvPr id="385" name="Google Shape;385;p20"/>
            <p:cNvGrpSpPr/>
            <p:nvPr/>
          </p:nvGrpSpPr>
          <p:grpSpPr>
            <a:xfrm>
              <a:off x="158738" y="626738"/>
              <a:ext cx="109300" cy="109625"/>
              <a:chOff x="9043313" y="2299825"/>
              <a:chExt cx="109300" cy="109625"/>
            </a:xfrm>
          </p:grpSpPr>
          <p:sp>
            <p:nvSpPr>
              <p:cNvPr id="386" name="Google Shape;386;p20"/>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20"/>
            <p:cNvSpPr/>
            <p:nvPr/>
          </p:nvSpPr>
          <p:spPr>
            <a:xfrm flipH="1">
              <a:off x="360185" y="892479"/>
              <a:ext cx="49018"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268038" y="42208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rot="2873646">
              <a:off x="294480" y="1144750"/>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20"/>
          <p:cNvGrpSpPr/>
          <p:nvPr/>
        </p:nvGrpSpPr>
        <p:grpSpPr>
          <a:xfrm>
            <a:off x="5877311" y="10"/>
            <a:ext cx="3266638" cy="1088720"/>
            <a:chOff x="1358725" y="239400"/>
            <a:chExt cx="1333975" cy="444575"/>
          </a:xfrm>
        </p:grpSpPr>
        <p:sp>
          <p:nvSpPr>
            <p:cNvPr id="392" name="Google Shape;392;p20"/>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1663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94"/>
        <p:cNvGrpSpPr/>
        <p:nvPr/>
      </p:nvGrpSpPr>
      <p:grpSpPr>
        <a:xfrm>
          <a:off x="0" y="0"/>
          <a:ext cx="0" cy="0"/>
          <a:chOff x="0" y="0"/>
          <a:chExt cx="0" cy="0"/>
        </a:xfrm>
      </p:grpSpPr>
      <p:sp>
        <p:nvSpPr>
          <p:cNvPr id="395" name="Google Shape;39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6" name="Google Shape;396;p21"/>
          <p:cNvSpPr txBox="1">
            <a:spLocks noGrp="1"/>
          </p:cNvSpPr>
          <p:nvPr>
            <p:ph type="subTitle" idx="1"/>
          </p:nvPr>
        </p:nvSpPr>
        <p:spPr>
          <a:xfrm>
            <a:off x="4779924" y="1348700"/>
            <a:ext cx="3644100" cy="32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00" b="0"/>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7" name="Google Shape;397;p21"/>
          <p:cNvSpPr txBox="1">
            <a:spLocks noGrp="1"/>
          </p:cNvSpPr>
          <p:nvPr>
            <p:ph type="subTitle" idx="2"/>
          </p:nvPr>
        </p:nvSpPr>
        <p:spPr>
          <a:xfrm>
            <a:off x="719976" y="1348700"/>
            <a:ext cx="3644100" cy="32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00" b="0"/>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grpSp>
        <p:nvGrpSpPr>
          <p:cNvPr id="398" name="Google Shape;398;p21"/>
          <p:cNvGrpSpPr/>
          <p:nvPr/>
        </p:nvGrpSpPr>
        <p:grpSpPr>
          <a:xfrm>
            <a:off x="15" y="22"/>
            <a:ext cx="3465260" cy="2787411"/>
            <a:chOff x="2846775" y="3027525"/>
            <a:chExt cx="1888425" cy="1519025"/>
          </a:xfrm>
        </p:grpSpPr>
        <p:sp>
          <p:nvSpPr>
            <p:cNvPr id="399" name="Google Shape;399;p21"/>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21"/>
          <p:cNvGrpSpPr/>
          <p:nvPr/>
        </p:nvGrpSpPr>
        <p:grpSpPr>
          <a:xfrm>
            <a:off x="5091996" y="4274295"/>
            <a:ext cx="4052000" cy="869198"/>
            <a:chOff x="5091996" y="4274295"/>
            <a:chExt cx="4052000" cy="869198"/>
          </a:xfrm>
        </p:grpSpPr>
        <p:sp>
          <p:nvSpPr>
            <p:cNvPr id="402" name="Google Shape;402;p21"/>
            <p:cNvSpPr/>
            <p:nvPr/>
          </p:nvSpPr>
          <p:spPr>
            <a:xfrm flipH="1">
              <a:off x="5250471" y="4408091"/>
              <a:ext cx="3893525" cy="735402"/>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1"/>
            <p:cNvSpPr/>
            <p:nvPr/>
          </p:nvSpPr>
          <p:spPr>
            <a:xfrm flipH="1">
              <a:off x="5091996" y="4274295"/>
              <a:ext cx="4052000" cy="869194"/>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21"/>
          <p:cNvGrpSpPr/>
          <p:nvPr/>
        </p:nvGrpSpPr>
        <p:grpSpPr>
          <a:xfrm rot="10800000">
            <a:off x="179788" y="2846693"/>
            <a:ext cx="342685" cy="940000"/>
            <a:chOff x="8606213" y="4046575"/>
            <a:chExt cx="342685" cy="940000"/>
          </a:xfrm>
        </p:grpSpPr>
        <p:grpSp>
          <p:nvGrpSpPr>
            <p:cNvPr id="405" name="Google Shape;405;p21"/>
            <p:cNvGrpSpPr/>
            <p:nvPr/>
          </p:nvGrpSpPr>
          <p:grpSpPr>
            <a:xfrm>
              <a:off x="8606213" y="4046575"/>
              <a:ext cx="104150" cy="104150"/>
              <a:chOff x="7648113" y="3202125"/>
              <a:chExt cx="104150" cy="104150"/>
            </a:xfrm>
          </p:grpSpPr>
          <p:sp>
            <p:nvSpPr>
              <p:cNvPr id="406" name="Google Shape;406;p2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21"/>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21"/>
          <p:cNvGrpSpPr/>
          <p:nvPr/>
        </p:nvGrpSpPr>
        <p:grpSpPr>
          <a:xfrm rot="10800000">
            <a:off x="8552912" y="183375"/>
            <a:ext cx="408861" cy="834343"/>
            <a:chOff x="158738" y="274450"/>
            <a:chExt cx="408861" cy="834343"/>
          </a:xfrm>
        </p:grpSpPr>
        <p:grpSp>
          <p:nvGrpSpPr>
            <p:cNvPr id="411" name="Google Shape;411;p21"/>
            <p:cNvGrpSpPr/>
            <p:nvPr/>
          </p:nvGrpSpPr>
          <p:grpSpPr>
            <a:xfrm>
              <a:off x="158738" y="626738"/>
              <a:ext cx="109300" cy="109625"/>
              <a:chOff x="9043313" y="2299825"/>
              <a:chExt cx="109300" cy="109625"/>
            </a:xfrm>
          </p:grpSpPr>
          <p:sp>
            <p:nvSpPr>
              <p:cNvPr id="412" name="Google Shape;412;p2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21"/>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21"/>
          <p:cNvGrpSpPr/>
          <p:nvPr/>
        </p:nvGrpSpPr>
        <p:grpSpPr>
          <a:xfrm rot="-1385973">
            <a:off x="170796" y="3985571"/>
            <a:ext cx="386880" cy="356365"/>
            <a:chOff x="6578186" y="3304323"/>
            <a:chExt cx="592215" cy="545427"/>
          </a:xfrm>
        </p:grpSpPr>
        <p:sp>
          <p:nvSpPr>
            <p:cNvPr id="417" name="Google Shape;417;p2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21"/>
          <p:cNvGrpSpPr/>
          <p:nvPr/>
        </p:nvGrpSpPr>
        <p:grpSpPr>
          <a:xfrm rot="737630">
            <a:off x="7738730" y="121766"/>
            <a:ext cx="386883" cy="356382"/>
            <a:chOff x="6578186" y="3304323"/>
            <a:chExt cx="592215" cy="545427"/>
          </a:xfrm>
        </p:grpSpPr>
        <p:sp>
          <p:nvSpPr>
            <p:cNvPr id="422" name="Google Shape;422;p2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4121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26"/>
        <p:cNvGrpSpPr/>
        <p:nvPr/>
      </p:nvGrpSpPr>
      <p:grpSpPr>
        <a:xfrm>
          <a:off x="0" y="0"/>
          <a:ext cx="0" cy="0"/>
          <a:chOff x="0" y="0"/>
          <a:chExt cx="0" cy="0"/>
        </a:xfrm>
      </p:grpSpPr>
      <p:sp>
        <p:nvSpPr>
          <p:cNvPr id="427" name="Google Shape;427;p22"/>
          <p:cNvSpPr txBox="1">
            <a:spLocks noGrp="1"/>
          </p:cNvSpPr>
          <p:nvPr>
            <p:ph type="title"/>
          </p:nvPr>
        </p:nvSpPr>
        <p:spPr>
          <a:xfrm>
            <a:off x="713225" y="818800"/>
            <a:ext cx="4448100" cy="102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8" name="Google Shape;428;p22"/>
          <p:cNvSpPr txBox="1">
            <a:spLocks noGrp="1"/>
          </p:cNvSpPr>
          <p:nvPr>
            <p:ph type="subTitle" idx="1"/>
          </p:nvPr>
        </p:nvSpPr>
        <p:spPr>
          <a:xfrm>
            <a:off x="1437275" y="2346600"/>
            <a:ext cx="3000000" cy="736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
        <p:nvSpPr>
          <p:cNvPr id="429" name="Google Shape;429;p22"/>
          <p:cNvSpPr txBox="1"/>
          <p:nvPr/>
        </p:nvSpPr>
        <p:spPr>
          <a:xfrm>
            <a:off x="713225"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a:solidFill>
                  <a:schemeClr val="dk1"/>
                </a:solidFill>
                <a:latin typeface="Montserrat"/>
                <a:ea typeface="Montserrat"/>
                <a:cs typeface="Montserrat"/>
                <a:sym typeface="Montserrat"/>
              </a:rPr>
              <a:t>CREDITS:</a:t>
            </a:r>
            <a:r>
              <a:rPr lang="en" sz="1100">
                <a:solidFill>
                  <a:schemeClr val="dk1"/>
                </a:solidFill>
                <a:latin typeface="Montserrat"/>
                <a:ea typeface="Montserrat"/>
                <a:cs typeface="Montserrat"/>
                <a:sym typeface="Montserrat"/>
              </a:rPr>
              <a:t> This presentation template was created by </a:t>
            </a:r>
            <a:r>
              <a:rPr lang="en" sz="1100" b="1">
                <a:solidFill>
                  <a:schemeClr val="hlink"/>
                </a:solidFill>
                <a:uFill>
                  <a:noFill/>
                </a:uFill>
                <a:latin typeface="Montserrat"/>
                <a:ea typeface="Montserrat"/>
                <a:cs typeface="Montserrat"/>
                <a:sym typeface="Montserrat"/>
                <a:hlinkClick r:id="rId2"/>
              </a:rPr>
              <a:t>Slidesgo</a:t>
            </a:r>
            <a:r>
              <a:rPr lang="en" sz="1100">
                <a:solidFill>
                  <a:schemeClr val="dk1"/>
                </a:solidFill>
                <a:latin typeface="Montserrat"/>
                <a:ea typeface="Montserrat"/>
                <a:cs typeface="Montserrat"/>
                <a:sym typeface="Montserrat"/>
              </a:rPr>
              <a:t>, and includes icons by </a:t>
            </a:r>
            <a:r>
              <a:rPr lang="en" sz="11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100">
                <a:solidFill>
                  <a:schemeClr val="dk1"/>
                </a:solidFill>
                <a:latin typeface="Montserrat"/>
                <a:ea typeface="Montserrat"/>
                <a:cs typeface="Montserrat"/>
                <a:sym typeface="Montserrat"/>
              </a:rPr>
              <a:t>, and infographics &amp; images by </a:t>
            </a:r>
            <a:r>
              <a:rPr lang="en" sz="11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100">
                <a:solidFill>
                  <a:schemeClr val="dk1"/>
                </a:solidFill>
                <a:latin typeface="Montserrat"/>
                <a:ea typeface="Montserrat"/>
                <a:cs typeface="Montserrat"/>
                <a:sym typeface="Montserrat"/>
              </a:rPr>
              <a:t> </a:t>
            </a:r>
            <a:endParaRPr sz="1100" b="1">
              <a:solidFill>
                <a:schemeClr val="dk1"/>
              </a:solidFill>
              <a:latin typeface="Montserrat"/>
              <a:ea typeface="Montserrat"/>
              <a:cs typeface="Montserrat"/>
              <a:sym typeface="Montserrat"/>
            </a:endParaRPr>
          </a:p>
        </p:txBody>
      </p:sp>
      <p:grpSp>
        <p:nvGrpSpPr>
          <p:cNvPr id="430" name="Google Shape;430;p22"/>
          <p:cNvGrpSpPr/>
          <p:nvPr/>
        </p:nvGrpSpPr>
        <p:grpSpPr>
          <a:xfrm rot="10800000">
            <a:off x="-3" y="-8"/>
            <a:ext cx="1875734" cy="2571779"/>
            <a:chOff x="6880000" y="2039350"/>
            <a:chExt cx="2264012" cy="3104139"/>
          </a:xfrm>
        </p:grpSpPr>
        <p:sp>
          <p:nvSpPr>
            <p:cNvPr id="431" name="Google Shape;431;p2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43758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7677305" y="3132328"/>
            <a:ext cx="1466908" cy="2011247"/>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3"/>
          <p:cNvGrpSpPr/>
          <p:nvPr/>
        </p:nvGrpSpPr>
        <p:grpSpPr>
          <a:xfrm flipH="1">
            <a:off x="-84" y="6"/>
            <a:ext cx="1537000" cy="759579"/>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52468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440"/>
        <p:cNvGrpSpPr/>
        <p:nvPr/>
      </p:nvGrpSpPr>
      <p:grpSpPr>
        <a:xfrm>
          <a:off x="0" y="0"/>
          <a:ext cx="0" cy="0"/>
          <a:chOff x="0" y="0"/>
          <a:chExt cx="0" cy="0"/>
        </a:xfrm>
      </p:grpSpPr>
      <p:grpSp>
        <p:nvGrpSpPr>
          <p:cNvPr id="441" name="Google Shape;441;p24"/>
          <p:cNvGrpSpPr/>
          <p:nvPr/>
        </p:nvGrpSpPr>
        <p:grpSpPr>
          <a:xfrm>
            <a:off x="7677305" y="3132328"/>
            <a:ext cx="1466908" cy="2011247"/>
            <a:chOff x="2782925" y="1553350"/>
            <a:chExt cx="879125" cy="1205350"/>
          </a:xfrm>
        </p:grpSpPr>
        <p:sp>
          <p:nvSpPr>
            <p:cNvPr id="442" name="Google Shape;442;p24"/>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4"/>
          <p:cNvGrpSpPr/>
          <p:nvPr/>
        </p:nvGrpSpPr>
        <p:grpSpPr>
          <a:xfrm>
            <a:off x="2" y="-14"/>
            <a:ext cx="3142150" cy="2527506"/>
            <a:chOff x="2846775" y="3027525"/>
            <a:chExt cx="1888425" cy="1519025"/>
          </a:xfrm>
        </p:grpSpPr>
        <p:sp>
          <p:nvSpPr>
            <p:cNvPr id="445" name="Google Shape;445;p24"/>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4"/>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29230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TITLE_ONLY_2">
    <p:spTree>
      <p:nvGrpSpPr>
        <p:cNvPr id="1" name="Shape 133"/>
        <p:cNvGrpSpPr/>
        <p:nvPr/>
      </p:nvGrpSpPr>
      <p:grpSpPr>
        <a:xfrm>
          <a:off x="0" y="0"/>
          <a:ext cx="0" cy="0"/>
          <a:chOff x="0" y="0"/>
          <a:chExt cx="0" cy="0"/>
        </a:xfrm>
      </p:grpSpPr>
      <p:grpSp>
        <p:nvGrpSpPr>
          <p:cNvPr id="134" name="Google Shape;134;p13"/>
          <p:cNvGrpSpPr/>
          <p:nvPr/>
        </p:nvGrpSpPr>
        <p:grpSpPr>
          <a:xfrm flipH="1">
            <a:off x="4882400" y="-4"/>
            <a:ext cx="4261609" cy="3427984"/>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2" y="4472153"/>
            <a:ext cx="2191588" cy="730392"/>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3"/>
          <p:cNvGrpSpPr/>
          <p:nvPr/>
        </p:nvGrpSpPr>
        <p:grpSpPr>
          <a:xfrm>
            <a:off x="1462363" y="1558988"/>
            <a:ext cx="6076637" cy="30834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 name="Google Shape;166;p13"/>
          <p:cNvGrpSpPr/>
          <p:nvPr/>
        </p:nvGrpSpPr>
        <p:grpSpPr>
          <a:xfrm>
            <a:off x="8619088" y="3459825"/>
            <a:ext cx="342685" cy="940000"/>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a:off x="188488" y="3637800"/>
            <a:ext cx="408861" cy="834343"/>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78"/>
        <p:cNvGrpSpPr/>
        <p:nvPr/>
      </p:nvGrpSpPr>
      <p:grpSpPr>
        <a:xfrm>
          <a:off x="0" y="0"/>
          <a:ext cx="0" cy="0"/>
          <a:chOff x="0" y="0"/>
          <a:chExt cx="0" cy="0"/>
        </a:xfrm>
      </p:grpSpPr>
      <p:grpSp>
        <p:nvGrpSpPr>
          <p:cNvPr id="179" name="Google Shape;179;p14"/>
          <p:cNvGrpSpPr/>
          <p:nvPr/>
        </p:nvGrpSpPr>
        <p:grpSpPr>
          <a:xfrm>
            <a:off x="-12" y="-49588"/>
            <a:ext cx="4261609" cy="3427984"/>
            <a:chOff x="0" y="0"/>
            <a:chExt cx="4261609" cy="3427984"/>
          </a:xfrm>
        </p:grpSpPr>
        <p:sp>
          <p:nvSpPr>
            <p:cNvPr id="180" name="Google Shape;180;p14"/>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3" name="Google Shape;183;p14"/>
          <p:cNvGrpSpPr/>
          <p:nvPr/>
        </p:nvGrpSpPr>
        <p:grpSpPr>
          <a:xfrm rot="10800000" flipH="1">
            <a:off x="6952421" y="4422568"/>
            <a:ext cx="2191588" cy="730392"/>
            <a:chOff x="1358725" y="239400"/>
            <a:chExt cx="1333975" cy="444575"/>
          </a:xfrm>
        </p:grpSpPr>
        <p:sp>
          <p:nvSpPr>
            <p:cNvPr id="184" name="Google Shape;184;p1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4"/>
          <p:cNvGrpSpPr/>
          <p:nvPr/>
        </p:nvGrpSpPr>
        <p:grpSpPr>
          <a:xfrm>
            <a:off x="8619088" y="152825"/>
            <a:ext cx="342685" cy="940000"/>
            <a:chOff x="8606213" y="4046575"/>
            <a:chExt cx="342685" cy="940000"/>
          </a:xfrm>
        </p:grpSpPr>
        <p:grpSp>
          <p:nvGrpSpPr>
            <p:cNvPr id="187" name="Google Shape;187;p14"/>
            <p:cNvGrpSpPr/>
            <p:nvPr/>
          </p:nvGrpSpPr>
          <p:grpSpPr>
            <a:xfrm>
              <a:off x="8606213" y="4046575"/>
              <a:ext cx="104150" cy="104150"/>
              <a:chOff x="7648113" y="3202125"/>
              <a:chExt cx="104150" cy="104150"/>
            </a:xfrm>
          </p:grpSpPr>
          <p:sp>
            <p:nvSpPr>
              <p:cNvPr id="188" name="Google Shape;188;p1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4"/>
          <p:cNvGrpSpPr/>
          <p:nvPr/>
        </p:nvGrpSpPr>
        <p:grpSpPr>
          <a:xfrm>
            <a:off x="188488" y="4186825"/>
            <a:ext cx="408861" cy="834343"/>
            <a:chOff x="158738" y="274450"/>
            <a:chExt cx="408861" cy="834343"/>
          </a:xfrm>
        </p:grpSpPr>
        <p:grpSp>
          <p:nvGrpSpPr>
            <p:cNvPr id="193" name="Google Shape;193;p14"/>
            <p:cNvGrpSpPr/>
            <p:nvPr/>
          </p:nvGrpSpPr>
          <p:grpSpPr>
            <a:xfrm>
              <a:off x="158738" y="626738"/>
              <a:ext cx="109300" cy="109625"/>
              <a:chOff x="9043313" y="2299825"/>
              <a:chExt cx="109300" cy="109625"/>
            </a:xfrm>
          </p:grpSpPr>
          <p:sp>
            <p:nvSpPr>
              <p:cNvPr id="194" name="Google Shape;194;p1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4" r:id="rId4"/>
    <p:sldLayoutId id="2147483655" r:id="rId5"/>
    <p:sldLayoutId id="2147483657" r:id="rId6"/>
    <p:sldLayoutId id="2147483658" r:id="rId7"/>
    <p:sldLayoutId id="2147483659" r:id="rId8"/>
    <p:sldLayoutId id="2147483660" r:id="rId9"/>
    <p:sldLayoutId id="2147483661" r:id="rId10"/>
    <p:sldLayoutId id="2147483663" r:id="rId11"/>
    <p:sldLayoutId id="2147483665" r:id="rId12"/>
    <p:sldLayoutId id="2147483667" r:id="rId13"/>
    <p:sldLayoutId id="2147483669" r:id="rId14"/>
    <p:sldLayoutId id="214748367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178755626"/>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mp3"/><Relationship Id="rId1" Type="http://schemas.openxmlformats.org/officeDocument/2006/relationships/audio" Target="NULL"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freepik.com/free-vector/flat-international-day-education-horizontal-banner-template_34631512.htm/?utm_source=slidesgo_template&amp;utm_medium=referral-link&amp;utm_campaign=sg_resources&amp;utm_content=freepik"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1.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39"/>
          <p:cNvSpPr txBox="1">
            <a:spLocks noGrp="1"/>
          </p:cNvSpPr>
          <p:nvPr>
            <p:ph type="title"/>
          </p:nvPr>
        </p:nvSpPr>
        <p:spPr>
          <a:xfrm>
            <a:off x="460587" y="563000"/>
            <a:ext cx="7968213" cy="7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Gambling</a:t>
            </a:r>
            <a:endParaRPr dirty="0"/>
          </a:p>
        </p:txBody>
      </p:sp>
      <p:sp>
        <p:nvSpPr>
          <p:cNvPr id="1228" name="Google Shape;1228;p39"/>
          <p:cNvSpPr txBox="1">
            <a:spLocks noGrp="1"/>
          </p:cNvSpPr>
          <p:nvPr>
            <p:ph type="subTitle" idx="1"/>
          </p:nvPr>
        </p:nvSpPr>
        <p:spPr>
          <a:xfrm>
            <a:off x="1471961" y="1343350"/>
            <a:ext cx="6958639" cy="36162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US" sz="2000" dirty="0"/>
              <a:t>Each team tries to </a:t>
            </a:r>
            <a:r>
              <a:rPr lang="en-US" sz="2000" b="1" dirty="0">
                <a:solidFill>
                  <a:srgbClr val="C00000"/>
                </a:solidFill>
              </a:rPr>
              <a:t>bet the answers </a:t>
            </a:r>
            <a:r>
              <a:rPr lang="en-US" sz="2000" dirty="0"/>
              <a:t>they can possibly talk about the topic.</a:t>
            </a:r>
          </a:p>
          <a:p>
            <a:pPr marL="457200" lvl="0" indent="-336550" algn="l" rtl="0">
              <a:spcBef>
                <a:spcPts val="0"/>
              </a:spcBef>
              <a:spcAft>
                <a:spcPts val="0"/>
              </a:spcAft>
              <a:buSzPts val="1700"/>
              <a:buChar char="●"/>
            </a:pPr>
            <a:endParaRPr lang="en-US" sz="2000" dirty="0"/>
          </a:p>
          <a:p>
            <a:pPr marL="457200" lvl="0" indent="-336550" algn="l" rtl="0">
              <a:spcBef>
                <a:spcPts val="0"/>
              </a:spcBef>
              <a:spcAft>
                <a:spcPts val="0"/>
              </a:spcAft>
              <a:buSzPts val="1700"/>
              <a:buChar char="●"/>
            </a:pPr>
            <a:r>
              <a:rPr lang="en-US" sz="2000" dirty="0"/>
              <a:t>If the team </a:t>
            </a:r>
            <a:r>
              <a:rPr lang="en-US" sz="2000" b="1" dirty="0">
                <a:solidFill>
                  <a:srgbClr val="C00000"/>
                </a:solidFill>
              </a:rPr>
              <a:t>agrees</a:t>
            </a:r>
            <a:r>
              <a:rPr lang="en-US" sz="2000" dirty="0"/>
              <a:t> with </a:t>
            </a:r>
            <a:r>
              <a:rPr lang="en-US" sz="2000" b="1" dirty="0">
                <a:solidFill>
                  <a:srgbClr val="C00000"/>
                </a:solidFill>
              </a:rPr>
              <a:t>the number of the answers</a:t>
            </a:r>
            <a:r>
              <a:rPr lang="en-US" sz="2000" dirty="0"/>
              <a:t> and </a:t>
            </a:r>
            <a:r>
              <a:rPr lang="en-US" sz="2000" b="1" dirty="0">
                <a:solidFill>
                  <a:srgbClr val="C00000"/>
                </a:solidFill>
              </a:rPr>
              <a:t>successfully answer </a:t>
            </a:r>
            <a:r>
              <a:rPr lang="en-US" sz="2000" dirty="0"/>
              <a:t>them, they will </a:t>
            </a:r>
            <a:r>
              <a:rPr lang="en-US" sz="2000" b="1" dirty="0">
                <a:solidFill>
                  <a:srgbClr val="C00000"/>
                </a:solidFill>
              </a:rPr>
              <a:t>win </a:t>
            </a:r>
            <a:r>
              <a:rPr lang="en-US" sz="2000" dirty="0"/>
              <a:t>the game.</a:t>
            </a:r>
          </a:p>
          <a:p>
            <a:pPr marL="457200" lvl="0" indent="-336550" algn="l" rtl="0">
              <a:spcBef>
                <a:spcPts val="0"/>
              </a:spcBef>
              <a:spcAft>
                <a:spcPts val="0"/>
              </a:spcAft>
              <a:buSzPts val="1700"/>
              <a:buChar char="●"/>
            </a:pPr>
            <a:endParaRPr lang="en-US" sz="2000" dirty="0"/>
          </a:p>
          <a:p>
            <a:pPr marL="457200" lvl="0" indent="-336550" algn="l" rtl="0">
              <a:spcBef>
                <a:spcPts val="0"/>
              </a:spcBef>
              <a:spcAft>
                <a:spcPts val="0"/>
              </a:spcAft>
              <a:buSzPts val="1700"/>
              <a:buChar char="●"/>
            </a:pPr>
            <a:r>
              <a:rPr lang="en-US" sz="2000" dirty="0"/>
              <a:t>If the team </a:t>
            </a:r>
            <a:r>
              <a:rPr lang="en-US" sz="2000" b="1" dirty="0">
                <a:solidFill>
                  <a:srgbClr val="C00000"/>
                </a:solidFill>
              </a:rPr>
              <a:t>can not answer </a:t>
            </a:r>
            <a:r>
              <a:rPr lang="en-US" sz="2000" dirty="0"/>
              <a:t>the number they already bet, they will </a:t>
            </a:r>
            <a:r>
              <a:rPr lang="en-US" sz="2000" b="1" dirty="0">
                <a:solidFill>
                  <a:srgbClr val="C00000"/>
                </a:solidFill>
              </a:rPr>
              <a:t>lose</a:t>
            </a:r>
            <a:r>
              <a:rPr lang="en-US" sz="2000" dirty="0"/>
              <a:t> the game.</a:t>
            </a:r>
          </a:p>
          <a:p>
            <a:pPr marL="120650" lvl="0" indent="0" algn="l" rtl="0">
              <a:spcBef>
                <a:spcPts val="0"/>
              </a:spcBef>
              <a:spcAft>
                <a:spcPts val="0"/>
              </a:spcAft>
              <a:buSzPts val="1700"/>
              <a:buNone/>
            </a:pPr>
            <a:endParaRPr lang="en-US" sz="2000" dirty="0"/>
          </a:p>
        </p:txBody>
      </p:sp>
      <p:sp>
        <p:nvSpPr>
          <p:cNvPr id="4" name="Freeform 5">
            <a:extLst>
              <a:ext uri="{FF2B5EF4-FFF2-40B4-BE49-F238E27FC236}">
                <a16:creationId xmlns:a16="http://schemas.microsoft.com/office/drawing/2014/main" id="{10409368-DFA7-5D3D-CB17-FCDD8050F9B0}"/>
              </a:ext>
            </a:extLst>
          </p:cNvPr>
          <p:cNvSpPr/>
          <p:nvPr/>
        </p:nvSpPr>
        <p:spPr>
          <a:xfrm>
            <a:off x="200722" y="3142888"/>
            <a:ext cx="1701056" cy="1816662"/>
          </a:xfrm>
          <a:custGeom>
            <a:avLst/>
            <a:gdLst/>
            <a:ahLst/>
            <a:cxnLst/>
            <a:rect l="l" t="t" r="r" b="b"/>
            <a:pathLst>
              <a:path w="3852949" h="4114800">
                <a:moveTo>
                  <a:pt x="0" y="0"/>
                </a:moveTo>
                <a:lnTo>
                  <a:pt x="3852949" y="0"/>
                </a:lnTo>
                <a:lnTo>
                  <a:pt x="38529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1D4B5087-CD27-D544-C778-E5B592623B90}"/>
              </a:ext>
            </a:extLst>
          </p:cNvPr>
          <p:cNvPicPr>
            <a:picLocks noChangeAspect="1"/>
          </p:cNvPicPr>
          <p:nvPr/>
        </p:nvPicPr>
        <p:blipFill>
          <a:blip r:embed="rId5"/>
          <a:stretch>
            <a:fillRect/>
          </a:stretch>
        </p:blipFill>
        <p:spPr>
          <a:xfrm>
            <a:off x="-7939544" y="874347"/>
            <a:ext cx="7327900" cy="3467100"/>
          </a:xfrm>
          <a:prstGeom prst="rect">
            <a:avLst/>
          </a:prstGeom>
        </p:spPr>
      </p:pic>
    </p:spTree>
    <p:extLst>
      <p:ext uri="{BB962C8B-B14F-4D97-AF65-F5344CB8AC3E}">
        <p14:creationId xmlns:p14="http://schemas.microsoft.com/office/powerpoint/2010/main" val="23385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28">
                                            <p:txEl>
                                              <p:pRg st="0" end="0"/>
                                            </p:txEl>
                                          </p:spTgt>
                                        </p:tgtEl>
                                        <p:attrNameLst>
                                          <p:attrName>style.visibility</p:attrName>
                                        </p:attrNameLst>
                                      </p:cBhvr>
                                      <p:to>
                                        <p:strVal val="visible"/>
                                      </p:to>
                                    </p:set>
                                    <p:animEffect transition="in" filter="strips(downLeft)">
                                      <p:cBhvr>
                                        <p:cTn id="7" dur="500"/>
                                        <p:tgtEl>
                                          <p:spTgt spid="12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28">
                                            <p:txEl>
                                              <p:pRg st="2" end="2"/>
                                            </p:txEl>
                                          </p:spTgt>
                                        </p:tgtEl>
                                        <p:attrNameLst>
                                          <p:attrName>style.visibility</p:attrName>
                                        </p:attrNameLst>
                                      </p:cBhvr>
                                      <p:to>
                                        <p:strVal val="visible"/>
                                      </p:to>
                                    </p:set>
                                    <p:animEffect transition="in" filter="strips(downLeft)">
                                      <p:cBhvr>
                                        <p:cTn id="12" dur="500"/>
                                        <p:tgtEl>
                                          <p:spTgt spid="12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228">
                                            <p:txEl>
                                              <p:pRg st="4" end="4"/>
                                            </p:txEl>
                                          </p:spTgt>
                                        </p:tgtEl>
                                        <p:attrNameLst>
                                          <p:attrName>style.visibility</p:attrName>
                                        </p:attrNameLst>
                                      </p:cBhvr>
                                      <p:to>
                                        <p:strVal val="visible"/>
                                      </p:to>
                                    </p:set>
                                    <p:animEffect transition="in" filter="strips(downLeft)">
                                      <p:cBhvr>
                                        <p:cTn id="17" dur="500"/>
                                        <p:tgtEl>
                                          <p:spTgt spid="12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6EA975A-98FE-7AE4-83CB-2135F595CBF0}"/>
              </a:ext>
            </a:extLst>
          </p:cNvPr>
          <p:cNvGraphicFramePr>
            <a:graphicFrameLocks noGrp="1"/>
          </p:cNvGraphicFramePr>
          <p:nvPr>
            <p:extLst>
              <p:ext uri="{D42A27DB-BD31-4B8C-83A1-F6EECF244321}">
                <p14:modId xmlns:p14="http://schemas.microsoft.com/office/powerpoint/2010/main" val="2441763128"/>
              </p:ext>
            </p:extLst>
          </p:nvPr>
        </p:nvGraphicFramePr>
        <p:xfrm>
          <a:off x="856664" y="773724"/>
          <a:ext cx="7430671" cy="3754523"/>
        </p:xfrm>
        <a:graphic>
          <a:graphicData uri="http://schemas.openxmlformats.org/drawingml/2006/table">
            <a:tbl>
              <a:tblPr firstRow="1" bandRow="1">
                <a:tableStyleId>{5DA37D80-6434-44D0-A028-1B22A696006F}</a:tableStyleId>
              </a:tblPr>
              <a:tblGrid>
                <a:gridCol w="2702462">
                  <a:extLst>
                    <a:ext uri="{9D8B030D-6E8A-4147-A177-3AD203B41FA5}">
                      <a16:colId xmlns:a16="http://schemas.microsoft.com/office/drawing/2014/main" val="20000"/>
                    </a:ext>
                  </a:extLst>
                </a:gridCol>
                <a:gridCol w="2440581">
                  <a:extLst>
                    <a:ext uri="{9D8B030D-6E8A-4147-A177-3AD203B41FA5}">
                      <a16:colId xmlns:a16="http://schemas.microsoft.com/office/drawing/2014/main" val="20001"/>
                    </a:ext>
                  </a:extLst>
                </a:gridCol>
                <a:gridCol w="2287628">
                  <a:extLst>
                    <a:ext uri="{9D8B030D-6E8A-4147-A177-3AD203B41FA5}">
                      <a16:colId xmlns:a16="http://schemas.microsoft.com/office/drawing/2014/main" val="20002"/>
                    </a:ext>
                  </a:extLst>
                </a:gridCol>
              </a:tblGrid>
              <a:tr h="614285">
                <a:tc>
                  <a:txBody>
                    <a:bodyPr/>
                    <a:lstStyle/>
                    <a:p>
                      <a:pPr algn="ctr"/>
                      <a:r>
                        <a:rPr lang="en-US" sz="2800" b="1" i="0" u="none" strike="noStrike" cap="none" dirty="0">
                          <a:solidFill>
                            <a:schemeClr val="accent2"/>
                          </a:solidFill>
                          <a:latin typeface="DM Serif Display"/>
                          <a:sym typeface="DM Serif Display"/>
                        </a:rPr>
                        <a:t>New words</a:t>
                      </a:r>
                    </a:p>
                  </a:txBody>
                  <a:tcPr anchor="ctr"/>
                </a:tc>
                <a:tc>
                  <a:txBody>
                    <a:bodyPr/>
                    <a:lstStyle/>
                    <a:p>
                      <a:pPr algn="ctr"/>
                      <a:r>
                        <a:rPr lang="en-US" sz="2800" b="1" i="0" u="none" strike="noStrike" cap="none" dirty="0">
                          <a:solidFill>
                            <a:schemeClr val="accent2"/>
                          </a:solidFill>
                          <a:latin typeface="DM Serif Display"/>
                          <a:sym typeface="DM Serif Display"/>
                        </a:rPr>
                        <a:t>Pronunciation</a:t>
                      </a:r>
                    </a:p>
                  </a:txBody>
                  <a:tcPr anchor="ctr"/>
                </a:tc>
                <a:tc>
                  <a:txBody>
                    <a:bodyPr/>
                    <a:lstStyle/>
                    <a:p>
                      <a:pPr algn="ctr"/>
                      <a:r>
                        <a:rPr lang="en-US" sz="2800" b="1" i="0" u="none" strike="noStrike" cap="none" dirty="0">
                          <a:solidFill>
                            <a:schemeClr val="accent2"/>
                          </a:solidFill>
                          <a:latin typeface="DM Serif Display"/>
                          <a:sym typeface="DM Serif Display"/>
                        </a:rPr>
                        <a:t>Meaning</a:t>
                      </a:r>
                    </a:p>
                  </a:txBody>
                  <a:tcPr anchor="ctr"/>
                </a:tc>
                <a:extLst>
                  <a:ext uri="{0D108BD9-81ED-4DB2-BD59-A6C34878D82A}">
                    <a16:rowId xmlns:a16="http://schemas.microsoft.com/office/drawing/2014/main" val="10000"/>
                  </a:ext>
                </a:extLst>
              </a:tr>
              <a:tr h="607428">
                <a:tc>
                  <a:txBody>
                    <a:bodyPr/>
                    <a:lstStyle/>
                    <a:p>
                      <a:pPr marL="144145" marR="0" indent="-144145">
                        <a:lnSpc>
                          <a:spcPct val="107000"/>
                        </a:lnSpc>
                        <a:spcBef>
                          <a:spcPts val="0"/>
                        </a:spcBef>
                        <a:spcAft>
                          <a:spcPts val="0"/>
                        </a:spcAft>
                      </a:pPr>
                      <a:r>
                        <a:rPr lang="en-US" sz="2400" b="1" dirty="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1. admire (v)</a:t>
                      </a: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a:t>
                      </a:r>
                      <a:r>
                        <a:rPr lang="en-US" sz="2400" dirty="0" err="1">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ədˈmaɪər</a:t>
                      </a:r>
                      <a:r>
                        <a:rPr lang="en-US" sz="2400" dirty="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khâm</a:t>
                      </a:r>
                      <a:r>
                        <a:rPr lang="en-US" sz="2400" dirty="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 </a:t>
                      </a:r>
                      <a:r>
                        <a:rPr lang="en-US" sz="2400" dirty="0" err="1">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phục</a:t>
                      </a:r>
                      <a:r>
                        <a:rPr lang="en-US" sz="2400" dirty="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 </a:t>
                      </a:r>
                      <a:endParaRPr lang="en-US" sz="24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558857">
                <a:tc>
                  <a:txBody>
                    <a:bodyPr/>
                    <a:lstStyle/>
                    <a:p>
                      <a:pPr marL="144145" marR="0" indent="-144145">
                        <a:lnSpc>
                          <a:spcPct val="107000"/>
                        </a:lnSpc>
                        <a:spcBef>
                          <a:spcPts val="0"/>
                        </a:spcBef>
                        <a:spcAft>
                          <a:spcPts val="0"/>
                        </a:spcAft>
                      </a:pPr>
                      <a:r>
                        <a:rPr lang="en-US" sz="2400" b="1">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2. chase away </a:t>
                      </a:r>
                      <a:endParaRPr lang="en-US" sz="2400" b="1">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a:t>
                      </a:r>
                      <a:r>
                        <a:rPr lang="en-US" sz="2400" dirty="0" err="1">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tʃeɪs</a:t>
                      </a:r>
                      <a:r>
                        <a:rPr lang="en-US" sz="2400" dirty="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xua</a:t>
                      </a:r>
                      <a:r>
                        <a:rPr lang="en-US" sz="2400" dirty="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 </a:t>
                      </a:r>
                      <a:r>
                        <a:rPr lang="en-US" sz="2400" dirty="0" err="1">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đuổi</a:t>
                      </a:r>
                      <a:r>
                        <a:rPr lang="en-US" sz="2400" dirty="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 </a:t>
                      </a:r>
                      <a:endParaRPr lang="en-US" sz="24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510286">
                <a:tc>
                  <a:txBody>
                    <a:bodyPr/>
                    <a:lstStyle/>
                    <a:p>
                      <a:pPr marL="144145" marR="0" indent="-144145">
                        <a:lnSpc>
                          <a:spcPct val="107000"/>
                        </a:lnSpc>
                        <a:spcBef>
                          <a:spcPts val="0"/>
                        </a:spcBef>
                        <a:spcAft>
                          <a:spcPts val="0"/>
                        </a:spcAft>
                        <a:buNone/>
                      </a:pPr>
                      <a:r>
                        <a:rPr lang="en-US" sz="2400" b="1">
                          <a:effectLst/>
                          <a:latin typeface="Century Schoolbook" panose="02040604050505020304" pitchFamily="18" charset="0"/>
                          <a:ea typeface="Times New Roman" panose="02020603050405020304" pitchFamily="18" charset="0"/>
                          <a:cs typeface="Times New Roman" panose="02020603050405020304" pitchFamily="18" charset="0"/>
                        </a:rPr>
                        <a:t>3. pray (v)</a:t>
                      </a:r>
                    </a:p>
                  </a:txBody>
                  <a:tcPr marL="71755" marR="71755" marT="71755" marB="71755" anchor="ctr"/>
                </a:tc>
                <a:tc>
                  <a:txBody>
                    <a:bodyPr/>
                    <a:lstStyle/>
                    <a:p>
                      <a:pPr marL="0" marR="0" algn="ctr">
                        <a:lnSpc>
                          <a:spcPct val="107000"/>
                        </a:lnSpc>
                        <a:spcBef>
                          <a:spcPts val="0"/>
                        </a:spcBef>
                        <a:spcAft>
                          <a:spcPts val="0"/>
                        </a:spcAft>
                        <a:buNone/>
                      </a:pPr>
                      <a:r>
                        <a:rPr lang="en-US" sz="240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/preɪ/</a:t>
                      </a:r>
                    </a:p>
                  </a:txBody>
                  <a:tcPr marL="36195" marR="36195" marT="71755" marB="71755" anchor="ctr"/>
                </a:tc>
                <a:tc>
                  <a:txBody>
                    <a:bodyPr/>
                    <a:lstStyle/>
                    <a:p>
                      <a:pPr marL="0" marR="0" algn="ctr">
                        <a:lnSpc>
                          <a:spcPct val="107000"/>
                        </a:lnSpc>
                        <a:spcBef>
                          <a:spcPts val="0"/>
                        </a:spcBef>
                        <a:spcAft>
                          <a:spcPts val="0"/>
                        </a:spcAft>
                        <a:buNone/>
                      </a:pPr>
                      <a:r>
                        <a:rPr lang="en-US" sz="2400" dirty="0" err="1">
                          <a:effectLst/>
                          <a:latin typeface="Century Schoolbook" panose="02040604050505020304" pitchFamily="18" charset="0"/>
                          <a:ea typeface="Times New Roman" panose="02020603050405020304" pitchFamily="18" charset="0"/>
                          <a:cs typeface="Times New Roman" panose="02020603050405020304" pitchFamily="18" charset="0"/>
                        </a:rPr>
                        <a:t>cầu</a:t>
                      </a:r>
                      <a:r>
                        <a:rPr lang="en-US" sz="2400" dirty="0">
                          <a:effectLst/>
                          <a:latin typeface="Century Schoolbook" panose="02040604050505020304" pitchFamily="18" charset="0"/>
                          <a:ea typeface="Times New Roman" panose="02020603050405020304" pitchFamily="18" charset="0"/>
                          <a:cs typeface="Times New Roman" panose="02020603050405020304" pitchFamily="18" charset="0"/>
                        </a:rPr>
                        <a:t> </a:t>
                      </a:r>
                      <a:r>
                        <a:rPr lang="en-US" sz="2400" dirty="0" err="1">
                          <a:effectLst/>
                          <a:latin typeface="Century Schoolbook" panose="02040604050505020304" pitchFamily="18" charset="0"/>
                          <a:ea typeface="Times New Roman" panose="02020603050405020304" pitchFamily="18" charset="0"/>
                          <a:cs typeface="Times New Roman" panose="02020603050405020304" pitchFamily="18" charset="0"/>
                        </a:rPr>
                        <a:t>nguyện</a:t>
                      </a:r>
                      <a:endParaRPr lang="en-US" sz="24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r h="568571">
                <a:tc>
                  <a:txBody>
                    <a:bodyPr/>
                    <a:lstStyle/>
                    <a:p>
                      <a:pPr marL="144145" marR="0" indent="-144145">
                        <a:lnSpc>
                          <a:spcPct val="107000"/>
                        </a:lnSpc>
                        <a:spcBef>
                          <a:spcPts val="0"/>
                        </a:spcBef>
                        <a:spcAft>
                          <a:spcPts val="0"/>
                        </a:spcAft>
                        <a:buNone/>
                      </a:pPr>
                      <a:r>
                        <a:rPr lang="en-US" sz="2400" b="1">
                          <a:effectLst/>
                          <a:latin typeface="Century Schoolbook" panose="02040604050505020304" pitchFamily="18" charset="0"/>
                          <a:ea typeface="Times New Roman" panose="02020603050405020304" pitchFamily="18" charset="0"/>
                          <a:cs typeface="Times New Roman" panose="02020603050405020304" pitchFamily="18" charset="0"/>
                        </a:rPr>
                        <a:t>4. offering (n)</a:t>
                      </a:r>
                    </a:p>
                  </a:txBody>
                  <a:tcPr marL="71755" marR="71755" marT="71755" marB="71755" anchor="ctr"/>
                </a:tc>
                <a:tc>
                  <a:txBody>
                    <a:bodyPr/>
                    <a:lstStyle/>
                    <a:p>
                      <a:pPr marL="0" marR="0" algn="ctr">
                        <a:lnSpc>
                          <a:spcPct val="107000"/>
                        </a:lnSpc>
                        <a:spcBef>
                          <a:spcPts val="0"/>
                        </a:spcBef>
                        <a:spcAft>
                          <a:spcPts val="0"/>
                        </a:spcAft>
                        <a:buNone/>
                      </a:pPr>
                      <a:r>
                        <a:rPr lang="en-US" sz="240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/ˈɒfərɪŋ/</a:t>
                      </a:r>
                    </a:p>
                  </a:txBody>
                  <a:tcPr marL="36195" marR="36195" marT="71755" marB="71755" anchor="ctr"/>
                </a:tc>
                <a:tc>
                  <a:txBody>
                    <a:bodyPr/>
                    <a:lstStyle/>
                    <a:p>
                      <a:pPr marL="0" marR="0" algn="ctr">
                        <a:lnSpc>
                          <a:spcPct val="107000"/>
                        </a:lnSpc>
                        <a:spcBef>
                          <a:spcPts val="0"/>
                        </a:spcBef>
                        <a:spcAft>
                          <a:spcPts val="0"/>
                        </a:spcAft>
                        <a:buNone/>
                      </a:pPr>
                      <a:r>
                        <a:rPr lang="en-US" sz="2400" dirty="0" err="1">
                          <a:effectLst/>
                          <a:latin typeface="Century Schoolbook" panose="02040604050505020304" pitchFamily="18" charset="0"/>
                          <a:ea typeface="Times New Roman" panose="02020603050405020304" pitchFamily="18" charset="0"/>
                          <a:cs typeface="Times New Roman" panose="02020603050405020304" pitchFamily="18" charset="0"/>
                        </a:rPr>
                        <a:t>đồ</a:t>
                      </a:r>
                      <a:r>
                        <a:rPr lang="en-US" sz="2400" dirty="0">
                          <a:effectLst/>
                          <a:latin typeface="Century Schoolbook" panose="02040604050505020304" pitchFamily="18" charset="0"/>
                          <a:ea typeface="Times New Roman" panose="02020603050405020304" pitchFamily="18" charset="0"/>
                          <a:cs typeface="Times New Roman" panose="02020603050405020304" pitchFamily="18" charset="0"/>
                        </a:rPr>
                        <a:t> </a:t>
                      </a:r>
                      <a:r>
                        <a:rPr lang="en-US" sz="2400" dirty="0" err="1">
                          <a:effectLst/>
                          <a:latin typeface="Century Schoolbook" panose="02040604050505020304" pitchFamily="18" charset="0"/>
                          <a:ea typeface="Times New Roman" panose="02020603050405020304" pitchFamily="18" charset="0"/>
                          <a:cs typeface="Times New Roman" panose="02020603050405020304" pitchFamily="18" charset="0"/>
                        </a:rPr>
                        <a:t>thờ</a:t>
                      </a:r>
                      <a:r>
                        <a:rPr lang="en-US" sz="2400" baseline="0" dirty="0">
                          <a:effectLst/>
                          <a:latin typeface="Century Schoolbook" panose="02040604050505020304" pitchFamily="18" charset="0"/>
                          <a:ea typeface="Times New Roman" panose="02020603050405020304" pitchFamily="18" charset="0"/>
                          <a:cs typeface="Times New Roman" panose="02020603050405020304" pitchFamily="18" charset="0"/>
                        </a:rPr>
                        <a:t> </a:t>
                      </a:r>
                      <a:r>
                        <a:rPr lang="en-US" sz="2400" baseline="0" dirty="0" err="1">
                          <a:effectLst/>
                          <a:latin typeface="Century Schoolbook" panose="02040604050505020304" pitchFamily="18" charset="0"/>
                          <a:ea typeface="Times New Roman" panose="02020603050405020304" pitchFamily="18" charset="0"/>
                          <a:cs typeface="Times New Roman" panose="02020603050405020304" pitchFamily="18" charset="0"/>
                        </a:rPr>
                        <a:t>cúng</a:t>
                      </a:r>
                      <a:endParaRPr lang="en-US" sz="24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6"/>
                  </a:ext>
                </a:extLst>
              </a:tr>
              <a:tr h="854444">
                <a:tc>
                  <a:txBody>
                    <a:bodyPr/>
                    <a:lstStyle/>
                    <a:p>
                      <a:pPr marL="144145" marR="0" indent="-144145">
                        <a:lnSpc>
                          <a:spcPct val="107000"/>
                        </a:lnSpc>
                        <a:spcBef>
                          <a:spcPts val="0"/>
                        </a:spcBef>
                        <a:spcAft>
                          <a:spcPts val="0"/>
                        </a:spcAft>
                        <a:buNone/>
                      </a:pPr>
                      <a:r>
                        <a:rPr lang="en-US" sz="2400" b="1" dirty="0">
                          <a:effectLst/>
                          <a:latin typeface="Century Schoolbook" panose="02040604050505020304" pitchFamily="18" charset="0"/>
                          <a:ea typeface="Times New Roman" panose="02020603050405020304" pitchFamily="18" charset="0"/>
                          <a:cs typeface="Times New Roman" panose="02020603050405020304" pitchFamily="18" charset="0"/>
                        </a:rPr>
                        <a:t>5. ornamental tree</a:t>
                      </a:r>
                    </a:p>
                  </a:txBody>
                  <a:tcPr marL="71755" marR="71755" marT="71755" marB="71755" anchor="ctr"/>
                </a:tc>
                <a:tc>
                  <a:txBody>
                    <a:bodyPr/>
                    <a:lstStyle/>
                    <a:p>
                      <a:pPr marL="0" marR="0" algn="ctr">
                        <a:lnSpc>
                          <a:spcPct val="107000"/>
                        </a:lnSpc>
                        <a:spcBef>
                          <a:spcPts val="0"/>
                        </a:spcBef>
                        <a:spcAft>
                          <a:spcPts val="0"/>
                        </a:spcAft>
                        <a:buNone/>
                      </a:pPr>
                      <a:r>
                        <a:rPr lang="en-US" sz="2400">
                          <a:solidFill>
                            <a:srgbClr val="000000"/>
                          </a:solidFill>
                          <a:effectLst/>
                          <a:latin typeface="Century Schoolbook" panose="02040604050505020304" pitchFamily="18" charset="0"/>
                          <a:ea typeface="Calibri" panose="020F0502020204030204" pitchFamily="34" charset="0"/>
                          <a:cs typeface="Calibri" panose="020F0502020204030204" pitchFamily="34" charset="0"/>
                        </a:rPr>
                        <a:t>/ɔːnəˈmentl triː/</a:t>
                      </a:r>
                    </a:p>
                  </a:txBody>
                  <a:tcPr marL="36195" marR="36195" marT="71755" marB="71755" anchor="ctr"/>
                </a:tc>
                <a:tc>
                  <a:txBody>
                    <a:bodyPr/>
                    <a:lstStyle/>
                    <a:p>
                      <a:pPr marL="0" marR="0" algn="ctr">
                        <a:lnSpc>
                          <a:spcPct val="107000"/>
                        </a:lnSpc>
                        <a:spcBef>
                          <a:spcPts val="0"/>
                        </a:spcBef>
                        <a:spcAft>
                          <a:spcPts val="0"/>
                        </a:spcAft>
                        <a:buNone/>
                      </a:pPr>
                      <a:r>
                        <a:rPr lang="en-US" sz="2400" dirty="0" err="1">
                          <a:effectLst/>
                          <a:latin typeface="Century Schoolbook" panose="02040604050505020304" pitchFamily="18" charset="0"/>
                          <a:ea typeface="Times New Roman" panose="02020603050405020304" pitchFamily="18" charset="0"/>
                          <a:cs typeface="Times New Roman" panose="02020603050405020304" pitchFamily="18" charset="0"/>
                        </a:rPr>
                        <a:t>cây</a:t>
                      </a:r>
                      <a:r>
                        <a:rPr lang="en-US" sz="2400" dirty="0">
                          <a:effectLst/>
                          <a:latin typeface="Century Schoolbook" panose="02040604050505020304" pitchFamily="18" charset="0"/>
                          <a:ea typeface="Times New Roman" panose="02020603050405020304" pitchFamily="18" charset="0"/>
                          <a:cs typeface="Times New Roman" panose="02020603050405020304" pitchFamily="18" charset="0"/>
                        </a:rPr>
                        <a:t> </a:t>
                      </a:r>
                      <a:r>
                        <a:rPr lang="en-US" sz="2400" dirty="0" err="1">
                          <a:effectLst/>
                          <a:latin typeface="Century Schoolbook" panose="02040604050505020304" pitchFamily="18" charset="0"/>
                          <a:ea typeface="Times New Roman" panose="02020603050405020304" pitchFamily="18" charset="0"/>
                          <a:cs typeface="Times New Roman" panose="02020603050405020304" pitchFamily="18" charset="0"/>
                        </a:rPr>
                        <a:t>cảnh</a:t>
                      </a:r>
                      <a:endParaRPr lang="en-US" sz="24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31260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8EC406-C583-EFDB-D9B0-0C779F98844E}"/>
              </a:ext>
            </a:extLst>
          </p:cNvPr>
          <p:cNvSpPr>
            <a:spLocks noGrp="1"/>
          </p:cNvSpPr>
          <p:nvPr>
            <p:ph type="title"/>
          </p:nvPr>
        </p:nvSpPr>
        <p:spPr/>
        <p:txBody>
          <a:bodyPr/>
          <a:lstStyle/>
          <a:p>
            <a:r>
              <a:rPr lang="en-VN" sz="3000" dirty="0"/>
              <a:t>Exercise 1. Listen and read (pg 50)</a:t>
            </a:r>
          </a:p>
        </p:txBody>
      </p:sp>
      <p:sp>
        <p:nvSpPr>
          <p:cNvPr id="15" name="Subtitle 14">
            <a:extLst>
              <a:ext uri="{FF2B5EF4-FFF2-40B4-BE49-F238E27FC236}">
                <a16:creationId xmlns:a16="http://schemas.microsoft.com/office/drawing/2014/main" id="{77A03EEF-AC0D-A8B9-CA09-95DFDB5B9CEC}"/>
              </a:ext>
            </a:extLst>
          </p:cNvPr>
          <p:cNvSpPr>
            <a:spLocks noGrp="1"/>
          </p:cNvSpPr>
          <p:nvPr>
            <p:ph type="subTitle" idx="2"/>
          </p:nvPr>
        </p:nvSpPr>
        <p:spPr>
          <a:xfrm>
            <a:off x="418665" y="1462750"/>
            <a:ext cx="5649627" cy="2330386"/>
          </a:xfrm>
        </p:spPr>
        <p:txBody>
          <a:bodyPr/>
          <a:lstStyle/>
          <a:p>
            <a:pPr marL="0" indent="0" algn="l">
              <a:buNone/>
            </a:pPr>
            <a:r>
              <a:rPr lang="en-US" sz="2200" b="1" dirty="0">
                <a:sym typeface="+mn-ea"/>
              </a:rPr>
              <a:t>1. What can you see in each picture?</a:t>
            </a:r>
            <a:r>
              <a:rPr lang="en-US" sz="2200" dirty="0">
                <a:sym typeface="+mn-ea"/>
              </a:rPr>
              <a:t> </a:t>
            </a:r>
          </a:p>
          <a:p>
            <a:pPr marL="0" indent="0" algn="l">
              <a:buNone/>
            </a:pPr>
            <a:endParaRPr lang="en-US" sz="2200" dirty="0">
              <a:sym typeface="+mn-ea"/>
            </a:endParaRPr>
          </a:p>
          <a:p>
            <a:pPr marL="0" indent="0" algn="l">
              <a:buNone/>
            </a:pPr>
            <a:endParaRPr lang="en-US" sz="2200" dirty="0">
              <a:sym typeface="+mn-ea"/>
            </a:endParaRPr>
          </a:p>
          <a:p>
            <a:pPr marL="0" indent="0" algn="l">
              <a:buNone/>
            </a:pPr>
            <a:r>
              <a:rPr lang="en-US" sz="2200" b="1" dirty="0">
                <a:sym typeface="+mn-ea"/>
              </a:rPr>
              <a:t>2. Can you guess the places that the picture show?</a:t>
            </a:r>
          </a:p>
        </p:txBody>
      </p:sp>
      <p:pic>
        <p:nvPicPr>
          <p:cNvPr id="9" name="Picture 8">
            <a:extLst>
              <a:ext uri="{FF2B5EF4-FFF2-40B4-BE49-F238E27FC236}">
                <a16:creationId xmlns:a16="http://schemas.microsoft.com/office/drawing/2014/main" id="{03779902-D64F-91B2-FC1A-36E82302F8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92" b="94140" l="4611" r="95101">
                        <a14:foregroundMark x1="34006" y1="16635" x2="34006" y2="16635"/>
                        <a14:foregroundMark x1="23919" y1="12287" x2="70029" y2="14745"/>
                        <a14:foregroundMark x1="69741" y1="5104" x2="76945" y2="16635"/>
                        <a14:foregroundMark x1="67147" y1="5293" x2="76657" y2="22306"/>
                        <a14:foregroundMark x1="18732" y1="26654" x2="14986" y2="31947"/>
                        <a14:foregroundMark x1="7493" y1="45747" x2="7493" y2="53686"/>
                        <a14:foregroundMark x1="85303" y1="39887" x2="86167" y2="44234"/>
                        <a14:foregroundMark x1="88184" y1="45747" x2="88184" y2="45747"/>
                        <a14:foregroundMark x1="80692" y1="84877" x2="80692" y2="84877"/>
                        <a14:foregroundMark x1="77522" y1="62571" x2="77522" y2="90926"/>
                        <a14:foregroundMark x1="20173" y1="84877" x2="36023" y2="85822"/>
                        <a14:foregroundMark x1="14986" y1="84499" x2="14986" y2="84499"/>
                        <a14:foregroundMark x1="95965" y1="56522" x2="95965" y2="79584"/>
                        <a14:foregroundMark x1="83573" y1="86578" x2="93372" y2="90548"/>
                        <a14:foregroundMark x1="21326" y1="66730" x2="47262" y2="77127"/>
                        <a14:foregroundMark x1="40058" y1="68998" x2="54755" y2="73346"/>
                        <a14:foregroundMark x1="27954" y1="77127" x2="56772" y2="77316"/>
                        <a14:foregroundMark x1="49280" y1="85822" x2="75216" y2="86011"/>
                        <a14:foregroundMark x1="74928" y1="93951" x2="86167" y2="94140"/>
                        <a14:foregroundMark x1="4899" y1="62949" x2="4899" y2="62949"/>
                        <a14:foregroundMark x1="35159" y1="20605" x2="35159" y2="20605"/>
                        <a14:foregroundMark x1="31988" y1="18715" x2="37464" y2="20605"/>
                        <a14:foregroundMark x1="80403" y1="18715" x2="80692" y2="24386"/>
                        <a14:foregroundMark x1="85591" y1="18526" x2="85591" y2="23629"/>
                        <a14:foregroundMark x1="64553" y1="22684" x2="64553" y2="22684"/>
                        <a14:foregroundMark x1="62248" y1="21361" x2="62248" y2="21361"/>
                        <a14:foregroundMark x1="62248" y1="24575" x2="62248" y2="24575"/>
                        <a14:foregroundMark x1="72911" y1="3592" x2="72911" y2="3592"/>
                      </a14:backgroundRemoval>
                    </a14:imgEffect>
                  </a14:imgLayer>
                </a14:imgProps>
              </a:ext>
            </a:extLst>
          </a:blip>
          <a:stretch>
            <a:fillRect/>
          </a:stretch>
        </p:blipFill>
        <p:spPr>
          <a:xfrm>
            <a:off x="6068292" y="850102"/>
            <a:ext cx="2853762" cy="4350548"/>
          </a:xfrm>
          <a:prstGeom prst="rect">
            <a:avLst/>
          </a:prstGeom>
        </p:spPr>
      </p:pic>
      <p:sp>
        <p:nvSpPr>
          <p:cNvPr id="10" name="Freeform 8">
            <a:extLst>
              <a:ext uri="{FF2B5EF4-FFF2-40B4-BE49-F238E27FC236}">
                <a16:creationId xmlns:a16="http://schemas.microsoft.com/office/drawing/2014/main" id="{62671EDA-9F4E-3F7D-DCC6-BE56328B4793}"/>
              </a:ext>
            </a:extLst>
          </p:cNvPr>
          <p:cNvSpPr/>
          <p:nvPr/>
        </p:nvSpPr>
        <p:spPr>
          <a:xfrm flipH="1">
            <a:off x="7138554" y="0"/>
            <a:ext cx="1911927" cy="1347845"/>
          </a:xfrm>
          <a:custGeom>
            <a:avLst/>
            <a:gdLst/>
            <a:ahLst/>
            <a:cxnLst/>
            <a:rect l="l" t="t" r="r" b="b"/>
            <a:pathLst>
              <a:path w="5017676" h="3769529">
                <a:moveTo>
                  <a:pt x="0" y="0"/>
                </a:moveTo>
                <a:lnTo>
                  <a:pt x="5017677" y="0"/>
                </a:lnTo>
                <a:lnTo>
                  <a:pt x="5017677" y="3769529"/>
                </a:lnTo>
                <a:lnTo>
                  <a:pt x="0" y="3769529"/>
                </a:lnTo>
                <a:lnTo>
                  <a:pt x="0" y="0"/>
                </a:lnTo>
                <a:close/>
              </a:path>
            </a:pathLst>
          </a:custGeom>
          <a:blipFill>
            <a:blip r:embed="rId4"/>
            <a:stretch>
              <a:fillRect/>
            </a:stretch>
          </a:blipFill>
        </p:spPr>
      </p:sp>
      <p:pic>
        <p:nvPicPr>
          <p:cNvPr id="19" name="Picture 18">
            <a:extLst>
              <a:ext uri="{FF2B5EF4-FFF2-40B4-BE49-F238E27FC236}">
                <a16:creationId xmlns:a16="http://schemas.microsoft.com/office/drawing/2014/main" id="{DB1D689C-DEB4-626B-A82E-1FC05C3C56B6}"/>
              </a:ext>
            </a:extLst>
          </p:cNvPr>
          <p:cNvPicPr>
            <a:picLocks noChangeAspect="1"/>
          </p:cNvPicPr>
          <p:nvPr/>
        </p:nvPicPr>
        <p:blipFill>
          <a:blip r:embed="rId5"/>
          <a:stretch>
            <a:fillRect/>
          </a:stretch>
        </p:blipFill>
        <p:spPr>
          <a:xfrm>
            <a:off x="872835" y="3488861"/>
            <a:ext cx="2214209" cy="1209614"/>
          </a:xfrm>
          <a:prstGeom prst="rect">
            <a:avLst/>
          </a:prstGeom>
        </p:spPr>
      </p:pic>
      <p:pic>
        <p:nvPicPr>
          <p:cNvPr id="21" name="Picture 20">
            <a:extLst>
              <a:ext uri="{FF2B5EF4-FFF2-40B4-BE49-F238E27FC236}">
                <a16:creationId xmlns:a16="http://schemas.microsoft.com/office/drawing/2014/main" id="{98761E61-331B-11AD-33BE-8D884F73CCE6}"/>
              </a:ext>
            </a:extLst>
          </p:cNvPr>
          <p:cNvPicPr>
            <a:picLocks noChangeAspect="1"/>
          </p:cNvPicPr>
          <p:nvPr/>
        </p:nvPicPr>
        <p:blipFill>
          <a:blip r:embed="rId6"/>
          <a:stretch>
            <a:fillRect/>
          </a:stretch>
        </p:blipFill>
        <p:spPr>
          <a:xfrm>
            <a:off x="3383625" y="3488861"/>
            <a:ext cx="1430632" cy="1394866"/>
          </a:xfrm>
          <a:prstGeom prst="rect">
            <a:avLst/>
          </a:prstGeom>
        </p:spPr>
      </p:pic>
    </p:spTree>
    <p:extLst>
      <p:ext uri="{BB962C8B-B14F-4D97-AF65-F5344CB8AC3E}">
        <p14:creationId xmlns:p14="http://schemas.microsoft.com/office/powerpoint/2010/main" val="86557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strips(down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5">
                                            <p:txEl>
                                              <p:pRg st="3" end="3"/>
                                            </p:txEl>
                                          </p:spTgt>
                                        </p:tgtEl>
                                        <p:attrNameLst>
                                          <p:attrName>style.visibility</p:attrName>
                                        </p:attrNameLst>
                                      </p:cBhvr>
                                      <p:to>
                                        <p:strVal val="visible"/>
                                      </p:to>
                                    </p:set>
                                    <p:animEffect transition="in" filter="strips(downLeft)">
                                      <p:cBhvr>
                                        <p:cTn id="12" dur="500"/>
                                        <p:tgtEl>
                                          <p:spTgt spid="15">
                                            <p:txEl>
                                              <p:pRg st="3" end="3"/>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5E1EAFEF-678D-EB68-7C5D-F8F1928AE351}"/>
              </a:ext>
            </a:extLst>
          </p:cNvPr>
          <p:cNvSpPr>
            <a:spLocks noGrp="1"/>
          </p:cNvSpPr>
          <p:nvPr>
            <p:ph type="title"/>
          </p:nvPr>
        </p:nvSpPr>
        <p:spPr>
          <a:xfrm>
            <a:off x="424579" y="262145"/>
            <a:ext cx="7704000" cy="572700"/>
          </a:xfrm>
        </p:spPr>
        <p:txBody>
          <a:bodyPr/>
          <a:lstStyle/>
          <a:p>
            <a:pPr algn="l"/>
            <a:r>
              <a:rPr lang="en-VN" sz="3000" dirty="0"/>
              <a:t>Exercise 1. Listen and read (pg 50)</a:t>
            </a:r>
          </a:p>
        </p:txBody>
      </p:sp>
      <p:pic>
        <p:nvPicPr>
          <p:cNvPr id="10" name="Track 26">
            <a:hlinkClick r:id="" action="ppaction://media"/>
            <a:extLst>
              <a:ext uri="{FF2B5EF4-FFF2-40B4-BE49-F238E27FC236}">
                <a16:creationId xmlns:a16="http://schemas.microsoft.com/office/drawing/2014/main" id="{527D592B-B14F-CC86-78A3-D1FF4E48CFA2}"/>
              </a:ext>
            </a:extLst>
          </p:cNvPr>
          <p:cNvPicPr>
            <a:picLocks noChangeAspect="1"/>
          </p:cNvPicPr>
          <p:nvPr>
            <a:audioFile r:link="rId1"/>
            <p:extLst>
              <p:ext uri="{DAA4B4D4-6D71-4841-9C94-3DE7FCFB9230}">
                <p14:media xmlns:p14="http://schemas.microsoft.com/office/powerpoint/2010/main" r:embed="rId2">
                  <p14:trim end="36030.3878"/>
                </p14:media>
              </p:ext>
            </p:extLst>
          </p:nvPr>
        </p:nvPicPr>
        <p:blipFill>
          <a:blip r:embed="rId4"/>
          <a:stretch>
            <a:fillRect/>
          </a:stretch>
        </p:blipFill>
        <p:spPr>
          <a:xfrm>
            <a:off x="6438314" y="239087"/>
            <a:ext cx="609600" cy="609600"/>
          </a:xfrm>
          <a:prstGeom prst="rect">
            <a:avLst/>
          </a:prstGeom>
        </p:spPr>
      </p:pic>
      <p:sp>
        <p:nvSpPr>
          <p:cNvPr id="15" name="Freeform 6">
            <a:extLst>
              <a:ext uri="{FF2B5EF4-FFF2-40B4-BE49-F238E27FC236}">
                <a16:creationId xmlns:a16="http://schemas.microsoft.com/office/drawing/2014/main" id="{0E5AFCCF-C9A6-64D0-6927-EE9DDFE0DAB8}"/>
              </a:ext>
            </a:extLst>
          </p:cNvPr>
          <p:cNvSpPr/>
          <p:nvPr/>
        </p:nvSpPr>
        <p:spPr>
          <a:xfrm>
            <a:off x="7193077" y="2260824"/>
            <a:ext cx="1871003" cy="2631307"/>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5">
            <a:extLst>
              <a:ext uri="{FF2B5EF4-FFF2-40B4-BE49-F238E27FC236}">
                <a16:creationId xmlns:a16="http://schemas.microsoft.com/office/drawing/2014/main" id="{4A685358-7EE5-66F8-A175-A232C17BECA1}"/>
              </a:ext>
            </a:extLst>
          </p:cNvPr>
          <p:cNvSpPr txBox="1"/>
          <p:nvPr/>
        </p:nvSpPr>
        <p:spPr>
          <a:xfrm>
            <a:off x="424579" y="825628"/>
            <a:ext cx="6623335" cy="4154984"/>
          </a:xfrm>
          <a:prstGeom prst="rect">
            <a:avLst/>
          </a:prstGeom>
          <a:solidFill>
            <a:schemeClr val="bg2">
              <a:lumMod val="90000"/>
            </a:schemeClr>
          </a:solidFill>
        </p:spPr>
        <p:txBody>
          <a:bodyPr wrap="square" rtlCol="0">
            <a:spAutoFit/>
          </a:bodyPr>
          <a:lstStyle/>
          <a:p>
            <a:pPr algn="just"/>
            <a:r>
              <a:rPr lang="en-US" sz="2400" b="1" i="1" dirty="0">
                <a:latin typeface="Cabin" pitchFamily="2" charset="77"/>
              </a:rPr>
              <a:t>Elena:</a:t>
            </a:r>
            <a:r>
              <a:rPr lang="en-US" sz="2400" dirty="0">
                <a:latin typeface="Cabin" pitchFamily="2" charset="77"/>
              </a:rPr>
              <a:t> Wow, this girl looks so cute.</a:t>
            </a:r>
          </a:p>
          <a:p>
            <a:pPr algn="just"/>
            <a:r>
              <a:rPr lang="en-US" sz="2400" b="1" i="1" dirty="0">
                <a:latin typeface="Cabin" pitchFamily="2" charset="77"/>
              </a:rPr>
              <a:t>Trang: </a:t>
            </a:r>
            <a:r>
              <a:rPr lang="en-US" sz="2400" dirty="0">
                <a:latin typeface="Cabin" pitchFamily="2" charset="77"/>
              </a:rPr>
              <a:t>Yeah ... She’s my cousin. She’s at Sa Dec Flower Village. Tet is coming soon, so many people visit flower villages to take pictures with the blooming flowers.</a:t>
            </a:r>
          </a:p>
          <a:p>
            <a:pPr algn="just"/>
            <a:r>
              <a:rPr lang="en-US" sz="2400" b="1" i="1" dirty="0">
                <a:latin typeface="Cabin" pitchFamily="2" charset="77"/>
              </a:rPr>
              <a:t>Elena:</a:t>
            </a:r>
            <a:r>
              <a:rPr lang="en-US" sz="2400" dirty="0">
                <a:latin typeface="Cabin" pitchFamily="2" charset="77"/>
              </a:rPr>
              <a:t> Oh, I’m fond of admiring the flowers. Does your family visit places like this too?</a:t>
            </a:r>
          </a:p>
          <a:p>
            <a:pPr algn="just"/>
            <a:r>
              <a:rPr lang="en-US" sz="2400" b="1" i="1" dirty="0">
                <a:latin typeface="Cabin" pitchFamily="2" charset="77"/>
              </a:rPr>
              <a:t>Trang:</a:t>
            </a:r>
            <a:r>
              <a:rPr lang="en-US" sz="2400" dirty="0">
                <a:latin typeface="Cabin" pitchFamily="2" charset="77"/>
              </a:rPr>
              <a:t> Yes, we do. We usually visit </a:t>
            </a:r>
            <a:r>
              <a:rPr lang="en-US" sz="2400" dirty="0" err="1">
                <a:latin typeface="Cabin" pitchFamily="2" charset="77"/>
              </a:rPr>
              <a:t>Nhat</a:t>
            </a:r>
            <a:r>
              <a:rPr lang="en-US" sz="2400" dirty="0">
                <a:latin typeface="Cabin" pitchFamily="2" charset="77"/>
              </a:rPr>
              <a:t> Tan Village to buy kumquat trees and peach blossoms.</a:t>
            </a:r>
          </a:p>
          <a:p>
            <a:pPr algn="just"/>
            <a:r>
              <a:rPr lang="en-US" sz="2400" b="1" i="1" dirty="0">
                <a:latin typeface="Cabin" pitchFamily="2" charset="77"/>
              </a:rPr>
              <a:t>Elena:</a:t>
            </a:r>
            <a:r>
              <a:rPr lang="en-US" sz="2400" dirty="0">
                <a:latin typeface="Cabin" pitchFamily="2" charset="77"/>
              </a:rPr>
              <a:t> I see flowers and ornamental trees everywhere these days. What are they for?</a:t>
            </a:r>
          </a:p>
        </p:txBody>
      </p:sp>
    </p:spTree>
    <p:extLst>
      <p:ext uri="{BB962C8B-B14F-4D97-AF65-F5344CB8AC3E}">
        <p14:creationId xmlns:p14="http://schemas.microsoft.com/office/powerpoint/2010/main" val="1679336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6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5E1EAFEF-678D-EB68-7C5D-F8F1928AE351}"/>
              </a:ext>
            </a:extLst>
          </p:cNvPr>
          <p:cNvSpPr>
            <a:spLocks noGrp="1"/>
          </p:cNvSpPr>
          <p:nvPr>
            <p:ph type="title"/>
          </p:nvPr>
        </p:nvSpPr>
        <p:spPr>
          <a:xfrm>
            <a:off x="424579" y="262145"/>
            <a:ext cx="7704000" cy="572700"/>
          </a:xfrm>
        </p:spPr>
        <p:txBody>
          <a:bodyPr/>
          <a:lstStyle/>
          <a:p>
            <a:pPr algn="l"/>
            <a:r>
              <a:rPr lang="en-VN" sz="3000" dirty="0"/>
              <a:t>Exercise 1. Listen and read (pg 50)</a:t>
            </a:r>
          </a:p>
        </p:txBody>
      </p:sp>
      <p:sp>
        <p:nvSpPr>
          <p:cNvPr id="9" name="TextBox 8">
            <a:extLst>
              <a:ext uri="{FF2B5EF4-FFF2-40B4-BE49-F238E27FC236}">
                <a16:creationId xmlns:a16="http://schemas.microsoft.com/office/drawing/2014/main" id="{1A20D068-CE85-C7AE-52B0-F0AA8F222EB6}"/>
              </a:ext>
            </a:extLst>
          </p:cNvPr>
          <p:cNvSpPr txBox="1"/>
          <p:nvPr/>
        </p:nvSpPr>
        <p:spPr>
          <a:xfrm>
            <a:off x="424579" y="947386"/>
            <a:ext cx="6623335" cy="3794308"/>
          </a:xfrm>
          <a:prstGeom prst="rect">
            <a:avLst/>
          </a:prstGeom>
          <a:solidFill>
            <a:schemeClr val="bg2">
              <a:lumMod val="90000"/>
            </a:schemeClr>
          </a:solidFill>
        </p:spPr>
        <p:txBody>
          <a:bodyPr wrap="square" rtlCol="0">
            <a:spAutoFit/>
          </a:bodyPr>
          <a:lstStyle/>
          <a:p>
            <a:pPr algn="just">
              <a:lnSpc>
                <a:spcPts val="2900"/>
              </a:lnSpc>
            </a:pPr>
            <a:r>
              <a:rPr lang="en-US" sz="2400" b="1" i="1" dirty="0">
                <a:latin typeface="Cabin" pitchFamily="2" charset="77"/>
              </a:rPr>
              <a:t>Trang:</a:t>
            </a:r>
            <a:r>
              <a:rPr lang="en-US" sz="2400" dirty="0">
                <a:latin typeface="Cabin" pitchFamily="2" charset="77"/>
              </a:rPr>
              <a:t> We, Vietnamese, use plants and flowers for decorations and for oﬀerings. They are an important part of our Tet tradition.</a:t>
            </a:r>
          </a:p>
          <a:p>
            <a:pPr algn="just">
              <a:lnSpc>
                <a:spcPts val="2900"/>
              </a:lnSpc>
            </a:pPr>
            <a:r>
              <a:rPr lang="en-US" sz="2400" b="1" i="1" dirty="0">
                <a:latin typeface="Cabin" pitchFamily="2" charset="77"/>
              </a:rPr>
              <a:t>Elena:</a:t>
            </a:r>
            <a:r>
              <a:rPr lang="en-US" sz="2400" dirty="0">
                <a:latin typeface="Cabin" pitchFamily="2" charset="77"/>
              </a:rPr>
              <a:t> And what’s that tall tree in the photo?</a:t>
            </a:r>
          </a:p>
          <a:p>
            <a:pPr algn="just">
              <a:lnSpc>
                <a:spcPts val="2900"/>
              </a:lnSpc>
            </a:pPr>
            <a:r>
              <a:rPr lang="en-US" sz="2400" b="1" i="1" dirty="0">
                <a:latin typeface="Cabin" pitchFamily="2" charset="77"/>
              </a:rPr>
              <a:t>Trang:</a:t>
            </a:r>
            <a:r>
              <a:rPr lang="en-US" sz="2400" dirty="0">
                <a:latin typeface="Cabin" pitchFamily="2" charset="77"/>
              </a:rPr>
              <a:t> Well, it’s actually a bamboo pole. People place it in the yard of the communal house. They hang decorative items like small bells and lanterns on it. They want to chase away bad luck and pray for a lucky new year.</a:t>
            </a:r>
          </a:p>
          <a:p>
            <a:pPr algn="just">
              <a:lnSpc>
                <a:spcPts val="2900"/>
              </a:lnSpc>
            </a:pPr>
            <a:r>
              <a:rPr lang="en-US" sz="2400" b="1" i="1" dirty="0">
                <a:latin typeface="Cabin" pitchFamily="2" charset="77"/>
              </a:rPr>
              <a:t>Elena:</a:t>
            </a:r>
            <a:r>
              <a:rPr lang="en-US" sz="2400" dirty="0">
                <a:latin typeface="Cabin" pitchFamily="2" charset="77"/>
              </a:rPr>
              <a:t> Interesting! I didn’t know that.</a:t>
            </a:r>
          </a:p>
        </p:txBody>
      </p:sp>
      <p:pic>
        <p:nvPicPr>
          <p:cNvPr id="3" name="Track 26">
            <a:hlinkClick r:id="" action="ppaction://media"/>
            <a:extLst>
              <a:ext uri="{FF2B5EF4-FFF2-40B4-BE49-F238E27FC236}">
                <a16:creationId xmlns:a16="http://schemas.microsoft.com/office/drawing/2014/main" id="{FACDF361-8BDE-21DA-BDB5-9D61084F5099}"/>
              </a:ext>
            </a:extLst>
          </p:cNvPr>
          <p:cNvPicPr>
            <a:picLocks noChangeAspect="1"/>
          </p:cNvPicPr>
          <p:nvPr>
            <a:audioFile r:link="rId1"/>
            <p:extLst>
              <p:ext uri="{DAA4B4D4-6D71-4841-9C94-3DE7FCFB9230}">
                <p14:media xmlns:p14="http://schemas.microsoft.com/office/powerpoint/2010/main" r:embed="rId2">
                  <p14:trim st="63365.5305"/>
                </p14:media>
              </p:ext>
            </p:extLst>
          </p:nvPr>
        </p:nvPicPr>
        <p:blipFill>
          <a:blip r:embed="rId4"/>
          <a:stretch>
            <a:fillRect/>
          </a:stretch>
        </p:blipFill>
        <p:spPr>
          <a:xfrm>
            <a:off x="6438314" y="239087"/>
            <a:ext cx="609600" cy="609600"/>
          </a:xfrm>
          <a:prstGeom prst="rect">
            <a:avLst/>
          </a:prstGeom>
        </p:spPr>
      </p:pic>
      <p:grpSp>
        <p:nvGrpSpPr>
          <p:cNvPr id="4" name="Google Shape;1073;p36">
            <a:extLst>
              <a:ext uri="{FF2B5EF4-FFF2-40B4-BE49-F238E27FC236}">
                <a16:creationId xmlns:a16="http://schemas.microsoft.com/office/drawing/2014/main" id="{FC42F84F-553F-83A8-37BC-D3C035996DF7}"/>
              </a:ext>
            </a:extLst>
          </p:cNvPr>
          <p:cNvGrpSpPr/>
          <p:nvPr/>
        </p:nvGrpSpPr>
        <p:grpSpPr>
          <a:xfrm>
            <a:off x="7901836" y="249189"/>
            <a:ext cx="1034675" cy="1165774"/>
            <a:chOff x="8109318" y="-118425"/>
            <a:chExt cx="1034675" cy="1165774"/>
          </a:xfrm>
        </p:grpSpPr>
        <p:sp>
          <p:nvSpPr>
            <p:cNvPr id="5" name="Google Shape;1074;p36">
              <a:extLst>
                <a:ext uri="{FF2B5EF4-FFF2-40B4-BE49-F238E27FC236}">
                  <a16:creationId xmlns:a16="http://schemas.microsoft.com/office/drawing/2014/main" id="{16AF911A-1F3B-D5A2-C651-1A261D0C9A93}"/>
                </a:ext>
              </a:extLst>
            </p:cNvPr>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75;p36">
              <a:extLst>
                <a:ext uri="{FF2B5EF4-FFF2-40B4-BE49-F238E27FC236}">
                  <a16:creationId xmlns:a16="http://schemas.microsoft.com/office/drawing/2014/main" id="{7BCEE06E-A205-0630-18FF-14ED03D2A19D}"/>
                </a:ext>
              </a:extLst>
            </p:cNvPr>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76;p36">
              <a:extLst>
                <a:ext uri="{FF2B5EF4-FFF2-40B4-BE49-F238E27FC236}">
                  <a16:creationId xmlns:a16="http://schemas.microsoft.com/office/drawing/2014/main" id="{439FB61D-813F-406D-1F98-B1422114F47E}"/>
                </a:ext>
              </a:extLst>
            </p:cNvPr>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77;p36">
              <a:extLst>
                <a:ext uri="{FF2B5EF4-FFF2-40B4-BE49-F238E27FC236}">
                  <a16:creationId xmlns:a16="http://schemas.microsoft.com/office/drawing/2014/main" id="{3431E58D-363E-57DF-D668-EF9D1D6820AD}"/>
                </a:ext>
              </a:extLst>
            </p:cNvPr>
            <p:cNvGrpSpPr/>
            <p:nvPr/>
          </p:nvGrpSpPr>
          <p:grpSpPr>
            <a:xfrm>
              <a:off x="8109318" y="-75443"/>
              <a:ext cx="420814" cy="757961"/>
              <a:chOff x="7775168" y="-75443"/>
              <a:chExt cx="420814" cy="757961"/>
            </a:xfrm>
          </p:grpSpPr>
          <p:sp>
            <p:nvSpPr>
              <p:cNvPr id="12" name="Google Shape;1078;p36">
                <a:extLst>
                  <a:ext uri="{FF2B5EF4-FFF2-40B4-BE49-F238E27FC236}">
                    <a16:creationId xmlns:a16="http://schemas.microsoft.com/office/drawing/2014/main" id="{F6B36D1D-88C6-626A-A7B5-BA4AF6AEFFE1}"/>
                  </a:ext>
                </a:extLst>
              </p:cNvPr>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79;p36">
                <a:extLst>
                  <a:ext uri="{FF2B5EF4-FFF2-40B4-BE49-F238E27FC236}">
                    <a16:creationId xmlns:a16="http://schemas.microsoft.com/office/drawing/2014/main" id="{EBF0AD53-421A-B11F-3B95-FD4442D565DA}"/>
                  </a:ext>
                </a:extLst>
              </p:cNvPr>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80;p36">
                <a:extLst>
                  <a:ext uri="{FF2B5EF4-FFF2-40B4-BE49-F238E27FC236}">
                    <a16:creationId xmlns:a16="http://schemas.microsoft.com/office/drawing/2014/main" id="{B5CBDA26-E1F6-F6CF-53D7-30AE5CD57D2D}"/>
                  </a:ext>
                </a:extLst>
              </p:cNvPr>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81;p36">
                <a:extLst>
                  <a:ext uri="{FF2B5EF4-FFF2-40B4-BE49-F238E27FC236}">
                    <a16:creationId xmlns:a16="http://schemas.microsoft.com/office/drawing/2014/main" id="{66C6C855-34BD-116B-94C8-88DBFE6AB405}"/>
                  </a:ext>
                </a:extLst>
              </p:cNvPr>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82;p36">
                <a:extLst>
                  <a:ext uri="{FF2B5EF4-FFF2-40B4-BE49-F238E27FC236}">
                    <a16:creationId xmlns:a16="http://schemas.microsoft.com/office/drawing/2014/main" id="{55B637A4-2B46-E1B9-E3BB-0621E6F682EB}"/>
                  </a:ext>
                </a:extLst>
              </p:cNvPr>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83;p36">
                <a:extLst>
                  <a:ext uri="{FF2B5EF4-FFF2-40B4-BE49-F238E27FC236}">
                    <a16:creationId xmlns:a16="http://schemas.microsoft.com/office/drawing/2014/main" id="{57BC1E66-553D-4C83-11CA-8E364CF07B07}"/>
                  </a:ext>
                </a:extLst>
              </p:cNvPr>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84;p36">
                <a:extLst>
                  <a:ext uri="{FF2B5EF4-FFF2-40B4-BE49-F238E27FC236}">
                    <a16:creationId xmlns:a16="http://schemas.microsoft.com/office/drawing/2014/main" id="{3CC311DA-A3B2-B2AD-198C-7F3B70204D2A}"/>
                  </a:ext>
                </a:extLst>
              </p:cNvPr>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85;p36">
                <a:extLst>
                  <a:ext uri="{FF2B5EF4-FFF2-40B4-BE49-F238E27FC236}">
                    <a16:creationId xmlns:a16="http://schemas.microsoft.com/office/drawing/2014/main" id="{D5DD85FF-7EE6-3A06-B9BF-E3689858B5B5}"/>
                  </a:ext>
                </a:extLst>
              </p:cNvPr>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86;p36">
                <a:extLst>
                  <a:ext uri="{FF2B5EF4-FFF2-40B4-BE49-F238E27FC236}">
                    <a16:creationId xmlns:a16="http://schemas.microsoft.com/office/drawing/2014/main" id="{8FB2250B-3852-3EF6-CB44-F4A31FBC3B2A}"/>
                  </a:ext>
                </a:extLst>
              </p:cNvPr>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87;p36">
                <a:extLst>
                  <a:ext uri="{FF2B5EF4-FFF2-40B4-BE49-F238E27FC236}">
                    <a16:creationId xmlns:a16="http://schemas.microsoft.com/office/drawing/2014/main" id="{CC91A93B-480D-2D4F-2548-F36E3A341995}"/>
                  </a:ext>
                </a:extLst>
              </p:cNvPr>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088;p36">
                <a:extLst>
                  <a:ext uri="{FF2B5EF4-FFF2-40B4-BE49-F238E27FC236}">
                    <a16:creationId xmlns:a16="http://schemas.microsoft.com/office/drawing/2014/main" id="{467142F4-BF18-381E-89F8-0F424DA59506}"/>
                  </a:ext>
                </a:extLst>
              </p:cNvPr>
              <p:cNvGrpSpPr/>
              <p:nvPr/>
            </p:nvGrpSpPr>
            <p:grpSpPr>
              <a:xfrm>
                <a:off x="7775168" y="-75443"/>
                <a:ext cx="394865" cy="738871"/>
                <a:chOff x="7775168" y="-75443"/>
                <a:chExt cx="394865" cy="738871"/>
              </a:xfrm>
            </p:grpSpPr>
            <p:sp>
              <p:nvSpPr>
                <p:cNvPr id="23" name="Google Shape;1089;p36">
                  <a:extLst>
                    <a:ext uri="{FF2B5EF4-FFF2-40B4-BE49-F238E27FC236}">
                      <a16:creationId xmlns:a16="http://schemas.microsoft.com/office/drawing/2014/main" id="{527C6DB9-5231-8F03-EC31-A2437DAE7CBE}"/>
                    </a:ext>
                  </a:extLst>
                </p:cNvPr>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0;p36">
                  <a:extLst>
                    <a:ext uri="{FF2B5EF4-FFF2-40B4-BE49-F238E27FC236}">
                      <a16:creationId xmlns:a16="http://schemas.microsoft.com/office/drawing/2014/main" id="{A3311D2F-1E8A-59FC-0FB5-672CDEA98BF9}"/>
                    </a:ext>
                  </a:extLst>
                </p:cNvPr>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1;p36">
                  <a:extLst>
                    <a:ext uri="{FF2B5EF4-FFF2-40B4-BE49-F238E27FC236}">
                      <a16:creationId xmlns:a16="http://schemas.microsoft.com/office/drawing/2014/main" id="{7F0273E4-C025-91A2-42DB-2CCD13194968}"/>
                    </a:ext>
                  </a:extLst>
                </p:cNvPr>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2;p36">
                  <a:extLst>
                    <a:ext uri="{FF2B5EF4-FFF2-40B4-BE49-F238E27FC236}">
                      <a16:creationId xmlns:a16="http://schemas.microsoft.com/office/drawing/2014/main" id="{679CDC4D-93B9-320E-3E63-BB7F4BE18562}"/>
                    </a:ext>
                  </a:extLst>
                </p:cNvPr>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3;p36">
                  <a:extLst>
                    <a:ext uri="{FF2B5EF4-FFF2-40B4-BE49-F238E27FC236}">
                      <a16:creationId xmlns:a16="http://schemas.microsoft.com/office/drawing/2014/main" id="{035F21E2-2580-4741-6EF2-B040B8066702}"/>
                    </a:ext>
                  </a:extLst>
                </p:cNvPr>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4;p36">
                  <a:extLst>
                    <a:ext uri="{FF2B5EF4-FFF2-40B4-BE49-F238E27FC236}">
                      <a16:creationId xmlns:a16="http://schemas.microsoft.com/office/drawing/2014/main" id="{CB943200-332E-270B-84B9-1D6DA171AE72}"/>
                    </a:ext>
                  </a:extLst>
                </p:cNvPr>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5;p36">
                  <a:extLst>
                    <a:ext uri="{FF2B5EF4-FFF2-40B4-BE49-F238E27FC236}">
                      <a16:creationId xmlns:a16="http://schemas.microsoft.com/office/drawing/2014/main" id="{B861544D-6EE3-F1B5-BB3E-979928D58DA9}"/>
                    </a:ext>
                  </a:extLst>
                </p:cNvPr>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6;p36">
                  <a:extLst>
                    <a:ext uri="{FF2B5EF4-FFF2-40B4-BE49-F238E27FC236}">
                      <a16:creationId xmlns:a16="http://schemas.microsoft.com/office/drawing/2014/main" id="{DD7F5F3C-7883-FCF6-9A4B-5ED9E0E301FC}"/>
                    </a:ext>
                  </a:extLst>
                </p:cNvPr>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7;p36">
                  <a:extLst>
                    <a:ext uri="{FF2B5EF4-FFF2-40B4-BE49-F238E27FC236}">
                      <a16:creationId xmlns:a16="http://schemas.microsoft.com/office/drawing/2014/main" id="{860F8A8D-908F-2DE3-374E-A5A3C7796AAE}"/>
                    </a:ext>
                  </a:extLst>
                </p:cNvPr>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98;p36">
                  <a:extLst>
                    <a:ext uri="{FF2B5EF4-FFF2-40B4-BE49-F238E27FC236}">
                      <a16:creationId xmlns:a16="http://schemas.microsoft.com/office/drawing/2014/main" id="{DDDD5517-C6F8-E1E3-7759-D80B15DAE803}"/>
                    </a:ext>
                  </a:extLst>
                </p:cNvPr>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99;p36">
              <a:extLst>
                <a:ext uri="{FF2B5EF4-FFF2-40B4-BE49-F238E27FC236}">
                  <a16:creationId xmlns:a16="http://schemas.microsoft.com/office/drawing/2014/main" id="{0A96864C-2A55-710B-884C-CBD5DCDA6916}"/>
                </a:ext>
              </a:extLst>
            </p:cNvPr>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100;p36">
            <a:extLst>
              <a:ext uri="{FF2B5EF4-FFF2-40B4-BE49-F238E27FC236}">
                <a16:creationId xmlns:a16="http://schemas.microsoft.com/office/drawing/2014/main" id="{F187E2BC-8DBE-2DCA-2514-2F7B169F197F}"/>
              </a:ext>
            </a:extLst>
          </p:cNvPr>
          <p:cNvGrpSpPr/>
          <p:nvPr/>
        </p:nvGrpSpPr>
        <p:grpSpPr>
          <a:xfrm rot="-1021041">
            <a:off x="7374339" y="3766113"/>
            <a:ext cx="1404458" cy="949314"/>
            <a:chOff x="5131350" y="539500"/>
            <a:chExt cx="3299425" cy="2385800"/>
          </a:xfrm>
        </p:grpSpPr>
        <p:sp>
          <p:nvSpPr>
            <p:cNvPr id="34" name="Google Shape;1101;p36">
              <a:extLst>
                <a:ext uri="{FF2B5EF4-FFF2-40B4-BE49-F238E27FC236}">
                  <a16:creationId xmlns:a16="http://schemas.microsoft.com/office/drawing/2014/main" id="{DBB3D589-E4DE-671F-6897-BE1E24258047}"/>
                </a:ext>
              </a:extLst>
            </p:cNvPr>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2;p36">
              <a:extLst>
                <a:ext uri="{FF2B5EF4-FFF2-40B4-BE49-F238E27FC236}">
                  <a16:creationId xmlns:a16="http://schemas.microsoft.com/office/drawing/2014/main" id="{ACA92746-535A-4358-16B9-64B82846C16C}"/>
                </a:ext>
              </a:extLst>
            </p:cNvPr>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3;p36">
              <a:extLst>
                <a:ext uri="{FF2B5EF4-FFF2-40B4-BE49-F238E27FC236}">
                  <a16:creationId xmlns:a16="http://schemas.microsoft.com/office/drawing/2014/main" id="{E44E587F-310D-7478-1C80-E1801F8B9EF0}"/>
                </a:ext>
              </a:extLst>
            </p:cNvPr>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04;p36">
              <a:extLst>
                <a:ext uri="{FF2B5EF4-FFF2-40B4-BE49-F238E27FC236}">
                  <a16:creationId xmlns:a16="http://schemas.microsoft.com/office/drawing/2014/main" id="{587997FC-3845-7D62-E2CC-71188DD62AB0}"/>
                </a:ext>
              </a:extLst>
            </p:cNvPr>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5;p36">
              <a:extLst>
                <a:ext uri="{FF2B5EF4-FFF2-40B4-BE49-F238E27FC236}">
                  <a16:creationId xmlns:a16="http://schemas.microsoft.com/office/drawing/2014/main" id="{8D575A70-EE0B-A4CF-801C-412EFC5FAE33}"/>
                </a:ext>
              </a:extLst>
            </p:cNvPr>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6;p36">
              <a:extLst>
                <a:ext uri="{FF2B5EF4-FFF2-40B4-BE49-F238E27FC236}">
                  <a16:creationId xmlns:a16="http://schemas.microsoft.com/office/drawing/2014/main" id="{CF5CEA9B-8350-3EF2-41A0-FA3FBD8B4E49}"/>
                </a:ext>
              </a:extLst>
            </p:cNvPr>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7;p36">
              <a:extLst>
                <a:ext uri="{FF2B5EF4-FFF2-40B4-BE49-F238E27FC236}">
                  <a16:creationId xmlns:a16="http://schemas.microsoft.com/office/drawing/2014/main" id="{7178F6D3-C32F-6A7B-75AE-03413D27111C}"/>
                </a:ext>
              </a:extLst>
            </p:cNvPr>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08;p36">
              <a:extLst>
                <a:ext uri="{FF2B5EF4-FFF2-40B4-BE49-F238E27FC236}">
                  <a16:creationId xmlns:a16="http://schemas.microsoft.com/office/drawing/2014/main" id="{39742468-D42C-6696-9BEB-45F43234FD86}"/>
                </a:ext>
              </a:extLst>
            </p:cNvPr>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09;p36">
              <a:extLst>
                <a:ext uri="{FF2B5EF4-FFF2-40B4-BE49-F238E27FC236}">
                  <a16:creationId xmlns:a16="http://schemas.microsoft.com/office/drawing/2014/main" id="{1493E860-EC5E-3833-95AF-133B99152DB8}"/>
                </a:ext>
              </a:extLst>
            </p:cNvPr>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0;p36">
              <a:extLst>
                <a:ext uri="{FF2B5EF4-FFF2-40B4-BE49-F238E27FC236}">
                  <a16:creationId xmlns:a16="http://schemas.microsoft.com/office/drawing/2014/main" id="{1E954815-C8E8-8245-8B45-CECAD8BA8C37}"/>
                </a:ext>
              </a:extLst>
            </p:cNvPr>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1;p36">
              <a:extLst>
                <a:ext uri="{FF2B5EF4-FFF2-40B4-BE49-F238E27FC236}">
                  <a16:creationId xmlns:a16="http://schemas.microsoft.com/office/drawing/2014/main" id="{CD1F09F1-02E0-C4FC-B883-7AF48308DB97}"/>
                </a:ext>
              </a:extLst>
            </p:cNvPr>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2;p36">
              <a:extLst>
                <a:ext uri="{FF2B5EF4-FFF2-40B4-BE49-F238E27FC236}">
                  <a16:creationId xmlns:a16="http://schemas.microsoft.com/office/drawing/2014/main" id="{92C355D8-1B30-5D40-E6C0-B573C5903A23}"/>
                </a:ext>
              </a:extLst>
            </p:cNvPr>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3;p36">
              <a:extLst>
                <a:ext uri="{FF2B5EF4-FFF2-40B4-BE49-F238E27FC236}">
                  <a16:creationId xmlns:a16="http://schemas.microsoft.com/office/drawing/2014/main" id="{38EA4A8A-8769-413C-A0F8-2E1A7AF04245}"/>
                </a:ext>
              </a:extLst>
            </p:cNvPr>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4;p36">
              <a:extLst>
                <a:ext uri="{FF2B5EF4-FFF2-40B4-BE49-F238E27FC236}">
                  <a16:creationId xmlns:a16="http://schemas.microsoft.com/office/drawing/2014/main" id="{3430C57C-0C84-D115-B35D-05E4A8E9851E}"/>
                </a:ext>
              </a:extLst>
            </p:cNvPr>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5;p36">
              <a:extLst>
                <a:ext uri="{FF2B5EF4-FFF2-40B4-BE49-F238E27FC236}">
                  <a16:creationId xmlns:a16="http://schemas.microsoft.com/office/drawing/2014/main" id="{F7E8F351-C9D9-1888-CEB0-E19FC0B23756}"/>
                </a:ext>
              </a:extLst>
            </p:cNvPr>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6;p36">
              <a:extLst>
                <a:ext uri="{FF2B5EF4-FFF2-40B4-BE49-F238E27FC236}">
                  <a16:creationId xmlns:a16="http://schemas.microsoft.com/office/drawing/2014/main" id="{FAB51D36-2BFD-24C0-A106-5C389F1BF1C8}"/>
                </a:ext>
              </a:extLst>
            </p:cNvPr>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7;p36">
              <a:extLst>
                <a:ext uri="{FF2B5EF4-FFF2-40B4-BE49-F238E27FC236}">
                  <a16:creationId xmlns:a16="http://schemas.microsoft.com/office/drawing/2014/main" id="{BBC8D4A5-5F67-49F3-5D97-206ABC454304}"/>
                </a:ext>
              </a:extLst>
            </p:cNvPr>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18;p36">
              <a:extLst>
                <a:ext uri="{FF2B5EF4-FFF2-40B4-BE49-F238E27FC236}">
                  <a16:creationId xmlns:a16="http://schemas.microsoft.com/office/drawing/2014/main" id="{C0FF5971-F83A-581A-5BFE-1B86261BA538}"/>
                </a:ext>
              </a:extLst>
            </p:cNvPr>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9;p36">
              <a:extLst>
                <a:ext uri="{FF2B5EF4-FFF2-40B4-BE49-F238E27FC236}">
                  <a16:creationId xmlns:a16="http://schemas.microsoft.com/office/drawing/2014/main" id="{FD282F85-649C-087A-3DCE-FBFCD59B329F}"/>
                </a:ext>
              </a:extLst>
            </p:cNvPr>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0;p36">
              <a:extLst>
                <a:ext uri="{FF2B5EF4-FFF2-40B4-BE49-F238E27FC236}">
                  <a16:creationId xmlns:a16="http://schemas.microsoft.com/office/drawing/2014/main" id="{4835DF01-1D9A-025B-8B50-AB10724FF7B6}"/>
                </a:ext>
              </a:extLst>
            </p:cNvPr>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1;p36">
              <a:extLst>
                <a:ext uri="{FF2B5EF4-FFF2-40B4-BE49-F238E27FC236}">
                  <a16:creationId xmlns:a16="http://schemas.microsoft.com/office/drawing/2014/main" id="{3F0D21EB-57D4-57E9-3F80-3FD9FF0A7639}"/>
                </a:ext>
              </a:extLst>
            </p:cNvPr>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2;p36">
              <a:extLst>
                <a:ext uri="{FF2B5EF4-FFF2-40B4-BE49-F238E27FC236}">
                  <a16:creationId xmlns:a16="http://schemas.microsoft.com/office/drawing/2014/main" id="{9D87A440-D8D8-01C6-6C8D-81AE8DFC1F01}"/>
                </a:ext>
              </a:extLst>
            </p:cNvPr>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23;p36">
              <a:extLst>
                <a:ext uri="{FF2B5EF4-FFF2-40B4-BE49-F238E27FC236}">
                  <a16:creationId xmlns:a16="http://schemas.microsoft.com/office/drawing/2014/main" id="{4C42AE4C-FB05-53F7-0126-C346008B32D0}"/>
                </a:ext>
              </a:extLst>
            </p:cNvPr>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24;p36">
              <a:extLst>
                <a:ext uri="{FF2B5EF4-FFF2-40B4-BE49-F238E27FC236}">
                  <a16:creationId xmlns:a16="http://schemas.microsoft.com/office/drawing/2014/main" id="{C556CF34-6937-C794-BC2F-073F4DA3EAA7}"/>
                </a:ext>
              </a:extLst>
            </p:cNvPr>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25;p36">
              <a:extLst>
                <a:ext uri="{FF2B5EF4-FFF2-40B4-BE49-F238E27FC236}">
                  <a16:creationId xmlns:a16="http://schemas.microsoft.com/office/drawing/2014/main" id="{202ACCA5-EE47-4AD0-CF31-036D18322A17}"/>
                </a:ext>
              </a:extLst>
            </p:cNvPr>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26;p36">
              <a:extLst>
                <a:ext uri="{FF2B5EF4-FFF2-40B4-BE49-F238E27FC236}">
                  <a16:creationId xmlns:a16="http://schemas.microsoft.com/office/drawing/2014/main" id="{F10984F4-8B6E-7F61-6872-64AFCDDFCC7F}"/>
                </a:ext>
              </a:extLst>
            </p:cNvPr>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7;p36">
              <a:extLst>
                <a:ext uri="{FF2B5EF4-FFF2-40B4-BE49-F238E27FC236}">
                  <a16:creationId xmlns:a16="http://schemas.microsoft.com/office/drawing/2014/main" id="{C12B38E4-23F7-6C05-FD27-FA0E93E3B025}"/>
                </a:ext>
              </a:extLst>
            </p:cNvPr>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8;p36">
              <a:extLst>
                <a:ext uri="{FF2B5EF4-FFF2-40B4-BE49-F238E27FC236}">
                  <a16:creationId xmlns:a16="http://schemas.microsoft.com/office/drawing/2014/main" id="{3CA204E8-29C4-31F9-8832-B9C8EB4E8782}"/>
                </a:ext>
              </a:extLst>
            </p:cNvPr>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9;p36">
              <a:extLst>
                <a:ext uri="{FF2B5EF4-FFF2-40B4-BE49-F238E27FC236}">
                  <a16:creationId xmlns:a16="http://schemas.microsoft.com/office/drawing/2014/main" id="{B9BFB147-6C0C-D64D-6AFC-F08D65F20066}"/>
                </a:ext>
              </a:extLst>
            </p:cNvPr>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0;p36">
              <a:extLst>
                <a:ext uri="{FF2B5EF4-FFF2-40B4-BE49-F238E27FC236}">
                  <a16:creationId xmlns:a16="http://schemas.microsoft.com/office/drawing/2014/main" id="{C8D78253-2AAF-97C3-747F-0844E2A62F91}"/>
                </a:ext>
              </a:extLst>
            </p:cNvPr>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31;p36">
              <a:extLst>
                <a:ext uri="{FF2B5EF4-FFF2-40B4-BE49-F238E27FC236}">
                  <a16:creationId xmlns:a16="http://schemas.microsoft.com/office/drawing/2014/main" id="{1DB2D3EF-1BFD-0EDB-2014-86E75B518C33}"/>
                </a:ext>
              </a:extLst>
            </p:cNvPr>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32;p36">
              <a:extLst>
                <a:ext uri="{FF2B5EF4-FFF2-40B4-BE49-F238E27FC236}">
                  <a16:creationId xmlns:a16="http://schemas.microsoft.com/office/drawing/2014/main" id="{3D4EAC0C-9C11-F962-CDCB-3B79431778DA}"/>
                </a:ext>
              </a:extLst>
            </p:cNvPr>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3;p36">
              <a:extLst>
                <a:ext uri="{FF2B5EF4-FFF2-40B4-BE49-F238E27FC236}">
                  <a16:creationId xmlns:a16="http://schemas.microsoft.com/office/drawing/2014/main" id="{FD643350-7A2F-CB3C-A054-C771507DE9B3}"/>
                </a:ext>
              </a:extLst>
            </p:cNvPr>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34;p36">
              <a:extLst>
                <a:ext uri="{FF2B5EF4-FFF2-40B4-BE49-F238E27FC236}">
                  <a16:creationId xmlns:a16="http://schemas.microsoft.com/office/drawing/2014/main" id="{156EBDB3-A177-435C-5D77-82E51307D060}"/>
                </a:ext>
              </a:extLst>
            </p:cNvPr>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35;p36">
              <a:extLst>
                <a:ext uri="{FF2B5EF4-FFF2-40B4-BE49-F238E27FC236}">
                  <a16:creationId xmlns:a16="http://schemas.microsoft.com/office/drawing/2014/main" id="{7E0CC555-5A75-C6E7-B1BE-3B96567AAFF8}"/>
                </a:ext>
              </a:extLst>
            </p:cNvPr>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36;p36">
              <a:extLst>
                <a:ext uri="{FF2B5EF4-FFF2-40B4-BE49-F238E27FC236}">
                  <a16:creationId xmlns:a16="http://schemas.microsoft.com/office/drawing/2014/main" id="{0CF6A5A3-13F6-D4EB-2799-A57A1226CDE5}"/>
                </a:ext>
              </a:extLst>
            </p:cNvPr>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37;p36">
              <a:extLst>
                <a:ext uri="{FF2B5EF4-FFF2-40B4-BE49-F238E27FC236}">
                  <a16:creationId xmlns:a16="http://schemas.microsoft.com/office/drawing/2014/main" id="{27ACDD2C-4992-6461-871F-4548203A0958}"/>
                </a:ext>
              </a:extLst>
            </p:cNvPr>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38;p36">
              <a:extLst>
                <a:ext uri="{FF2B5EF4-FFF2-40B4-BE49-F238E27FC236}">
                  <a16:creationId xmlns:a16="http://schemas.microsoft.com/office/drawing/2014/main" id="{3082053A-6940-2BFF-A316-9C3F1B498D83}"/>
                </a:ext>
              </a:extLst>
            </p:cNvPr>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9;p36">
              <a:extLst>
                <a:ext uri="{FF2B5EF4-FFF2-40B4-BE49-F238E27FC236}">
                  <a16:creationId xmlns:a16="http://schemas.microsoft.com/office/drawing/2014/main" id="{172B40D3-C36C-7D46-0CA6-55FB7E582D12}"/>
                </a:ext>
              </a:extLst>
            </p:cNvPr>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0299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grpSp>
        <p:nvGrpSpPr>
          <p:cNvPr id="1334" name="Google Shape;1334;p41"/>
          <p:cNvGrpSpPr/>
          <p:nvPr/>
        </p:nvGrpSpPr>
        <p:grpSpPr>
          <a:xfrm>
            <a:off x="-3451331" y="1523370"/>
            <a:ext cx="2689478" cy="2935379"/>
            <a:chOff x="6028456" y="1701113"/>
            <a:chExt cx="2247600" cy="2453100"/>
          </a:xfrm>
        </p:grpSpPr>
        <p:sp>
          <p:nvSpPr>
            <p:cNvPr id="1335" name="Google Shape;1335;p41"/>
            <p:cNvSpPr/>
            <p:nvPr/>
          </p:nvSpPr>
          <p:spPr>
            <a:xfrm rot="5400000">
              <a:off x="5925706" y="1803863"/>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36" name="Google Shape;1336;p41"/>
            <p:cNvGrpSpPr/>
            <p:nvPr/>
          </p:nvGrpSpPr>
          <p:grpSpPr>
            <a:xfrm>
              <a:off x="6066470" y="1783293"/>
              <a:ext cx="255756" cy="2263067"/>
              <a:chOff x="2308246" y="2925325"/>
              <a:chExt cx="83723" cy="740823"/>
            </a:xfrm>
          </p:grpSpPr>
          <p:sp>
            <p:nvSpPr>
              <p:cNvPr id="1337" name="Google Shape;1337;p41"/>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1"/>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41"/>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41"/>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41"/>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41"/>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41"/>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41"/>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45" name="Google Shape;1345;p41"/>
          <p:cNvSpPr txBox="1">
            <a:spLocks noGrp="1"/>
          </p:cNvSpPr>
          <p:nvPr>
            <p:ph type="title"/>
          </p:nvPr>
        </p:nvSpPr>
        <p:spPr>
          <a:xfrm>
            <a:off x="919432" y="42065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Exercise 2. Read again and tick T (true) or F (false)</a:t>
            </a:r>
            <a:endParaRPr sz="2400" dirty="0"/>
          </a:p>
        </p:txBody>
      </p:sp>
      <p:graphicFrame>
        <p:nvGraphicFramePr>
          <p:cNvPr id="1374" name="Google Shape;1374;p41"/>
          <p:cNvGraphicFramePr/>
          <p:nvPr>
            <p:extLst>
              <p:ext uri="{D42A27DB-BD31-4B8C-83A1-F6EECF244321}">
                <p14:modId xmlns:p14="http://schemas.microsoft.com/office/powerpoint/2010/main" val="1105130311"/>
              </p:ext>
            </p:extLst>
          </p:nvPr>
        </p:nvGraphicFramePr>
        <p:xfrm>
          <a:off x="536903" y="1067339"/>
          <a:ext cx="8278741" cy="365550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val="20000"/>
                    </a:ext>
                  </a:extLst>
                </a:gridCol>
                <a:gridCol w="946298">
                  <a:extLst>
                    <a:ext uri="{9D8B030D-6E8A-4147-A177-3AD203B41FA5}">
                      <a16:colId xmlns:a16="http://schemas.microsoft.com/office/drawing/2014/main" val="20001"/>
                    </a:ext>
                  </a:extLst>
                </a:gridCol>
                <a:gridCol w="947551">
                  <a:extLst>
                    <a:ext uri="{9D8B030D-6E8A-4147-A177-3AD203B41FA5}">
                      <a16:colId xmlns:a16="http://schemas.microsoft.com/office/drawing/2014/main" val="20002"/>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549161">
                <a:tc>
                  <a:txBody>
                    <a:bodyPr/>
                    <a:lstStyle/>
                    <a:p>
                      <a:pPr marL="0" lvl="0" indent="0" algn="l" rtl="0">
                        <a:spcBef>
                          <a:spcPts val="0"/>
                        </a:spcBef>
                        <a:spcAft>
                          <a:spcPts val="0"/>
                        </a:spcAft>
                        <a:buNone/>
                      </a:pPr>
                      <a:r>
                        <a:rPr lang="en-US" sz="1800" dirty="0">
                          <a:latin typeface="Cabin" pitchFamily="2" charset="77"/>
                        </a:rPr>
                        <a:t>1. </a:t>
                      </a:r>
                      <a:r>
                        <a:rPr lang="en-US" sz="1800" b="0" i="0" u="none" strike="noStrike" cap="none" dirty="0">
                          <a:solidFill>
                            <a:srgbClr val="000000"/>
                          </a:solidFill>
                          <a:latin typeface="Cabin" pitchFamily="2" charset="77"/>
                          <a:ea typeface="Arial"/>
                          <a:cs typeface="Arial"/>
                          <a:sym typeface="Arial"/>
                        </a:rPr>
                        <a:t>Elena and Trang are at Sa Dec Flower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49161">
                <a:tc>
                  <a:txBody>
                    <a:bodyPr/>
                    <a:lstStyle/>
                    <a:p>
                      <a:pPr marL="0" lvl="0" indent="0" algn="l" rtl="0">
                        <a:spcBef>
                          <a:spcPts val="0"/>
                        </a:spcBef>
                        <a:spcAft>
                          <a:spcPts val="0"/>
                        </a:spcAft>
                        <a:buNone/>
                      </a:pPr>
                      <a:r>
                        <a:rPr lang="en-US" sz="1800" dirty="0">
                          <a:latin typeface="Cabin" pitchFamily="2" charset="77"/>
                        </a:rPr>
                        <a:t>2. Many people visit flower villages to take photos.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4041225422"/>
                  </a:ext>
                </a:extLst>
              </a:tr>
              <a:tr h="764964">
                <a:tc>
                  <a:txBody>
                    <a:bodyPr/>
                    <a:lstStyle/>
                    <a:p>
                      <a:pPr marL="0" lvl="0" indent="0" algn="l" rtl="0">
                        <a:spcBef>
                          <a:spcPts val="0"/>
                        </a:spcBef>
                        <a:spcAft>
                          <a:spcPts val="0"/>
                        </a:spcAft>
                        <a:buNone/>
                      </a:pPr>
                      <a:r>
                        <a:rPr lang="en-US" sz="1800" dirty="0">
                          <a:latin typeface="Cabin" pitchFamily="2" charset="77"/>
                        </a:rPr>
                        <a:t>3. Trang’s family usually buys kumquat trees and peach blossoms at </a:t>
                      </a:r>
                      <a:r>
                        <a:rPr lang="en-US" sz="1800" dirty="0" err="1">
                          <a:latin typeface="Cabin" pitchFamily="2" charset="77"/>
                        </a:rPr>
                        <a:t>Nhat</a:t>
                      </a:r>
                      <a:r>
                        <a:rPr lang="en-US" sz="1800" dirty="0">
                          <a:latin typeface="Cabin" pitchFamily="2" charset="77"/>
                        </a:rPr>
                        <a:t> Tan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3162706808"/>
                  </a:ext>
                </a:extLst>
              </a:tr>
              <a:tr h="549161">
                <a:tc>
                  <a:txBody>
                    <a:bodyPr/>
                    <a:lstStyle/>
                    <a:p>
                      <a:pPr marL="0" lvl="0" indent="0" algn="l" rtl="0">
                        <a:spcBef>
                          <a:spcPts val="0"/>
                        </a:spcBef>
                        <a:spcAft>
                          <a:spcPts val="0"/>
                        </a:spcAft>
                        <a:buNone/>
                      </a:pPr>
                      <a:r>
                        <a:rPr lang="en-US" sz="1800" dirty="0">
                          <a:latin typeface="Cabin" pitchFamily="2" charset="77"/>
                        </a:rPr>
                        <a:t>4. Flowers are not part of any Vietnamese tradition.</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373969217"/>
                  </a:ext>
                </a:extLst>
              </a:tr>
              <a:tr h="764964">
                <a:tc>
                  <a:txBody>
                    <a:bodyPr/>
                    <a:lstStyle/>
                    <a:p>
                      <a:pPr marL="0" lvl="0" indent="0" algn="l" rtl="0">
                        <a:spcBef>
                          <a:spcPts val="0"/>
                        </a:spcBef>
                        <a:spcAft>
                          <a:spcPts val="0"/>
                        </a:spcAft>
                        <a:buNone/>
                      </a:pPr>
                      <a:r>
                        <a:rPr lang="en-US" sz="1800" dirty="0">
                          <a:latin typeface="Cabin" pitchFamily="2" charset="77"/>
                        </a:rPr>
                        <a:t>5. People decorate bamboo poles with small bells and lanterns for New Years.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419710042"/>
                  </a:ext>
                </a:extLst>
              </a:tr>
            </a:tbl>
          </a:graphicData>
        </a:graphic>
      </p:graphicFrame>
      <p:cxnSp>
        <p:nvCxnSpPr>
          <p:cNvPr id="4" name="Straight Connector 3">
            <a:extLst>
              <a:ext uri="{FF2B5EF4-FFF2-40B4-BE49-F238E27FC236}">
                <a16:creationId xmlns:a16="http://schemas.microsoft.com/office/drawing/2014/main" id="{5233A7BF-CF34-9B3F-57B4-F6B6533D6879}"/>
              </a:ext>
            </a:extLst>
          </p:cNvPr>
          <p:cNvCxnSpPr/>
          <p:nvPr/>
        </p:nvCxnSpPr>
        <p:spPr>
          <a:xfrm>
            <a:off x="808892" y="1903761"/>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9B0F287-D366-0A92-3412-BB25C165D379}"/>
              </a:ext>
            </a:extLst>
          </p:cNvPr>
          <p:cNvCxnSpPr/>
          <p:nvPr/>
        </p:nvCxnSpPr>
        <p:spPr>
          <a:xfrm>
            <a:off x="1800664" y="1910795"/>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B59294A-6ED9-BE05-46F4-65C41A44F77F}"/>
              </a:ext>
            </a:extLst>
          </p:cNvPr>
          <p:cNvCxnSpPr>
            <a:cxnSpLocks/>
          </p:cNvCxnSpPr>
          <p:nvPr/>
        </p:nvCxnSpPr>
        <p:spPr>
          <a:xfrm>
            <a:off x="2961249" y="1924863"/>
            <a:ext cx="21031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DB120C-903D-2499-DF7F-3D36ED35F401}"/>
              </a:ext>
            </a:extLst>
          </p:cNvPr>
          <p:cNvCxnSpPr>
            <a:cxnSpLocks/>
          </p:cNvCxnSpPr>
          <p:nvPr/>
        </p:nvCxnSpPr>
        <p:spPr>
          <a:xfrm>
            <a:off x="837027" y="2480537"/>
            <a:ext cx="12238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BE4A86-AC99-06B5-8D42-431518C05784}"/>
              </a:ext>
            </a:extLst>
          </p:cNvPr>
          <p:cNvCxnSpPr>
            <a:cxnSpLocks/>
          </p:cNvCxnSpPr>
          <p:nvPr/>
        </p:nvCxnSpPr>
        <p:spPr>
          <a:xfrm>
            <a:off x="2588454" y="2480537"/>
            <a:ext cx="135753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0F6A74-E970-90E8-5874-6F45A581BAFD}"/>
              </a:ext>
            </a:extLst>
          </p:cNvPr>
          <p:cNvCxnSpPr>
            <a:cxnSpLocks/>
          </p:cNvCxnSpPr>
          <p:nvPr/>
        </p:nvCxnSpPr>
        <p:spPr>
          <a:xfrm>
            <a:off x="4276577" y="2480537"/>
            <a:ext cx="11183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360342-8216-2601-D5F0-7AA54F590CDE}"/>
              </a:ext>
            </a:extLst>
          </p:cNvPr>
          <p:cNvCxnSpPr>
            <a:cxnSpLocks/>
          </p:cNvCxnSpPr>
          <p:nvPr/>
        </p:nvCxnSpPr>
        <p:spPr>
          <a:xfrm>
            <a:off x="865162" y="3015109"/>
            <a:ext cx="119575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0E83E71-980B-CD64-4DCB-64AF4C34695C}"/>
              </a:ext>
            </a:extLst>
          </p:cNvPr>
          <p:cNvCxnSpPr>
            <a:cxnSpLocks/>
          </p:cNvCxnSpPr>
          <p:nvPr/>
        </p:nvCxnSpPr>
        <p:spPr>
          <a:xfrm>
            <a:off x="3467685" y="3008075"/>
            <a:ext cx="13680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88A845A-019A-E062-78FD-75C0B4EBC40F}"/>
              </a:ext>
            </a:extLst>
          </p:cNvPr>
          <p:cNvCxnSpPr>
            <a:cxnSpLocks/>
          </p:cNvCxnSpPr>
          <p:nvPr/>
        </p:nvCxnSpPr>
        <p:spPr>
          <a:xfrm>
            <a:off x="5303519" y="3008075"/>
            <a:ext cx="59787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70665C-094F-9E74-6A34-BA57248B4F7E}"/>
              </a:ext>
            </a:extLst>
          </p:cNvPr>
          <p:cNvCxnSpPr>
            <a:cxnSpLocks/>
          </p:cNvCxnSpPr>
          <p:nvPr/>
        </p:nvCxnSpPr>
        <p:spPr>
          <a:xfrm>
            <a:off x="618978" y="3282395"/>
            <a:ext cx="8932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3F589A-F036-792F-DCCA-39F38BDD659C}"/>
              </a:ext>
            </a:extLst>
          </p:cNvPr>
          <p:cNvCxnSpPr>
            <a:cxnSpLocks/>
          </p:cNvCxnSpPr>
          <p:nvPr/>
        </p:nvCxnSpPr>
        <p:spPr>
          <a:xfrm>
            <a:off x="1828800" y="3289428"/>
            <a:ext cx="15615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FFFCBFE-D0D9-2D8B-6E10-5111BCADE016}"/>
              </a:ext>
            </a:extLst>
          </p:cNvPr>
          <p:cNvCxnSpPr>
            <a:cxnSpLocks/>
          </p:cNvCxnSpPr>
          <p:nvPr/>
        </p:nvCxnSpPr>
        <p:spPr>
          <a:xfrm>
            <a:off x="851095" y="3795865"/>
            <a:ext cx="7315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226B8B-63DA-8F66-7143-2BD7F0881B5A}"/>
              </a:ext>
            </a:extLst>
          </p:cNvPr>
          <p:cNvCxnSpPr>
            <a:cxnSpLocks/>
          </p:cNvCxnSpPr>
          <p:nvPr/>
        </p:nvCxnSpPr>
        <p:spPr>
          <a:xfrm>
            <a:off x="1969477" y="3802899"/>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52A33B-6E4C-D087-3091-5064A9E2EB8B}"/>
              </a:ext>
            </a:extLst>
          </p:cNvPr>
          <p:cNvCxnSpPr>
            <a:cxnSpLocks/>
          </p:cNvCxnSpPr>
          <p:nvPr/>
        </p:nvCxnSpPr>
        <p:spPr>
          <a:xfrm>
            <a:off x="2377440" y="3809933"/>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B9487F-04AE-A99C-8A3F-41572BFCC09E}"/>
              </a:ext>
            </a:extLst>
          </p:cNvPr>
          <p:cNvCxnSpPr>
            <a:cxnSpLocks/>
          </p:cNvCxnSpPr>
          <p:nvPr/>
        </p:nvCxnSpPr>
        <p:spPr>
          <a:xfrm>
            <a:off x="3509890" y="3809933"/>
            <a:ext cx="200464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8D07AF-DE89-DF71-AE09-046F01C0BF0B}"/>
              </a:ext>
            </a:extLst>
          </p:cNvPr>
          <p:cNvCxnSpPr>
            <a:cxnSpLocks/>
          </p:cNvCxnSpPr>
          <p:nvPr/>
        </p:nvCxnSpPr>
        <p:spPr>
          <a:xfrm>
            <a:off x="829995" y="4309336"/>
            <a:ext cx="6822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CD9BFF4-914A-99DC-99F3-477932A91577}"/>
              </a:ext>
            </a:extLst>
          </p:cNvPr>
          <p:cNvCxnSpPr>
            <a:cxnSpLocks/>
          </p:cNvCxnSpPr>
          <p:nvPr/>
        </p:nvCxnSpPr>
        <p:spPr>
          <a:xfrm>
            <a:off x="1575582" y="4316370"/>
            <a:ext cx="8018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36502B-E264-8903-6092-0B6E88F16522}"/>
              </a:ext>
            </a:extLst>
          </p:cNvPr>
          <p:cNvCxnSpPr>
            <a:cxnSpLocks/>
          </p:cNvCxnSpPr>
          <p:nvPr/>
        </p:nvCxnSpPr>
        <p:spPr>
          <a:xfrm>
            <a:off x="2461847" y="4323404"/>
            <a:ext cx="13856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72A17A-B880-2EF5-E4D9-EDC124F6F28B}"/>
              </a:ext>
            </a:extLst>
          </p:cNvPr>
          <p:cNvCxnSpPr>
            <a:cxnSpLocks/>
          </p:cNvCxnSpPr>
          <p:nvPr/>
        </p:nvCxnSpPr>
        <p:spPr>
          <a:xfrm>
            <a:off x="4368019" y="4316370"/>
            <a:ext cx="10269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B3868A-41F9-CF16-41BC-E736593B5701}"/>
              </a:ext>
            </a:extLst>
          </p:cNvPr>
          <p:cNvCxnSpPr>
            <a:cxnSpLocks/>
          </p:cNvCxnSpPr>
          <p:nvPr/>
        </p:nvCxnSpPr>
        <p:spPr>
          <a:xfrm>
            <a:off x="5852161" y="4323403"/>
            <a:ext cx="7807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12793E-D93C-78A7-EB75-9384E37A5393}"/>
              </a:ext>
            </a:extLst>
          </p:cNvPr>
          <p:cNvCxnSpPr>
            <a:cxnSpLocks/>
          </p:cNvCxnSpPr>
          <p:nvPr/>
        </p:nvCxnSpPr>
        <p:spPr>
          <a:xfrm>
            <a:off x="939019" y="4604757"/>
            <a:ext cx="103045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5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par>
                                <p:cTn id="22" presetID="18" presetClass="entr" presetSubtype="12"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Left)">
                                      <p:cBhvr>
                                        <p:cTn id="29" dur="500"/>
                                        <p:tgtEl>
                                          <p:spTgt spid="15"/>
                                        </p:tgtEl>
                                      </p:cBhvr>
                                    </p:animEffect>
                                  </p:childTnLst>
                                </p:cTn>
                              </p:par>
                              <p:par>
                                <p:cTn id="30" presetID="18" presetClass="entr" presetSubtype="12"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par>
                                <p:cTn id="33" presetID="18" presetClass="entr" presetSubtype="1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Left)">
                                      <p:cBhvr>
                                        <p:cTn id="35" dur="500"/>
                                        <p:tgtEl>
                                          <p:spTgt spid="19"/>
                                        </p:tgtEl>
                                      </p:cBhvr>
                                    </p:animEffect>
                                  </p:childTnLst>
                                </p:cTn>
                              </p:par>
                              <p:par>
                                <p:cTn id="36" presetID="18" presetClass="entr" presetSubtype="12"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strips(downLeft)">
                                      <p:cBhvr>
                                        <p:cTn id="38" dur="500"/>
                                        <p:tgtEl>
                                          <p:spTgt spid="23"/>
                                        </p:tgtEl>
                                      </p:cBhvr>
                                    </p:animEffect>
                                  </p:childTnLst>
                                </p:cTn>
                              </p:par>
                              <p:par>
                                <p:cTn id="39" presetID="18" presetClass="entr" presetSubtype="12"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strips(downLef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trips(downLeft)">
                                      <p:cBhvr>
                                        <p:cTn id="46" dur="500"/>
                                        <p:tgtEl>
                                          <p:spTgt spid="25"/>
                                        </p:tgtEl>
                                      </p:cBhvr>
                                    </p:animEffect>
                                  </p:childTnLst>
                                </p:cTn>
                              </p:par>
                              <p:par>
                                <p:cTn id="47" presetID="18" presetClass="entr" presetSubtype="12"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strips(downLeft)">
                                      <p:cBhvr>
                                        <p:cTn id="49" dur="500"/>
                                        <p:tgtEl>
                                          <p:spTgt spid="27"/>
                                        </p:tgtEl>
                                      </p:cBhvr>
                                    </p:animEffect>
                                  </p:childTnLst>
                                </p:cTn>
                              </p:par>
                              <p:par>
                                <p:cTn id="50" presetID="18" presetClass="entr" presetSubtype="12"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downLeft)">
                                      <p:cBhvr>
                                        <p:cTn id="52" dur="500"/>
                                        <p:tgtEl>
                                          <p:spTgt spid="29"/>
                                        </p:tgtEl>
                                      </p:cBhvr>
                                    </p:animEffect>
                                  </p:childTnLst>
                                </p:cTn>
                              </p:par>
                              <p:par>
                                <p:cTn id="53" presetID="18" presetClass="entr" presetSubtype="12"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strips(downLeft)">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strips(downLeft)">
                                      <p:cBhvr>
                                        <p:cTn id="60" dur="500"/>
                                        <p:tgtEl>
                                          <p:spTgt spid="32"/>
                                        </p:tgtEl>
                                      </p:cBhvr>
                                    </p:animEffect>
                                  </p:childTnLst>
                                </p:cTn>
                              </p:par>
                              <p:par>
                                <p:cTn id="61" presetID="18" presetClass="entr" presetSubtype="12"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strips(downLeft)">
                                      <p:cBhvr>
                                        <p:cTn id="63" dur="500"/>
                                        <p:tgtEl>
                                          <p:spTgt spid="34"/>
                                        </p:tgtEl>
                                      </p:cBhvr>
                                    </p:animEffect>
                                  </p:childTnLst>
                                </p:cTn>
                              </p:par>
                              <p:par>
                                <p:cTn id="64" presetID="18" presetClass="entr" presetSubtype="12"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strips(downLeft)">
                                      <p:cBhvr>
                                        <p:cTn id="66" dur="500"/>
                                        <p:tgtEl>
                                          <p:spTgt spid="36"/>
                                        </p:tgtEl>
                                      </p:cBhvr>
                                    </p:animEffect>
                                  </p:childTnLst>
                                </p:cTn>
                              </p:par>
                              <p:par>
                                <p:cTn id="67" presetID="18" presetClass="entr" presetSubtype="12"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strips(downLeft)">
                                      <p:cBhvr>
                                        <p:cTn id="69" dur="500"/>
                                        <p:tgtEl>
                                          <p:spTgt spid="38"/>
                                        </p:tgtEl>
                                      </p:cBhvr>
                                    </p:animEffect>
                                  </p:childTnLst>
                                </p:cTn>
                              </p:par>
                              <p:par>
                                <p:cTn id="70" presetID="18" presetClass="entr" presetSubtype="12"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strips(downLeft)">
                                      <p:cBhvr>
                                        <p:cTn id="72" dur="500"/>
                                        <p:tgtEl>
                                          <p:spTgt spid="41"/>
                                        </p:tgtEl>
                                      </p:cBhvr>
                                    </p:animEffect>
                                  </p:childTnLst>
                                </p:cTn>
                              </p:par>
                              <p:par>
                                <p:cTn id="73" presetID="18" presetClass="entr" presetSubtype="12"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strips(downLeft)">
                                      <p:cBhvr>
                                        <p:cTn id="7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4504-A1B0-C49A-D3DC-6AB998688FC5}"/>
              </a:ext>
            </a:extLst>
          </p:cNvPr>
          <p:cNvSpPr>
            <a:spLocks noGrp="1"/>
          </p:cNvSpPr>
          <p:nvPr>
            <p:ph type="title"/>
          </p:nvPr>
        </p:nvSpPr>
        <p:spPr/>
        <p:txBody>
          <a:bodyPr/>
          <a:lstStyle/>
          <a:p>
            <a:r>
              <a:rPr lang="en-VN" sz="3000" dirty="0"/>
              <a:t>Check your answers.</a:t>
            </a:r>
          </a:p>
        </p:txBody>
      </p:sp>
      <p:graphicFrame>
        <p:nvGraphicFramePr>
          <p:cNvPr id="3" name="Table 2">
            <a:extLst>
              <a:ext uri="{FF2B5EF4-FFF2-40B4-BE49-F238E27FC236}">
                <a16:creationId xmlns:a16="http://schemas.microsoft.com/office/drawing/2014/main" id="{C77743A0-81C1-B97E-2A46-3140DB803739}"/>
              </a:ext>
            </a:extLst>
          </p:cNvPr>
          <p:cNvGraphicFramePr>
            <a:graphicFrameLocks noGrp="1"/>
          </p:cNvGraphicFramePr>
          <p:nvPr/>
        </p:nvGraphicFramePr>
        <p:xfrm>
          <a:off x="712788" y="1152525"/>
          <a:ext cx="8278741" cy="102725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val="271648255"/>
                    </a:ext>
                  </a:extLst>
                </a:gridCol>
                <a:gridCol w="946298">
                  <a:extLst>
                    <a:ext uri="{9D8B030D-6E8A-4147-A177-3AD203B41FA5}">
                      <a16:colId xmlns:a16="http://schemas.microsoft.com/office/drawing/2014/main" val="2758297248"/>
                    </a:ext>
                  </a:extLst>
                </a:gridCol>
                <a:gridCol w="947551">
                  <a:extLst>
                    <a:ext uri="{9D8B030D-6E8A-4147-A177-3AD203B41FA5}">
                      <a16:colId xmlns:a16="http://schemas.microsoft.com/office/drawing/2014/main"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3326001387"/>
                  </a:ext>
                </a:extLst>
              </a:tr>
              <a:tr h="549161">
                <a:tc>
                  <a:txBody>
                    <a:bodyPr/>
                    <a:lstStyle/>
                    <a:p>
                      <a:pPr marL="0" lvl="0" indent="0" algn="l" rtl="0">
                        <a:spcBef>
                          <a:spcPts val="0"/>
                        </a:spcBef>
                        <a:spcAft>
                          <a:spcPts val="0"/>
                        </a:spcAft>
                        <a:buNone/>
                      </a:pPr>
                      <a:r>
                        <a:rPr lang="en-US" sz="1800" dirty="0">
                          <a:latin typeface="Cabin" pitchFamily="2" charset="77"/>
                        </a:rPr>
                        <a:t>1. </a:t>
                      </a:r>
                      <a:r>
                        <a:rPr lang="en-US" sz="1800" b="0" i="0" u="none" strike="noStrike" cap="none" dirty="0">
                          <a:solidFill>
                            <a:srgbClr val="000000"/>
                          </a:solidFill>
                          <a:latin typeface="Cabin" pitchFamily="2" charset="77"/>
                          <a:ea typeface="Arial"/>
                          <a:cs typeface="Arial"/>
                          <a:sym typeface="Arial"/>
                        </a:rPr>
                        <a:t>Elena and Trang are at Sa Dec Flower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3777594248"/>
                  </a:ext>
                </a:extLst>
              </a:tr>
            </a:tbl>
          </a:graphicData>
        </a:graphic>
      </p:graphicFrame>
      <p:cxnSp>
        <p:nvCxnSpPr>
          <p:cNvPr id="4" name="Straight Connector 3">
            <a:extLst>
              <a:ext uri="{FF2B5EF4-FFF2-40B4-BE49-F238E27FC236}">
                <a16:creationId xmlns:a16="http://schemas.microsoft.com/office/drawing/2014/main" id="{B0F84EB6-8EB4-F06A-7797-FBC887B80DD8}"/>
              </a:ext>
            </a:extLst>
          </p:cNvPr>
          <p:cNvCxnSpPr/>
          <p:nvPr/>
        </p:nvCxnSpPr>
        <p:spPr>
          <a:xfrm>
            <a:off x="986695" y="2005363"/>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5FB7A4A-5785-02F9-A4C9-A0B6E9BED289}"/>
              </a:ext>
            </a:extLst>
          </p:cNvPr>
          <p:cNvCxnSpPr/>
          <p:nvPr/>
        </p:nvCxnSpPr>
        <p:spPr>
          <a:xfrm>
            <a:off x="1978467" y="2012397"/>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EAC02BD-F21D-1DD9-6C41-07A9D8240FDD}"/>
              </a:ext>
            </a:extLst>
          </p:cNvPr>
          <p:cNvCxnSpPr>
            <a:cxnSpLocks/>
          </p:cNvCxnSpPr>
          <p:nvPr/>
        </p:nvCxnSpPr>
        <p:spPr>
          <a:xfrm>
            <a:off x="3139052" y="2026465"/>
            <a:ext cx="21031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C8389B-468C-8821-0F25-CD898C628920}"/>
              </a:ext>
            </a:extLst>
          </p:cNvPr>
          <p:cNvSpPr txBox="1"/>
          <p:nvPr/>
        </p:nvSpPr>
        <p:spPr>
          <a:xfrm>
            <a:off x="712788" y="2571750"/>
            <a:ext cx="8278741" cy="1886927"/>
          </a:xfrm>
          <a:prstGeom prst="rect">
            <a:avLst/>
          </a:prstGeom>
          <a:solidFill>
            <a:schemeClr val="bg2">
              <a:lumMod val="90000"/>
            </a:schemeClr>
          </a:solidFill>
        </p:spPr>
        <p:txBody>
          <a:bodyPr wrap="square" rtlCol="0">
            <a:spAutoFit/>
          </a:bodyPr>
          <a:lstStyle/>
          <a:p>
            <a:pPr algn="just">
              <a:lnSpc>
                <a:spcPct val="150000"/>
              </a:lnSpc>
            </a:pPr>
            <a:r>
              <a:rPr lang="en-US" sz="2000" b="1" i="1" dirty="0">
                <a:latin typeface="Cabin" pitchFamily="2" charset="77"/>
              </a:rPr>
              <a:t>Elena:</a:t>
            </a:r>
            <a:r>
              <a:rPr lang="en-US" sz="2000" dirty="0">
                <a:latin typeface="Cabin" pitchFamily="2" charset="77"/>
              </a:rPr>
              <a:t> Wow, this girl looks so cute.</a:t>
            </a:r>
          </a:p>
          <a:p>
            <a:pPr algn="just">
              <a:lnSpc>
                <a:spcPct val="150000"/>
              </a:lnSpc>
            </a:pPr>
            <a:r>
              <a:rPr lang="en-US" sz="2000" b="1" i="1" dirty="0">
                <a:latin typeface="Cabin" pitchFamily="2" charset="77"/>
              </a:rPr>
              <a:t>Trang: </a:t>
            </a:r>
            <a:r>
              <a:rPr lang="en-US" sz="2000" dirty="0">
                <a:latin typeface="Cabin" pitchFamily="2" charset="77"/>
              </a:rPr>
              <a:t>Yeah ... </a:t>
            </a:r>
            <a:r>
              <a:rPr lang="en-US" sz="2000" b="1" dirty="0">
                <a:solidFill>
                  <a:srgbClr val="C00000"/>
                </a:solidFill>
                <a:latin typeface="Cabin" pitchFamily="2" charset="77"/>
              </a:rPr>
              <a:t>She’s my cousin</a:t>
            </a:r>
            <a:r>
              <a:rPr lang="en-US" sz="2000" dirty="0">
                <a:solidFill>
                  <a:srgbClr val="C00000"/>
                </a:solidFill>
                <a:latin typeface="Cabin" pitchFamily="2" charset="77"/>
              </a:rPr>
              <a:t>. </a:t>
            </a:r>
            <a:r>
              <a:rPr lang="en-US" sz="2000" b="1" dirty="0">
                <a:solidFill>
                  <a:srgbClr val="C00000"/>
                </a:solidFill>
                <a:latin typeface="Cabin" pitchFamily="2" charset="77"/>
              </a:rPr>
              <a:t>She’s at Sa Dec Flower Village</a:t>
            </a:r>
            <a:r>
              <a:rPr lang="en-US" sz="2000" dirty="0">
                <a:latin typeface="Cabin" pitchFamily="2" charset="77"/>
              </a:rPr>
              <a:t>. Tet is coming soon, so many people visit flower villages to take pictures with the blooming flowers.</a:t>
            </a:r>
          </a:p>
        </p:txBody>
      </p:sp>
      <p:sp>
        <p:nvSpPr>
          <p:cNvPr id="8" name="Freeform 9">
            <a:extLst>
              <a:ext uri="{FF2B5EF4-FFF2-40B4-BE49-F238E27FC236}">
                <a16:creationId xmlns:a16="http://schemas.microsoft.com/office/drawing/2014/main" id="{50AEB799-4BA2-95B0-7BA5-27785405AA42}"/>
              </a:ext>
            </a:extLst>
          </p:cNvPr>
          <p:cNvSpPr/>
          <p:nvPr/>
        </p:nvSpPr>
        <p:spPr>
          <a:xfrm>
            <a:off x="8359517" y="1697125"/>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4013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4504-A1B0-C49A-D3DC-6AB998688FC5}"/>
              </a:ext>
            </a:extLst>
          </p:cNvPr>
          <p:cNvSpPr>
            <a:spLocks noGrp="1"/>
          </p:cNvSpPr>
          <p:nvPr>
            <p:ph type="title"/>
          </p:nvPr>
        </p:nvSpPr>
        <p:spPr/>
        <p:txBody>
          <a:bodyPr/>
          <a:lstStyle/>
          <a:p>
            <a:r>
              <a:rPr lang="en-VN" sz="3000" dirty="0"/>
              <a:t>Check your answers.</a:t>
            </a:r>
          </a:p>
        </p:txBody>
      </p:sp>
      <p:graphicFrame>
        <p:nvGraphicFramePr>
          <p:cNvPr id="3" name="Table 2">
            <a:extLst>
              <a:ext uri="{FF2B5EF4-FFF2-40B4-BE49-F238E27FC236}">
                <a16:creationId xmlns:a16="http://schemas.microsoft.com/office/drawing/2014/main" id="{C77743A0-81C1-B97E-2A46-3140DB803739}"/>
              </a:ext>
            </a:extLst>
          </p:cNvPr>
          <p:cNvGraphicFramePr>
            <a:graphicFrameLocks noGrp="1"/>
          </p:cNvGraphicFramePr>
          <p:nvPr/>
        </p:nvGraphicFramePr>
        <p:xfrm>
          <a:off x="712788" y="1152525"/>
          <a:ext cx="8278741" cy="102725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val="271648255"/>
                    </a:ext>
                  </a:extLst>
                </a:gridCol>
                <a:gridCol w="946298">
                  <a:extLst>
                    <a:ext uri="{9D8B030D-6E8A-4147-A177-3AD203B41FA5}">
                      <a16:colId xmlns:a16="http://schemas.microsoft.com/office/drawing/2014/main" val="2758297248"/>
                    </a:ext>
                  </a:extLst>
                </a:gridCol>
                <a:gridCol w="947551">
                  <a:extLst>
                    <a:ext uri="{9D8B030D-6E8A-4147-A177-3AD203B41FA5}">
                      <a16:colId xmlns:a16="http://schemas.microsoft.com/office/drawing/2014/main"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3326001387"/>
                  </a:ext>
                </a:extLst>
              </a:tr>
              <a:tr h="549161">
                <a:tc>
                  <a:txBody>
                    <a:bodyPr/>
                    <a:lstStyle/>
                    <a:p>
                      <a:pPr marL="0" lvl="0" indent="0" algn="l" rtl="0">
                        <a:spcBef>
                          <a:spcPts val="0"/>
                        </a:spcBef>
                        <a:spcAft>
                          <a:spcPts val="0"/>
                        </a:spcAft>
                        <a:buNone/>
                      </a:pPr>
                      <a:r>
                        <a:rPr lang="en-US" sz="1800" dirty="0">
                          <a:latin typeface="Cabin" pitchFamily="2" charset="77"/>
                        </a:rPr>
                        <a:t>2. Many people visit flower villages to take photos.</a:t>
                      </a: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3777594248"/>
                  </a:ext>
                </a:extLst>
              </a:tr>
            </a:tbl>
          </a:graphicData>
        </a:graphic>
      </p:graphicFrame>
      <p:sp>
        <p:nvSpPr>
          <p:cNvPr id="7" name="TextBox 6">
            <a:extLst>
              <a:ext uri="{FF2B5EF4-FFF2-40B4-BE49-F238E27FC236}">
                <a16:creationId xmlns:a16="http://schemas.microsoft.com/office/drawing/2014/main" id="{85C8389B-468C-8821-0F25-CD898C628920}"/>
              </a:ext>
            </a:extLst>
          </p:cNvPr>
          <p:cNvSpPr txBox="1"/>
          <p:nvPr/>
        </p:nvSpPr>
        <p:spPr>
          <a:xfrm>
            <a:off x="712788" y="2571750"/>
            <a:ext cx="8278741" cy="1886927"/>
          </a:xfrm>
          <a:prstGeom prst="rect">
            <a:avLst/>
          </a:prstGeom>
          <a:solidFill>
            <a:schemeClr val="bg2">
              <a:lumMod val="90000"/>
            </a:schemeClr>
          </a:solidFill>
        </p:spPr>
        <p:txBody>
          <a:bodyPr wrap="square" rtlCol="0">
            <a:spAutoFit/>
          </a:bodyPr>
          <a:lstStyle/>
          <a:p>
            <a:pPr algn="just">
              <a:lnSpc>
                <a:spcPct val="150000"/>
              </a:lnSpc>
            </a:pPr>
            <a:r>
              <a:rPr lang="en-US" sz="2000" b="1" i="1" dirty="0">
                <a:latin typeface="Cabin" pitchFamily="2" charset="77"/>
              </a:rPr>
              <a:t>Elena:</a:t>
            </a:r>
            <a:r>
              <a:rPr lang="en-US" sz="2000" dirty="0">
                <a:latin typeface="Cabin" pitchFamily="2" charset="77"/>
              </a:rPr>
              <a:t> Wow, this girl looks so cute.</a:t>
            </a:r>
          </a:p>
          <a:p>
            <a:pPr algn="just">
              <a:lnSpc>
                <a:spcPct val="150000"/>
              </a:lnSpc>
            </a:pPr>
            <a:r>
              <a:rPr lang="en-US" sz="2000" b="1" i="1" dirty="0">
                <a:latin typeface="Cabin" pitchFamily="2" charset="77"/>
              </a:rPr>
              <a:t>Trang: </a:t>
            </a:r>
            <a:r>
              <a:rPr lang="en-US" sz="2000" dirty="0">
                <a:latin typeface="Cabin" pitchFamily="2" charset="77"/>
              </a:rPr>
              <a:t>Yeah ... She’s my cousin. She’s at Sa Dec Flower Village. Tet is coming soon, so </a:t>
            </a:r>
            <a:r>
              <a:rPr lang="en-US" sz="2000" b="1" dirty="0">
                <a:solidFill>
                  <a:srgbClr val="C00000"/>
                </a:solidFill>
                <a:latin typeface="Cabin" pitchFamily="2" charset="77"/>
              </a:rPr>
              <a:t>many people </a:t>
            </a:r>
            <a:r>
              <a:rPr lang="en-US" sz="2000" dirty="0">
                <a:latin typeface="Cabin" pitchFamily="2" charset="77"/>
              </a:rPr>
              <a:t>visit </a:t>
            </a:r>
            <a:r>
              <a:rPr lang="en-US" sz="2000" b="1" dirty="0">
                <a:solidFill>
                  <a:srgbClr val="C00000"/>
                </a:solidFill>
                <a:latin typeface="Cabin" pitchFamily="2" charset="77"/>
              </a:rPr>
              <a:t>flower villages </a:t>
            </a:r>
            <a:r>
              <a:rPr lang="en-US" sz="2000" dirty="0">
                <a:latin typeface="Cabin" pitchFamily="2" charset="77"/>
              </a:rPr>
              <a:t>to </a:t>
            </a:r>
            <a:r>
              <a:rPr lang="en-US" sz="2000" b="1" dirty="0">
                <a:solidFill>
                  <a:srgbClr val="C00000"/>
                </a:solidFill>
                <a:latin typeface="Cabin" pitchFamily="2" charset="77"/>
              </a:rPr>
              <a:t>take </a:t>
            </a:r>
            <a:r>
              <a:rPr lang="en-US" sz="2000" b="1" u="sng" dirty="0">
                <a:solidFill>
                  <a:srgbClr val="C00000"/>
                </a:solidFill>
                <a:latin typeface="Cabin" pitchFamily="2" charset="77"/>
              </a:rPr>
              <a:t>pictures (= photos)</a:t>
            </a:r>
            <a:r>
              <a:rPr lang="en-US" sz="2000" b="1" dirty="0">
                <a:solidFill>
                  <a:srgbClr val="C00000"/>
                </a:solidFill>
                <a:latin typeface="Cabin" pitchFamily="2" charset="77"/>
              </a:rPr>
              <a:t> </a:t>
            </a:r>
            <a:r>
              <a:rPr lang="en-US" sz="2000" dirty="0">
                <a:latin typeface="Cabin" pitchFamily="2" charset="77"/>
              </a:rPr>
              <a:t>with the blooming flowers.</a:t>
            </a:r>
          </a:p>
        </p:txBody>
      </p:sp>
      <p:sp>
        <p:nvSpPr>
          <p:cNvPr id="8" name="Freeform 9">
            <a:extLst>
              <a:ext uri="{FF2B5EF4-FFF2-40B4-BE49-F238E27FC236}">
                <a16:creationId xmlns:a16="http://schemas.microsoft.com/office/drawing/2014/main" id="{50AEB799-4BA2-95B0-7BA5-27785405AA42}"/>
              </a:ext>
            </a:extLst>
          </p:cNvPr>
          <p:cNvSpPr/>
          <p:nvPr/>
        </p:nvSpPr>
        <p:spPr>
          <a:xfrm>
            <a:off x="7358031" y="1698809"/>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cxnSp>
        <p:nvCxnSpPr>
          <p:cNvPr id="13" name="Straight Connector 12">
            <a:extLst>
              <a:ext uri="{FF2B5EF4-FFF2-40B4-BE49-F238E27FC236}">
                <a16:creationId xmlns:a16="http://schemas.microsoft.com/office/drawing/2014/main" id="{ABA7B3D4-F826-6F5E-4644-6E3D473C9DCA}"/>
              </a:ext>
            </a:extLst>
          </p:cNvPr>
          <p:cNvCxnSpPr>
            <a:cxnSpLocks/>
          </p:cNvCxnSpPr>
          <p:nvPr/>
        </p:nvCxnSpPr>
        <p:spPr>
          <a:xfrm>
            <a:off x="1032970" y="1990680"/>
            <a:ext cx="12238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CD49AA-E61E-0010-D980-AE357222AAA5}"/>
              </a:ext>
            </a:extLst>
          </p:cNvPr>
          <p:cNvCxnSpPr>
            <a:cxnSpLocks/>
          </p:cNvCxnSpPr>
          <p:nvPr/>
        </p:nvCxnSpPr>
        <p:spPr>
          <a:xfrm>
            <a:off x="2784397" y="1990680"/>
            <a:ext cx="135753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7386E3-8E94-4EA6-0102-805D2B0BC2F3}"/>
              </a:ext>
            </a:extLst>
          </p:cNvPr>
          <p:cNvCxnSpPr>
            <a:cxnSpLocks/>
          </p:cNvCxnSpPr>
          <p:nvPr/>
        </p:nvCxnSpPr>
        <p:spPr>
          <a:xfrm>
            <a:off x="4472520" y="1990680"/>
            <a:ext cx="111838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86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par>
                                <p:cTn id="22" presetID="18" presetClass="entr" presetSubtype="12"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trips(downLeft)">
                                      <p:cBhvr>
                                        <p:cTn id="24" dur="500"/>
                                        <p:tgtEl>
                                          <p:spTgt spid="14"/>
                                        </p:tgtEl>
                                      </p:cBhvr>
                                    </p:animEffect>
                                  </p:childTnLst>
                                </p:cTn>
                              </p:par>
                              <p:par>
                                <p:cTn id="25" presetID="18" presetClass="entr" presetSubtype="12"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4504-A1B0-C49A-D3DC-6AB998688FC5}"/>
              </a:ext>
            </a:extLst>
          </p:cNvPr>
          <p:cNvSpPr>
            <a:spLocks noGrp="1"/>
          </p:cNvSpPr>
          <p:nvPr>
            <p:ph type="title"/>
          </p:nvPr>
        </p:nvSpPr>
        <p:spPr/>
        <p:txBody>
          <a:bodyPr/>
          <a:lstStyle/>
          <a:p>
            <a:r>
              <a:rPr lang="en-VN" sz="3000" dirty="0"/>
              <a:t>Check your answers.</a:t>
            </a:r>
          </a:p>
        </p:txBody>
      </p:sp>
      <p:graphicFrame>
        <p:nvGraphicFramePr>
          <p:cNvPr id="3" name="Table 2">
            <a:extLst>
              <a:ext uri="{FF2B5EF4-FFF2-40B4-BE49-F238E27FC236}">
                <a16:creationId xmlns:a16="http://schemas.microsoft.com/office/drawing/2014/main" id="{C77743A0-81C1-B97E-2A46-3140DB803739}"/>
              </a:ext>
            </a:extLst>
          </p:cNvPr>
          <p:cNvGraphicFramePr>
            <a:graphicFrameLocks noGrp="1"/>
          </p:cNvGraphicFramePr>
          <p:nvPr>
            <p:extLst>
              <p:ext uri="{D42A27DB-BD31-4B8C-83A1-F6EECF244321}">
                <p14:modId xmlns:p14="http://schemas.microsoft.com/office/powerpoint/2010/main" val="870400266"/>
              </p:ext>
            </p:extLst>
          </p:nvPr>
        </p:nvGraphicFramePr>
        <p:xfrm>
          <a:off x="712788" y="1152525"/>
          <a:ext cx="8278741" cy="1483901"/>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val="271648255"/>
                    </a:ext>
                  </a:extLst>
                </a:gridCol>
                <a:gridCol w="946298">
                  <a:extLst>
                    <a:ext uri="{9D8B030D-6E8A-4147-A177-3AD203B41FA5}">
                      <a16:colId xmlns:a16="http://schemas.microsoft.com/office/drawing/2014/main" val="2758297248"/>
                    </a:ext>
                  </a:extLst>
                </a:gridCol>
                <a:gridCol w="947551">
                  <a:extLst>
                    <a:ext uri="{9D8B030D-6E8A-4147-A177-3AD203B41FA5}">
                      <a16:colId xmlns:a16="http://schemas.microsoft.com/office/drawing/2014/main"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3326001387"/>
                  </a:ext>
                </a:extLst>
              </a:tr>
              <a:tr h="549161">
                <a:tc>
                  <a:txBody>
                    <a:bodyPr/>
                    <a:lstStyle/>
                    <a:p>
                      <a:pPr marL="0" lvl="0" indent="0" algn="l" rtl="0">
                        <a:spcBef>
                          <a:spcPts val="0"/>
                        </a:spcBef>
                        <a:spcAft>
                          <a:spcPts val="0"/>
                        </a:spcAft>
                        <a:buNone/>
                      </a:pPr>
                      <a:r>
                        <a:rPr lang="en-US" sz="1800" dirty="0">
                          <a:latin typeface="Cabin" pitchFamily="2" charset="77"/>
                        </a:rPr>
                        <a:t>3. Trang’s family usually buys kumquat trees and peach </a:t>
                      </a:r>
                    </a:p>
                    <a:p>
                      <a:pPr marL="0" lvl="0" indent="0" algn="l" rtl="0">
                        <a:spcBef>
                          <a:spcPts val="0"/>
                        </a:spcBef>
                        <a:spcAft>
                          <a:spcPts val="0"/>
                        </a:spcAft>
                        <a:buNone/>
                      </a:pPr>
                      <a:endParaRPr lang="en-US" sz="1800" dirty="0">
                        <a:latin typeface="Cabin" pitchFamily="2" charset="77"/>
                      </a:endParaRPr>
                    </a:p>
                    <a:p>
                      <a:pPr marL="0" lvl="0" indent="0" algn="l" rtl="0">
                        <a:spcBef>
                          <a:spcPts val="0"/>
                        </a:spcBef>
                        <a:spcAft>
                          <a:spcPts val="0"/>
                        </a:spcAft>
                        <a:buNone/>
                      </a:pPr>
                      <a:r>
                        <a:rPr lang="en-US" sz="1800" dirty="0">
                          <a:latin typeface="Cabin" pitchFamily="2" charset="77"/>
                        </a:rPr>
                        <a:t>blossoms at </a:t>
                      </a:r>
                      <a:r>
                        <a:rPr lang="en-US" sz="1800" dirty="0" err="1">
                          <a:latin typeface="Cabin" pitchFamily="2" charset="77"/>
                        </a:rPr>
                        <a:t>Nhat</a:t>
                      </a:r>
                      <a:r>
                        <a:rPr lang="en-US" sz="1800" dirty="0">
                          <a:latin typeface="Cabin" pitchFamily="2" charset="77"/>
                        </a:rPr>
                        <a:t> Tan village.</a:t>
                      </a: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3777594248"/>
                  </a:ext>
                </a:extLst>
              </a:tr>
            </a:tbl>
          </a:graphicData>
        </a:graphic>
      </p:graphicFrame>
      <p:sp>
        <p:nvSpPr>
          <p:cNvPr id="7" name="TextBox 6">
            <a:extLst>
              <a:ext uri="{FF2B5EF4-FFF2-40B4-BE49-F238E27FC236}">
                <a16:creationId xmlns:a16="http://schemas.microsoft.com/office/drawing/2014/main" id="{85C8389B-468C-8821-0F25-CD898C628920}"/>
              </a:ext>
            </a:extLst>
          </p:cNvPr>
          <p:cNvSpPr txBox="1"/>
          <p:nvPr/>
        </p:nvSpPr>
        <p:spPr>
          <a:xfrm>
            <a:off x="712788" y="2944840"/>
            <a:ext cx="7843383" cy="1886927"/>
          </a:xfrm>
          <a:prstGeom prst="rect">
            <a:avLst/>
          </a:prstGeom>
          <a:solidFill>
            <a:schemeClr val="bg2">
              <a:lumMod val="90000"/>
            </a:schemeClr>
          </a:solid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0000"/>
                </a:solidFill>
                <a:effectLst/>
                <a:uLnTx/>
                <a:uFillTx/>
                <a:latin typeface="Cabin" pitchFamily="2" charset="77"/>
                <a:cs typeface="Arial"/>
                <a:sym typeface="Arial"/>
              </a:rPr>
              <a:t>Elena:</a:t>
            </a:r>
            <a:r>
              <a:rPr kumimoji="0" lang="en-US" sz="2000" b="0" i="0" u="none" strike="noStrike" kern="0" cap="none" spc="0" normalizeH="0" baseline="0" noProof="0" dirty="0">
                <a:ln>
                  <a:noFill/>
                </a:ln>
                <a:solidFill>
                  <a:srgbClr val="000000"/>
                </a:solidFill>
                <a:effectLst/>
                <a:uLnTx/>
                <a:uFillTx/>
                <a:latin typeface="Cabin" pitchFamily="2" charset="77"/>
                <a:cs typeface="Arial"/>
                <a:sym typeface="Arial"/>
              </a:rPr>
              <a:t> Wow, this girl looks so cute.</a:t>
            </a:r>
            <a:r>
              <a:rPr lang="en-US" sz="2000" b="1" dirty="0">
                <a:latin typeface="Cabin" pitchFamily="2" charset="77"/>
              </a:rPr>
              <a:t>Elena</a:t>
            </a:r>
            <a:r>
              <a:rPr lang="en-US" sz="2000" dirty="0">
                <a:latin typeface="Cabin" pitchFamily="2" charset="77"/>
              </a:rPr>
              <a:t>: Oh, I’m fond of admiring the flowers. Does </a:t>
            </a:r>
            <a:r>
              <a:rPr lang="en-US" sz="2000" b="1" dirty="0">
                <a:solidFill>
                  <a:srgbClr val="C00000"/>
                </a:solidFill>
                <a:latin typeface="Cabin" pitchFamily="2" charset="77"/>
              </a:rPr>
              <a:t>your family </a:t>
            </a:r>
            <a:r>
              <a:rPr lang="en-US" sz="2000" dirty="0">
                <a:latin typeface="Cabin" pitchFamily="2" charset="77"/>
              </a:rPr>
              <a:t>visit places like this too?</a:t>
            </a:r>
          </a:p>
          <a:p>
            <a:pPr algn="just">
              <a:lnSpc>
                <a:spcPct val="150000"/>
              </a:lnSpc>
            </a:pPr>
            <a:r>
              <a:rPr lang="en-US" sz="2000" b="1" dirty="0">
                <a:latin typeface="Cabin" pitchFamily="2" charset="77"/>
              </a:rPr>
              <a:t>Trang: </a:t>
            </a:r>
            <a:r>
              <a:rPr lang="en-US" sz="2000" dirty="0">
                <a:latin typeface="Cabin" pitchFamily="2" charset="77"/>
              </a:rPr>
              <a:t>Yes, we do. </a:t>
            </a:r>
            <a:r>
              <a:rPr lang="en-US" sz="2000" b="1" dirty="0">
                <a:solidFill>
                  <a:srgbClr val="C00000"/>
                </a:solidFill>
                <a:latin typeface="Cabin" pitchFamily="2" charset="77"/>
              </a:rPr>
              <a:t>We</a:t>
            </a:r>
            <a:r>
              <a:rPr lang="en-US" sz="2000" dirty="0">
                <a:latin typeface="Cabin" pitchFamily="2" charset="77"/>
              </a:rPr>
              <a:t> usually </a:t>
            </a:r>
            <a:r>
              <a:rPr lang="en-US" sz="2000" b="1" dirty="0">
                <a:solidFill>
                  <a:srgbClr val="C00000"/>
                </a:solidFill>
                <a:latin typeface="Cabin" pitchFamily="2" charset="77"/>
              </a:rPr>
              <a:t>visit </a:t>
            </a:r>
            <a:r>
              <a:rPr lang="en-US" sz="2000" b="1" dirty="0" err="1">
                <a:solidFill>
                  <a:srgbClr val="C00000"/>
                </a:solidFill>
                <a:latin typeface="Cabin" pitchFamily="2" charset="77"/>
              </a:rPr>
              <a:t>Nhat</a:t>
            </a:r>
            <a:r>
              <a:rPr lang="en-US" sz="2000" b="1" dirty="0">
                <a:solidFill>
                  <a:srgbClr val="C00000"/>
                </a:solidFill>
                <a:latin typeface="Cabin" pitchFamily="2" charset="77"/>
              </a:rPr>
              <a:t> Tan Villag</a:t>
            </a:r>
            <a:r>
              <a:rPr lang="en-US" sz="2000" dirty="0">
                <a:latin typeface="Cabin" pitchFamily="2" charset="77"/>
              </a:rPr>
              <a:t>e to </a:t>
            </a:r>
            <a:r>
              <a:rPr lang="en-US" sz="2000" b="1" dirty="0">
                <a:solidFill>
                  <a:srgbClr val="C00000"/>
                </a:solidFill>
                <a:latin typeface="Cabin" pitchFamily="2" charset="77"/>
              </a:rPr>
              <a:t>buy kumquat trees </a:t>
            </a:r>
            <a:r>
              <a:rPr lang="en-US" sz="2000" dirty="0">
                <a:latin typeface="Cabin" pitchFamily="2" charset="77"/>
              </a:rPr>
              <a:t>and </a:t>
            </a:r>
            <a:r>
              <a:rPr lang="en-US" sz="2000" b="1" dirty="0">
                <a:solidFill>
                  <a:srgbClr val="C00000"/>
                </a:solidFill>
                <a:latin typeface="Cabin" pitchFamily="2" charset="77"/>
              </a:rPr>
              <a:t>peach blossoms</a:t>
            </a:r>
            <a:r>
              <a:rPr lang="en-US" sz="2000" dirty="0">
                <a:latin typeface="Cabin" pitchFamily="2" charset="77"/>
              </a:rPr>
              <a:t>.</a:t>
            </a:r>
            <a:endParaRPr kumimoji="0" lang="en-US" sz="2000" b="0" i="0" u="none" strike="noStrike" kern="0" cap="none" spc="0" normalizeH="0" baseline="0" noProof="0" dirty="0">
              <a:ln>
                <a:noFill/>
              </a:ln>
              <a:solidFill>
                <a:srgbClr val="000000"/>
              </a:solidFill>
              <a:effectLst/>
              <a:uLnTx/>
              <a:uFillTx/>
              <a:latin typeface="Cabin" pitchFamily="2" charset="77"/>
              <a:cs typeface="Arial"/>
              <a:sym typeface="Arial"/>
            </a:endParaRPr>
          </a:p>
        </p:txBody>
      </p:sp>
      <p:sp>
        <p:nvSpPr>
          <p:cNvPr id="8" name="Freeform 9">
            <a:extLst>
              <a:ext uri="{FF2B5EF4-FFF2-40B4-BE49-F238E27FC236}">
                <a16:creationId xmlns:a16="http://schemas.microsoft.com/office/drawing/2014/main" id="{50AEB799-4BA2-95B0-7BA5-27785405AA42}"/>
              </a:ext>
            </a:extLst>
          </p:cNvPr>
          <p:cNvSpPr/>
          <p:nvPr/>
        </p:nvSpPr>
        <p:spPr>
          <a:xfrm>
            <a:off x="7338845" y="1952160"/>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cxnSp>
        <p:nvCxnSpPr>
          <p:cNvPr id="4" name="Straight Connector 3">
            <a:extLst>
              <a:ext uri="{FF2B5EF4-FFF2-40B4-BE49-F238E27FC236}">
                <a16:creationId xmlns:a16="http://schemas.microsoft.com/office/drawing/2014/main" id="{5F13FCC6-615C-3D21-D20D-6F5ED7308CC0}"/>
              </a:ext>
            </a:extLst>
          </p:cNvPr>
          <p:cNvCxnSpPr>
            <a:cxnSpLocks/>
          </p:cNvCxnSpPr>
          <p:nvPr/>
        </p:nvCxnSpPr>
        <p:spPr>
          <a:xfrm>
            <a:off x="1071991" y="1991852"/>
            <a:ext cx="119575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F06AF38-5D4D-8910-E5B3-C97DA7531FF1}"/>
              </a:ext>
            </a:extLst>
          </p:cNvPr>
          <p:cNvCxnSpPr>
            <a:cxnSpLocks/>
          </p:cNvCxnSpPr>
          <p:nvPr/>
        </p:nvCxnSpPr>
        <p:spPr>
          <a:xfrm>
            <a:off x="3641856" y="1984818"/>
            <a:ext cx="13680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569F29-B12C-ACEA-FE5B-C86AB62D82A1}"/>
              </a:ext>
            </a:extLst>
          </p:cNvPr>
          <p:cNvCxnSpPr>
            <a:cxnSpLocks/>
          </p:cNvCxnSpPr>
          <p:nvPr/>
        </p:nvCxnSpPr>
        <p:spPr>
          <a:xfrm>
            <a:off x="5488576" y="1984818"/>
            <a:ext cx="59787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84C627-D653-4101-6CC0-1607DC87F627}"/>
              </a:ext>
            </a:extLst>
          </p:cNvPr>
          <p:cNvCxnSpPr>
            <a:cxnSpLocks/>
          </p:cNvCxnSpPr>
          <p:nvPr/>
        </p:nvCxnSpPr>
        <p:spPr>
          <a:xfrm>
            <a:off x="814921" y="2531280"/>
            <a:ext cx="8932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9A730C-4754-C9EC-76FA-B882933725F5}"/>
              </a:ext>
            </a:extLst>
          </p:cNvPr>
          <p:cNvCxnSpPr>
            <a:cxnSpLocks/>
          </p:cNvCxnSpPr>
          <p:nvPr/>
        </p:nvCxnSpPr>
        <p:spPr>
          <a:xfrm>
            <a:off x="2024743" y="2538313"/>
            <a:ext cx="156151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56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4504-A1B0-C49A-D3DC-6AB998688FC5}"/>
              </a:ext>
            </a:extLst>
          </p:cNvPr>
          <p:cNvSpPr>
            <a:spLocks noGrp="1"/>
          </p:cNvSpPr>
          <p:nvPr>
            <p:ph type="title"/>
          </p:nvPr>
        </p:nvSpPr>
        <p:spPr/>
        <p:txBody>
          <a:bodyPr/>
          <a:lstStyle/>
          <a:p>
            <a:r>
              <a:rPr lang="en-VN" sz="3000" dirty="0"/>
              <a:t>Check your answers.</a:t>
            </a:r>
          </a:p>
        </p:txBody>
      </p:sp>
      <p:graphicFrame>
        <p:nvGraphicFramePr>
          <p:cNvPr id="3" name="Table 2">
            <a:extLst>
              <a:ext uri="{FF2B5EF4-FFF2-40B4-BE49-F238E27FC236}">
                <a16:creationId xmlns:a16="http://schemas.microsoft.com/office/drawing/2014/main" id="{C77743A0-81C1-B97E-2A46-3140DB803739}"/>
              </a:ext>
            </a:extLst>
          </p:cNvPr>
          <p:cNvGraphicFramePr>
            <a:graphicFrameLocks noGrp="1"/>
          </p:cNvGraphicFramePr>
          <p:nvPr>
            <p:extLst>
              <p:ext uri="{D42A27DB-BD31-4B8C-83A1-F6EECF244321}">
                <p14:modId xmlns:p14="http://schemas.microsoft.com/office/powerpoint/2010/main" val="1095140893"/>
              </p:ext>
            </p:extLst>
          </p:nvPr>
        </p:nvGraphicFramePr>
        <p:xfrm>
          <a:off x="712788" y="1152525"/>
          <a:ext cx="8278741" cy="102725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val="271648255"/>
                    </a:ext>
                  </a:extLst>
                </a:gridCol>
                <a:gridCol w="946298">
                  <a:extLst>
                    <a:ext uri="{9D8B030D-6E8A-4147-A177-3AD203B41FA5}">
                      <a16:colId xmlns:a16="http://schemas.microsoft.com/office/drawing/2014/main" val="2758297248"/>
                    </a:ext>
                  </a:extLst>
                </a:gridCol>
                <a:gridCol w="947551">
                  <a:extLst>
                    <a:ext uri="{9D8B030D-6E8A-4147-A177-3AD203B41FA5}">
                      <a16:colId xmlns:a16="http://schemas.microsoft.com/office/drawing/2014/main"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3326001387"/>
                  </a:ext>
                </a:extLst>
              </a:tr>
              <a:tr h="549161">
                <a:tc>
                  <a:txBody>
                    <a:bodyPr/>
                    <a:lstStyle/>
                    <a:p>
                      <a:pPr marL="0" lvl="0" indent="0" algn="l" rtl="0">
                        <a:spcBef>
                          <a:spcPts val="0"/>
                        </a:spcBef>
                        <a:spcAft>
                          <a:spcPts val="0"/>
                        </a:spcAft>
                        <a:buNone/>
                      </a:pPr>
                      <a:r>
                        <a:rPr lang="en-US" sz="1800" dirty="0">
                          <a:latin typeface="Cabin" pitchFamily="2" charset="77"/>
                        </a:rPr>
                        <a:t>4. Flowers are not part of any Vietnamese tradition.</a:t>
                      </a: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3777594248"/>
                  </a:ext>
                </a:extLst>
              </a:tr>
            </a:tbl>
          </a:graphicData>
        </a:graphic>
      </p:graphicFrame>
      <p:sp>
        <p:nvSpPr>
          <p:cNvPr id="7" name="TextBox 6">
            <a:extLst>
              <a:ext uri="{FF2B5EF4-FFF2-40B4-BE49-F238E27FC236}">
                <a16:creationId xmlns:a16="http://schemas.microsoft.com/office/drawing/2014/main" id="{85C8389B-468C-8821-0F25-CD898C628920}"/>
              </a:ext>
            </a:extLst>
          </p:cNvPr>
          <p:cNvSpPr txBox="1"/>
          <p:nvPr/>
        </p:nvSpPr>
        <p:spPr>
          <a:xfrm>
            <a:off x="712788" y="2571750"/>
            <a:ext cx="8278741" cy="2348592"/>
          </a:xfrm>
          <a:prstGeom prst="rect">
            <a:avLst/>
          </a:prstGeom>
          <a:solidFill>
            <a:schemeClr val="bg2">
              <a:lumMod val="90000"/>
            </a:schemeClr>
          </a:solidFill>
        </p:spPr>
        <p:txBody>
          <a:bodyPr wrap="square" rtlCol="0">
            <a:spAutoFit/>
          </a:bodyPr>
          <a:lstStyle/>
          <a:p>
            <a:pPr algn="just">
              <a:lnSpc>
                <a:spcPct val="150000"/>
              </a:lnSpc>
            </a:pPr>
            <a:r>
              <a:rPr lang="en-US" sz="2000" b="1" i="1" dirty="0">
                <a:latin typeface="Cabin" pitchFamily="2" charset="77"/>
              </a:rPr>
              <a:t>Elena:</a:t>
            </a:r>
            <a:r>
              <a:rPr lang="en-US" sz="2000" dirty="0">
                <a:latin typeface="Cabin" pitchFamily="2" charset="77"/>
              </a:rPr>
              <a:t> I see flowers and ornamental trees everywhere these days. What are they for?</a:t>
            </a:r>
          </a:p>
          <a:p>
            <a:pPr algn="just">
              <a:lnSpc>
                <a:spcPct val="150000"/>
              </a:lnSpc>
            </a:pPr>
            <a:r>
              <a:rPr lang="en-US" sz="2000" b="1" i="1" dirty="0">
                <a:latin typeface="Cabin" pitchFamily="2" charset="77"/>
              </a:rPr>
              <a:t>Trang:</a:t>
            </a:r>
            <a:r>
              <a:rPr lang="en-US" sz="2000" dirty="0">
                <a:latin typeface="Cabin" pitchFamily="2" charset="77"/>
              </a:rPr>
              <a:t> We, Vietnamese, use </a:t>
            </a:r>
            <a:r>
              <a:rPr lang="en-US" sz="2000" b="1" dirty="0">
                <a:solidFill>
                  <a:srgbClr val="C00000"/>
                </a:solidFill>
                <a:latin typeface="Cabin" pitchFamily="2" charset="77"/>
              </a:rPr>
              <a:t>plants and flowers </a:t>
            </a:r>
            <a:r>
              <a:rPr lang="en-US" sz="2000" dirty="0">
                <a:latin typeface="Cabin" pitchFamily="2" charset="77"/>
              </a:rPr>
              <a:t>for decorations and for oﬀerings. </a:t>
            </a:r>
            <a:r>
              <a:rPr lang="en-US" sz="2000" b="1" dirty="0">
                <a:solidFill>
                  <a:srgbClr val="C00000"/>
                </a:solidFill>
                <a:latin typeface="Cabin" pitchFamily="2" charset="77"/>
              </a:rPr>
              <a:t>They</a:t>
            </a:r>
            <a:r>
              <a:rPr lang="en-US" sz="2000" dirty="0">
                <a:latin typeface="Cabin" pitchFamily="2" charset="77"/>
              </a:rPr>
              <a:t> are an </a:t>
            </a:r>
            <a:r>
              <a:rPr lang="en-US" sz="2000" b="1" dirty="0">
                <a:solidFill>
                  <a:srgbClr val="C00000"/>
                </a:solidFill>
                <a:latin typeface="Cabin" pitchFamily="2" charset="77"/>
              </a:rPr>
              <a:t>important part (&gt; &lt; </a:t>
            </a:r>
            <a:r>
              <a:rPr lang="en-US" sz="2000" b="1" i="1" dirty="0">
                <a:solidFill>
                  <a:srgbClr val="C00000"/>
                </a:solidFill>
                <a:latin typeface="Cabin" pitchFamily="2" charset="77"/>
              </a:rPr>
              <a:t>not part</a:t>
            </a:r>
            <a:r>
              <a:rPr lang="en-US" sz="2000" b="1" dirty="0">
                <a:solidFill>
                  <a:srgbClr val="C00000"/>
                </a:solidFill>
                <a:latin typeface="Cabin" pitchFamily="2" charset="77"/>
              </a:rPr>
              <a:t>) </a:t>
            </a:r>
            <a:r>
              <a:rPr lang="en-US" sz="2000" dirty="0">
                <a:latin typeface="Cabin" pitchFamily="2" charset="77"/>
              </a:rPr>
              <a:t>of our </a:t>
            </a:r>
            <a:r>
              <a:rPr lang="en-US" sz="2000" b="1" dirty="0">
                <a:solidFill>
                  <a:srgbClr val="C00000"/>
                </a:solidFill>
                <a:latin typeface="Cabin" pitchFamily="2" charset="77"/>
              </a:rPr>
              <a:t>Tet tradition</a:t>
            </a:r>
            <a:r>
              <a:rPr lang="en-US" sz="2000" dirty="0">
                <a:latin typeface="Cabin" pitchFamily="2" charset="77"/>
              </a:rPr>
              <a:t>.</a:t>
            </a:r>
          </a:p>
          <a:p>
            <a:pPr algn="just">
              <a:lnSpc>
                <a:spcPct val="150000"/>
              </a:lnSpc>
            </a:pPr>
            <a:endParaRPr lang="en-US" sz="2000" dirty="0">
              <a:latin typeface="Cabin" pitchFamily="2" charset="77"/>
            </a:endParaRPr>
          </a:p>
        </p:txBody>
      </p:sp>
      <p:sp>
        <p:nvSpPr>
          <p:cNvPr id="8" name="Freeform 9">
            <a:extLst>
              <a:ext uri="{FF2B5EF4-FFF2-40B4-BE49-F238E27FC236}">
                <a16:creationId xmlns:a16="http://schemas.microsoft.com/office/drawing/2014/main" id="{50AEB799-4BA2-95B0-7BA5-27785405AA42}"/>
              </a:ext>
            </a:extLst>
          </p:cNvPr>
          <p:cNvSpPr/>
          <p:nvPr/>
        </p:nvSpPr>
        <p:spPr>
          <a:xfrm>
            <a:off x="8220179" y="1706444"/>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cxnSp>
        <p:nvCxnSpPr>
          <p:cNvPr id="16" name="Straight Connector 15">
            <a:extLst>
              <a:ext uri="{FF2B5EF4-FFF2-40B4-BE49-F238E27FC236}">
                <a16:creationId xmlns:a16="http://schemas.microsoft.com/office/drawing/2014/main" id="{2B5963B3-E489-B9A3-209C-C511DCC80571}"/>
              </a:ext>
            </a:extLst>
          </p:cNvPr>
          <p:cNvCxnSpPr>
            <a:cxnSpLocks/>
          </p:cNvCxnSpPr>
          <p:nvPr/>
        </p:nvCxnSpPr>
        <p:spPr>
          <a:xfrm>
            <a:off x="1057923" y="1999722"/>
            <a:ext cx="7315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A52D3B-791F-60B0-2B22-91BF69BEEE0E}"/>
              </a:ext>
            </a:extLst>
          </p:cNvPr>
          <p:cNvCxnSpPr>
            <a:cxnSpLocks/>
          </p:cNvCxnSpPr>
          <p:nvPr/>
        </p:nvCxnSpPr>
        <p:spPr>
          <a:xfrm>
            <a:off x="2176305" y="2006756"/>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3F56B4-3821-E72A-2EE1-DD8D5E2AF962}"/>
              </a:ext>
            </a:extLst>
          </p:cNvPr>
          <p:cNvCxnSpPr>
            <a:cxnSpLocks/>
          </p:cNvCxnSpPr>
          <p:nvPr/>
        </p:nvCxnSpPr>
        <p:spPr>
          <a:xfrm>
            <a:off x="2584268" y="2013790"/>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A34645-697B-98C6-3DDF-0D385F1BA5F2}"/>
              </a:ext>
            </a:extLst>
          </p:cNvPr>
          <p:cNvCxnSpPr>
            <a:cxnSpLocks/>
          </p:cNvCxnSpPr>
          <p:nvPr/>
        </p:nvCxnSpPr>
        <p:spPr>
          <a:xfrm>
            <a:off x="3716718" y="2013790"/>
            <a:ext cx="200464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68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4504-A1B0-C49A-D3DC-6AB998688FC5}"/>
              </a:ext>
            </a:extLst>
          </p:cNvPr>
          <p:cNvSpPr>
            <a:spLocks noGrp="1"/>
          </p:cNvSpPr>
          <p:nvPr>
            <p:ph type="title"/>
          </p:nvPr>
        </p:nvSpPr>
        <p:spPr/>
        <p:txBody>
          <a:bodyPr/>
          <a:lstStyle/>
          <a:p>
            <a:r>
              <a:rPr lang="en-VN" sz="3000" dirty="0"/>
              <a:t>Check your answers.</a:t>
            </a:r>
          </a:p>
        </p:txBody>
      </p:sp>
      <p:graphicFrame>
        <p:nvGraphicFramePr>
          <p:cNvPr id="3" name="Table 2">
            <a:extLst>
              <a:ext uri="{FF2B5EF4-FFF2-40B4-BE49-F238E27FC236}">
                <a16:creationId xmlns:a16="http://schemas.microsoft.com/office/drawing/2014/main" id="{C77743A0-81C1-B97E-2A46-3140DB803739}"/>
              </a:ext>
            </a:extLst>
          </p:cNvPr>
          <p:cNvGraphicFramePr>
            <a:graphicFrameLocks noGrp="1"/>
          </p:cNvGraphicFramePr>
          <p:nvPr>
            <p:extLst>
              <p:ext uri="{D42A27DB-BD31-4B8C-83A1-F6EECF244321}">
                <p14:modId xmlns:p14="http://schemas.microsoft.com/office/powerpoint/2010/main" val="2660375550"/>
              </p:ext>
            </p:extLst>
          </p:nvPr>
        </p:nvGraphicFramePr>
        <p:xfrm>
          <a:off x="712788" y="1152525"/>
          <a:ext cx="8278741" cy="1483901"/>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val="271648255"/>
                    </a:ext>
                  </a:extLst>
                </a:gridCol>
                <a:gridCol w="946298">
                  <a:extLst>
                    <a:ext uri="{9D8B030D-6E8A-4147-A177-3AD203B41FA5}">
                      <a16:colId xmlns:a16="http://schemas.microsoft.com/office/drawing/2014/main" val="2758297248"/>
                    </a:ext>
                  </a:extLst>
                </a:gridCol>
                <a:gridCol w="947551">
                  <a:extLst>
                    <a:ext uri="{9D8B030D-6E8A-4147-A177-3AD203B41FA5}">
                      <a16:colId xmlns:a16="http://schemas.microsoft.com/office/drawing/2014/main"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3326001387"/>
                  </a:ext>
                </a:extLst>
              </a:tr>
              <a:tr h="549161">
                <a:tc>
                  <a:txBody>
                    <a:bodyPr/>
                    <a:lstStyle/>
                    <a:p>
                      <a:pPr marL="0" lvl="0" indent="0" algn="l" rtl="0">
                        <a:spcBef>
                          <a:spcPts val="0"/>
                        </a:spcBef>
                        <a:spcAft>
                          <a:spcPts val="0"/>
                        </a:spcAft>
                        <a:buNone/>
                      </a:pPr>
                      <a:r>
                        <a:rPr lang="en-US" sz="1800" dirty="0">
                          <a:latin typeface="Cabin" pitchFamily="2" charset="77"/>
                        </a:rPr>
                        <a:t>5. People decorate bamboo poles with small bells and lanterns </a:t>
                      </a:r>
                    </a:p>
                    <a:p>
                      <a:pPr marL="0" lvl="0" indent="0" algn="l" rtl="0">
                        <a:spcBef>
                          <a:spcPts val="0"/>
                        </a:spcBef>
                        <a:spcAft>
                          <a:spcPts val="0"/>
                        </a:spcAft>
                        <a:buNone/>
                      </a:pPr>
                      <a:endParaRPr lang="en-US" sz="1800" dirty="0">
                        <a:latin typeface="Cabin" pitchFamily="2" charset="77"/>
                      </a:endParaRPr>
                    </a:p>
                    <a:p>
                      <a:pPr marL="0" lvl="0" indent="0" algn="l" rtl="0">
                        <a:spcBef>
                          <a:spcPts val="0"/>
                        </a:spcBef>
                        <a:spcAft>
                          <a:spcPts val="0"/>
                        </a:spcAft>
                        <a:buNone/>
                      </a:pPr>
                      <a:r>
                        <a:rPr lang="en-US" sz="1800" dirty="0">
                          <a:latin typeface="Cabin" pitchFamily="2" charset="77"/>
                        </a:rPr>
                        <a:t>for New Years.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3777594248"/>
                  </a:ext>
                </a:extLst>
              </a:tr>
            </a:tbl>
          </a:graphicData>
        </a:graphic>
      </p:graphicFrame>
      <p:sp>
        <p:nvSpPr>
          <p:cNvPr id="7" name="TextBox 6">
            <a:extLst>
              <a:ext uri="{FF2B5EF4-FFF2-40B4-BE49-F238E27FC236}">
                <a16:creationId xmlns:a16="http://schemas.microsoft.com/office/drawing/2014/main" id="{85C8389B-468C-8821-0F25-CD898C628920}"/>
              </a:ext>
            </a:extLst>
          </p:cNvPr>
          <p:cNvSpPr txBox="1"/>
          <p:nvPr/>
        </p:nvSpPr>
        <p:spPr>
          <a:xfrm>
            <a:off x="502841" y="2958846"/>
            <a:ext cx="8278741" cy="1550296"/>
          </a:xfrm>
          <a:prstGeom prst="rect">
            <a:avLst/>
          </a:prstGeom>
          <a:solidFill>
            <a:schemeClr val="bg2">
              <a:lumMod val="90000"/>
            </a:schemeClr>
          </a:solidFill>
        </p:spPr>
        <p:txBody>
          <a:bodyPr wrap="square" rtlCol="0">
            <a:spAutoFit/>
          </a:bodyPr>
          <a:lstStyle/>
          <a:p>
            <a:pPr algn="just">
              <a:lnSpc>
                <a:spcPts val="2900"/>
              </a:lnSpc>
            </a:pPr>
            <a:r>
              <a:rPr lang="en-US" sz="2000" b="1" i="1" dirty="0">
                <a:latin typeface="Cabin" pitchFamily="2" charset="77"/>
              </a:rPr>
              <a:t>Elena:</a:t>
            </a:r>
            <a:r>
              <a:rPr lang="en-US" sz="2000" dirty="0">
                <a:latin typeface="Cabin" pitchFamily="2" charset="77"/>
              </a:rPr>
              <a:t> And what’s that tall tree in the photo?</a:t>
            </a:r>
          </a:p>
          <a:p>
            <a:pPr algn="just">
              <a:lnSpc>
                <a:spcPts val="2900"/>
              </a:lnSpc>
            </a:pPr>
            <a:r>
              <a:rPr lang="en-US" sz="2000" b="1" i="1" dirty="0">
                <a:latin typeface="Cabin" pitchFamily="2" charset="77"/>
              </a:rPr>
              <a:t>Trang:</a:t>
            </a:r>
            <a:r>
              <a:rPr lang="en-US" sz="2000" dirty="0">
                <a:latin typeface="Cabin" pitchFamily="2" charset="77"/>
              </a:rPr>
              <a:t> Well, it’s actually a </a:t>
            </a:r>
            <a:r>
              <a:rPr lang="en-US" sz="2000" b="1" dirty="0">
                <a:solidFill>
                  <a:srgbClr val="C00000"/>
                </a:solidFill>
                <a:latin typeface="Cabin" pitchFamily="2" charset="77"/>
              </a:rPr>
              <a:t>bamboo pole</a:t>
            </a:r>
            <a:r>
              <a:rPr lang="en-US" sz="2000" dirty="0">
                <a:latin typeface="Cabin" pitchFamily="2" charset="77"/>
              </a:rPr>
              <a:t>. People place it in the yard of the communal house. They hang </a:t>
            </a:r>
            <a:r>
              <a:rPr lang="en-US" sz="2000" b="1" dirty="0">
                <a:solidFill>
                  <a:srgbClr val="C00000"/>
                </a:solidFill>
                <a:latin typeface="Cabin" pitchFamily="2" charset="77"/>
              </a:rPr>
              <a:t>decorative items </a:t>
            </a:r>
            <a:r>
              <a:rPr lang="en-US" sz="2000" dirty="0">
                <a:latin typeface="Cabin" pitchFamily="2" charset="77"/>
              </a:rPr>
              <a:t>like </a:t>
            </a:r>
            <a:r>
              <a:rPr lang="en-US" sz="2000" b="1" dirty="0">
                <a:solidFill>
                  <a:srgbClr val="C00000"/>
                </a:solidFill>
                <a:latin typeface="Cabin" pitchFamily="2" charset="77"/>
              </a:rPr>
              <a:t>small bells </a:t>
            </a:r>
            <a:r>
              <a:rPr lang="en-US" sz="2000" dirty="0">
                <a:latin typeface="Cabin" pitchFamily="2" charset="77"/>
              </a:rPr>
              <a:t>and </a:t>
            </a:r>
            <a:r>
              <a:rPr lang="en-US" sz="2000" b="1" dirty="0">
                <a:solidFill>
                  <a:srgbClr val="C00000"/>
                </a:solidFill>
                <a:latin typeface="Cabin" pitchFamily="2" charset="77"/>
              </a:rPr>
              <a:t>lanterns</a:t>
            </a:r>
            <a:r>
              <a:rPr lang="en-US" sz="2000" dirty="0">
                <a:latin typeface="Cabin" pitchFamily="2" charset="77"/>
              </a:rPr>
              <a:t> on it. They want to chase away bad luck and pray </a:t>
            </a:r>
            <a:r>
              <a:rPr lang="en-US" sz="2000" b="1" dirty="0">
                <a:solidFill>
                  <a:srgbClr val="C00000"/>
                </a:solidFill>
                <a:latin typeface="Cabin" pitchFamily="2" charset="77"/>
              </a:rPr>
              <a:t>for a lucky new year.</a:t>
            </a:r>
          </a:p>
        </p:txBody>
      </p:sp>
      <p:sp>
        <p:nvSpPr>
          <p:cNvPr id="8" name="Freeform 9">
            <a:extLst>
              <a:ext uri="{FF2B5EF4-FFF2-40B4-BE49-F238E27FC236}">
                <a16:creationId xmlns:a16="http://schemas.microsoft.com/office/drawing/2014/main" id="{50AEB799-4BA2-95B0-7BA5-27785405AA42}"/>
              </a:ext>
            </a:extLst>
          </p:cNvPr>
          <p:cNvSpPr/>
          <p:nvPr/>
        </p:nvSpPr>
        <p:spPr>
          <a:xfrm>
            <a:off x="7370449" y="1990680"/>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cxnSp>
        <p:nvCxnSpPr>
          <p:cNvPr id="9" name="Straight Connector 8">
            <a:extLst>
              <a:ext uri="{FF2B5EF4-FFF2-40B4-BE49-F238E27FC236}">
                <a16:creationId xmlns:a16="http://schemas.microsoft.com/office/drawing/2014/main" id="{58AFEA6C-B37A-2F42-2567-A04A7B5C8B5C}"/>
              </a:ext>
            </a:extLst>
          </p:cNvPr>
          <p:cNvCxnSpPr>
            <a:cxnSpLocks/>
          </p:cNvCxnSpPr>
          <p:nvPr/>
        </p:nvCxnSpPr>
        <p:spPr>
          <a:xfrm>
            <a:off x="1025938" y="1990680"/>
            <a:ext cx="6822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186D03-B948-02BB-4390-E8B19D8AF25C}"/>
              </a:ext>
            </a:extLst>
          </p:cNvPr>
          <p:cNvCxnSpPr>
            <a:cxnSpLocks/>
          </p:cNvCxnSpPr>
          <p:nvPr/>
        </p:nvCxnSpPr>
        <p:spPr>
          <a:xfrm>
            <a:off x="1771525" y="1997714"/>
            <a:ext cx="8018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FBC718-113E-7571-860A-B1B438BB8C1E}"/>
              </a:ext>
            </a:extLst>
          </p:cNvPr>
          <p:cNvCxnSpPr>
            <a:cxnSpLocks/>
          </p:cNvCxnSpPr>
          <p:nvPr/>
        </p:nvCxnSpPr>
        <p:spPr>
          <a:xfrm>
            <a:off x="2657790" y="2004748"/>
            <a:ext cx="13856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24870B-DA04-E607-A6ED-D4F59F5ED661}"/>
              </a:ext>
            </a:extLst>
          </p:cNvPr>
          <p:cNvCxnSpPr>
            <a:cxnSpLocks/>
          </p:cNvCxnSpPr>
          <p:nvPr/>
        </p:nvCxnSpPr>
        <p:spPr>
          <a:xfrm>
            <a:off x="4563962" y="1997714"/>
            <a:ext cx="10269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347B57-7B34-5A9F-068F-3CA446B239D6}"/>
              </a:ext>
            </a:extLst>
          </p:cNvPr>
          <p:cNvCxnSpPr>
            <a:cxnSpLocks/>
          </p:cNvCxnSpPr>
          <p:nvPr/>
        </p:nvCxnSpPr>
        <p:spPr>
          <a:xfrm>
            <a:off x="6048104" y="2004747"/>
            <a:ext cx="7807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BB96B1-0118-029E-2272-694A501CCF54}"/>
              </a:ext>
            </a:extLst>
          </p:cNvPr>
          <p:cNvCxnSpPr>
            <a:cxnSpLocks/>
          </p:cNvCxnSpPr>
          <p:nvPr/>
        </p:nvCxnSpPr>
        <p:spPr>
          <a:xfrm>
            <a:off x="1131110" y="2549978"/>
            <a:ext cx="103045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7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36"/>
          <p:cNvSpPr txBox="1">
            <a:spLocks noGrp="1"/>
          </p:cNvSpPr>
          <p:nvPr>
            <p:ph type="title"/>
          </p:nvPr>
        </p:nvSpPr>
        <p:spPr>
          <a:xfrm>
            <a:off x="729642" y="1927479"/>
            <a:ext cx="7704000" cy="131389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What are </a:t>
            </a:r>
            <a:r>
              <a:rPr lang="en-US" dirty="0"/>
              <a:t>some activities you often do just before and during Tet? </a:t>
            </a:r>
            <a:endParaRPr dirty="0"/>
          </a:p>
        </p:txBody>
      </p:sp>
      <p:grpSp>
        <p:nvGrpSpPr>
          <p:cNvPr id="1073" name="Google Shape;1073;p36"/>
          <p:cNvGrpSpPr/>
          <p:nvPr/>
        </p:nvGrpSpPr>
        <p:grpSpPr>
          <a:xfrm>
            <a:off x="574368" y="3682175"/>
            <a:ext cx="1034675" cy="1165774"/>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Freeform 5">
            <a:extLst>
              <a:ext uri="{FF2B5EF4-FFF2-40B4-BE49-F238E27FC236}">
                <a16:creationId xmlns:a16="http://schemas.microsoft.com/office/drawing/2014/main" id="{4AADC8F8-FAB4-BA55-BB07-005023A577C9}"/>
              </a:ext>
            </a:extLst>
          </p:cNvPr>
          <p:cNvSpPr/>
          <p:nvPr/>
        </p:nvSpPr>
        <p:spPr>
          <a:xfrm>
            <a:off x="8045680" y="444612"/>
            <a:ext cx="775924" cy="828657"/>
          </a:xfrm>
          <a:custGeom>
            <a:avLst/>
            <a:gdLst/>
            <a:ahLst/>
            <a:cxnLst/>
            <a:rect l="l" t="t" r="r" b="b"/>
            <a:pathLst>
              <a:path w="3852949" h="4114800">
                <a:moveTo>
                  <a:pt x="0" y="0"/>
                </a:moveTo>
                <a:lnTo>
                  <a:pt x="3852949" y="0"/>
                </a:lnTo>
                <a:lnTo>
                  <a:pt x="38529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oogle Shape;492;p28">
            <a:extLst>
              <a:ext uri="{FF2B5EF4-FFF2-40B4-BE49-F238E27FC236}">
                <a16:creationId xmlns:a16="http://schemas.microsoft.com/office/drawing/2014/main" id="{0E4999C3-BFD1-7220-3B38-C584DAA23319}"/>
              </a:ext>
            </a:extLst>
          </p:cNvPr>
          <p:cNvGrpSpPr/>
          <p:nvPr/>
        </p:nvGrpSpPr>
        <p:grpSpPr>
          <a:xfrm>
            <a:off x="7759249" y="3747994"/>
            <a:ext cx="749165" cy="810598"/>
            <a:chOff x="4578694" y="3545867"/>
            <a:chExt cx="749165" cy="810598"/>
          </a:xfrm>
          <a:solidFill>
            <a:srgbClr val="FFF6E8"/>
          </a:solidFill>
        </p:grpSpPr>
        <p:sp>
          <p:nvSpPr>
            <p:cNvPr id="12" name="Google Shape;493;p28">
              <a:extLst>
                <a:ext uri="{FF2B5EF4-FFF2-40B4-BE49-F238E27FC236}">
                  <a16:creationId xmlns:a16="http://schemas.microsoft.com/office/drawing/2014/main" id="{92C71980-C5BB-4D41-87DD-EBBCEF7080C6}"/>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4;p28">
              <a:extLst>
                <a:ext uri="{FF2B5EF4-FFF2-40B4-BE49-F238E27FC236}">
                  <a16:creationId xmlns:a16="http://schemas.microsoft.com/office/drawing/2014/main" id="{7C122683-0E71-F381-9BC2-44F58D62C555}"/>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5;p28">
              <a:extLst>
                <a:ext uri="{FF2B5EF4-FFF2-40B4-BE49-F238E27FC236}">
                  <a16:creationId xmlns:a16="http://schemas.microsoft.com/office/drawing/2014/main" id="{46E5D35F-A290-AAF0-5DD1-F025D156381D}"/>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6;p28">
              <a:extLst>
                <a:ext uri="{FF2B5EF4-FFF2-40B4-BE49-F238E27FC236}">
                  <a16:creationId xmlns:a16="http://schemas.microsoft.com/office/drawing/2014/main" id="{066A226B-57D2-5A5E-1CDF-93F46A896C2A}"/>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a:extLst>
              <a:ext uri="{FF2B5EF4-FFF2-40B4-BE49-F238E27FC236}">
                <a16:creationId xmlns:a16="http://schemas.microsoft.com/office/drawing/2014/main" id="{0C565B3B-21A5-E907-0DC9-FFDCE857EA7F}"/>
              </a:ext>
            </a:extLst>
          </p:cNvPr>
          <p:cNvPicPr>
            <a:picLocks noChangeAspect="1"/>
          </p:cNvPicPr>
          <p:nvPr/>
        </p:nvPicPr>
        <p:blipFill>
          <a:blip r:embed="rId5"/>
          <a:stretch>
            <a:fillRect/>
          </a:stretch>
        </p:blipFill>
        <p:spPr>
          <a:xfrm>
            <a:off x="-7939544" y="874347"/>
            <a:ext cx="7327900" cy="3467100"/>
          </a:xfrm>
          <a:prstGeom prst="rect">
            <a:avLst/>
          </a:prstGeom>
        </p:spPr>
      </p:pic>
    </p:spTree>
    <p:extLst>
      <p:ext uri="{BB962C8B-B14F-4D97-AF65-F5344CB8AC3E}">
        <p14:creationId xmlns:p14="http://schemas.microsoft.com/office/powerpoint/2010/main" val="25550130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grpSp>
        <p:nvGrpSpPr>
          <p:cNvPr id="1334" name="Google Shape;1334;p41"/>
          <p:cNvGrpSpPr/>
          <p:nvPr/>
        </p:nvGrpSpPr>
        <p:grpSpPr>
          <a:xfrm>
            <a:off x="-3451331" y="1523370"/>
            <a:ext cx="2689478" cy="2935379"/>
            <a:chOff x="6028456" y="1701113"/>
            <a:chExt cx="2247600" cy="2453100"/>
          </a:xfrm>
        </p:grpSpPr>
        <p:sp>
          <p:nvSpPr>
            <p:cNvPr id="1335" name="Google Shape;1335;p41"/>
            <p:cNvSpPr/>
            <p:nvPr/>
          </p:nvSpPr>
          <p:spPr>
            <a:xfrm rot="5400000">
              <a:off x="5925706" y="1803863"/>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36" name="Google Shape;1336;p41"/>
            <p:cNvGrpSpPr/>
            <p:nvPr/>
          </p:nvGrpSpPr>
          <p:grpSpPr>
            <a:xfrm>
              <a:off x="6066470" y="1783293"/>
              <a:ext cx="255756" cy="2263067"/>
              <a:chOff x="2308246" y="2925325"/>
              <a:chExt cx="83723" cy="740823"/>
            </a:xfrm>
          </p:grpSpPr>
          <p:sp>
            <p:nvSpPr>
              <p:cNvPr id="1337" name="Google Shape;1337;p41"/>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1"/>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41"/>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41"/>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41"/>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41"/>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41"/>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41"/>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45" name="Google Shape;1345;p41"/>
          <p:cNvSpPr txBox="1">
            <a:spLocks noGrp="1"/>
          </p:cNvSpPr>
          <p:nvPr>
            <p:ph type="title"/>
          </p:nvPr>
        </p:nvSpPr>
        <p:spPr>
          <a:xfrm>
            <a:off x="919432" y="42065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Check your answers</a:t>
            </a:r>
            <a:endParaRPr sz="2400" dirty="0"/>
          </a:p>
        </p:txBody>
      </p:sp>
      <p:graphicFrame>
        <p:nvGraphicFramePr>
          <p:cNvPr id="1374" name="Google Shape;1374;p41"/>
          <p:cNvGraphicFramePr/>
          <p:nvPr/>
        </p:nvGraphicFramePr>
        <p:xfrm>
          <a:off x="536903" y="1067339"/>
          <a:ext cx="8278741" cy="365550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val="20000"/>
                    </a:ext>
                  </a:extLst>
                </a:gridCol>
                <a:gridCol w="946298">
                  <a:extLst>
                    <a:ext uri="{9D8B030D-6E8A-4147-A177-3AD203B41FA5}">
                      <a16:colId xmlns:a16="http://schemas.microsoft.com/office/drawing/2014/main" val="20001"/>
                    </a:ext>
                  </a:extLst>
                </a:gridCol>
                <a:gridCol w="947551">
                  <a:extLst>
                    <a:ext uri="{9D8B030D-6E8A-4147-A177-3AD203B41FA5}">
                      <a16:colId xmlns:a16="http://schemas.microsoft.com/office/drawing/2014/main" val="20002"/>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549161">
                <a:tc>
                  <a:txBody>
                    <a:bodyPr/>
                    <a:lstStyle/>
                    <a:p>
                      <a:pPr marL="0" lvl="0" indent="0" algn="l" rtl="0">
                        <a:spcBef>
                          <a:spcPts val="0"/>
                        </a:spcBef>
                        <a:spcAft>
                          <a:spcPts val="0"/>
                        </a:spcAft>
                        <a:buNone/>
                      </a:pPr>
                      <a:r>
                        <a:rPr lang="en-US" sz="1800" dirty="0">
                          <a:latin typeface="Cabin" pitchFamily="2" charset="77"/>
                        </a:rPr>
                        <a:t>1. </a:t>
                      </a:r>
                      <a:r>
                        <a:rPr lang="en-US" sz="1800" b="0" i="0" u="none" strike="noStrike" cap="none" dirty="0">
                          <a:solidFill>
                            <a:srgbClr val="000000"/>
                          </a:solidFill>
                          <a:latin typeface="Cabin" pitchFamily="2" charset="77"/>
                          <a:ea typeface="Arial"/>
                          <a:cs typeface="Arial"/>
                          <a:sym typeface="Arial"/>
                        </a:rPr>
                        <a:t>Elena and Trang are at Sa Dec Flower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49161">
                <a:tc>
                  <a:txBody>
                    <a:bodyPr/>
                    <a:lstStyle/>
                    <a:p>
                      <a:pPr marL="0" lvl="0" indent="0" algn="l" rtl="0">
                        <a:spcBef>
                          <a:spcPts val="0"/>
                        </a:spcBef>
                        <a:spcAft>
                          <a:spcPts val="0"/>
                        </a:spcAft>
                        <a:buNone/>
                      </a:pPr>
                      <a:r>
                        <a:rPr lang="en-US" sz="1800" dirty="0">
                          <a:latin typeface="Cabin" pitchFamily="2" charset="77"/>
                        </a:rPr>
                        <a:t>2. Many people visit flower villages to take photos.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4041225422"/>
                  </a:ext>
                </a:extLst>
              </a:tr>
              <a:tr h="764964">
                <a:tc>
                  <a:txBody>
                    <a:bodyPr/>
                    <a:lstStyle/>
                    <a:p>
                      <a:pPr marL="0" lvl="0" indent="0" algn="l" rtl="0">
                        <a:spcBef>
                          <a:spcPts val="0"/>
                        </a:spcBef>
                        <a:spcAft>
                          <a:spcPts val="0"/>
                        </a:spcAft>
                        <a:buNone/>
                      </a:pPr>
                      <a:r>
                        <a:rPr lang="en-US" sz="1800" dirty="0">
                          <a:latin typeface="Cabin" pitchFamily="2" charset="77"/>
                        </a:rPr>
                        <a:t>3. Trang’s family usually buys kumquat trees and peach blossoms at </a:t>
                      </a:r>
                      <a:r>
                        <a:rPr lang="en-US" sz="1800" dirty="0" err="1">
                          <a:latin typeface="Cabin" pitchFamily="2" charset="77"/>
                        </a:rPr>
                        <a:t>Nhat</a:t>
                      </a:r>
                      <a:r>
                        <a:rPr lang="en-US" sz="1800" dirty="0">
                          <a:latin typeface="Cabin" pitchFamily="2" charset="77"/>
                        </a:rPr>
                        <a:t> Tan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3162706808"/>
                  </a:ext>
                </a:extLst>
              </a:tr>
              <a:tr h="549161">
                <a:tc>
                  <a:txBody>
                    <a:bodyPr/>
                    <a:lstStyle/>
                    <a:p>
                      <a:pPr marL="0" lvl="0" indent="0" algn="l" rtl="0">
                        <a:spcBef>
                          <a:spcPts val="0"/>
                        </a:spcBef>
                        <a:spcAft>
                          <a:spcPts val="0"/>
                        </a:spcAft>
                        <a:buNone/>
                      </a:pPr>
                      <a:r>
                        <a:rPr lang="en-US" sz="1800" dirty="0">
                          <a:latin typeface="Cabin" pitchFamily="2" charset="77"/>
                        </a:rPr>
                        <a:t>4. Flowers are not part of any Vietnamese tradition.</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373969217"/>
                  </a:ext>
                </a:extLst>
              </a:tr>
              <a:tr h="764964">
                <a:tc>
                  <a:txBody>
                    <a:bodyPr/>
                    <a:lstStyle/>
                    <a:p>
                      <a:pPr marL="0" lvl="0" indent="0" algn="l" rtl="0">
                        <a:spcBef>
                          <a:spcPts val="0"/>
                        </a:spcBef>
                        <a:spcAft>
                          <a:spcPts val="0"/>
                        </a:spcAft>
                        <a:buNone/>
                      </a:pPr>
                      <a:r>
                        <a:rPr lang="en-US" sz="1800" dirty="0">
                          <a:latin typeface="Cabin" pitchFamily="2" charset="77"/>
                        </a:rPr>
                        <a:t>5. People decorate bamboo poles with small bells and lanterns for New Years.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val="419710042"/>
                  </a:ext>
                </a:extLst>
              </a:tr>
            </a:tbl>
          </a:graphicData>
        </a:graphic>
      </p:graphicFrame>
      <p:cxnSp>
        <p:nvCxnSpPr>
          <p:cNvPr id="4" name="Straight Connector 3">
            <a:extLst>
              <a:ext uri="{FF2B5EF4-FFF2-40B4-BE49-F238E27FC236}">
                <a16:creationId xmlns:a16="http://schemas.microsoft.com/office/drawing/2014/main" id="{5233A7BF-CF34-9B3F-57B4-F6B6533D6879}"/>
              </a:ext>
            </a:extLst>
          </p:cNvPr>
          <p:cNvCxnSpPr/>
          <p:nvPr/>
        </p:nvCxnSpPr>
        <p:spPr>
          <a:xfrm>
            <a:off x="808892" y="1903761"/>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9B0F287-D366-0A92-3412-BB25C165D379}"/>
              </a:ext>
            </a:extLst>
          </p:cNvPr>
          <p:cNvCxnSpPr/>
          <p:nvPr/>
        </p:nvCxnSpPr>
        <p:spPr>
          <a:xfrm>
            <a:off x="1800664" y="1910795"/>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B59294A-6ED9-BE05-46F4-65C41A44F77F}"/>
              </a:ext>
            </a:extLst>
          </p:cNvPr>
          <p:cNvCxnSpPr>
            <a:cxnSpLocks/>
          </p:cNvCxnSpPr>
          <p:nvPr/>
        </p:nvCxnSpPr>
        <p:spPr>
          <a:xfrm>
            <a:off x="2961249" y="1924863"/>
            <a:ext cx="21031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DB120C-903D-2499-DF7F-3D36ED35F401}"/>
              </a:ext>
            </a:extLst>
          </p:cNvPr>
          <p:cNvCxnSpPr>
            <a:cxnSpLocks/>
          </p:cNvCxnSpPr>
          <p:nvPr/>
        </p:nvCxnSpPr>
        <p:spPr>
          <a:xfrm>
            <a:off x="837027" y="2480537"/>
            <a:ext cx="12238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BE4A86-AC99-06B5-8D42-431518C05784}"/>
              </a:ext>
            </a:extLst>
          </p:cNvPr>
          <p:cNvCxnSpPr>
            <a:cxnSpLocks/>
          </p:cNvCxnSpPr>
          <p:nvPr/>
        </p:nvCxnSpPr>
        <p:spPr>
          <a:xfrm>
            <a:off x="2588454" y="2480537"/>
            <a:ext cx="135753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0F6A74-E970-90E8-5874-6F45A581BAFD}"/>
              </a:ext>
            </a:extLst>
          </p:cNvPr>
          <p:cNvCxnSpPr>
            <a:cxnSpLocks/>
          </p:cNvCxnSpPr>
          <p:nvPr/>
        </p:nvCxnSpPr>
        <p:spPr>
          <a:xfrm>
            <a:off x="4276577" y="2480537"/>
            <a:ext cx="11183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360342-8216-2601-D5F0-7AA54F590CDE}"/>
              </a:ext>
            </a:extLst>
          </p:cNvPr>
          <p:cNvCxnSpPr>
            <a:cxnSpLocks/>
          </p:cNvCxnSpPr>
          <p:nvPr/>
        </p:nvCxnSpPr>
        <p:spPr>
          <a:xfrm>
            <a:off x="865162" y="3015109"/>
            <a:ext cx="119575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0E83E71-980B-CD64-4DCB-64AF4C34695C}"/>
              </a:ext>
            </a:extLst>
          </p:cNvPr>
          <p:cNvCxnSpPr>
            <a:cxnSpLocks/>
          </p:cNvCxnSpPr>
          <p:nvPr/>
        </p:nvCxnSpPr>
        <p:spPr>
          <a:xfrm>
            <a:off x="3467685" y="3008075"/>
            <a:ext cx="13680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88A845A-019A-E062-78FD-75C0B4EBC40F}"/>
              </a:ext>
            </a:extLst>
          </p:cNvPr>
          <p:cNvCxnSpPr>
            <a:cxnSpLocks/>
          </p:cNvCxnSpPr>
          <p:nvPr/>
        </p:nvCxnSpPr>
        <p:spPr>
          <a:xfrm>
            <a:off x="5303519" y="3008075"/>
            <a:ext cx="59787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70665C-094F-9E74-6A34-BA57248B4F7E}"/>
              </a:ext>
            </a:extLst>
          </p:cNvPr>
          <p:cNvCxnSpPr>
            <a:cxnSpLocks/>
          </p:cNvCxnSpPr>
          <p:nvPr/>
        </p:nvCxnSpPr>
        <p:spPr>
          <a:xfrm>
            <a:off x="618978" y="3282395"/>
            <a:ext cx="8932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3F589A-F036-792F-DCCA-39F38BDD659C}"/>
              </a:ext>
            </a:extLst>
          </p:cNvPr>
          <p:cNvCxnSpPr>
            <a:cxnSpLocks/>
          </p:cNvCxnSpPr>
          <p:nvPr/>
        </p:nvCxnSpPr>
        <p:spPr>
          <a:xfrm>
            <a:off x="1828800" y="3289428"/>
            <a:ext cx="15615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FFFCBFE-D0D9-2D8B-6E10-5111BCADE016}"/>
              </a:ext>
            </a:extLst>
          </p:cNvPr>
          <p:cNvCxnSpPr>
            <a:cxnSpLocks/>
          </p:cNvCxnSpPr>
          <p:nvPr/>
        </p:nvCxnSpPr>
        <p:spPr>
          <a:xfrm>
            <a:off x="851095" y="3795865"/>
            <a:ext cx="7315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226B8B-63DA-8F66-7143-2BD7F0881B5A}"/>
              </a:ext>
            </a:extLst>
          </p:cNvPr>
          <p:cNvCxnSpPr>
            <a:cxnSpLocks/>
          </p:cNvCxnSpPr>
          <p:nvPr/>
        </p:nvCxnSpPr>
        <p:spPr>
          <a:xfrm>
            <a:off x="1969477" y="3802899"/>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52A33B-6E4C-D087-3091-5064A9E2EB8B}"/>
              </a:ext>
            </a:extLst>
          </p:cNvPr>
          <p:cNvCxnSpPr>
            <a:cxnSpLocks/>
          </p:cNvCxnSpPr>
          <p:nvPr/>
        </p:nvCxnSpPr>
        <p:spPr>
          <a:xfrm>
            <a:off x="2377440" y="3809933"/>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B9487F-04AE-A99C-8A3F-41572BFCC09E}"/>
              </a:ext>
            </a:extLst>
          </p:cNvPr>
          <p:cNvCxnSpPr>
            <a:cxnSpLocks/>
          </p:cNvCxnSpPr>
          <p:nvPr/>
        </p:nvCxnSpPr>
        <p:spPr>
          <a:xfrm>
            <a:off x="3509890" y="3809933"/>
            <a:ext cx="200464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8D07AF-DE89-DF71-AE09-046F01C0BF0B}"/>
              </a:ext>
            </a:extLst>
          </p:cNvPr>
          <p:cNvCxnSpPr>
            <a:cxnSpLocks/>
          </p:cNvCxnSpPr>
          <p:nvPr/>
        </p:nvCxnSpPr>
        <p:spPr>
          <a:xfrm>
            <a:off x="829995" y="4309336"/>
            <a:ext cx="6822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CD9BFF4-914A-99DC-99F3-477932A91577}"/>
              </a:ext>
            </a:extLst>
          </p:cNvPr>
          <p:cNvCxnSpPr>
            <a:cxnSpLocks/>
          </p:cNvCxnSpPr>
          <p:nvPr/>
        </p:nvCxnSpPr>
        <p:spPr>
          <a:xfrm>
            <a:off x="1575582" y="4316370"/>
            <a:ext cx="8018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36502B-E264-8903-6092-0B6E88F16522}"/>
              </a:ext>
            </a:extLst>
          </p:cNvPr>
          <p:cNvCxnSpPr>
            <a:cxnSpLocks/>
          </p:cNvCxnSpPr>
          <p:nvPr/>
        </p:nvCxnSpPr>
        <p:spPr>
          <a:xfrm>
            <a:off x="2461847" y="4323404"/>
            <a:ext cx="13856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72A17A-B880-2EF5-E4D9-EDC124F6F28B}"/>
              </a:ext>
            </a:extLst>
          </p:cNvPr>
          <p:cNvCxnSpPr>
            <a:cxnSpLocks/>
          </p:cNvCxnSpPr>
          <p:nvPr/>
        </p:nvCxnSpPr>
        <p:spPr>
          <a:xfrm>
            <a:off x="4368019" y="4316370"/>
            <a:ext cx="10269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B3868A-41F9-CF16-41BC-E736593B5701}"/>
              </a:ext>
            </a:extLst>
          </p:cNvPr>
          <p:cNvCxnSpPr>
            <a:cxnSpLocks/>
          </p:cNvCxnSpPr>
          <p:nvPr/>
        </p:nvCxnSpPr>
        <p:spPr>
          <a:xfrm>
            <a:off x="5852161" y="4323403"/>
            <a:ext cx="7807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12793E-D93C-78A7-EB75-9384E37A5393}"/>
              </a:ext>
            </a:extLst>
          </p:cNvPr>
          <p:cNvCxnSpPr>
            <a:cxnSpLocks/>
          </p:cNvCxnSpPr>
          <p:nvPr/>
        </p:nvCxnSpPr>
        <p:spPr>
          <a:xfrm>
            <a:off x="939019" y="4604757"/>
            <a:ext cx="10304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Freeform 9">
            <a:extLst>
              <a:ext uri="{FF2B5EF4-FFF2-40B4-BE49-F238E27FC236}">
                <a16:creationId xmlns:a16="http://schemas.microsoft.com/office/drawing/2014/main" id="{EF0E1876-EBBD-38FA-D7FA-C7C3CDCF313F}"/>
              </a:ext>
            </a:extLst>
          </p:cNvPr>
          <p:cNvSpPr/>
          <p:nvPr/>
        </p:nvSpPr>
        <p:spPr>
          <a:xfrm>
            <a:off x="8124075" y="1621705"/>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9">
            <a:extLst>
              <a:ext uri="{FF2B5EF4-FFF2-40B4-BE49-F238E27FC236}">
                <a16:creationId xmlns:a16="http://schemas.microsoft.com/office/drawing/2014/main" id="{83701C17-BE85-E669-1A1A-8612EA5AC38A}"/>
              </a:ext>
            </a:extLst>
          </p:cNvPr>
          <p:cNvSpPr/>
          <p:nvPr/>
        </p:nvSpPr>
        <p:spPr>
          <a:xfrm>
            <a:off x="7191013" y="2134889"/>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9">
            <a:extLst>
              <a:ext uri="{FF2B5EF4-FFF2-40B4-BE49-F238E27FC236}">
                <a16:creationId xmlns:a16="http://schemas.microsoft.com/office/drawing/2014/main" id="{00C353E1-8E2E-CBBC-9AE2-DC82005959A3}"/>
              </a:ext>
            </a:extLst>
          </p:cNvPr>
          <p:cNvSpPr/>
          <p:nvPr/>
        </p:nvSpPr>
        <p:spPr>
          <a:xfrm>
            <a:off x="7172352" y="2844015"/>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a:extLst>
              <a:ext uri="{FF2B5EF4-FFF2-40B4-BE49-F238E27FC236}">
                <a16:creationId xmlns:a16="http://schemas.microsoft.com/office/drawing/2014/main" id="{00641BC1-5F98-AE4C-B071-108542A3EEB0}"/>
              </a:ext>
            </a:extLst>
          </p:cNvPr>
          <p:cNvSpPr/>
          <p:nvPr/>
        </p:nvSpPr>
        <p:spPr>
          <a:xfrm>
            <a:off x="8105413" y="3478496"/>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9">
            <a:extLst>
              <a:ext uri="{FF2B5EF4-FFF2-40B4-BE49-F238E27FC236}">
                <a16:creationId xmlns:a16="http://schemas.microsoft.com/office/drawing/2014/main" id="{DEAFB99B-024B-0246-3548-02F28DD0F015}"/>
              </a:ext>
            </a:extLst>
          </p:cNvPr>
          <p:cNvSpPr/>
          <p:nvPr/>
        </p:nvSpPr>
        <p:spPr>
          <a:xfrm>
            <a:off x="7163022" y="4103647"/>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5179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strips(downLeft)">
                                      <p:cBhvr>
                                        <p:cTn id="34" dur="500"/>
                                        <p:tgtEl>
                                          <p:spTgt spid="9"/>
                                        </p:tgtEl>
                                      </p:cBhvr>
                                    </p:animEffect>
                                  </p:childTnLst>
                                </p:cTn>
                              </p:par>
                            </p:childTnLst>
                          </p:cTn>
                        </p:par>
                        <p:par>
                          <p:cTn id="35" fill="hold">
                            <p:stCondLst>
                              <p:cond delay="500"/>
                            </p:stCondLst>
                            <p:childTnLst>
                              <p:par>
                                <p:cTn id="36" presetID="26" presetClass="emph" presetSubtype="0" fill="hold" nodeType="afterEffect">
                                  <p:stCondLst>
                                    <p:cond delay="0"/>
                                  </p:stCondLst>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strips(downLeft)">
                                      <p:cBhvr>
                                        <p:cTn id="43" dur="500"/>
                                        <p:tgtEl>
                                          <p:spTgt spid="11"/>
                                        </p:tgtEl>
                                      </p:cBhvr>
                                    </p:animEffect>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36"/>
          <p:cNvSpPr txBox="1">
            <a:spLocks noGrp="1"/>
          </p:cNvSpPr>
          <p:nvPr>
            <p:ph type="title"/>
          </p:nvPr>
        </p:nvSpPr>
        <p:spPr>
          <a:xfrm>
            <a:off x="720000" y="445025"/>
            <a:ext cx="796127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300" dirty="0">
                <a:effectLst>
                  <a:glow rad="88900">
                    <a:schemeClr val="bg1"/>
                  </a:glow>
                </a:effectLst>
                <a:cs typeface="Arial" panose="020B0604020202020204" pitchFamily="34" charset="0"/>
              </a:rPr>
              <a:t>Exercise 3. Quickly find these phrases in the conversation</a:t>
            </a:r>
            <a:r>
              <a:rPr lang="en" sz="2300" dirty="0"/>
              <a:t>.</a:t>
            </a:r>
            <a:endParaRPr sz="2300" dirty="0"/>
          </a:p>
        </p:txBody>
      </p:sp>
      <p:grpSp>
        <p:nvGrpSpPr>
          <p:cNvPr id="1040" name="Google Shape;1040;p36"/>
          <p:cNvGrpSpPr/>
          <p:nvPr/>
        </p:nvGrpSpPr>
        <p:grpSpPr>
          <a:xfrm>
            <a:off x="536962" y="1299956"/>
            <a:ext cx="994189" cy="883950"/>
            <a:chOff x="3884766" y="2006648"/>
            <a:chExt cx="431158" cy="349817"/>
          </a:xfrm>
        </p:grpSpPr>
        <p:sp>
          <p:nvSpPr>
            <p:cNvPr id="1041" name="Google Shape;1041;p36"/>
            <p:cNvSpPr/>
            <p:nvPr/>
          </p:nvSpPr>
          <p:spPr>
            <a:xfrm>
              <a:off x="3924507" y="2221847"/>
              <a:ext cx="144278" cy="120873"/>
            </a:xfrm>
            <a:custGeom>
              <a:avLst/>
              <a:gdLst/>
              <a:ahLst/>
              <a:cxnLst/>
              <a:rect l="l" t="t" r="r" b="b"/>
              <a:pathLst>
                <a:path w="5511" h="4617" extrusionOk="0">
                  <a:moveTo>
                    <a:pt x="3443" y="603"/>
                  </a:moveTo>
                  <a:cubicBezTo>
                    <a:pt x="3643" y="603"/>
                    <a:pt x="3815" y="858"/>
                    <a:pt x="3637" y="1047"/>
                  </a:cubicBezTo>
                  <a:lnTo>
                    <a:pt x="1413" y="3276"/>
                  </a:lnTo>
                  <a:cubicBezTo>
                    <a:pt x="1356" y="3327"/>
                    <a:pt x="1295" y="3349"/>
                    <a:pt x="1235" y="3349"/>
                  </a:cubicBezTo>
                  <a:cubicBezTo>
                    <a:pt x="1032" y="3349"/>
                    <a:pt x="859" y="3095"/>
                    <a:pt x="1038" y="2902"/>
                  </a:cubicBezTo>
                  <a:lnTo>
                    <a:pt x="3267" y="677"/>
                  </a:lnTo>
                  <a:cubicBezTo>
                    <a:pt x="3323" y="625"/>
                    <a:pt x="3384" y="603"/>
                    <a:pt x="3443" y="603"/>
                  </a:cubicBezTo>
                  <a:close/>
                  <a:moveTo>
                    <a:pt x="2753" y="0"/>
                  </a:moveTo>
                  <a:cubicBezTo>
                    <a:pt x="1235" y="0"/>
                    <a:pt x="0" y="831"/>
                    <a:pt x="0" y="1859"/>
                  </a:cubicBezTo>
                  <a:cubicBezTo>
                    <a:pt x="0" y="2796"/>
                    <a:pt x="476" y="3666"/>
                    <a:pt x="1264" y="4170"/>
                  </a:cubicBezTo>
                  <a:lnTo>
                    <a:pt x="3522" y="1912"/>
                  </a:lnTo>
                  <a:cubicBezTo>
                    <a:pt x="3579" y="1860"/>
                    <a:pt x="3641" y="1837"/>
                    <a:pt x="3700" y="1837"/>
                  </a:cubicBezTo>
                  <a:cubicBezTo>
                    <a:pt x="3901" y="1837"/>
                    <a:pt x="4070" y="2093"/>
                    <a:pt x="3892" y="2282"/>
                  </a:cubicBezTo>
                  <a:lnTo>
                    <a:pt x="1754" y="4425"/>
                  </a:lnTo>
                  <a:cubicBezTo>
                    <a:pt x="2089" y="4555"/>
                    <a:pt x="2428" y="4616"/>
                    <a:pt x="2760" y="4616"/>
                  </a:cubicBezTo>
                  <a:cubicBezTo>
                    <a:pt x="4216" y="4616"/>
                    <a:pt x="5511" y="3440"/>
                    <a:pt x="5511" y="1859"/>
                  </a:cubicBezTo>
                  <a:cubicBezTo>
                    <a:pt x="5506" y="1542"/>
                    <a:pt x="5390" y="1235"/>
                    <a:pt x="5189" y="990"/>
                  </a:cubicBezTo>
                  <a:lnTo>
                    <a:pt x="4636" y="1537"/>
                  </a:lnTo>
                  <a:cubicBezTo>
                    <a:pt x="4579" y="1590"/>
                    <a:pt x="4516" y="1613"/>
                    <a:pt x="4457" y="1613"/>
                  </a:cubicBezTo>
                  <a:cubicBezTo>
                    <a:pt x="4256" y="1613"/>
                    <a:pt x="4089" y="1360"/>
                    <a:pt x="4266" y="1167"/>
                  </a:cubicBezTo>
                  <a:lnTo>
                    <a:pt x="4809" y="620"/>
                  </a:lnTo>
                  <a:cubicBezTo>
                    <a:pt x="4305" y="240"/>
                    <a:pt x="3570" y="0"/>
                    <a:pt x="27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36"/>
            <p:cNvSpPr/>
            <p:nvPr/>
          </p:nvSpPr>
          <p:spPr>
            <a:xfrm>
              <a:off x="4131513" y="2221847"/>
              <a:ext cx="144304" cy="120873"/>
            </a:xfrm>
            <a:custGeom>
              <a:avLst/>
              <a:gdLst/>
              <a:ahLst/>
              <a:cxnLst/>
              <a:rect l="l" t="t" r="r" b="b"/>
              <a:pathLst>
                <a:path w="5512" h="4617" extrusionOk="0">
                  <a:moveTo>
                    <a:pt x="3440" y="605"/>
                  </a:moveTo>
                  <a:cubicBezTo>
                    <a:pt x="3641" y="605"/>
                    <a:pt x="3811" y="859"/>
                    <a:pt x="3633" y="1052"/>
                  </a:cubicBezTo>
                  <a:lnTo>
                    <a:pt x="3637" y="1052"/>
                  </a:lnTo>
                  <a:lnTo>
                    <a:pt x="1408" y="3276"/>
                  </a:lnTo>
                  <a:cubicBezTo>
                    <a:pt x="1352" y="3329"/>
                    <a:pt x="1290" y="3351"/>
                    <a:pt x="1230" y="3351"/>
                  </a:cubicBezTo>
                  <a:cubicBezTo>
                    <a:pt x="1029" y="3351"/>
                    <a:pt x="860" y="3096"/>
                    <a:pt x="1038" y="2907"/>
                  </a:cubicBezTo>
                  <a:lnTo>
                    <a:pt x="3263" y="677"/>
                  </a:lnTo>
                  <a:cubicBezTo>
                    <a:pt x="3319" y="626"/>
                    <a:pt x="3381" y="605"/>
                    <a:pt x="3440" y="605"/>
                  </a:cubicBezTo>
                  <a:close/>
                  <a:moveTo>
                    <a:pt x="2754" y="0"/>
                  </a:moveTo>
                  <a:cubicBezTo>
                    <a:pt x="1235" y="0"/>
                    <a:pt x="1" y="831"/>
                    <a:pt x="1" y="1859"/>
                  </a:cubicBezTo>
                  <a:cubicBezTo>
                    <a:pt x="1" y="2796"/>
                    <a:pt x="476" y="3666"/>
                    <a:pt x="1264" y="4170"/>
                  </a:cubicBezTo>
                  <a:lnTo>
                    <a:pt x="3522" y="1912"/>
                  </a:lnTo>
                  <a:cubicBezTo>
                    <a:pt x="3581" y="1848"/>
                    <a:pt x="3649" y="1822"/>
                    <a:pt x="3713" y="1822"/>
                  </a:cubicBezTo>
                  <a:cubicBezTo>
                    <a:pt x="3920" y="1822"/>
                    <a:pt x="4097" y="2095"/>
                    <a:pt x="3892" y="2282"/>
                  </a:cubicBezTo>
                  <a:lnTo>
                    <a:pt x="1754" y="4425"/>
                  </a:lnTo>
                  <a:cubicBezTo>
                    <a:pt x="2089" y="4555"/>
                    <a:pt x="2429" y="4616"/>
                    <a:pt x="2760" y="4616"/>
                  </a:cubicBezTo>
                  <a:cubicBezTo>
                    <a:pt x="4217" y="4616"/>
                    <a:pt x="5511" y="3440"/>
                    <a:pt x="5511" y="1859"/>
                  </a:cubicBezTo>
                  <a:cubicBezTo>
                    <a:pt x="5506" y="1542"/>
                    <a:pt x="5391" y="1235"/>
                    <a:pt x="5189" y="990"/>
                  </a:cubicBezTo>
                  <a:lnTo>
                    <a:pt x="4637" y="1537"/>
                  </a:lnTo>
                  <a:cubicBezTo>
                    <a:pt x="4577" y="1602"/>
                    <a:pt x="4509" y="1628"/>
                    <a:pt x="4445" y="1628"/>
                  </a:cubicBezTo>
                  <a:cubicBezTo>
                    <a:pt x="4238" y="1628"/>
                    <a:pt x="4062" y="1358"/>
                    <a:pt x="4267" y="1167"/>
                  </a:cubicBezTo>
                  <a:lnTo>
                    <a:pt x="4810" y="620"/>
                  </a:lnTo>
                  <a:cubicBezTo>
                    <a:pt x="4305" y="240"/>
                    <a:pt x="3570" y="0"/>
                    <a:pt x="27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36"/>
            <p:cNvSpPr/>
            <p:nvPr/>
          </p:nvSpPr>
          <p:spPr>
            <a:xfrm>
              <a:off x="3898092" y="2259703"/>
              <a:ext cx="13849" cy="18745"/>
            </a:xfrm>
            <a:custGeom>
              <a:avLst/>
              <a:gdLst/>
              <a:ahLst/>
              <a:cxnLst/>
              <a:rect l="l" t="t" r="r" b="b"/>
              <a:pathLst>
                <a:path w="529" h="716" extrusionOk="0">
                  <a:moveTo>
                    <a:pt x="269" y="0"/>
                  </a:moveTo>
                  <a:cubicBezTo>
                    <a:pt x="121" y="0"/>
                    <a:pt x="0" y="120"/>
                    <a:pt x="0" y="264"/>
                  </a:cubicBezTo>
                  <a:lnTo>
                    <a:pt x="0" y="452"/>
                  </a:lnTo>
                  <a:cubicBezTo>
                    <a:pt x="0" y="596"/>
                    <a:pt x="121" y="716"/>
                    <a:pt x="269" y="716"/>
                  </a:cubicBezTo>
                  <a:lnTo>
                    <a:pt x="495" y="716"/>
                  </a:lnTo>
                  <a:cubicBezTo>
                    <a:pt x="490" y="615"/>
                    <a:pt x="486" y="514"/>
                    <a:pt x="486" y="413"/>
                  </a:cubicBezTo>
                  <a:cubicBezTo>
                    <a:pt x="481" y="274"/>
                    <a:pt x="500" y="135"/>
                    <a:pt x="5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36"/>
            <p:cNvSpPr/>
            <p:nvPr/>
          </p:nvSpPr>
          <p:spPr>
            <a:xfrm>
              <a:off x="4288226" y="2259703"/>
              <a:ext cx="13875" cy="18745"/>
            </a:xfrm>
            <a:custGeom>
              <a:avLst/>
              <a:gdLst/>
              <a:ahLst/>
              <a:cxnLst/>
              <a:rect l="l" t="t" r="r" b="b"/>
              <a:pathLst>
                <a:path w="530" h="716" extrusionOk="0">
                  <a:moveTo>
                    <a:pt x="1" y="0"/>
                  </a:moveTo>
                  <a:cubicBezTo>
                    <a:pt x="34" y="135"/>
                    <a:pt x="49" y="274"/>
                    <a:pt x="49" y="413"/>
                  </a:cubicBezTo>
                  <a:cubicBezTo>
                    <a:pt x="49" y="514"/>
                    <a:pt x="44" y="615"/>
                    <a:pt x="34" y="716"/>
                  </a:cubicBezTo>
                  <a:lnTo>
                    <a:pt x="265" y="716"/>
                  </a:lnTo>
                  <a:cubicBezTo>
                    <a:pt x="409" y="716"/>
                    <a:pt x="529" y="596"/>
                    <a:pt x="529" y="452"/>
                  </a:cubicBezTo>
                  <a:lnTo>
                    <a:pt x="529" y="264"/>
                  </a:lnTo>
                  <a:cubicBezTo>
                    <a:pt x="529" y="120"/>
                    <a:pt x="409" y="0"/>
                    <a:pt x="2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6"/>
            <p:cNvSpPr/>
            <p:nvPr/>
          </p:nvSpPr>
          <p:spPr>
            <a:xfrm>
              <a:off x="3946996" y="2237267"/>
              <a:ext cx="78016" cy="72309"/>
            </a:xfrm>
            <a:custGeom>
              <a:avLst/>
              <a:gdLst/>
              <a:ahLst/>
              <a:cxnLst/>
              <a:rect l="l" t="t" r="r" b="b"/>
              <a:pathLst>
                <a:path w="2980" h="2762" extrusionOk="0">
                  <a:moveTo>
                    <a:pt x="2595" y="0"/>
                  </a:moveTo>
                  <a:cubicBezTo>
                    <a:pt x="2532" y="0"/>
                    <a:pt x="2466" y="26"/>
                    <a:pt x="2408" y="88"/>
                  </a:cubicBezTo>
                  <a:lnTo>
                    <a:pt x="179" y="2318"/>
                  </a:lnTo>
                  <a:cubicBezTo>
                    <a:pt x="1" y="2507"/>
                    <a:pt x="172" y="2762"/>
                    <a:pt x="375" y="2762"/>
                  </a:cubicBezTo>
                  <a:cubicBezTo>
                    <a:pt x="435" y="2762"/>
                    <a:pt x="497" y="2740"/>
                    <a:pt x="554" y="2687"/>
                  </a:cubicBezTo>
                  <a:lnTo>
                    <a:pt x="2778" y="463"/>
                  </a:lnTo>
                  <a:cubicBezTo>
                    <a:pt x="2980" y="272"/>
                    <a:pt x="2800" y="0"/>
                    <a:pt x="25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6"/>
            <p:cNvSpPr/>
            <p:nvPr/>
          </p:nvSpPr>
          <p:spPr>
            <a:xfrm>
              <a:off x="3954693" y="2345338"/>
              <a:ext cx="1021" cy="654"/>
            </a:xfrm>
            <a:custGeom>
              <a:avLst/>
              <a:gdLst/>
              <a:ahLst/>
              <a:cxnLst/>
              <a:rect l="l" t="t" r="r" b="b"/>
              <a:pathLst>
                <a:path w="39" h="25" extrusionOk="0">
                  <a:moveTo>
                    <a:pt x="0" y="1"/>
                  </a:moveTo>
                  <a:lnTo>
                    <a:pt x="0" y="1"/>
                  </a:lnTo>
                  <a:cubicBezTo>
                    <a:pt x="10" y="10"/>
                    <a:pt x="24" y="20"/>
                    <a:pt x="39" y="2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6"/>
            <p:cNvSpPr/>
            <p:nvPr/>
          </p:nvSpPr>
          <p:spPr>
            <a:xfrm>
              <a:off x="3957442" y="2269809"/>
              <a:ext cx="71733" cy="67885"/>
            </a:xfrm>
            <a:custGeom>
              <a:avLst/>
              <a:gdLst/>
              <a:ahLst/>
              <a:cxnLst/>
              <a:rect l="l" t="t" r="r" b="b"/>
              <a:pathLst>
                <a:path w="2740" h="2593" extrusionOk="0">
                  <a:moveTo>
                    <a:pt x="2449" y="1"/>
                  </a:moveTo>
                  <a:cubicBezTo>
                    <a:pt x="2381" y="1"/>
                    <a:pt x="2314" y="27"/>
                    <a:pt x="2264" y="80"/>
                  </a:cubicBezTo>
                  <a:lnTo>
                    <a:pt x="1" y="2338"/>
                  </a:lnTo>
                  <a:cubicBezTo>
                    <a:pt x="160" y="2439"/>
                    <a:pt x="323" y="2525"/>
                    <a:pt x="496" y="2593"/>
                  </a:cubicBezTo>
                  <a:lnTo>
                    <a:pt x="2634" y="450"/>
                  </a:lnTo>
                  <a:cubicBezTo>
                    <a:pt x="2739" y="349"/>
                    <a:pt x="2739" y="181"/>
                    <a:pt x="2634" y="80"/>
                  </a:cubicBezTo>
                  <a:cubicBezTo>
                    <a:pt x="2583" y="27"/>
                    <a:pt x="2516" y="1"/>
                    <a:pt x="24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36"/>
            <p:cNvSpPr/>
            <p:nvPr/>
          </p:nvSpPr>
          <p:spPr>
            <a:xfrm>
              <a:off x="4033416" y="2238053"/>
              <a:ext cx="26939" cy="26128"/>
            </a:xfrm>
            <a:custGeom>
              <a:avLst/>
              <a:gdLst/>
              <a:ahLst/>
              <a:cxnLst/>
              <a:rect l="l" t="t" r="r" b="b"/>
              <a:pathLst>
                <a:path w="1029" h="998" extrusionOk="0">
                  <a:moveTo>
                    <a:pt x="649" y="1"/>
                  </a:moveTo>
                  <a:lnTo>
                    <a:pt x="106" y="548"/>
                  </a:lnTo>
                  <a:cubicBezTo>
                    <a:pt x="1" y="649"/>
                    <a:pt x="1" y="817"/>
                    <a:pt x="106" y="918"/>
                  </a:cubicBezTo>
                  <a:cubicBezTo>
                    <a:pt x="157" y="971"/>
                    <a:pt x="224" y="998"/>
                    <a:pt x="291" y="998"/>
                  </a:cubicBezTo>
                  <a:cubicBezTo>
                    <a:pt x="359" y="998"/>
                    <a:pt x="426" y="971"/>
                    <a:pt x="476" y="918"/>
                  </a:cubicBezTo>
                  <a:lnTo>
                    <a:pt x="1029" y="371"/>
                  </a:lnTo>
                  <a:cubicBezTo>
                    <a:pt x="918" y="231"/>
                    <a:pt x="788" y="106"/>
                    <a:pt x="6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36"/>
            <p:cNvSpPr/>
            <p:nvPr/>
          </p:nvSpPr>
          <p:spPr>
            <a:xfrm>
              <a:off x="4154028" y="2237267"/>
              <a:ext cx="78016" cy="72309"/>
            </a:xfrm>
            <a:custGeom>
              <a:avLst/>
              <a:gdLst/>
              <a:ahLst/>
              <a:cxnLst/>
              <a:rect l="l" t="t" r="r" b="b"/>
              <a:pathLst>
                <a:path w="2980" h="2762" extrusionOk="0">
                  <a:moveTo>
                    <a:pt x="2595" y="0"/>
                  </a:moveTo>
                  <a:cubicBezTo>
                    <a:pt x="2531" y="0"/>
                    <a:pt x="2465" y="26"/>
                    <a:pt x="2408" y="88"/>
                  </a:cubicBezTo>
                  <a:lnTo>
                    <a:pt x="178" y="2318"/>
                  </a:lnTo>
                  <a:cubicBezTo>
                    <a:pt x="0" y="2507"/>
                    <a:pt x="172" y="2762"/>
                    <a:pt x="374" y="2762"/>
                  </a:cubicBezTo>
                  <a:cubicBezTo>
                    <a:pt x="434" y="2762"/>
                    <a:pt x="496" y="2740"/>
                    <a:pt x="553" y="2687"/>
                  </a:cubicBezTo>
                  <a:lnTo>
                    <a:pt x="2777" y="463"/>
                  </a:lnTo>
                  <a:cubicBezTo>
                    <a:pt x="2979" y="272"/>
                    <a:pt x="2800" y="0"/>
                    <a:pt x="25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6"/>
            <p:cNvSpPr/>
            <p:nvPr/>
          </p:nvSpPr>
          <p:spPr>
            <a:xfrm>
              <a:off x="4161698" y="2345469"/>
              <a:ext cx="1047" cy="524"/>
            </a:xfrm>
            <a:custGeom>
              <a:avLst/>
              <a:gdLst/>
              <a:ahLst/>
              <a:cxnLst/>
              <a:rect l="l" t="t" r="r" b="b"/>
              <a:pathLst>
                <a:path w="40" h="20" extrusionOk="0">
                  <a:moveTo>
                    <a:pt x="1" y="0"/>
                  </a:moveTo>
                  <a:cubicBezTo>
                    <a:pt x="10" y="5"/>
                    <a:pt x="25" y="15"/>
                    <a:pt x="39" y="20"/>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6"/>
            <p:cNvSpPr/>
            <p:nvPr/>
          </p:nvSpPr>
          <p:spPr>
            <a:xfrm>
              <a:off x="4164473" y="2269809"/>
              <a:ext cx="71707" cy="67885"/>
            </a:xfrm>
            <a:custGeom>
              <a:avLst/>
              <a:gdLst/>
              <a:ahLst/>
              <a:cxnLst/>
              <a:rect l="l" t="t" r="r" b="b"/>
              <a:pathLst>
                <a:path w="2739" h="2593" extrusionOk="0">
                  <a:moveTo>
                    <a:pt x="2448" y="1"/>
                  </a:moveTo>
                  <a:cubicBezTo>
                    <a:pt x="2381" y="1"/>
                    <a:pt x="2314" y="27"/>
                    <a:pt x="2263" y="80"/>
                  </a:cubicBezTo>
                  <a:lnTo>
                    <a:pt x="0" y="2338"/>
                  </a:lnTo>
                  <a:cubicBezTo>
                    <a:pt x="159" y="2439"/>
                    <a:pt x="322" y="2525"/>
                    <a:pt x="495" y="2593"/>
                  </a:cubicBezTo>
                  <a:lnTo>
                    <a:pt x="2633" y="450"/>
                  </a:lnTo>
                  <a:cubicBezTo>
                    <a:pt x="2739" y="349"/>
                    <a:pt x="2739" y="181"/>
                    <a:pt x="2633" y="80"/>
                  </a:cubicBezTo>
                  <a:cubicBezTo>
                    <a:pt x="2583" y="27"/>
                    <a:pt x="2515" y="1"/>
                    <a:pt x="24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6"/>
            <p:cNvSpPr/>
            <p:nvPr/>
          </p:nvSpPr>
          <p:spPr>
            <a:xfrm>
              <a:off x="4240448" y="2238053"/>
              <a:ext cx="26939" cy="26128"/>
            </a:xfrm>
            <a:custGeom>
              <a:avLst/>
              <a:gdLst/>
              <a:ahLst/>
              <a:cxnLst/>
              <a:rect l="l" t="t" r="r" b="b"/>
              <a:pathLst>
                <a:path w="1029" h="998" extrusionOk="0">
                  <a:moveTo>
                    <a:pt x="649" y="1"/>
                  </a:moveTo>
                  <a:lnTo>
                    <a:pt x="106" y="548"/>
                  </a:lnTo>
                  <a:cubicBezTo>
                    <a:pt x="0" y="649"/>
                    <a:pt x="0" y="817"/>
                    <a:pt x="106" y="918"/>
                  </a:cubicBezTo>
                  <a:cubicBezTo>
                    <a:pt x="156" y="971"/>
                    <a:pt x="223" y="998"/>
                    <a:pt x="291" y="998"/>
                  </a:cubicBezTo>
                  <a:cubicBezTo>
                    <a:pt x="358" y="998"/>
                    <a:pt x="425" y="971"/>
                    <a:pt x="476" y="918"/>
                  </a:cubicBezTo>
                  <a:lnTo>
                    <a:pt x="1028" y="371"/>
                  </a:lnTo>
                  <a:cubicBezTo>
                    <a:pt x="918" y="231"/>
                    <a:pt x="788" y="106"/>
                    <a:pt x="6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6"/>
            <p:cNvSpPr/>
            <p:nvPr/>
          </p:nvSpPr>
          <p:spPr>
            <a:xfrm>
              <a:off x="3884766" y="2006648"/>
              <a:ext cx="431158" cy="349817"/>
            </a:xfrm>
            <a:custGeom>
              <a:avLst/>
              <a:gdLst/>
              <a:ahLst/>
              <a:cxnLst/>
              <a:rect l="l" t="t" r="r" b="b"/>
              <a:pathLst>
                <a:path w="16469" h="13362" extrusionOk="0">
                  <a:moveTo>
                    <a:pt x="1043" y="9666"/>
                  </a:moveTo>
                  <a:cubicBezTo>
                    <a:pt x="1009" y="9801"/>
                    <a:pt x="990" y="9940"/>
                    <a:pt x="995" y="10079"/>
                  </a:cubicBezTo>
                  <a:cubicBezTo>
                    <a:pt x="995" y="10180"/>
                    <a:pt x="999" y="10281"/>
                    <a:pt x="1009" y="10382"/>
                  </a:cubicBezTo>
                  <a:lnTo>
                    <a:pt x="778" y="10382"/>
                  </a:lnTo>
                  <a:cubicBezTo>
                    <a:pt x="630" y="10382"/>
                    <a:pt x="509" y="10262"/>
                    <a:pt x="509" y="10118"/>
                  </a:cubicBezTo>
                  <a:lnTo>
                    <a:pt x="509" y="9930"/>
                  </a:lnTo>
                  <a:cubicBezTo>
                    <a:pt x="509" y="9786"/>
                    <a:pt x="630" y="9666"/>
                    <a:pt x="778" y="9666"/>
                  </a:cubicBezTo>
                  <a:close/>
                  <a:moveTo>
                    <a:pt x="15676" y="9666"/>
                  </a:moveTo>
                  <a:cubicBezTo>
                    <a:pt x="15820" y="9666"/>
                    <a:pt x="15940" y="9786"/>
                    <a:pt x="15940" y="9930"/>
                  </a:cubicBezTo>
                  <a:lnTo>
                    <a:pt x="15940" y="10118"/>
                  </a:lnTo>
                  <a:cubicBezTo>
                    <a:pt x="15940" y="10262"/>
                    <a:pt x="15820" y="10382"/>
                    <a:pt x="15676" y="10382"/>
                  </a:cubicBezTo>
                  <a:lnTo>
                    <a:pt x="15445" y="10382"/>
                  </a:lnTo>
                  <a:cubicBezTo>
                    <a:pt x="15455" y="10281"/>
                    <a:pt x="15460" y="10180"/>
                    <a:pt x="15460" y="10079"/>
                  </a:cubicBezTo>
                  <a:cubicBezTo>
                    <a:pt x="15460" y="9940"/>
                    <a:pt x="15445" y="9801"/>
                    <a:pt x="15412" y="9666"/>
                  </a:cubicBezTo>
                  <a:close/>
                  <a:moveTo>
                    <a:pt x="4271" y="8220"/>
                  </a:moveTo>
                  <a:cubicBezTo>
                    <a:pt x="5088" y="8220"/>
                    <a:pt x="5823" y="8460"/>
                    <a:pt x="6327" y="8840"/>
                  </a:cubicBezTo>
                  <a:cubicBezTo>
                    <a:pt x="6466" y="8945"/>
                    <a:pt x="6596" y="9070"/>
                    <a:pt x="6707" y="9210"/>
                  </a:cubicBezTo>
                  <a:cubicBezTo>
                    <a:pt x="6908" y="9455"/>
                    <a:pt x="7024" y="9762"/>
                    <a:pt x="7029" y="10079"/>
                  </a:cubicBezTo>
                  <a:cubicBezTo>
                    <a:pt x="7024" y="11602"/>
                    <a:pt x="5794" y="12832"/>
                    <a:pt x="4271" y="12832"/>
                  </a:cubicBezTo>
                  <a:cubicBezTo>
                    <a:pt x="2753" y="12832"/>
                    <a:pt x="1518" y="11597"/>
                    <a:pt x="1518" y="10079"/>
                  </a:cubicBezTo>
                  <a:cubicBezTo>
                    <a:pt x="1518" y="9051"/>
                    <a:pt x="2753" y="8220"/>
                    <a:pt x="4271" y="8220"/>
                  </a:cubicBezTo>
                  <a:close/>
                  <a:moveTo>
                    <a:pt x="12179" y="8220"/>
                  </a:moveTo>
                  <a:cubicBezTo>
                    <a:pt x="12995" y="8220"/>
                    <a:pt x="13730" y="8460"/>
                    <a:pt x="14235" y="8840"/>
                  </a:cubicBezTo>
                  <a:cubicBezTo>
                    <a:pt x="14374" y="8945"/>
                    <a:pt x="14504" y="9070"/>
                    <a:pt x="14614" y="9210"/>
                  </a:cubicBezTo>
                  <a:cubicBezTo>
                    <a:pt x="14816" y="9455"/>
                    <a:pt x="14926" y="9762"/>
                    <a:pt x="14931" y="10079"/>
                  </a:cubicBezTo>
                  <a:cubicBezTo>
                    <a:pt x="14935" y="11660"/>
                    <a:pt x="13638" y="12836"/>
                    <a:pt x="12181" y="12836"/>
                  </a:cubicBezTo>
                  <a:cubicBezTo>
                    <a:pt x="11849" y="12836"/>
                    <a:pt x="11509" y="12775"/>
                    <a:pt x="11174" y="12645"/>
                  </a:cubicBezTo>
                  <a:cubicBezTo>
                    <a:pt x="10122" y="12227"/>
                    <a:pt x="9426" y="11213"/>
                    <a:pt x="9426" y="10079"/>
                  </a:cubicBezTo>
                  <a:cubicBezTo>
                    <a:pt x="9426" y="9051"/>
                    <a:pt x="10660" y="8220"/>
                    <a:pt x="12179" y="8220"/>
                  </a:cubicBezTo>
                  <a:close/>
                  <a:moveTo>
                    <a:pt x="3603" y="0"/>
                  </a:moveTo>
                  <a:cubicBezTo>
                    <a:pt x="2921" y="0"/>
                    <a:pt x="2325" y="462"/>
                    <a:pt x="2162" y="1125"/>
                  </a:cubicBezTo>
                  <a:lnTo>
                    <a:pt x="19" y="9743"/>
                  </a:lnTo>
                  <a:lnTo>
                    <a:pt x="19" y="9748"/>
                  </a:lnTo>
                  <a:cubicBezTo>
                    <a:pt x="5" y="9805"/>
                    <a:pt x="0" y="9868"/>
                    <a:pt x="0" y="9930"/>
                  </a:cubicBezTo>
                  <a:lnTo>
                    <a:pt x="0" y="10118"/>
                  </a:lnTo>
                  <a:cubicBezTo>
                    <a:pt x="0" y="10550"/>
                    <a:pt x="346" y="10901"/>
                    <a:pt x="778" y="10910"/>
                  </a:cubicBezTo>
                  <a:lnTo>
                    <a:pt x="1100" y="10910"/>
                  </a:lnTo>
                  <a:cubicBezTo>
                    <a:pt x="1326" y="11770"/>
                    <a:pt x="1893" y="12500"/>
                    <a:pt x="2671" y="12938"/>
                  </a:cubicBezTo>
                  <a:lnTo>
                    <a:pt x="2710" y="12962"/>
                  </a:lnTo>
                  <a:cubicBezTo>
                    <a:pt x="3216" y="13236"/>
                    <a:pt x="3749" y="13361"/>
                    <a:pt x="4268" y="13361"/>
                  </a:cubicBezTo>
                  <a:cubicBezTo>
                    <a:pt x="5944" y="13361"/>
                    <a:pt x="7483" y="12055"/>
                    <a:pt x="7552" y="10199"/>
                  </a:cubicBezTo>
                  <a:cubicBezTo>
                    <a:pt x="7752" y="10050"/>
                    <a:pt x="7988" y="9976"/>
                    <a:pt x="8225" y="9976"/>
                  </a:cubicBezTo>
                  <a:cubicBezTo>
                    <a:pt x="8463" y="9976"/>
                    <a:pt x="8700" y="10050"/>
                    <a:pt x="8902" y="10199"/>
                  </a:cubicBezTo>
                  <a:cubicBezTo>
                    <a:pt x="8945" y="11343"/>
                    <a:pt x="9580" y="12380"/>
                    <a:pt x="10579" y="12938"/>
                  </a:cubicBezTo>
                  <a:lnTo>
                    <a:pt x="10617" y="12962"/>
                  </a:lnTo>
                  <a:cubicBezTo>
                    <a:pt x="11119" y="13233"/>
                    <a:pt x="11653" y="13360"/>
                    <a:pt x="12177" y="13360"/>
                  </a:cubicBezTo>
                  <a:cubicBezTo>
                    <a:pt x="13608" y="13360"/>
                    <a:pt x="14960" y="12416"/>
                    <a:pt x="15354" y="10910"/>
                  </a:cubicBezTo>
                  <a:lnTo>
                    <a:pt x="15676" y="10910"/>
                  </a:lnTo>
                  <a:cubicBezTo>
                    <a:pt x="16113" y="10906"/>
                    <a:pt x="16469" y="10555"/>
                    <a:pt x="16469" y="10118"/>
                  </a:cubicBezTo>
                  <a:lnTo>
                    <a:pt x="16469" y="9930"/>
                  </a:lnTo>
                  <a:cubicBezTo>
                    <a:pt x="16469" y="9868"/>
                    <a:pt x="16459" y="9805"/>
                    <a:pt x="16445" y="9743"/>
                  </a:cubicBezTo>
                  <a:lnTo>
                    <a:pt x="16445" y="9738"/>
                  </a:lnTo>
                  <a:lnTo>
                    <a:pt x="14302" y="1125"/>
                  </a:lnTo>
                  <a:cubicBezTo>
                    <a:pt x="14139" y="462"/>
                    <a:pt x="13543" y="0"/>
                    <a:pt x="12861" y="0"/>
                  </a:cubicBezTo>
                  <a:cubicBezTo>
                    <a:pt x="12510" y="0"/>
                    <a:pt x="12510" y="524"/>
                    <a:pt x="12861" y="524"/>
                  </a:cubicBezTo>
                  <a:cubicBezTo>
                    <a:pt x="13303" y="524"/>
                    <a:pt x="13687" y="827"/>
                    <a:pt x="13793" y="1254"/>
                  </a:cubicBezTo>
                  <a:lnTo>
                    <a:pt x="15753" y="9142"/>
                  </a:lnTo>
                  <a:lnTo>
                    <a:pt x="15200" y="9142"/>
                  </a:lnTo>
                  <a:cubicBezTo>
                    <a:pt x="15013" y="8830"/>
                    <a:pt x="14763" y="8566"/>
                    <a:pt x="14465" y="8359"/>
                  </a:cubicBezTo>
                  <a:cubicBezTo>
                    <a:pt x="13850" y="7927"/>
                    <a:pt x="13038" y="7692"/>
                    <a:pt x="12183" y="7692"/>
                  </a:cubicBezTo>
                  <a:cubicBezTo>
                    <a:pt x="11328" y="7692"/>
                    <a:pt x="10512" y="7932"/>
                    <a:pt x="9901" y="8359"/>
                  </a:cubicBezTo>
                  <a:cubicBezTo>
                    <a:pt x="9411" y="8705"/>
                    <a:pt x="9090" y="9142"/>
                    <a:pt x="8965" y="9623"/>
                  </a:cubicBezTo>
                  <a:cubicBezTo>
                    <a:pt x="8734" y="9510"/>
                    <a:pt x="8483" y="9454"/>
                    <a:pt x="8232" y="9454"/>
                  </a:cubicBezTo>
                  <a:cubicBezTo>
                    <a:pt x="7981" y="9454"/>
                    <a:pt x="7730" y="9510"/>
                    <a:pt x="7499" y="9623"/>
                  </a:cubicBezTo>
                  <a:cubicBezTo>
                    <a:pt x="7374" y="9142"/>
                    <a:pt x="7053" y="8705"/>
                    <a:pt x="6563" y="8359"/>
                  </a:cubicBezTo>
                  <a:cubicBezTo>
                    <a:pt x="5948" y="7927"/>
                    <a:pt x="5141" y="7692"/>
                    <a:pt x="4281" y="7692"/>
                  </a:cubicBezTo>
                  <a:cubicBezTo>
                    <a:pt x="3426" y="7692"/>
                    <a:pt x="2609" y="7932"/>
                    <a:pt x="1999" y="8359"/>
                  </a:cubicBezTo>
                  <a:cubicBezTo>
                    <a:pt x="1701" y="8566"/>
                    <a:pt x="1451" y="8830"/>
                    <a:pt x="1264" y="9142"/>
                  </a:cubicBezTo>
                  <a:lnTo>
                    <a:pt x="711" y="9142"/>
                  </a:lnTo>
                  <a:lnTo>
                    <a:pt x="2671" y="1254"/>
                  </a:lnTo>
                  <a:cubicBezTo>
                    <a:pt x="2777" y="827"/>
                    <a:pt x="3161" y="524"/>
                    <a:pt x="3603" y="524"/>
                  </a:cubicBezTo>
                  <a:cubicBezTo>
                    <a:pt x="3954" y="524"/>
                    <a:pt x="3954" y="0"/>
                    <a:pt x="36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3" name="Google Shape;1073;p36"/>
          <p:cNvGrpSpPr/>
          <p:nvPr/>
        </p:nvGrpSpPr>
        <p:grpSpPr>
          <a:xfrm>
            <a:off x="574368" y="3682175"/>
            <a:ext cx="1034675" cy="1165774"/>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0" name="Google Shape;1100;p36"/>
          <p:cNvGrpSpPr/>
          <p:nvPr/>
        </p:nvGrpSpPr>
        <p:grpSpPr>
          <a:xfrm rot="-1021041">
            <a:off x="7966858" y="1370134"/>
            <a:ext cx="927840" cy="670917"/>
            <a:chOff x="5131350" y="539500"/>
            <a:chExt cx="3299425" cy="2385800"/>
          </a:xfrm>
        </p:grpSpPr>
        <p:sp>
          <p:nvSpPr>
            <p:cNvPr id="1101" name="Google Shape;1101;p36"/>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36"/>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36"/>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36"/>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36"/>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36"/>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36"/>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36"/>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36"/>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36"/>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36"/>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36"/>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36"/>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36"/>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36"/>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36"/>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36"/>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36"/>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36"/>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36"/>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36"/>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36"/>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36"/>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36"/>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36"/>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36"/>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36"/>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36"/>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36"/>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36"/>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36"/>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36"/>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36"/>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36"/>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36"/>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36"/>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36"/>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36"/>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36"/>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 name="Picture 9">
            <a:extLst>
              <a:ext uri="{FF2B5EF4-FFF2-40B4-BE49-F238E27FC236}">
                <a16:creationId xmlns:a16="http://schemas.microsoft.com/office/drawing/2014/main" id="{81932A5B-1185-94E9-478D-2B4D37D09CA2}"/>
              </a:ext>
            </a:extLst>
          </p:cNvPr>
          <p:cNvPicPr>
            <a:picLocks noChangeAspect="1"/>
          </p:cNvPicPr>
          <p:nvPr/>
        </p:nvPicPr>
        <p:blipFill rotWithShape="1">
          <a:blip r:embed="rId3"/>
          <a:srcRect b="81877"/>
          <a:stretch/>
        </p:blipFill>
        <p:spPr>
          <a:xfrm>
            <a:off x="1644767" y="1380806"/>
            <a:ext cx="2932590" cy="568155"/>
          </a:xfrm>
          <a:prstGeom prst="rect">
            <a:avLst/>
          </a:prstGeom>
        </p:spPr>
      </p:pic>
      <p:pic>
        <p:nvPicPr>
          <p:cNvPr id="11" name="Picture 10">
            <a:extLst>
              <a:ext uri="{FF2B5EF4-FFF2-40B4-BE49-F238E27FC236}">
                <a16:creationId xmlns:a16="http://schemas.microsoft.com/office/drawing/2014/main" id="{E9A0CFC5-59CD-5177-9B47-A3AD818FBD2F}"/>
              </a:ext>
            </a:extLst>
          </p:cNvPr>
          <p:cNvPicPr>
            <a:picLocks noChangeAspect="1"/>
          </p:cNvPicPr>
          <p:nvPr/>
        </p:nvPicPr>
        <p:blipFill rotWithShape="1">
          <a:blip r:embed="rId3"/>
          <a:srcRect t="21838" b="62125"/>
          <a:stretch/>
        </p:blipFill>
        <p:spPr>
          <a:xfrm>
            <a:off x="4792774" y="1362386"/>
            <a:ext cx="2932590" cy="546736"/>
          </a:xfrm>
          <a:prstGeom prst="rect">
            <a:avLst/>
          </a:prstGeom>
        </p:spPr>
      </p:pic>
      <p:pic>
        <p:nvPicPr>
          <p:cNvPr id="12" name="Picture 11">
            <a:extLst>
              <a:ext uri="{FF2B5EF4-FFF2-40B4-BE49-F238E27FC236}">
                <a16:creationId xmlns:a16="http://schemas.microsoft.com/office/drawing/2014/main" id="{DCD37898-94D3-3467-6049-C056A90BE819}"/>
              </a:ext>
            </a:extLst>
          </p:cNvPr>
          <p:cNvPicPr>
            <a:picLocks noChangeAspect="1"/>
          </p:cNvPicPr>
          <p:nvPr/>
        </p:nvPicPr>
        <p:blipFill rotWithShape="1">
          <a:blip r:embed="rId3"/>
          <a:srcRect l="227" t="42242" r="-227" b="41526"/>
          <a:stretch/>
        </p:blipFill>
        <p:spPr>
          <a:xfrm>
            <a:off x="1644767" y="2276826"/>
            <a:ext cx="2932590" cy="553404"/>
          </a:xfrm>
          <a:prstGeom prst="rect">
            <a:avLst/>
          </a:prstGeom>
        </p:spPr>
      </p:pic>
      <p:pic>
        <p:nvPicPr>
          <p:cNvPr id="13" name="Picture 12">
            <a:extLst>
              <a:ext uri="{FF2B5EF4-FFF2-40B4-BE49-F238E27FC236}">
                <a16:creationId xmlns:a16="http://schemas.microsoft.com/office/drawing/2014/main" id="{BDF2686D-FF2F-9FC5-41CF-EB32C9FF4ED1}"/>
              </a:ext>
            </a:extLst>
          </p:cNvPr>
          <p:cNvPicPr>
            <a:picLocks noChangeAspect="1"/>
          </p:cNvPicPr>
          <p:nvPr/>
        </p:nvPicPr>
        <p:blipFill rotWithShape="1">
          <a:blip r:embed="rId3"/>
          <a:srcRect t="61343" b="19491"/>
          <a:stretch/>
        </p:blipFill>
        <p:spPr>
          <a:xfrm>
            <a:off x="4792774" y="2265937"/>
            <a:ext cx="2932590" cy="653415"/>
          </a:xfrm>
          <a:prstGeom prst="rect">
            <a:avLst/>
          </a:prstGeom>
        </p:spPr>
      </p:pic>
      <p:pic>
        <p:nvPicPr>
          <p:cNvPr id="14" name="Picture 13">
            <a:extLst>
              <a:ext uri="{FF2B5EF4-FFF2-40B4-BE49-F238E27FC236}">
                <a16:creationId xmlns:a16="http://schemas.microsoft.com/office/drawing/2014/main" id="{BA06FE83-D2FB-42DF-6944-D0895329F3CA}"/>
              </a:ext>
            </a:extLst>
          </p:cNvPr>
          <p:cNvPicPr>
            <a:picLocks noChangeAspect="1"/>
          </p:cNvPicPr>
          <p:nvPr/>
        </p:nvPicPr>
        <p:blipFill rotWithShape="1">
          <a:blip r:embed="rId3"/>
          <a:srcRect t="82790"/>
          <a:stretch/>
        </p:blipFill>
        <p:spPr>
          <a:xfrm>
            <a:off x="3111062" y="3154032"/>
            <a:ext cx="2932590" cy="586740"/>
          </a:xfrm>
          <a:prstGeom prst="rect">
            <a:avLst/>
          </a:prstGeom>
        </p:spPr>
      </p:pic>
      <p:sp>
        <p:nvSpPr>
          <p:cNvPr id="15" name="TextBox 14">
            <a:extLst>
              <a:ext uri="{FF2B5EF4-FFF2-40B4-BE49-F238E27FC236}">
                <a16:creationId xmlns:a16="http://schemas.microsoft.com/office/drawing/2014/main" id="{E1C18CA7-1C6C-4F20-5874-155064B5ED64}"/>
              </a:ext>
            </a:extLst>
          </p:cNvPr>
          <p:cNvSpPr txBox="1"/>
          <p:nvPr/>
        </p:nvSpPr>
        <p:spPr>
          <a:xfrm>
            <a:off x="1617050" y="4647894"/>
            <a:ext cx="3933014" cy="400110"/>
          </a:xfrm>
          <a:prstGeom prst="rect">
            <a:avLst/>
          </a:prstGeom>
          <a:noFill/>
        </p:spPr>
        <p:txBody>
          <a:bodyPr wrap="square" rtlCol="0">
            <a:spAutoFit/>
          </a:bodyPr>
          <a:lstStyle/>
          <a:p>
            <a:r>
              <a:rPr lang="en-US" sz="2000" b="1" i="1" dirty="0">
                <a:solidFill>
                  <a:srgbClr val="C00000"/>
                </a:solidFill>
                <a:latin typeface="Cabin" pitchFamily="2" charset="77"/>
              </a:rPr>
              <a:t>S</a:t>
            </a:r>
            <a:r>
              <a:rPr lang="en-VN" sz="2000" b="1" i="1" dirty="0">
                <a:solidFill>
                  <a:srgbClr val="C00000"/>
                </a:solidFill>
                <a:latin typeface="Cabin" pitchFamily="2" charset="77"/>
              </a:rPr>
              <a:t>ay BINGO when you’re finished.</a:t>
            </a:r>
          </a:p>
        </p:txBody>
      </p:sp>
    </p:spTree>
    <p:extLst>
      <p:ext uri="{BB962C8B-B14F-4D97-AF65-F5344CB8AC3E}">
        <p14:creationId xmlns:p14="http://schemas.microsoft.com/office/powerpoint/2010/main" val="2719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35;p36">
            <a:extLst>
              <a:ext uri="{FF2B5EF4-FFF2-40B4-BE49-F238E27FC236}">
                <a16:creationId xmlns:a16="http://schemas.microsoft.com/office/drawing/2014/main" id="{0A4D342C-E426-1F47-C382-CC8C57698084}"/>
              </a:ext>
            </a:extLst>
          </p:cNvPr>
          <p:cNvSpPr txBox="1">
            <a:spLocks noGrp="1"/>
          </p:cNvSpPr>
          <p:nvPr>
            <p:ph type="title"/>
          </p:nvPr>
        </p:nvSpPr>
        <p:spPr>
          <a:xfrm>
            <a:off x="720000" y="237635"/>
            <a:ext cx="7704000" cy="572700"/>
          </a:xfrm>
          <a:prstGeom prst="rect">
            <a:avLst/>
          </a:prstGeom>
        </p:spPr>
        <p:txBody>
          <a:bodyPr spcFirstLastPara="1" wrap="square" lIns="91425" tIns="91425" rIns="91425" bIns="91425" anchor="t" anchorCtr="0">
            <a:noAutofit/>
          </a:bodyPr>
          <a:lstStyle/>
          <a:p>
            <a:pPr algn="ctr"/>
            <a:r>
              <a:rPr lang="en" sz="2200" dirty="0">
                <a:effectLst>
                  <a:glow rad="88900">
                    <a:schemeClr val="bg1"/>
                  </a:glow>
                </a:effectLst>
                <a:cs typeface="Arial" panose="020B0604020202020204" pitchFamily="34" charset="0"/>
              </a:rPr>
              <a:t>Exercise 3. </a:t>
            </a:r>
            <a:r>
              <a:rPr lang="en-US" sz="2200" dirty="0">
                <a:effectLst>
                  <a:glow rad="88900">
                    <a:schemeClr val="bg1"/>
                  </a:glow>
                </a:effectLst>
                <a:cs typeface="Arial" panose="020B0604020202020204" pitchFamily="34" charset="0"/>
              </a:rPr>
              <a:t>Match the phrases with the correct pictures</a:t>
            </a:r>
            <a:r>
              <a:rPr lang="en" sz="2300" dirty="0"/>
              <a:t>.</a:t>
            </a:r>
            <a:endParaRPr sz="2300" dirty="0"/>
          </a:p>
        </p:txBody>
      </p:sp>
      <p:pic>
        <p:nvPicPr>
          <p:cNvPr id="10" name="Picture 9">
            <a:extLst>
              <a:ext uri="{FF2B5EF4-FFF2-40B4-BE49-F238E27FC236}">
                <a16:creationId xmlns:a16="http://schemas.microsoft.com/office/drawing/2014/main" id="{43F50574-EBD5-C72B-D077-0A2679047521}"/>
              </a:ext>
            </a:extLst>
          </p:cNvPr>
          <p:cNvPicPr>
            <a:picLocks noChangeAspect="1"/>
          </p:cNvPicPr>
          <p:nvPr/>
        </p:nvPicPr>
        <p:blipFill rotWithShape="1">
          <a:blip r:embed="rId2"/>
          <a:srcRect r="54030"/>
          <a:stretch/>
        </p:blipFill>
        <p:spPr>
          <a:xfrm>
            <a:off x="283627" y="762974"/>
            <a:ext cx="2171046" cy="1513602"/>
          </a:xfrm>
          <a:prstGeom prst="rect">
            <a:avLst/>
          </a:prstGeom>
        </p:spPr>
      </p:pic>
      <p:pic>
        <p:nvPicPr>
          <p:cNvPr id="11" name="Picture 10">
            <a:extLst>
              <a:ext uri="{FF2B5EF4-FFF2-40B4-BE49-F238E27FC236}">
                <a16:creationId xmlns:a16="http://schemas.microsoft.com/office/drawing/2014/main" id="{DEF2EDCD-37CF-1C1D-E3DF-E13A9ABEBBB0}"/>
              </a:ext>
            </a:extLst>
          </p:cNvPr>
          <p:cNvPicPr>
            <a:picLocks noChangeAspect="1"/>
          </p:cNvPicPr>
          <p:nvPr/>
        </p:nvPicPr>
        <p:blipFill rotWithShape="1">
          <a:blip r:embed="rId2"/>
          <a:srcRect l="51896"/>
          <a:stretch/>
        </p:blipFill>
        <p:spPr>
          <a:xfrm>
            <a:off x="3436098" y="755485"/>
            <a:ext cx="2271802" cy="1513602"/>
          </a:xfrm>
          <a:prstGeom prst="rect">
            <a:avLst/>
          </a:prstGeom>
        </p:spPr>
      </p:pic>
      <p:pic>
        <p:nvPicPr>
          <p:cNvPr id="12" name="Picture 11">
            <a:extLst>
              <a:ext uri="{FF2B5EF4-FFF2-40B4-BE49-F238E27FC236}">
                <a16:creationId xmlns:a16="http://schemas.microsoft.com/office/drawing/2014/main" id="{99E68FB7-9B92-6215-19C2-3CA45364F487}"/>
              </a:ext>
            </a:extLst>
          </p:cNvPr>
          <p:cNvPicPr>
            <a:picLocks noChangeAspect="1"/>
          </p:cNvPicPr>
          <p:nvPr/>
        </p:nvPicPr>
        <p:blipFill rotWithShape="1">
          <a:blip r:embed="rId3"/>
          <a:srcRect b="68685"/>
          <a:stretch/>
        </p:blipFill>
        <p:spPr>
          <a:xfrm>
            <a:off x="6667986" y="776521"/>
            <a:ext cx="2299510" cy="1508564"/>
          </a:xfrm>
          <a:prstGeom prst="rect">
            <a:avLst/>
          </a:prstGeom>
        </p:spPr>
      </p:pic>
      <p:pic>
        <p:nvPicPr>
          <p:cNvPr id="13" name="Picture 12">
            <a:extLst>
              <a:ext uri="{FF2B5EF4-FFF2-40B4-BE49-F238E27FC236}">
                <a16:creationId xmlns:a16="http://schemas.microsoft.com/office/drawing/2014/main" id="{125763B3-9E04-167E-0A41-92F793A14E63}"/>
              </a:ext>
            </a:extLst>
          </p:cNvPr>
          <p:cNvPicPr>
            <a:picLocks noChangeAspect="1"/>
          </p:cNvPicPr>
          <p:nvPr/>
        </p:nvPicPr>
        <p:blipFill rotWithShape="1">
          <a:blip r:embed="rId3"/>
          <a:srcRect t="34337" b="33593"/>
          <a:stretch/>
        </p:blipFill>
        <p:spPr>
          <a:xfrm>
            <a:off x="1517992" y="2953577"/>
            <a:ext cx="2299511" cy="1544949"/>
          </a:xfrm>
          <a:prstGeom prst="rect">
            <a:avLst/>
          </a:prstGeom>
        </p:spPr>
      </p:pic>
      <p:pic>
        <p:nvPicPr>
          <p:cNvPr id="14" name="Picture 13">
            <a:extLst>
              <a:ext uri="{FF2B5EF4-FFF2-40B4-BE49-F238E27FC236}">
                <a16:creationId xmlns:a16="http://schemas.microsoft.com/office/drawing/2014/main" id="{DDB436E1-A4F8-62E0-86DC-2077973F9828}"/>
              </a:ext>
            </a:extLst>
          </p:cNvPr>
          <p:cNvPicPr>
            <a:picLocks noChangeAspect="1"/>
          </p:cNvPicPr>
          <p:nvPr/>
        </p:nvPicPr>
        <p:blipFill rotWithShape="1">
          <a:blip r:embed="rId3"/>
          <a:srcRect t="68871"/>
          <a:stretch/>
        </p:blipFill>
        <p:spPr>
          <a:xfrm>
            <a:off x="5326497" y="2998918"/>
            <a:ext cx="2299511" cy="1499608"/>
          </a:xfrm>
          <a:prstGeom prst="rect">
            <a:avLst/>
          </a:prstGeom>
        </p:spPr>
      </p:pic>
      <p:sp>
        <p:nvSpPr>
          <p:cNvPr id="20" name="Rounded Rectangle 19">
            <a:extLst>
              <a:ext uri="{FF2B5EF4-FFF2-40B4-BE49-F238E27FC236}">
                <a16:creationId xmlns:a16="http://schemas.microsoft.com/office/drawing/2014/main" id="{F8D0F48A-82C2-CF4B-0651-AD83D469DA71}"/>
              </a:ext>
            </a:extLst>
          </p:cNvPr>
          <p:cNvSpPr/>
          <p:nvPr/>
        </p:nvSpPr>
        <p:spPr>
          <a:xfrm>
            <a:off x="283627" y="2156216"/>
            <a:ext cx="2129135" cy="673983"/>
          </a:xfrm>
          <a:prstGeom prst="roundRect">
            <a:avLst/>
          </a:prstGeom>
          <a:solidFill>
            <a:srgbClr val="FFE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700" b="1" dirty="0">
                <a:solidFill>
                  <a:schemeClr val="accent2">
                    <a:lumMod val="60000"/>
                    <a:lumOff val="40000"/>
                  </a:schemeClr>
                </a:solidFill>
                <a:latin typeface="Cabin" pitchFamily="2" charset="77"/>
              </a:rPr>
              <a:t>2</a:t>
            </a:r>
            <a:r>
              <a:rPr lang="en-VN" sz="1700" dirty="0">
                <a:solidFill>
                  <a:schemeClr val="tx1"/>
                </a:solidFill>
                <a:latin typeface="Cabin" pitchFamily="2" charset="77"/>
              </a:rPr>
              <a:t>. </a:t>
            </a:r>
            <a:r>
              <a:rPr lang="en-US" sz="1700" dirty="0">
                <a:solidFill>
                  <a:schemeClr val="tx1"/>
                </a:solidFill>
                <a:latin typeface="Cabin" pitchFamily="2" charset="77"/>
              </a:rPr>
              <a:t>a bamboo pole</a:t>
            </a:r>
          </a:p>
          <a:p>
            <a:pPr algn="ctr"/>
            <a:r>
              <a:rPr lang="en-VN" sz="1700" dirty="0">
                <a:solidFill>
                  <a:schemeClr val="tx1"/>
                </a:solidFill>
                <a:latin typeface="Cabin" pitchFamily="2" charset="77"/>
              </a:rPr>
              <a:t>/</a:t>
            </a:r>
            <a:r>
              <a:rPr lang="en-US" sz="1700" dirty="0">
                <a:solidFill>
                  <a:schemeClr val="tx1"/>
                </a:solidFill>
                <a:latin typeface="Cabin" pitchFamily="2" charset="77"/>
              </a:rPr>
              <a:t>ˌ</a:t>
            </a:r>
            <a:r>
              <a:rPr lang="en-US" sz="1700" dirty="0" err="1">
                <a:solidFill>
                  <a:schemeClr val="tx1"/>
                </a:solidFill>
                <a:latin typeface="Cabin" pitchFamily="2" charset="77"/>
              </a:rPr>
              <a:t>bæmˈbu</a:t>
            </a:r>
            <a:r>
              <a:rPr lang="en-US" sz="1700" dirty="0">
                <a:solidFill>
                  <a:schemeClr val="tx1"/>
                </a:solidFill>
                <a:latin typeface="Cabin" pitchFamily="2" charset="77"/>
              </a:rPr>
              <a:t>ː </a:t>
            </a:r>
            <a:r>
              <a:rPr lang="en-US" sz="1700" dirty="0" err="1">
                <a:solidFill>
                  <a:schemeClr val="tx1"/>
                </a:solidFill>
                <a:latin typeface="Cabin" pitchFamily="2" charset="77"/>
              </a:rPr>
              <a:t>pəʊl</a:t>
            </a:r>
            <a:r>
              <a:rPr lang="en-US" sz="1700" dirty="0">
                <a:solidFill>
                  <a:schemeClr val="tx1"/>
                </a:solidFill>
                <a:latin typeface="Cabin" pitchFamily="2" charset="77"/>
              </a:rPr>
              <a:t>/</a:t>
            </a:r>
            <a:endParaRPr lang="en-VN" sz="1700" dirty="0">
              <a:solidFill>
                <a:schemeClr val="tx1"/>
              </a:solidFill>
              <a:latin typeface="Cabin" pitchFamily="2" charset="77"/>
            </a:endParaRPr>
          </a:p>
        </p:txBody>
      </p:sp>
      <p:sp>
        <p:nvSpPr>
          <p:cNvPr id="21" name="Rounded Rectangle 20">
            <a:extLst>
              <a:ext uri="{FF2B5EF4-FFF2-40B4-BE49-F238E27FC236}">
                <a16:creationId xmlns:a16="http://schemas.microsoft.com/office/drawing/2014/main" id="{DA6607CE-B9DD-153D-8C55-9C600DE85C78}"/>
              </a:ext>
            </a:extLst>
          </p:cNvPr>
          <p:cNvSpPr/>
          <p:nvPr/>
        </p:nvSpPr>
        <p:spPr>
          <a:xfrm>
            <a:off x="3437560" y="2137413"/>
            <a:ext cx="2271802" cy="692786"/>
          </a:xfrm>
          <a:prstGeom prst="roundRect">
            <a:avLst/>
          </a:prstGeom>
          <a:solidFill>
            <a:srgbClr val="FDE1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700" b="1" dirty="0">
                <a:solidFill>
                  <a:schemeClr val="accent2">
                    <a:lumMod val="60000"/>
                    <a:lumOff val="40000"/>
                  </a:schemeClr>
                </a:solidFill>
                <a:latin typeface="Cabin" pitchFamily="2" charset="77"/>
              </a:rPr>
              <a:t>4</a:t>
            </a:r>
            <a:r>
              <a:rPr lang="en-VN" sz="1700" dirty="0">
                <a:solidFill>
                  <a:schemeClr val="tx1"/>
                </a:solidFill>
                <a:latin typeface="Cabin" pitchFamily="2" charset="77"/>
              </a:rPr>
              <a:t>. </a:t>
            </a:r>
            <a:r>
              <a:rPr lang="en-US" sz="1700" dirty="0">
                <a:solidFill>
                  <a:schemeClr val="tx1"/>
                </a:solidFill>
                <a:latin typeface="Cabin" pitchFamily="2" charset="77"/>
              </a:rPr>
              <a:t>blooming flowers</a:t>
            </a:r>
          </a:p>
          <a:p>
            <a:pPr algn="ctr"/>
            <a:r>
              <a:rPr lang="en-VN" sz="1700" dirty="0">
                <a:solidFill>
                  <a:schemeClr val="tx1"/>
                </a:solidFill>
                <a:latin typeface="Cabin" pitchFamily="2" charset="77"/>
              </a:rPr>
              <a:t>/</a:t>
            </a:r>
            <a:r>
              <a:rPr lang="en-US" sz="1700" dirty="0">
                <a:solidFill>
                  <a:schemeClr val="tx1"/>
                </a:solidFill>
                <a:latin typeface="Cabin" pitchFamily="2" charset="77"/>
              </a:rPr>
              <a:t> ˈ</a:t>
            </a:r>
            <a:r>
              <a:rPr lang="en-US" sz="1700" dirty="0" err="1">
                <a:solidFill>
                  <a:schemeClr val="tx1"/>
                </a:solidFill>
                <a:latin typeface="Cabin" pitchFamily="2" charset="77"/>
              </a:rPr>
              <a:t>bluːmɪŋ</a:t>
            </a:r>
            <a:r>
              <a:rPr lang="en-US" sz="1700" dirty="0">
                <a:solidFill>
                  <a:schemeClr val="tx1"/>
                </a:solidFill>
                <a:latin typeface="Cabin" pitchFamily="2" charset="77"/>
              </a:rPr>
              <a:t> ˈ</a:t>
            </a:r>
            <a:r>
              <a:rPr lang="en-US" sz="1700" dirty="0" err="1">
                <a:solidFill>
                  <a:schemeClr val="tx1"/>
                </a:solidFill>
                <a:latin typeface="Cabin" pitchFamily="2" charset="77"/>
              </a:rPr>
              <a:t>flaʊəz</a:t>
            </a:r>
            <a:r>
              <a:rPr lang="en-US" sz="1700" dirty="0">
                <a:solidFill>
                  <a:schemeClr val="tx1"/>
                </a:solidFill>
                <a:latin typeface="Cabin" pitchFamily="2" charset="77"/>
              </a:rPr>
              <a:t>/ </a:t>
            </a:r>
            <a:endParaRPr lang="en-VN" sz="1700" dirty="0">
              <a:solidFill>
                <a:schemeClr val="tx1"/>
              </a:solidFill>
              <a:latin typeface="Cabin" pitchFamily="2" charset="77"/>
            </a:endParaRPr>
          </a:p>
        </p:txBody>
      </p:sp>
      <p:sp>
        <p:nvSpPr>
          <p:cNvPr id="23" name="Rounded Rectangle 22">
            <a:extLst>
              <a:ext uri="{FF2B5EF4-FFF2-40B4-BE49-F238E27FC236}">
                <a16:creationId xmlns:a16="http://schemas.microsoft.com/office/drawing/2014/main" id="{D4005D1D-CADC-C11C-95D4-08944CB5B757}"/>
              </a:ext>
            </a:extLst>
          </p:cNvPr>
          <p:cNvSpPr/>
          <p:nvPr/>
        </p:nvSpPr>
        <p:spPr>
          <a:xfrm>
            <a:off x="6707254" y="2156217"/>
            <a:ext cx="2249001" cy="673982"/>
          </a:xfrm>
          <a:prstGeom prst="roundRect">
            <a:avLst/>
          </a:prstGeom>
          <a:solidFill>
            <a:srgbClr val="C6EB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700" b="1" dirty="0">
                <a:solidFill>
                  <a:schemeClr val="accent2">
                    <a:lumMod val="60000"/>
                    <a:lumOff val="40000"/>
                  </a:schemeClr>
                </a:solidFill>
                <a:latin typeface="Cabin" pitchFamily="2" charset="77"/>
              </a:rPr>
              <a:t>5</a:t>
            </a:r>
            <a:r>
              <a:rPr lang="en-VN" sz="1700" dirty="0">
                <a:solidFill>
                  <a:schemeClr val="tx1"/>
                </a:solidFill>
                <a:latin typeface="Cabin" pitchFamily="2" charset="77"/>
              </a:rPr>
              <a:t>. </a:t>
            </a:r>
            <a:r>
              <a:rPr lang="en-US" sz="1700" dirty="0">
                <a:solidFill>
                  <a:schemeClr val="tx1"/>
                </a:solidFill>
                <a:latin typeface="Cabin" pitchFamily="2" charset="77"/>
              </a:rPr>
              <a:t> communal house</a:t>
            </a:r>
          </a:p>
          <a:p>
            <a:pPr algn="ctr"/>
            <a:r>
              <a:rPr lang="en-VN" sz="1700" dirty="0">
                <a:solidFill>
                  <a:schemeClr val="tx1"/>
                </a:solidFill>
                <a:latin typeface="Cabin" pitchFamily="2" charset="77"/>
              </a:rPr>
              <a:t>/</a:t>
            </a:r>
            <a:r>
              <a:rPr lang="en-US" sz="1700" dirty="0">
                <a:solidFill>
                  <a:schemeClr val="tx1"/>
                </a:solidFill>
                <a:latin typeface="Cabin" pitchFamily="2" charset="77"/>
              </a:rPr>
              <a:t> ˈ</a:t>
            </a:r>
            <a:r>
              <a:rPr lang="en-US" sz="1700" dirty="0" err="1">
                <a:solidFill>
                  <a:schemeClr val="tx1"/>
                </a:solidFill>
                <a:latin typeface="Cabin" pitchFamily="2" charset="77"/>
              </a:rPr>
              <a:t>kɒmjənəl</a:t>
            </a:r>
            <a:r>
              <a:rPr lang="en-US" sz="1700" dirty="0">
                <a:solidFill>
                  <a:schemeClr val="tx1"/>
                </a:solidFill>
                <a:latin typeface="Cabin" pitchFamily="2" charset="77"/>
              </a:rPr>
              <a:t> </a:t>
            </a:r>
            <a:r>
              <a:rPr lang="en-US" sz="1700" dirty="0" err="1">
                <a:solidFill>
                  <a:schemeClr val="tx1"/>
                </a:solidFill>
                <a:latin typeface="Cabin" pitchFamily="2" charset="77"/>
              </a:rPr>
              <a:t>haʊs</a:t>
            </a:r>
            <a:r>
              <a:rPr lang="en-US" sz="1700" dirty="0">
                <a:solidFill>
                  <a:schemeClr val="tx1"/>
                </a:solidFill>
                <a:latin typeface="Cabin" pitchFamily="2" charset="77"/>
              </a:rPr>
              <a:t>/</a:t>
            </a:r>
            <a:endParaRPr lang="en-VN" sz="1700" dirty="0">
              <a:solidFill>
                <a:schemeClr val="tx1"/>
              </a:solidFill>
              <a:latin typeface="Cabin" pitchFamily="2" charset="77"/>
            </a:endParaRPr>
          </a:p>
        </p:txBody>
      </p:sp>
      <p:sp>
        <p:nvSpPr>
          <p:cNvPr id="24" name="Rounded Rectangle 23">
            <a:extLst>
              <a:ext uri="{FF2B5EF4-FFF2-40B4-BE49-F238E27FC236}">
                <a16:creationId xmlns:a16="http://schemas.microsoft.com/office/drawing/2014/main" id="{A6BBE8F9-3DF0-D7F6-A0C2-9F032733D718}"/>
              </a:ext>
            </a:extLst>
          </p:cNvPr>
          <p:cNvSpPr/>
          <p:nvPr/>
        </p:nvSpPr>
        <p:spPr>
          <a:xfrm>
            <a:off x="1557910" y="4440614"/>
            <a:ext cx="2205475" cy="602726"/>
          </a:xfrm>
          <a:prstGeom prst="roundRect">
            <a:avLst/>
          </a:prstGeom>
          <a:solidFill>
            <a:srgbClr val="FBD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700" b="1" dirty="0">
                <a:solidFill>
                  <a:schemeClr val="accent2">
                    <a:lumMod val="60000"/>
                    <a:lumOff val="40000"/>
                  </a:schemeClr>
                </a:solidFill>
                <a:latin typeface="Cabin" pitchFamily="2" charset="77"/>
              </a:rPr>
              <a:t>1</a:t>
            </a:r>
            <a:r>
              <a:rPr lang="en-VN" sz="1700" dirty="0">
                <a:solidFill>
                  <a:schemeClr val="tx1"/>
                </a:solidFill>
                <a:latin typeface="Cabin" pitchFamily="2" charset="77"/>
              </a:rPr>
              <a:t>. </a:t>
            </a:r>
            <a:r>
              <a:rPr lang="en-US" sz="1700" dirty="0">
                <a:solidFill>
                  <a:schemeClr val="tx1"/>
                </a:solidFill>
                <a:latin typeface="Cabin" pitchFamily="2" charset="77"/>
              </a:rPr>
              <a:t>an ornamental tree</a:t>
            </a:r>
          </a:p>
          <a:p>
            <a:pPr algn="ctr"/>
            <a:r>
              <a:rPr lang="en-VN" sz="1700" dirty="0">
                <a:solidFill>
                  <a:schemeClr val="tx1"/>
                </a:solidFill>
                <a:latin typeface="Cabin" pitchFamily="2" charset="77"/>
              </a:rPr>
              <a:t>/</a:t>
            </a:r>
            <a:r>
              <a:rPr lang="en-US" sz="1700" dirty="0">
                <a:solidFill>
                  <a:schemeClr val="tx1"/>
                </a:solidFill>
                <a:latin typeface="Cabin" pitchFamily="2" charset="77"/>
              </a:rPr>
              <a:t> ˌ</a:t>
            </a:r>
            <a:r>
              <a:rPr lang="en-US" sz="1700" dirty="0" err="1">
                <a:solidFill>
                  <a:schemeClr val="tx1"/>
                </a:solidFill>
                <a:latin typeface="Cabin" pitchFamily="2" charset="77"/>
              </a:rPr>
              <a:t>ɔːnəˈmentl</a:t>
            </a:r>
            <a:r>
              <a:rPr lang="en-US" sz="1700" dirty="0">
                <a:solidFill>
                  <a:schemeClr val="tx1"/>
                </a:solidFill>
                <a:latin typeface="Cabin" pitchFamily="2" charset="77"/>
              </a:rPr>
              <a:t> triː/</a:t>
            </a:r>
            <a:endParaRPr lang="en-VN" sz="1700" dirty="0">
              <a:solidFill>
                <a:schemeClr val="tx1"/>
              </a:solidFill>
              <a:latin typeface="Cabin" pitchFamily="2" charset="77"/>
            </a:endParaRPr>
          </a:p>
        </p:txBody>
      </p:sp>
      <p:sp>
        <p:nvSpPr>
          <p:cNvPr id="25" name="Rounded Rectangle 24">
            <a:extLst>
              <a:ext uri="{FF2B5EF4-FFF2-40B4-BE49-F238E27FC236}">
                <a16:creationId xmlns:a16="http://schemas.microsoft.com/office/drawing/2014/main" id="{DA2CCFA3-2333-625F-187E-9A12C9ACBCDA}"/>
              </a:ext>
            </a:extLst>
          </p:cNvPr>
          <p:cNvSpPr/>
          <p:nvPr/>
        </p:nvSpPr>
        <p:spPr>
          <a:xfrm>
            <a:off x="5340351" y="4391276"/>
            <a:ext cx="2271802" cy="652064"/>
          </a:xfrm>
          <a:prstGeom prst="roundRect">
            <a:avLst/>
          </a:prstGeom>
          <a:solidFill>
            <a:srgbClr val="D9E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700" b="1" dirty="0">
                <a:solidFill>
                  <a:schemeClr val="accent2">
                    <a:lumMod val="60000"/>
                    <a:lumOff val="40000"/>
                  </a:schemeClr>
                </a:solidFill>
                <a:latin typeface="Cabin" pitchFamily="2" charset="77"/>
              </a:rPr>
              <a:t>3</a:t>
            </a:r>
            <a:r>
              <a:rPr lang="en-VN" sz="1700" dirty="0">
                <a:solidFill>
                  <a:schemeClr val="tx1"/>
                </a:solidFill>
                <a:latin typeface="Cabin" pitchFamily="2" charset="77"/>
              </a:rPr>
              <a:t>. </a:t>
            </a:r>
            <a:r>
              <a:rPr lang="en-US" sz="1700" dirty="0">
                <a:solidFill>
                  <a:schemeClr val="tx1"/>
                </a:solidFill>
                <a:latin typeface="Cabin" pitchFamily="2" charset="77"/>
              </a:rPr>
              <a:t>decorative items</a:t>
            </a:r>
          </a:p>
          <a:p>
            <a:pPr algn="ctr"/>
            <a:r>
              <a:rPr lang="en-VN" sz="1700" dirty="0">
                <a:solidFill>
                  <a:schemeClr val="tx1"/>
                </a:solidFill>
                <a:latin typeface="Cabin" pitchFamily="2" charset="77"/>
              </a:rPr>
              <a:t>/</a:t>
            </a:r>
            <a:r>
              <a:rPr lang="en-US" sz="1700" dirty="0">
                <a:solidFill>
                  <a:schemeClr val="tx1"/>
                </a:solidFill>
                <a:latin typeface="Cabin" pitchFamily="2" charset="77"/>
              </a:rPr>
              <a:t> ˈ</a:t>
            </a:r>
            <a:r>
              <a:rPr lang="en-US" sz="1700" dirty="0" err="1">
                <a:solidFill>
                  <a:schemeClr val="tx1"/>
                </a:solidFill>
                <a:latin typeface="Cabin" pitchFamily="2" charset="77"/>
              </a:rPr>
              <a:t>dekərətɪv</a:t>
            </a:r>
            <a:r>
              <a:rPr lang="en-US" sz="1700" dirty="0">
                <a:solidFill>
                  <a:schemeClr val="tx1"/>
                </a:solidFill>
                <a:latin typeface="Cabin" pitchFamily="2" charset="77"/>
              </a:rPr>
              <a:t> ˈ</a:t>
            </a:r>
            <a:r>
              <a:rPr lang="en-US" sz="1700" dirty="0" err="1">
                <a:solidFill>
                  <a:schemeClr val="tx1"/>
                </a:solidFill>
                <a:latin typeface="Cabin" pitchFamily="2" charset="77"/>
              </a:rPr>
              <a:t>aɪtəm</a:t>
            </a:r>
            <a:r>
              <a:rPr lang="en-US" sz="1700" dirty="0">
                <a:solidFill>
                  <a:schemeClr val="tx1"/>
                </a:solidFill>
                <a:latin typeface="Cabin" pitchFamily="2" charset="77"/>
              </a:rPr>
              <a:t>/</a:t>
            </a:r>
            <a:endParaRPr lang="en-VN" sz="1700" dirty="0">
              <a:solidFill>
                <a:schemeClr val="tx1"/>
              </a:solidFill>
              <a:latin typeface="Cabin" pitchFamily="2" charset="77"/>
            </a:endParaRPr>
          </a:p>
        </p:txBody>
      </p:sp>
    </p:spTree>
    <p:extLst>
      <p:ext uri="{BB962C8B-B14F-4D97-AF65-F5344CB8AC3E}">
        <p14:creationId xmlns:p14="http://schemas.microsoft.com/office/powerpoint/2010/main" val="3277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strips(down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strips(down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strips(down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32"/>
          <p:cNvPicPr preferRelativeResize="0">
            <a:picLocks noGrp="1"/>
          </p:cNvPicPr>
          <p:nvPr>
            <p:ph type="pic" idx="2"/>
          </p:nvPr>
        </p:nvPicPr>
        <p:blipFill rotWithShape="1">
          <a:blip r:embed="rId3">
            <a:alphaModFix/>
          </a:blip>
          <a:srcRect l="17167" r="31168"/>
          <a:stretch/>
        </p:blipFill>
        <p:spPr>
          <a:xfrm>
            <a:off x="5102533" y="445276"/>
            <a:ext cx="2811000" cy="3631800"/>
          </a:xfrm>
          <a:prstGeom prst="round2DiagRect">
            <a:avLst>
              <a:gd name="adj1" fmla="val 50000"/>
              <a:gd name="adj2" fmla="val 0"/>
            </a:avLst>
          </a:prstGeom>
        </p:spPr>
      </p:pic>
      <p:sp>
        <p:nvSpPr>
          <p:cNvPr id="757" name="Google Shape;757;p32"/>
          <p:cNvSpPr/>
          <p:nvPr/>
        </p:nvSpPr>
        <p:spPr>
          <a:xfrm>
            <a:off x="4309732" y="0"/>
            <a:ext cx="2516138" cy="5231428"/>
          </a:xfrm>
          <a:custGeom>
            <a:avLst/>
            <a:gdLst/>
            <a:ahLst/>
            <a:cxnLst/>
            <a:rect l="l" t="t" r="r" b="b"/>
            <a:pathLst>
              <a:path w="38762" h="80592" fill="none" extrusionOk="0">
                <a:moveTo>
                  <a:pt x="13411" y="1"/>
                </a:moveTo>
                <a:cubicBezTo>
                  <a:pt x="13411" y="1"/>
                  <a:pt x="14585" y="15332"/>
                  <a:pt x="7299" y="26731"/>
                </a:cubicBezTo>
                <a:cubicBezTo>
                  <a:pt x="1" y="38143"/>
                  <a:pt x="6551" y="51347"/>
                  <a:pt x="20839" y="57846"/>
                </a:cubicBezTo>
                <a:cubicBezTo>
                  <a:pt x="35139" y="64345"/>
                  <a:pt x="38762" y="72571"/>
                  <a:pt x="37473" y="8059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txBox="1">
            <a:spLocks noGrp="1"/>
          </p:cNvSpPr>
          <p:nvPr>
            <p:ph type="title"/>
          </p:nvPr>
        </p:nvSpPr>
        <p:spPr>
          <a:xfrm>
            <a:off x="872400" y="732507"/>
            <a:ext cx="3756585" cy="12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effectLst>
                  <a:glow rad="88900">
                    <a:schemeClr val="bg1"/>
                  </a:glow>
                </a:effectLst>
                <a:cs typeface="Arial" panose="020B0604020202020204" pitchFamily="34" charset="0"/>
              </a:rPr>
              <a:t>Making sentences challenge</a:t>
            </a:r>
            <a:endParaRPr dirty="0">
              <a:effectLst>
                <a:glow rad="88900">
                  <a:schemeClr val="bg1"/>
                </a:glow>
              </a:effectLst>
              <a:cs typeface="Arial" panose="020B0604020202020204" pitchFamily="34" charset="0"/>
            </a:endParaRPr>
          </a:p>
        </p:txBody>
      </p:sp>
      <p:sp>
        <p:nvSpPr>
          <p:cNvPr id="759" name="Google Shape;759;p32"/>
          <p:cNvSpPr txBox="1">
            <a:spLocks noGrp="1"/>
          </p:cNvSpPr>
          <p:nvPr>
            <p:ph type="subTitle" idx="1"/>
          </p:nvPr>
        </p:nvSpPr>
        <p:spPr>
          <a:xfrm>
            <a:off x="872400" y="2079623"/>
            <a:ext cx="3855692" cy="26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Try to write </a:t>
            </a:r>
            <a:r>
              <a:rPr lang="en-US" sz="2000" b="1" dirty="0"/>
              <a:t>ONE</a:t>
            </a:r>
            <a:r>
              <a:rPr lang="en-US" sz="2000" dirty="0"/>
              <a:t> sentence with as many new vocabulary as possible!</a:t>
            </a:r>
          </a:p>
          <a:p>
            <a:pPr marL="0" lvl="0" indent="0" algn="l" rtl="0">
              <a:spcBef>
                <a:spcPts val="0"/>
              </a:spcBef>
              <a:spcAft>
                <a:spcPts val="0"/>
              </a:spcAft>
              <a:buNone/>
            </a:pPr>
            <a:endParaRPr lang="en-US" sz="2000" dirty="0"/>
          </a:p>
          <a:p>
            <a:pPr marL="0" indent="0">
              <a:buNone/>
            </a:pPr>
            <a:r>
              <a:rPr lang="en-US" sz="1800" i="1" dirty="0"/>
              <a:t>Ex: The </a:t>
            </a:r>
            <a:r>
              <a:rPr lang="en-US" sz="1800" b="1" i="1" dirty="0">
                <a:solidFill>
                  <a:schemeClr val="accent2">
                    <a:lumMod val="60000"/>
                    <a:lumOff val="40000"/>
                  </a:schemeClr>
                </a:solidFill>
              </a:rPr>
              <a:t>communal house </a:t>
            </a:r>
            <a:r>
              <a:rPr lang="en-US" sz="1800" i="1" dirty="0"/>
              <a:t>was decorated with </a:t>
            </a:r>
            <a:r>
              <a:rPr lang="en-US" sz="1800" b="1" i="1" dirty="0">
                <a:solidFill>
                  <a:schemeClr val="accent2">
                    <a:lumMod val="60000"/>
                    <a:lumOff val="40000"/>
                  </a:schemeClr>
                </a:solidFill>
              </a:rPr>
              <a:t>decorative items</a:t>
            </a:r>
            <a:r>
              <a:rPr lang="en-US" sz="1800" i="1" dirty="0"/>
              <a:t> and surrounded by an </a:t>
            </a:r>
            <a:r>
              <a:rPr lang="en-US" sz="1800" b="1" i="1" dirty="0">
                <a:solidFill>
                  <a:schemeClr val="accent2">
                    <a:lumMod val="60000"/>
                    <a:lumOff val="40000"/>
                  </a:schemeClr>
                </a:solidFill>
              </a:rPr>
              <a:t>ornamental tree.</a:t>
            </a:r>
          </a:p>
          <a:p>
            <a:pPr marL="0" indent="0">
              <a:buNone/>
            </a:pPr>
            <a:r>
              <a:rPr lang="en-US" sz="1800" b="1" i="1" dirty="0">
                <a:solidFill>
                  <a:schemeClr val="accent2">
                    <a:lumMod val="60000"/>
                    <a:lumOff val="40000"/>
                  </a:schemeClr>
                </a:solidFill>
              </a:rPr>
              <a:t>=&gt; 3 words</a:t>
            </a:r>
            <a:endParaRPr sz="1800" i="1" dirty="0"/>
          </a:p>
        </p:txBody>
      </p:sp>
      <p:grpSp>
        <p:nvGrpSpPr>
          <p:cNvPr id="760" name="Google Shape;760;p32"/>
          <p:cNvGrpSpPr/>
          <p:nvPr/>
        </p:nvGrpSpPr>
        <p:grpSpPr>
          <a:xfrm rot="-1021041">
            <a:off x="7700066" y="1773323"/>
            <a:ext cx="927840" cy="670917"/>
            <a:chOff x="5131350" y="539500"/>
            <a:chExt cx="3299425" cy="2385800"/>
          </a:xfrm>
        </p:grpSpPr>
        <p:sp>
          <p:nvSpPr>
            <p:cNvPr id="761" name="Google Shape;761;p32"/>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2"/>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2"/>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2"/>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2"/>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2"/>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2"/>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2"/>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2"/>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2"/>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2"/>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2"/>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2"/>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2"/>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2"/>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2"/>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2"/>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2"/>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2"/>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2"/>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2"/>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2"/>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2"/>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2"/>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40392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59">
                                            <p:txEl>
                                              <p:pRg st="0" end="0"/>
                                            </p:txEl>
                                          </p:spTgt>
                                        </p:tgtEl>
                                        <p:attrNameLst>
                                          <p:attrName>style.visibility</p:attrName>
                                        </p:attrNameLst>
                                      </p:cBhvr>
                                      <p:to>
                                        <p:strVal val="visible"/>
                                      </p:to>
                                    </p:set>
                                    <p:animEffect transition="in" filter="strips(downLeft)">
                                      <p:cBhvr>
                                        <p:cTn id="7" dur="500"/>
                                        <p:tgtEl>
                                          <p:spTgt spid="7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59">
                                            <p:txEl>
                                              <p:pRg st="2" end="2"/>
                                            </p:txEl>
                                          </p:spTgt>
                                        </p:tgtEl>
                                        <p:attrNameLst>
                                          <p:attrName>style.visibility</p:attrName>
                                        </p:attrNameLst>
                                      </p:cBhvr>
                                      <p:to>
                                        <p:strVal val="visible"/>
                                      </p:to>
                                    </p:set>
                                    <p:animEffect transition="in" filter="strips(downLeft)">
                                      <p:cBhvr>
                                        <p:cTn id="12" dur="500"/>
                                        <p:tgtEl>
                                          <p:spTgt spid="7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59">
                                            <p:txEl>
                                              <p:pRg st="3" end="3"/>
                                            </p:txEl>
                                          </p:spTgt>
                                        </p:tgtEl>
                                        <p:attrNameLst>
                                          <p:attrName>style.visibility</p:attrName>
                                        </p:attrNameLst>
                                      </p:cBhvr>
                                      <p:to>
                                        <p:strVal val="visible"/>
                                      </p:to>
                                    </p:set>
                                    <p:animEffect transition="in" filter="strips(downLeft)">
                                      <p:cBhvr>
                                        <p:cTn id="17" dur="500"/>
                                        <p:tgtEl>
                                          <p:spTgt spid="7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17" name="Google Shape;817;p33"/>
          <p:cNvSpPr txBox="1">
            <a:spLocks noGrp="1"/>
          </p:cNvSpPr>
          <p:nvPr>
            <p:ph type="title"/>
          </p:nvPr>
        </p:nvSpPr>
        <p:spPr>
          <a:xfrm>
            <a:off x="411847" y="322476"/>
            <a:ext cx="8320305" cy="572700"/>
          </a:xfrm>
          <a:prstGeom prst="rect">
            <a:avLst/>
          </a:prstGeom>
        </p:spPr>
        <p:txBody>
          <a:bodyPr spcFirstLastPara="1" wrap="square" lIns="91425" tIns="91425" rIns="91425" bIns="91425" anchor="t" anchorCtr="0">
            <a:noAutofit/>
          </a:bodyPr>
          <a:lstStyle/>
          <a:p>
            <a:r>
              <a:rPr lang="en" sz="2200" dirty="0">
                <a:effectLst>
                  <a:glow rad="88900">
                    <a:schemeClr val="bg1"/>
                  </a:glow>
                </a:effectLst>
                <a:cs typeface="Arial" panose="020B0604020202020204" pitchFamily="34" charset="0"/>
              </a:rPr>
              <a:t>Exercise 4. </a:t>
            </a:r>
            <a:r>
              <a:rPr lang="en-US" sz="2200" b="1" dirty="0">
                <a:effectLst>
                  <a:glow rad="88900">
                    <a:schemeClr val="bg1"/>
                  </a:glow>
                </a:effectLst>
                <a:cs typeface="Arial" panose="020B0604020202020204" pitchFamily="34" charset="0"/>
              </a:rPr>
              <a:t>Complete the sentences with the verbs from the box.</a:t>
            </a:r>
            <a:br>
              <a:rPr lang="en-US" sz="2200" b="1" dirty="0">
                <a:effectLst>
                  <a:glow rad="88900">
                    <a:schemeClr val="bg1"/>
                  </a:glow>
                </a:effectLst>
                <a:cs typeface="Arial" panose="020B0604020202020204" pitchFamily="34" charset="0"/>
              </a:rPr>
            </a:br>
            <a:endParaRPr sz="2200" dirty="0"/>
          </a:p>
        </p:txBody>
      </p:sp>
      <p:sp>
        <p:nvSpPr>
          <p:cNvPr id="818" name="Google Shape;818;p33"/>
          <p:cNvSpPr txBox="1"/>
          <p:nvPr/>
        </p:nvSpPr>
        <p:spPr>
          <a:xfrm>
            <a:off x="719266" y="945015"/>
            <a:ext cx="7727150" cy="467065"/>
          </a:xfrm>
          <a:prstGeom prst="rect">
            <a:avLst/>
          </a:prstGeom>
          <a:solidFill>
            <a:srgbClr val="D9EBD5"/>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191919"/>
                </a:solidFill>
                <a:effectLst/>
                <a:uLnTx/>
                <a:uFillTx/>
                <a:latin typeface="Montserrat"/>
                <a:ea typeface="Montserrat"/>
                <a:cs typeface="Montserrat"/>
                <a:sym typeface="Montserrat"/>
              </a:rPr>
              <a:t>admire	chase		pray		place</a:t>
            </a:r>
            <a:endParaRPr kumimoji="0" sz="2000" b="0" i="0" u="none" strike="noStrike" kern="0" cap="none" spc="0" normalizeH="0" baseline="0" noProof="0" dirty="0">
              <a:ln>
                <a:noFill/>
              </a:ln>
              <a:solidFill>
                <a:srgbClr val="191919"/>
              </a:solidFill>
              <a:effectLst/>
              <a:uLnTx/>
              <a:uFillTx/>
              <a:latin typeface="Montserrat"/>
              <a:ea typeface="Montserrat"/>
              <a:cs typeface="Montserrat"/>
              <a:sym typeface="Montserrat"/>
            </a:endParaRPr>
          </a:p>
        </p:txBody>
      </p:sp>
      <p:sp>
        <p:nvSpPr>
          <p:cNvPr id="5" name="TextBox 4">
            <a:extLst>
              <a:ext uri="{FF2B5EF4-FFF2-40B4-BE49-F238E27FC236}">
                <a16:creationId xmlns:a16="http://schemas.microsoft.com/office/drawing/2014/main" id="{4C879B2B-BCF5-30C5-5AF0-AECC32B82BCA}"/>
              </a:ext>
            </a:extLst>
          </p:cNvPr>
          <p:cNvSpPr txBox="1"/>
          <p:nvPr/>
        </p:nvSpPr>
        <p:spPr>
          <a:xfrm>
            <a:off x="719266" y="1602557"/>
            <a:ext cx="7727150" cy="2954655"/>
          </a:xfrm>
          <a:prstGeom prst="rect">
            <a:avLst/>
          </a:prstGeom>
          <a:noFill/>
        </p:spPr>
        <p:txBody>
          <a:bodyPr wrap="square" rtlCol="0">
            <a:spAutoFit/>
          </a:bodyPr>
          <a:lstStyle/>
          <a:p>
            <a:r>
              <a:rPr lang="en-US" sz="2400" b="1" dirty="0">
                <a:solidFill>
                  <a:srgbClr val="F7931D"/>
                </a:solidFill>
                <a:latin typeface="Cabin" pitchFamily="2" charset="77"/>
              </a:rPr>
              <a:t>1.</a:t>
            </a:r>
            <a:r>
              <a:rPr lang="en-US" sz="2400" dirty="0">
                <a:latin typeface="Cabin" pitchFamily="2" charset="77"/>
              </a:rPr>
              <a:t> The British decorate their Christmas trees and ______ presents under them.</a:t>
            </a:r>
          </a:p>
          <a:p>
            <a:endParaRPr lang="en-US" sz="600" dirty="0">
              <a:latin typeface="Cabin" pitchFamily="2" charset="77"/>
            </a:endParaRPr>
          </a:p>
          <a:p>
            <a:r>
              <a:rPr lang="en-US" sz="2400" b="1" dirty="0">
                <a:solidFill>
                  <a:srgbClr val="F7931D"/>
                </a:solidFill>
                <a:latin typeface="Cabin" pitchFamily="2" charset="77"/>
              </a:rPr>
              <a:t>2.</a:t>
            </a:r>
            <a:r>
              <a:rPr lang="en-US" sz="2400" dirty="0">
                <a:latin typeface="Cabin" pitchFamily="2" charset="77"/>
              </a:rPr>
              <a:t> Tom likes to ______ the view from the hill.</a:t>
            </a:r>
          </a:p>
          <a:p>
            <a:endParaRPr lang="en-US" sz="600" dirty="0">
              <a:latin typeface="Cabin" pitchFamily="2" charset="77"/>
            </a:endParaRPr>
          </a:p>
          <a:p>
            <a:r>
              <a:rPr lang="en-US" sz="2400" b="1" dirty="0">
                <a:solidFill>
                  <a:srgbClr val="F7931D"/>
                </a:solidFill>
                <a:latin typeface="Cabin" pitchFamily="2" charset="77"/>
              </a:rPr>
              <a:t>3.</a:t>
            </a:r>
            <a:r>
              <a:rPr lang="en-US" sz="2400" dirty="0">
                <a:latin typeface="Cabin" pitchFamily="2" charset="77"/>
              </a:rPr>
              <a:t> In many cultures, knocking on wood is a way to ______ away bad spirits.</a:t>
            </a:r>
          </a:p>
          <a:p>
            <a:endParaRPr lang="en-US" sz="600" dirty="0">
              <a:latin typeface="Cabin" pitchFamily="2" charset="77"/>
            </a:endParaRPr>
          </a:p>
          <a:p>
            <a:r>
              <a:rPr lang="en-US" sz="2400" b="1" dirty="0">
                <a:solidFill>
                  <a:srgbClr val="F7931D"/>
                </a:solidFill>
                <a:latin typeface="Cabin" pitchFamily="2" charset="77"/>
              </a:rPr>
              <a:t>4.</a:t>
            </a:r>
            <a:r>
              <a:rPr lang="en-US" sz="2400" dirty="0">
                <a:latin typeface="Cabin" pitchFamily="2" charset="77"/>
              </a:rPr>
              <a:t> Many Asians go to Buddhist temples to ______ for good luck.</a:t>
            </a:r>
          </a:p>
        </p:txBody>
      </p:sp>
    </p:spTree>
    <p:extLst>
      <p:ext uri="{BB962C8B-B14F-4D97-AF65-F5344CB8AC3E}">
        <p14:creationId xmlns:p14="http://schemas.microsoft.com/office/powerpoint/2010/main" val="2236628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17" name="Google Shape;817;p33"/>
          <p:cNvSpPr txBox="1">
            <a:spLocks noGrp="1"/>
          </p:cNvSpPr>
          <p:nvPr>
            <p:ph type="title"/>
          </p:nvPr>
        </p:nvSpPr>
        <p:spPr>
          <a:xfrm>
            <a:off x="411847" y="322476"/>
            <a:ext cx="8320305" cy="572700"/>
          </a:xfrm>
          <a:prstGeom prst="rect">
            <a:avLst/>
          </a:prstGeom>
        </p:spPr>
        <p:txBody>
          <a:bodyPr spcFirstLastPara="1" wrap="square" lIns="91425" tIns="91425" rIns="91425" bIns="91425" anchor="t" anchorCtr="0">
            <a:noAutofit/>
          </a:bodyPr>
          <a:lstStyle/>
          <a:p>
            <a:r>
              <a:rPr lang="en" sz="2200" dirty="0">
                <a:effectLst>
                  <a:glow rad="88900">
                    <a:schemeClr val="bg1"/>
                  </a:glow>
                </a:effectLst>
                <a:cs typeface="Arial" panose="020B0604020202020204" pitchFamily="34" charset="0"/>
              </a:rPr>
              <a:t>Exercise 4. </a:t>
            </a:r>
            <a:r>
              <a:rPr lang="en-US" sz="2200" dirty="0">
                <a:effectLst>
                  <a:glow rad="88900">
                    <a:schemeClr val="bg1"/>
                  </a:glow>
                </a:effectLst>
                <a:cs typeface="Arial" panose="020B0604020202020204" pitchFamily="34" charset="0"/>
              </a:rPr>
              <a:t>Check your answers</a:t>
            </a:r>
            <a:endParaRPr sz="2200" dirty="0"/>
          </a:p>
        </p:txBody>
      </p:sp>
      <p:sp>
        <p:nvSpPr>
          <p:cNvPr id="818" name="Google Shape;818;p33"/>
          <p:cNvSpPr txBox="1"/>
          <p:nvPr/>
        </p:nvSpPr>
        <p:spPr>
          <a:xfrm>
            <a:off x="719266" y="945015"/>
            <a:ext cx="7727150" cy="467065"/>
          </a:xfrm>
          <a:prstGeom prst="rect">
            <a:avLst/>
          </a:prstGeom>
          <a:solidFill>
            <a:srgbClr val="D9EBD5"/>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191919"/>
                </a:solidFill>
                <a:effectLst/>
                <a:uLnTx/>
                <a:uFillTx/>
                <a:latin typeface="Montserrat"/>
                <a:ea typeface="Montserrat"/>
                <a:cs typeface="Montserrat"/>
                <a:sym typeface="Montserrat"/>
              </a:rPr>
              <a:t>admire	chase		pray		place</a:t>
            </a:r>
            <a:endParaRPr kumimoji="0" sz="2000" b="0" i="0" u="none" strike="noStrike" kern="0" cap="none" spc="0" normalizeH="0" baseline="0" noProof="0" dirty="0">
              <a:ln>
                <a:noFill/>
              </a:ln>
              <a:solidFill>
                <a:srgbClr val="191919"/>
              </a:solidFill>
              <a:effectLst/>
              <a:uLnTx/>
              <a:uFillTx/>
              <a:latin typeface="Montserrat"/>
              <a:ea typeface="Montserrat"/>
              <a:cs typeface="Montserrat"/>
              <a:sym typeface="Montserrat"/>
            </a:endParaRPr>
          </a:p>
        </p:txBody>
      </p:sp>
      <p:sp>
        <p:nvSpPr>
          <p:cNvPr id="5" name="TextBox 4">
            <a:extLst>
              <a:ext uri="{FF2B5EF4-FFF2-40B4-BE49-F238E27FC236}">
                <a16:creationId xmlns:a16="http://schemas.microsoft.com/office/drawing/2014/main" id="{4C879B2B-BCF5-30C5-5AF0-AECC32B82BCA}"/>
              </a:ext>
            </a:extLst>
          </p:cNvPr>
          <p:cNvSpPr txBox="1"/>
          <p:nvPr/>
        </p:nvSpPr>
        <p:spPr>
          <a:xfrm>
            <a:off x="411847" y="1602557"/>
            <a:ext cx="6224623" cy="2954655"/>
          </a:xfrm>
          <a:prstGeom prst="rect">
            <a:avLst/>
          </a:prstGeom>
          <a:solidFill>
            <a:srgbClr val="FFF6E8"/>
          </a:solidFill>
          <a:ln w="127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7931D"/>
                </a:solidFill>
                <a:effectLst/>
                <a:uLnTx/>
                <a:uFillTx/>
                <a:latin typeface="Cabin" pitchFamily="2" charset="77"/>
                <a:cs typeface="Arial"/>
                <a:sym typeface="Arial"/>
              </a:rPr>
              <a:t>1.</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The British decorate their Christmas trees and ______ </a:t>
            </a:r>
            <a:r>
              <a:rPr kumimoji="0" lang="en-US" sz="2400" b="0" i="0" u="none" strike="noStrike" kern="0" cap="none" spc="0" normalizeH="0" baseline="0" noProof="0" dirty="0">
                <a:ln>
                  <a:noFill/>
                </a:ln>
                <a:solidFill>
                  <a:srgbClr val="000000"/>
                </a:solidFill>
                <a:effectLst/>
                <a:highlight>
                  <a:srgbClr val="D9EBD5"/>
                </a:highlight>
                <a:uLnTx/>
                <a:uFillTx/>
                <a:latin typeface="Cabin" pitchFamily="2" charset="77"/>
                <a:cs typeface="Arial"/>
                <a:sym typeface="Arial"/>
              </a:rPr>
              <a:t>presents</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under them.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bin"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7931D"/>
                </a:solidFill>
                <a:effectLst/>
                <a:uLnTx/>
                <a:uFillTx/>
                <a:latin typeface="Cabin" pitchFamily="2" charset="77"/>
                <a:cs typeface="Arial"/>
                <a:sym typeface="Arial"/>
              </a:rPr>
              <a:t>2.</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Tom likes to ______ the </a:t>
            </a:r>
            <a:r>
              <a:rPr kumimoji="0" lang="en-US" sz="2400" b="0" i="0" u="none" strike="noStrike" kern="0" cap="none" spc="0" normalizeH="0" baseline="0" noProof="0" dirty="0">
                <a:ln>
                  <a:noFill/>
                </a:ln>
                <a:solidFill>
                  <a:srgbClr val="000000"/>
                </a:solidFill>
                <a:effectLst/>
                <a:highlight>
                  <a:srgbClr val="D9EBD5"/>
                </a:highlight>
                <a:uLnTx/>
                <a:uFillTx/>
                <a:latin typeface="Cabin" pitchFamily="2" charset="77"/>
                <a:cs typeface="Arial"/>
                <a:sym typeface="Arial"/>
              </a:rPr>
              <a:t>view</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from the hill.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bin"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7931D"/>
                </a:solidFill>
                <a:effectLst/>
                <a:uLnTx/>
                <a:uFillTx/>
                <a:latin typeface="Cabin" pitchFamily="2" charset="77"/>
                <a:cs typeface="Arial"/>
                <a:sym typeface="Arial"/>
              </a:rPr>
              <a:t>3.</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In many cultures, knocking on wood is a way to ______ </a:t>
            </a:r>
            <a:r>
              <a:rPr kumimoji="0" lang="en-US" sz="2400" b="0" i="0" u="none" strike="noStrike" kern="0" cap="none" spc="0" normalizeH="0" baseline="0" noProof="0" dirty="0">
                <a:ln>
                  <a:noFill/>
                </a:ln>
                <a:solidFill>
                  <a:srgbClr val="000000"/>
                </a:solidFill>
                <a:effectLst/>
                <a:highlight>
                  <a:srgbClr val="D9EBD5"/>
                </a:highlight>
                <a:uLnTx/>
                <a:uFillTx/>
                <a:latin typeface="Cabin" pitchFamily="2" charset="77"/>
                <a:cs typeface="Arial"/>
                <a:sym typeface="Arial"/>
              </a:rPr>
              <a:t>away</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bad spirits.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bin"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7931D"/>
                </a:solidFill>
                <a:effectLst/>
                <a:uLnTx/>
                <a:uFillTx/>
                <a:latin typeface="Cabin" pitchFamily="2" charset="77"/>
                <a:cs typeface="Arial"/>
                <a:sym typeface="Arial"/>
              </a:rPr>
              <a:t>4.</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Many Asians go to Buddhist temples to ______ </a:t>
            </a:r>
            <a:r>
              <a:rPr kumimoji="0" lang="en-US" sz="2400" b="0" i="0" u="none" strike="noStrike" kern="0" cap="none" spc="0" normalizeH="0" baseline="0" noProof="0" dirty="0">
                <a:ln>
                  <a:noFill/>
                </a:ln>
                <a:solidFill>
                  <a:srgbClr val="000000"/>
                </a:solidFill>
                <a:effectLst/>
                <a:highlight>
                  <a:srgbClr val="D9EBD5"/>
                </a:highlight>
                <a:uLnTx/>
                <a:uFillTx/>
                <a:latin typeface="Cabin" pitchFamily="2" charset="77"/>
                <a:cs typeface="Arial"/>
                <a:sym typeface="Arial"/>
              </a:rPr>
              <a:t>for</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good luck.</a:t>
            </a:r>
          </a:p>
        </p:txBody>
      </p:sp>
      <p:sp>
        <p:nvSpPr>
          <p:cNvPr id="4" name="TextBox 3">
            <a:extLst>
              <a:ext uri="{FF2B5EF4-FFF2-40B4-BE49-F238E27FC236}">
                <a16:creationId xmlns:a16="http://schemas.microsoft.com/office/drawing/2014/main" id="{517C0242-46BA-161E-5365-F3A673DACD40}"/>
              </a:ext>
            </a:extLst>
          </p:cNvPr>
          <p:cNvSpPr txBox="1"/>
          <p:nvPr/>
        </p:nvSpPr>
        <p:spPr>
          <a:xfrm>
            <a:off x="1175994" y="1960776"/>
            <a:ext cx="897903"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C00000"/>
                </a:solidFill>
                <a:effectLst/>
                <a:uLnTx/>
                <a:uFillTx/>
                <a:latin typeface="Cabin" pitchFamily="2" charset="77"/>
                <a:cs typeface="Arial"/>
                <a:sym typeface="Arial"/>
              </a:rPr>
              <a:t>place</a:t>
            </a:r>
            <a:endParaRPr lang="en-VN" b="1" dirty="0">
              <a:solidFill>
                <a:srgbClr val="C00000"/>
              </a:solidFill>
            </a:endParaRPr>
          </a:p>
        </p:txBody>
      </p:sp>
      <p:sp>
        <p:nvSpPr>
          <p:cNvPr id="6" name="TextBox 5">
            <a:extLst>
              <a:ext uri="{FF2B5EF4-FFF2-40B4-BE49-F238E27FC236}">
                <a16:creationId xmlns:a16="http://schemas.microsoft.com/office/drawing/2014/main" id="{9F434048-8623-613E-2F9F-BCA233D5E3A3}"/>
              </a:ext>
            </a:extLst>
          </p:cNvPr>
          <p:cNvSpPr txBox="1"/>
          <p:nvPr/>
        </p:nvSpPr>
        <p:spPr>
          <a:xfrm>
            <a:off x="6728381" y="1545277"/>
            <a:ext cx="2264790" cy="707886"/>
          </a:xfrm>
          <a:prstGeom prst="rect">
            <a:avLst/>
          </a:prstGeom>
          <a:noFill/>
        </p:spPr>
        <p:txBody>
          <a:bodyPr wrap="square">
            <a:spAutoFit/>
          </a:bodyPr>
          <a:lstStyle/>
          <a:p>
            <a:r>
              <a:rPr lang="en-US" sz="2000" b="1" dirty="0">
                <a:solidFill>
                  <a:srgbClr val="002060"/>
                </a:solidFill>
                <a:latin typeface="Cabin" pitchFamily="2" charset="77"/>
              </a:rPr>
              <a:t>p</a:t>
            </a:r>
            <a:r>
              <a:rPr kumimoji="0" lang="en-US" sz="2000" b="1" i="0" u="none" strike="noStrike" kern="0" cap="none" spc="0" normalizeH="0" baseline="0" noProof="0" dirty="0">
                <a:ln>
                  <a:noFill/>
                </a:ln>
                <a:solidFill>
                  <a:srgbClr val="002060"/>
                </a:solidFill>
                <a:effectLst/>
                <a:uLnTx/>
                <a:uFillTx/>
                <a:latin typeface="Cabin" pitchFamily="2" charset="77"/>
                <a:cs typeface="Arial"/>
                <a:sym typeface="Arial"/>
              </a:rPr>
              <a:t>lace present: </a:t>
            </a:r>
          </a:p>
          <a:p>
            <a:r>
              <a:rPr kumimoji="0" lang="en-US" sz="2000" b="1" i="0" u="none" strike="noStrike" kern="0" cap="none" spc="0" normalizeH="0" baseline="0" noProof="0" dirty="0" err="1">
                <a:ln>
                  <a:noFill/>
                </a:ln>
                <a:solidFill>
                  <a:srgbClr val="002060"/>
                </a:solidFill>
                <a:effectLst/>
                <a:uLnTx/>
                <a:uFillTx/>
                <a:latin typeface="Cabin" pitchFamily="2" charset="77"/>
                <a:cs typeface="Arial"/>
                <a:sym typeface="Arial"/>
              </a:rPr>
              <a:t>đặt</a:t>
            </a:r>
            <a:r>
              <a:rPr kumimoji="0" lang="en-US" sz="2000" b="1" i="0" u="none" strike="noStrike" kern="0" cap="none" spc="0" normalizeH="0" baseline="0" noProof="0" dirty="0">
                <a:ln>
                  <a:noFill/>
                </a:ln>
                <a:solidFill>
                  <a:srgbClr val="002060"/>
                </a:solidFill>
                <a:effectLst/>
                <a:uLnTx/>
                <a:uFillTx/>
                <a:latin typeface="Cabin" pitchFamily="2" charset="77"/>
                <a:cs typeface="Arial"/>
                <a:sym typeface="Arial"/>
              </a:rPr>
              <a:t> </a:t>
            </a:r>
            <a:r>
              <a:rPr kumimoji="0" lang="en-US" sz="2000" b="1" i="0" u="none" strike="noStrike" kern="0" cap="none" spc="0" normalizeH="0" baseline="0" noProof="0" dirty="0" err="1">
                <a:ln>
                  <a:noFill/>
                </a:ln>
                <a:solidFill>
                  <a:srgbClr val="002060"/>
                </a:solidFill>
                <a:effectLst/>
                <a:uLnTx/>
                <a:uFillTx/>
                <a:latin typeface="Cabin" pitchFamily="2" charset="77"/>
                <a:cs typeface="Arial"/>
                <a:sym typeface="Arial"/>
              </a:rPr>
              <a:t>quà</a:t>
            </a:r>
            <a:endParaRPr lang="en-VN" sz="2000" b="1" dirty="0">
              <a:solidFill>
                <a:srgbClr val="002060"/>
              </a:solidFill>
            </a:endParaRPr>
          </a:p>
        </p:txBody>
      </p:sp>
      <p:sp>
        <p:nvSpPr>
          <p:cNvPr id="7" name="TextBox 6">
            <a:extLst>
              <a:ext uri="{FF2B5EF4-FFF2-40B4-BE49-F238E27FC236}">
                <a16:creationId xmlns:a16="http://schemas.microsoft.com/office/drawing/2014/main" id="{03FA8DAC-25B4-C2FE-94B4-1B226F1218B6}"/>
              </a:ext>
            </a:extLst>
          </p:cNvPr>
          <p:cNvSpPr txBox="1"/>
          <p:nvPr/>
        </p:nvSpPr>
        <p:spPr>
          <a:xfrm>
            <a:off x="6728381" y="2253163"/>
            <a:ext cx="2264790" cy="707886"/>
          </a:xfrm>
          <a:prstGeom prst="rect">
            <a:avLst/>
          </a:prstGeom>
          <a:noFill/>
        </p:spPr>
        <p:txBody>
          <a:bodyPr wrap="square">
            <a:spAutoFit/>
          </a:bodyPr>
          <a:lstStyle/>
          <a:p>
            <a:r>
              <a:rPr lang="en-US" sz="2000" b="1" dirty="0">
                <a:solidFill>
                  <a:srgbClr val="002060"/>
                </a:solidFill>
                <a:latin typeface="Cabin" pitchFamily="2" charset="77"/>
              </a:rPr>
              <a:t>admire the view</a:t>
            </a:r>
          </a:p>
          <a:p>
            <a:r>
              <a:rPr lang="en-US" sz="2000" b="1" dirty="0" err="1">
                <a:solidFill>
                  <a:srgbClr val="002060"/>
                </a:solidFill>
                <a:latin typeface="Cabin" pitchFamily="2" charset="77"/>
              </a:rPr>
              <a:t>ngắm</a:t>
            </a:r>
            <a:r>
              <a:rPr lang="en-US" sz="2000" b="1" dirty="0">
                <a:solidFill>
                  <a:srgbClr val="002060"/>
                </a:solidFill>
                <a:latin typeface="Cabin" pitchFamily="2" charset="77"/>
              </a:rPr>
              <a:t> </a:t>
            </a:r>
            <a:r>
              <a:rPr lang="en-US" sz="2000" b="1" dirty="0" err="1">
                <a:solidFill>
                  <a:srgbClr val="002060"/>
                </a:solidFill>
                <a:latin typeface="Cabin" pitchFamily="2" charset="77"/>
              </a:rPr>
              <a:t>cảnh</a:t>
            </a:r>
            <a:endParaRPr lang="en-VN" sz="2000" b="1" dirty="0">
              <a:solidFill>
                <a:srgbClr val="002060"/>
              </a:solidFill>
            </a:endParaRPr>
          </a:p>
        </p:txBody>
      </p:sp>
      <p:sp>
        <p:nvSpPr>
          <p:cNvPr id="8" name="TextBox 7">
            <a:extLst>
              <a:ext uri="{FF2B5EF4-FFF2-40B4-BE49-F238E27FC236}">
                <a16:creationId xmlns:a16="http://schemas.microsoft.com/office/drawing/2014/main" id="{A9BA5880-102D-0A70-3D5F-7FC5262CEB43}"/>
              </a:ext>
            </a:extLst>
          </p:cNvPr>
          <p:cNvSpPr txBox="1"/>
          <p:nvPr/>
        </p:nvSpPr>
        <p:spPr>
          <a:xfrm>
            <a:off x="6728381" y="3054441"/>
            <a:ext cx="2264790" cy="707886"/>
          </a:xfrm>
          <a:prstGeom prst="rect">
            <a:avLst/>
          </a:prstGeom>
          <a:noFill/>
        </p:spPr>
        <p:txBody>
          <a:bodyPr wrap="square">
            <a:spAutoFit/>
          </a:bodyPr>
          <a:lstStyle/>
          <a:p>
            <a:r>
              <a:rPr lang="en-US" sz="2000" b="1" dirty="0">
                <a:solidFill>
                  <a:srgbClr val="002060"/>
                </a:solidFill>
                <a:latin typeface="Cabin" pitchFamily="2" charset="77"/>
              </a:rPr>
              <a:t>chase away:</a:t>
            </a:r>
          </a:p>
          <a:p>
            <a:r>
              <a:rPr lang="en-US" sz="2000" b="1" dirty="0" err="1">
                <a:solidFill>
                  <a:srgbClr val="002060"/>
                </a:solidFill>
                <a:latin typeface="Cabin" pitchFamily="2" charset="77"/>
              </a:rPr>
              <a:t>xua</a:t>
            </a:r>
            <a:r>
              <a:rPr lang="en-US" sz="2000" b="1" dirty="0">
                <a:solidFill>
                  <a:srgbClr val="002060"/>
                </a:solidFill>
                <a:latin typeface="Cabin" pitchFamily="2" charset="77"/>
              </a:rPr>
              <a:t> </a:t>
            </a:r>
            <a:r>
              <a:rPr lang="en-US" sz="2000" b="1" dirty="0" err="1">
                <a:solidFill>
                  <a:srgbClr val="002060"/>
                </a:solidFill>
                <a:latin typeface="Cabin" pitchFamily="2" charset="77"/>
              </a:rPr>
              <a:t>đuổi</a:t>
            </a:r>
            <a:endParaRPr lang="en-VN" sz="2000" b="1" dirty="0">
              <a:solidFill>
                <a:srgbClr val="002060"/>
              </a:solidFill>
            </a:endParaRPr>
          </a:p>
        </p:txBody>
      </p:sp>
      <p:sp>
        <p:nvSpPr>
          <p:cNvPr id="9" name="TextBox 8">
            <a:extLst>
              <a:ext uri="{FF2B5EF4-FFF2-40B4-BE49-F238E27FC236}">
                <a16:creationId xmlns:a16="http://schemas.microsoft.com/office/drawing/2014/main" id="{FBADA55F-5CC5-D0F7-FF3D-A994C24D9916}"/>
              </a:ext>
            </a:extLst>
          </p:cNvPr>
          <p:cNvSpPr txBox="1"/>
          <p:nvPr/>
        </p:nvSpPr>
        <p:spPr>
          <a:xfrm>
            <a:off x="6728381" y="3827439"/>
            <a:ext cx="2264790" cy="707886"/>
          </a:xfrm>
          <a:prstGeom prst="rect">
            <a:avLst/>
          </a:prstGeom>
          <a:noFill/>
        </p:spPr>
        <p:txBody>
          <a:bodyPr wrap="square">
            <a:spAutoFit/>
          </a:bodyPr>
          <a:lstStyle/>
          <a:p>
            <a:r>
              <a:rPr lang="en-US" sz="2000" b="1" dirty="0">
                <a:solidFill>
                  <a:srgbClr val="002060"/>
                </a:solidFill>
                <a:latin typeface="Cabin" pitchFamily="2" charset="77"/>
              </a:rPr>
              <a:t>pray for:</a:t>
            </a:r>
          </a:p>
          <a:p>
            <a:r>
              <a:rPr lang="en-US" sz="2000" b="1" dirty="0" err="1">
                <a:solidFill>
                  <a:srgbClr val="002060"/>
                </a:solidFill>
                <a:latin typeface="Cabin" pitchFamily="2" charset="77"/>
              </a:rPr>
              <a:t>cầu</a:t>
            </a:r>
            <a:r>
              <a:rPr lang="en-US" sz="2000" b="1" dirty="0">
                <a:solidFill>
                  <a:srgbClr val="002060"/>
                </a:solidFill>
                <a:latin typeface="Cabin" pitchFamily="2" charset="77"/>
              </a:rPr>
              <a:t> </a:t>
            </a:r>
            <a:r>
              <a:rPr lang="en-US" sz="2000" b="1" dirty="0" err="1">
                <a:solidFill>
                  <a:srgbClr val="002060"/>
                </a:solidFill>
                <a:latin typeface="Cabin" pitchFamily="2" charset="77"/>
              </a:rPr>
              <a:t>nguyện</a:t>
            </a:r>
            <a:endParaRPr lang="en-VN" sz="2000" b="1" dirty="0">
              <a:solidFill>
                <a:srgbClr val="002060"/>
              </a:solidFill>
            </a:endParaRPr>
          </a:p>
        </p:txBody>
      </p:sp>
      <p:sp>
        <p:nvSpPr>
          <p:cNvPr id="10" name="TextBox 9">
            <a:extLst>
              <a:ext uri="{FF2B5EF4-FFF2-40B4-BE49-F238E27FC236}">
                <a16:creationId xmlns:a16="http://schemas.microsoft.com/office/drawing/2014/main" id="{EDEB638C-416E-467B-0410-759AF4B58007}"/>
              </a:ext>
            </a:extLst>
          </p:cNvPr>
          <p:cNvSpPr txBox="1"/>
          <p:nvPr/>
        </p:nvSpPr>
        <p:spPr>
          <a:xfrm>
            <a:off x="2286890" y="2388927"/>
            <a:ext cx="1237268"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C00000"/>
                </a:solidFill>
                <a:effectLst/>
                <a:uLnTx/>
                <a:uFillTx/>
                <a:latin typeface="Cabin" pitchFamily="2" charset="77"/>
                <a:cs typeface="Arial"/>
                <a:sym typeface="Arial"/>
              </a:rPr>
              <a:t>admire</a:t>
            </a:r>
            <a:endParaRPr lang="en-VN" b="1" dirty="0">
              <a:solidFill>
                <a:srgbClr val="C00000"/>
              </a:solidFill>
            </a:endParaRPr>
          </a:p>
        </p:txBody>
      </p:sp>
      <p:sp>
        <p:nvSpPr>
          <p:cNvPr id="11" name="TextBox 10">
            <a:extLst>
              <a:ext uri="{FF2B5EF4-FFF2-40B4-BE49-F238E27FC236}">
                <a16:creationId xmlns:a16="http://schemas.microsoft.com/office/drawing/2014/main" id="{373C0079-F656-87B7-F426-D2A918F1B577}"/>
              </a:ext>
            </a:extLst>
          </p:cNvPr>
          <p:cNvSpPr txBox="1"/>
          <p:nvPr/>
        </p:nvSpPr>
        <p:spPr>
          <a:xfrm>
            <a:off x="820133" y="3233394"/>
            <a:ext cx="1055802"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C00000"/>
                </a:solidFill>
                <a:effectLst/>
                <a:uLnTx/>
                <a:uFillTx/>
                <a:latin typeface="Cabin" pitchFamily="2" charset="77"/>
                <a:cs typeface="Arial"/>
                <a:sym typeface="Arial"/>
              </a:rPr>
              <a:t>chase</a:t>
            </a:r>
            <a:endParaRPr lang="en-VN" b="1" dirty="0">
              <a:solidFill>
                <a:srgbClr val="C00000"/>
              </a:solidFill>
            </a:endParaRPr>
          </a:p>
        </p:txBody>
      </p:sp>
      <p:sp>
        <p:nvSpPr>
          <p:cNvPr id="12" name="TextBox 11">
            <a:extLst>
              <a:ext uri="{FF2B5EF4-FFF2-40B4-BE49-F238E27FC236}">
                <a16:creationId xmlns:a16="http://schemas.microsoft.com/office/drawing/2014/main" id="{33D0F64D-B502-14C9-49A2-7D934E1E2B57}"/>
              </a:ext>
            </a:extLst>
          </p:cNvPr>
          <p:cNvSpPr txBox="1"/>
          <p:nvPr/>
        </p:nvSpPr>
        <p:spPr>
          <a:xfrm>
            <a:off x="600959" y="4044099"/>
            <a:ext cx="897903"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C00000"/>
                </a:solidFill>
                <a:effectLst/>
                <a:uLnTx/>
                <a:uFillTx/>
                <a:latin typeface="Cabin" pitchFamily="2" charset="77"/>
                <a:cs typeface="Arial"/>
                <a:sym typeface="Arial"/>
              </a:rPr>
              <a:t>pray</a:t>
            </a:r>
            <a:endParaRPr lang="en-VN" b="1" dirty="0">
              <a:solidFill>
                <a:srgbClr val="C00000"/>
              </a:solidFill>
            </a:endParaRPr>
          </a:p>
        </p:txBody>
      </p:sp>
    </p:spTree>
    <p:extLst>
      <p:ext uri="{BB962C8B-B14F-4D97-AF65-F5344CB8AC3E}">
        <p14:creationId xmlns:p14="http://schemas.microsoft.com/office/powerpoint/2010/main" val="402723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17" name="Google Shape;817;p33"/>
          <p:cNvSpPr txBox="1">
            <a:spLocks noGrp="1"/>
          </p:cNvSpPr>
          <p:nvPr>
            <p:ph type="title"/>
          </p:nvPr>
        </p:nvSpPr>
        <p:spPr>
          <a:xfrm>
            <a:off x="411847" y="322476"/>
            <a:ext cx="8320305" cy="572700"/>
          </a:xfrm>
          <a:prstGeom prst="rect">
            <a:avLst/>
          </a:prstGeom>
        </p:spPr>
        <p:txBody>
          <a:bodyPr spcFirstLastPara="1" wrap="square" lIns="91425" tIns="91425" rIns="91425" bIns="91425" anchor="t" anchorCtr="0">
            <a:noAutofit/>
          </a:bodyPr>
          <a:lstStyle/>
          <a:p>
            <a:r>
              <a:rPr lang="en-US" sz="2200" dirty="0">
                <a:effectLst>
                  <a:glow rad="88900">
                    <a:schemeClr val="bg1"/>
                  </a:glow>
                </a:effectLst>
                <a:cs typeface="Arial" panose="020B0604020202020204" pitchFamily="34" charset="0"/>
              </a:rPr>
              <a:t>QUIZTIME: New Years around the world.</a:t>
            </a:r>
            <a:endParaRPr sz="2200" dirty="0"/>
          </a:p>
        </p:txBody>
      </p:sp>
      <p:sp>
        <p:nvSpPr>
          <p:cNvPr id="3" name="Rounded Rectangle 2">
            <a:extLst>
              <a:ext uri="{FF2B5EF4-FFF2-40B4-BE49-F238E27FC236}">
                <a16:creationId xmlns:a16="http://schemas.microsoft.com/office/drawing/2014/main" id="{F6C8BA1E-54CB-F2C8-866F-910E16853676}"/>
              </a:ext>
            </a:extLst>
          </p:cNvPr>
          <p:cNvSpPr/>
          <p:nvPr/>
        </p:nvSpPr>
        <p:spPr>
          <a:xfrm>
            <a:off x="1583703" y="1941921"/>
            <a:ext cx="6297105" cy="1074655"/>
          </a:xfrm>
          <a:prstGeom prst="roundRect">
            <a:avLst/>
          </a:prstGeom>
          <a:solidFill>
            <a:srgbClr val="C6EB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dirty="0">
                <a:solidFill>
                  <a:srgbClr val="002060"/>
                </a:solidFill>
              </a:rPr>
              <a:t>Teacher divides the class into two groups.</a:t>
            </a:r>
          </a:p>
          <a:p>
            <a:pPr algn="ctr"/>
            <a:r>
              <a:rPr lang="en-VN" sz="2000" dirty="0">
                <a:solidFill>
                  <a:srgbClr val="002060"/>
                </a:solidFill>
              </a:rPr>
              <a:t>T lets students decide whether they are A or B, because it will affect their points after that.</a:t>
            </a:r>
          </a:p>
        </p:txBody>
      </p:sp>
      <p:sp>
        <p:nvSpPr>
          <p:cNvPr id="7" name="Rounded Rectangle 6">
            <a:extLst>
              <a:ext uri="{FF2B5EF4-FFF2-40B4-BE49-F238E27FC236}">
                <a16:creationId xmlns:a16="http://schemas.microsoft.com/office/drawing/2014/main" id="{2CDFFE37-C06B-068F-C839-96EBF725C1C4}"/>
              </a:ext>
            </a:extLst>
          </p:cNvPr>
          <p:cNvSpPr/>
          <p:nvPr/>
        </p:nvSpPr>
        <p:spPr>
          <a:xfrm>
            <a:off x="1583703" y="3223965"/>
            <a:ext cx="6297105" cy="838987"/>
          </a:xfrm>
          <a:prstGeom prst="roundRect">
            <a:avLst/>
          </a:prstGeom>
          <a:solidFill>
            <a:srgbClr val="C6EB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T</a:t>
            </a:r>
            <a:r>
              <a:rPr lang="en-VN" sz="2000" dirty="0">
                <a:solidFill>
                  <a:srgbClr val="002060"/>
                </a:solidFill>
              </a:rPr>
              <a:t>he correct answer of each question </a:t>
            </a:r>
          </a:p>
          <a:p>
            <a:pPr algn="ctr"/>
            <a:r>
              <a:rPr lang="en-VN" sz="2000" dirty="0">
                <a:solidFill>
                  <a:srgbClr val="002060"/>
                </a:solidFill>
              </a:rPr>
              <a:t>will be the point of the team that it is.</a:t>
            </a:r>
          </a:p>
        </p:txBody>
      </p:sp>
      <p:sp>
        <p:nvSpPr>
          <p:cNvPr id="8" name="Rounded Rectangle 7">
            <a:extLst>
              <a:ext uri="{FF2B5EF4-FFF2-40B4-BE49-F238E27FC236}">
                <a16:creationId xmlns:a16="http://schemas.microsoft.com/office/drawing/2014/main" id="{67108316-0CCC-D32A-A2DC-E0558D5AA243}"/>
              </a:ext>
            </a:extLst>
          </p:cNvPr>
          <p:cNvSpPr/>
          <p:nvPr/>
        </p:nvSpPr>
        <p:spPr>
          <a:xfrm>
            <a:off x="320512" y="4198485"/>
            <a:ext cx="1404594" cy="838987"/>
          </a:xfrm>
          <a:prstGeom prst="roundRect">
            <a:avLst/>
          </a:prstGeom>
          <a:solidFill>
            <a:srgbClr val="FDE1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For example:</a:t>
            </a:r>
            <a:endParaRPr lang="en-VN" sz="2000" dirty="0">
              <a:solidFill>
                <a:srgbClr val="002060"/>
              </a:solidFill>
            </a:endParaRPr>
          </a:p>
        </p:txBody>
      </p:sp>
      <p:sp>
        <p:nvSpPr>
          <p:cNvPr id="9" name="Rounded Rectangle 8">
            <a:extLst>
              <a:ext uri="{FF2B5EF4-FFF2-40B4-BE49-F238E27FC236}">
                <a16:creationId xmlns:a16="http://schemas.microsoft.com/office/drawing/2014/main" id="{59A68B28-E187-B39B-4BAF-B74E8715A7E8}"/>
              </a:ext>
            </a:extLst>
          </p:cNvPr>
          <p:cNvSpPr/>
          <p:nvPr/>
        </p:nvSpPr>
        <p:spPr>
          <a:xfrm>
            <a:off x="2102177" y="4179631"/>
            <a:ext cx="6629975" cy="4206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2060"/>
                </a:solidFill>
              </a:rPr>
              <a:t>Questions 0: wear traditional clothing called Hanbok.</a:t>
            </a:r>
            <a:endParaRPr lang="en-VN" sz="2000" dirty="0">
              <a:solidFill>
                <a:srgbClr val="002060"/>
              </a:solidFill>
            </a:endParaRPr>
          </a:p>
        </p:txBody>
      </p:sp>
      <p:sp>
        <p:nvSpPr>
          <p:cNvPr id="11" name="Rounded Rectangle 10">
            <a:extLst>
              <a:ext uri="{FF2B5EF4-FFF2-40B4-BE49-F238E27FC236}">
                <a16:creationId xmlns:a16="http://schemas.microsoft.com/office/drawing/2014/main" id="{EC41DEC7-DC82-7FB6-C055-ADF1584C489E}"/>
              </a:ext>
            </a:extLst>
          </p:cNvPr>
          <p:cNvSpPr/>
          <p:nvPr/>
        </p:nvSpPr>
        <p:spPr>
          <a:xfrm>
            <a:off x="2491607" y="4638171"/>
            <a:ext cx="1693894" cy="42064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A. Viet Nam</a:t>
            </a:r>
            <a:endParaRPr lang="en-VN" sz="2000" dirty="0">
              <a:solidFill>
                <a:srgbClr val="002060"/>
              </a:solidFill>
            </a:endParaRPr>
          </a:p>
        </p:txBody>
      </p:sp>
      <p:sp>
        <p:nvSpPr>
          <p:cNvPr id="12" name="Rounded Rectangle 11">
            <a:extLst>
              <a:ext uri="{FF2B5EF4-FFF2-40B4-BE49-F238E27FC236}">
                <a16:creationId xmlns:a16="http://schemas.microsoft.com/office/drawing/2014/main" id="{C07F585E-A668-9293-5287-6B66731AD219}"/>
              </a:ext>
            </a:extLst>
          </p:cNvPr>
          <p:cNvSpPr/>
          <p:nvPr/>
        </p:nvSpPr>
        <p:spPr>
          <a:xfrm>
            <a:off x="4650346" y="4641730"/>
            <a:ext cx="1448796" cy="42064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B. Korea </a:t>
            </a:r>
            <a:endParaRPr lang="en-VN" sz="2000" dirty="0">
              <a:solidFill>
                <a:srgbClr val="002060"/>
              </a:solidFill>
            </a:endParaRPr>
          </a:p>
        </p:txBody>
      </p:sp>
      <p:sp>
        <p:nvSpPr>
          <p:cNvPr id="13" name="Rounded Rectangle 12">
            <a:extLst>
              <a:ext uri="{FF2B5EF4-FFF2-40B4-BE49-F238E27FC236}">
                <a16:creationId xmlns:a16="http://schemas.microsoft.com/office/drawing/2014/main" id="{D2A23EFC-1377-EDEC-CD13-B54B72EBC2D9}"/>
              </a:ext>
            </a:extLst>
          </p:cNvPr>
          <p:cNvSpPr/>
          <p:nvPr/>
        </p:nvSpPr>
        <p:spPr>
          <a:xfrm>
            <a:off x="5901178" y="4641730"/>
            <a:ext cx="2922310" cy="42064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i="1" dirty="0">
                <a:solidFill>
                  <a:srgbClr val="C00000"/>
                </a:solidFill>
              </a:rPr>
              <a:t>=&gt; Team B got 1 point</a:t>
            </a:r>
            <a:endParaRPr lang="en-VN" sz="2000" i="1" dirty="0">
              <a:solidFill>
                <a:srgbClr val="C00000"/>
              </a:solidFill>
            </a:endParaRPr>
          </a:p>
        </p:txBody>
      </p:sp>
      <p:sp>
        <p:nvSpPr>
          <p:cNvPr id="14" name="Google Shape;818;p33">
            <a:extLst>
              <a:ext uri="{FF2B5EF4-FFF2-40B4-BE49-F238E27FC236}">
                <a16:creationId xmlns:a16="http://schemas.microsoft.com/office/drawing/2014/main" id="{42CC78E9-9E45-19E7-033F-4943E1B6FA47}"/>
              </a:ext>
            </a:extLst>
          </p:cNvPr>
          <p:cNvSpPr txBox="1"/>
          <p:nvPr/>
        </p:nvSpPr>
        <p:spPr>
          <a:xfrm>
            <a:off x="719266" y="945015"/>
            <a:ext cx="7727150" cy="789517"/>
          </a:xfrm>
          <a:prstGeom prst="rect">
            <a:avLst/>
          </a:prstGeom>
          <a:solidFill>
            <a:srgbClr val="D9EBD5"/>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dirty="0">
                <a:ln>
                  <a:noFill/>
                </a:ln>
                <a:solidFill>
                  <a:srgbClr val="191919"/>
                </a:solidFill>
                <a:effectLst/>
                <a:uLnTx/>
                <a:uFillTx/>
                <a:latin typeface="Montserrat"/>
                <a:ea typeface="Montserrat"/>
                <a:cs typeface="Montserrat"/>
                <a:sym typeface="Montserrat"/>
              </a:rPr>
              <a:t>People around the world celebrate New Years differently. Choose the country with each tradition below. </a:t>
            </a:r>
          </a:p>
        </p:txBody>
      </p:sp>
    </p:spTree>
    <p:extLst>
      <p:ext uri="{BB962C8B-B14F-4D97-AF65-F5344CB8AC3E}">
        <p14:creationId xmlns:p14="http://schemas.microsoft.com/office/powerpoint/2010/main" val="13716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Left)">
                                      <p:cBhvr>
                                        <p:cTn id="25" dur="500"/>
                                        <p:tgtEl>
                                          <p:spTgt spid="11"/>
                                        </p:tgtEl>
                                      </p:cBhvr>
                                    </p:animEffect>
                                  </p:childTnLst>
                                </p:cTn>
                              </p:par>
                              <p:par>
                                <p:cTn id="26" presetID="18" presetClass="entr" presetSubtype="12" fill="hold" grpId="1"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xit" presetSubtype="12" fill="hold" grpId="1" nodeType="clickEffect">
                                  <p:stCondLst>
                                    <p:cond delay="0"/>
                                  </p:stCondLst>
                                  <p:childTnLst>
                                    <p:animEffect transition="out" filter="strips(downLeft)">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8" presetClass="entr" presetSubtype="12"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1" grpId="1"/>
      <p:bldP spid="11" grpId="2"/>
      <p:bldP spid="12" grpId="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Subtitle 5">
            <a:extLst>
              <a:ext uri="{FF2B5EF4-FFF2-40B4-BE49-F238E27FC236}">
                <a16:creationId xmlns:a16="http://schemas.microsoft.com/office/drawing/2014/main" id="{D280C3A2-C6F2-1FDF-9666-6B30C7B9C4C3}"/>
              </a:ext>
            </a:extLst>
          </p:cNvPr>
          <p:cNvSpPr txBox="1">
            <a:spLocks/>
          </p:cNvSpPr>
          <p:nvPr/>
        </p:nvSpPr>
        <p:spPr>
          <a:xfrm>
            <a:off x="0" y="1419893"/>
            <a:ext cx="5335793" cy="503798"/>
          </a:xfrm>
          <a:prstGeom prst="rect">
            <a:avLst/>
          </a:prstGeom>
          <a:solidFill>
            <a:srgbClr val="FFF6E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2800"/>
              <a:buFont typeface="Montserrat"/>
              <a:buNone/>
              <a:defRPr sz="1400" b="0" i="0" u="none" strike="noStrike" cap="none">
                <a:solidFill>
                  <a:schemeClr val="dk1"/>
                </a:solidFill>
                <a:latin typeface="Montserrat"/>
                <a:ea typeface="Montserrat"/>
                <a:cs typeface="Montserrat"/>
                <a:sym typeface="Montserrat"/>
              </a:defRPr>
            </a:lvl1pPr>
            <a:lvl2pPr marL="914400" marR="0" lvl="1"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L="1371600" marR="0" lvl="2"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L="1828800" marR="0" lvl="3"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L="2286000" marR="0" lvl="4"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L="2743200" marR="0" lvl="5"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L="3200400" marR="0" lvl="6"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L="3657600" marR="0" lvl="7"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L="4114800" marR="0" lvl="8"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l"/>
            <a:r>
              <a:rPr lang="en-VN" sz="1800" b="1" dirty="0">
                <a:solidFill>
                  <a:schemeClr val="accent1"/>
                </a:solidFill>
              </a:rPr>
              <a:t>Round 2. </a:t>
            </a:r>
            <a:r>
              <a:rPr lang="en-VN" sz="1800" dirty="0">
                <a:solidFill>
                  <a:schemeClr val="tx1"/>
                </a:solidFill>
              </a:rPr>
              <a:t>Throwing water at each other</a:t>
            </a:r>
            <a:endParaRPr lang="en-VN" sz="1800" dirty="0"/>
          </a:p>
        </p:txBody>
      </p:sp>
      <p:sp>
        <p:nvSpPr>
          <p:cNvPr id="14" name="Rounded Rectangle 13">
            <a:extLst>
              <a:ext uri="{FF2B5EF4-FFF2-40B4-BE49-F238E27FC236}">
                <a16:creationId xmlns:a16="http://schemas.microsoft.com/office/drawing/2014/main" id="{350B2EC7-C5C2-BF3B-CA5C-2FB6BCED408C}"/>
              </a:ext>
            </a:extLst>
          </p:cNvPr>
          <p:cNvSpPr/>
          <p:nvPr/>
        </p:nvSpPr>
        <p:spPr>
          <a:xfrm>
            <a:off x="7195026" y="1415903"/>
            <a:ext cx="1693894" cy="420649"/>
          </a:xfrm>
          <a:prstGeom prst="roundRect">
            <a:avLst/>
          </a:prstGeom>
          <a:solidFill>
            <a:srgbClr val="FFF6E8"/>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B. Japan</a:t>
            </a:r>
            <a:endParaRPr lang="en-VN" sz="2000" dirty="0">
              <a:solidFill>
                <a:srgbClr val="002060"/>
              </a:solidFill>
            </a:endParaRPr>
          </a:p>
        </p:txBody>
      </p:sp>
      <p:sp>
        <p:nvSpPr>
          <p:cNvPr id="15" name="Rounded Rectangle 14">
            <a:extLst>
              <a:ext uri="{FF2B5EF4-FFF2-40B4-BE49-F238E27FC236}">
                <a16:creationId xmlns:a16="http://schemas.microsoft.com/office/drawing/2014/main" id="{924A59EC-74D6-F35B-1DEB-93952287659D}"/>
              </a:ext>
            </a:extLst>
          </p:cNvPr>
          <p:cNvSpPr/>
          <p:nvPr/>
        </p:nvSpPr>
        <p:spPr>
          <a:xfrm>
            <a:off x="5279915" y="1415904"/>
            <a:ext cx="1693894" cy="420649"/>
          </a:xfrm>
          <a:prstGeom prst="roundRect">
            <a:avLst/>
          </a:prstGeom>
          <a:solidFill>
            <a:srgbClr val="FFF6E8"/>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A. Thailand</a:t>
            </a:r>
            <a:endParaRPr lang="en-VN" sz="2000" dirty="0">
              <a:solidFill>
                <a:srgbClr val="002060"/>
              </a:solidFill>
            </a:endParaRPr>
          </a:p>
        </p:txBody>
      </p:sp>
      <p:sp>
        <p:nvSpPr>
          <p:cNvPr id="16" name="Subtitle 5">
            <a:extLst>
              <a:ext uri="{FF2B5EF4-FFF2-40B4-BE49-F238E27FC236}">
                <a16:creationId xmlns:a16="http://schemas.microsoft.com/office/drawing/2014/main" id="{8511320E-E464-5922-CD7A-4B715D3E9663}"/>
              </a:ext>
            </a:extLst>
          </p:cNvPr>
          <p:cNvSpPr txBox="1">
            <a:spLocks/>
          </p:cNvSpPr>
          <p:nvPr/>
        </p:nvSpPr>
        <p:spPr>
          <a:xfrm>
            <a:off x="9546" y="2165040"/>
            <a:ext cx="4316920" cy="503798"/>
          </a:xfrm>
          <a:prstGeom prst="rect">
            <a:avLst/>
          </a:prstGeom>
          <a:solidFill>
            <a:srgbClr val="FFF6E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2800"/>
              <a:buFont typeface="Montserrat"/>
              <a:buNone/>
              <a:defRPr sz="1400" b="0" i="0" u="none" strike="noStrike" cap="none">
                <a:solidFill>
                  <a:schemeClr val="dk1"/>
                </a:solidFill>
                <a:latin typeface="Montserrat"/>
                <a:ea typeface="Montserrat"/>
                <a:cs typeface="Montserrat"/>
                <a:sym typeface="Montserrat"/>
              </a:defRPr>
            </a:lvl1pPr>
            <a:lvl2pPr marL="914400" marR="0" lvl="1"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L="1371600" marR="0" lvl="2"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L="1828800" marR="0" lvl="3"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L="2286000" marR="0" lvl="4"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L="2743200" marR="0" lvl="5"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L="3200400" marR="0" lvl="6"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L="3657600" marR="0" lvl="7"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L="4114800" marR="0" lvl="8"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l"/>
            <a:r>
              <a:rPr lang="en-VN" sz="1800" b="1" dirty="0">
                <a:solidFill>
                  <a:schemeClr val="accent1"/>
                </a:solidFill>
              </a:rPr>
              <a:t>Round 3. </a:t>
            </a:r>
            <a:r>
              <a:rPr lang="en-VN" sz="1800" dirty="0">
                <a:solidFill>
                  <a:schemeClr val="tx1"/>
                </a:solidFill>
              </a:rPr>
              <a:t>Ringing a bell 108 times</a:t>
            </a:r>
            <a:endParaRPr lang="en-VN" sz="1800" dirty="0"/>
          </a:p>
        </p:txBody>
      </p:sp>
      <p:sp>
        <p:nvSpPr>
          <p:cNvPr id="17" name="Rounded Rectangle 16">
            <a:extLst>
              <a:ext uri="{FF2B5EF4-FFF2-40B4-BE49-F238E27FC236}">
                <a16:creationId xmlns:a16="http://schemas.microsoft.com/office/drawing/2014/main" id="{38A7C9C8-59AA-FAD5-E7CB-C36F60727A93}"/>
              </a:ext>
            </a:extLst>
          </p:cNvPr>
          <p:cNvSpPr/>
          <p:nvPr/>
        </p:nvSpPr>
        <p:spPr>
          <a:xfrm>
            <a:off x="7132535" y="2123829"/>
            <a:ext cx="1693894" cy="420649"/>
          </a:xfrm>
          <a:prstGeom prst="roundRect">
            <a:avLst/>
          </a:prstGeom>
          <a:solidFill>
            <a:srgbClr val="FFF6E8"/>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B. Vietnam</a:t>
            </a:r>
            <a:endParaRPr lang="en-VN" sz="2000" dirty="0">
              <a:solidFill>
                <a:srgbClr val="002060"/>
              </a:solidFill>
            </a:endParaRPr>
          </a:p>
        </p:txBody>
      </p:sp>
      <p:sp>
        <p:nvSpPr>
          <p:cNvPr id="18" name="Rounded Rectangle 17">
            <a:extLst>
              <a:ext uri="{FF2B5EF4-FFF2-40B4-BE49-F238E27FC236}">
                <a16:creationId xmlns:a16="http://schemas.microsoft.com/office/drawing/2014/main" id="{A15166FE-F2AD-74E5-4472-B4BD559885F9}"/>
              </a:ext>
            </a:extLst>
          </p:cNvPr>
          <p:cNvSpPr/>
          <p:nvPr/>
        </p:nvSpPr>
        <p:spPr>
          <a:xfrm>
            <a:off x="5217424" y="2123830"/>
            <a:ext cx="1693894" cy="420649"/>
          </a:xfrm>
          <a:prstGeom prst="roundRect">
            <a:avLst/>
          </a:prstGeom>
          <a:solidFill>
            <a:srgbClr val="FFF6E8"/>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A. Japan</a:t>
            </a:r>
            <a:endParaRPr lang="en-VN" sz="2000" dirty="0">
              <a:solidFill>
                <a:srgbClr val="002060"/>
              </a:solidFill>
            </a:endParaRPr>
          </a:p>
        </p:txBody>
      </p:sp>
      <p:sp>
        <p:nvSpPr>
          <p:cNvPr id="19" name="Subtitle 5">
            <a:extLst>
              <a:ext uri="{FF2B5EF4-FFF2-40B4-BE49-F238E27FC236}">
                <a16:creationId xmlns:a16="http://schemas.microsoft.com/office/drawing/2014/main" id="{27D5793E-88E6-3F64-5C34-04E71D01340A}"/>
              </a:ext>
            </a:extLst>
          </p:cNvPr>
          <p:cNvSpPr txBox="1">
            <a:spLocks/>
          </p:cNvSpPr>
          <p:nvPr/>
        </p:nvSpPr>
        <p:spPr>
          <a:xfrm>
            <a:off x="0" y="2879691"/>
            <a:ext cx="5583219" cy="503798"/>
          </a:xfrm>
          <a:prstGeom prst="rect">
            <a:avLst/>
          </a:prstGeom>
          <a:solidFill>
            <a:srgbClr val="FFF6E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2800"/>
              <a:buFont typeface="Montserrat"/>
              <a:buNone/>
              <a:defRPr sz="1400" b="0" i="0" u="none" strike="noStrike" cap="none">
                <a:solidFill>
                  <a:schemeClr val="dk1"/>
                </a:solidFill>
                <a:latin typeface="Montserrat"/>
                <a:ea typeface="Montserrat"/>
                <a:cs typeface="Montserrat"/>
                <a:sym typeface="Montserrat"/>
              </a:defRPr>
            </a:lvl1pPr>
            <a:lvl2pPr marL="914400" marR="0" lvl="1"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L="1371600" marR="0" lvl="2"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L="1828800" marR="0" lvl="3"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L="2286000" marR="0" lvl="4"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L="2743200" marR="0" lvl="5"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L="3200400" marR="0" lvl="6"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L="3657600" marR="0" lvl="7"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L="4114800" marR="0" lvl="8"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l"/>
            <a:r>
              <a:rPr lang="en-VN" sz="1800" b="1" dirty="0">
                <a:solidFill>
                  <a:schemeClr val="accent1"/>
                </a:solidFill>
              </a:rPr>
              <a:t>Round 4. </a:t>
            </a:r>
            <a:r>
              <a:rPr lang="en-VN" sz="1800" dirty="0">
                <a:solidFill>
                  <a:schemeClr val="tx1"/>
                </a:solidFill>
              </a:rPr>
              <a:t>Giving and receiving lucky money.</a:t>
            </a:r>
            <a:endParaRPr lang="en-VN" sz="1800" dirty="0"/>
          </a:p>
        </p:txBody>
      </p:sp>
      <p:sp>
        <p:nvSpPr>
          <p:cNvPr id="22" name="Rounded Rectangle 21">
            <a:extLst>
              <a:ext uri="{FF2B5EF4-FFF2-40B4-BE49-F238E27FC236}">
                <a16:creationId xmlns:a16="http://schemas.microsoft.com/office/drawing/2014/main" id="{D01025A6-096F-1479-9F81-596664D314CB}"/>
              </a:ext>
            </a:extLst>
          </p:cNvPr>
          <p:cNvSpPr/>
          <p:nvPr/>
        </p:nvSpPr>
        <p:spPr>
          <a:xfrm>
            <a:off x="5438497" y="2919037"/>
            <a:ext cx="1693894" cy="420649"/>
          </a:xfrm>
          <a:prstGeom prst="roundRect">
            <a:avLst/>
          </a:prstGeom>
          <a:solidFill>
            <a:srgbClr val="FFF6E8"/>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A. The US</a:t>
            </a:r>
            <a:endParaRPr lang="en-VN" sz="2000" dirty="0">
              <a:solidFill>
                <a:srgbClr val="002060"/>
              </a:solidFill>
            </a:endParaRPr>
          </a:p>
        </p:txBody>
      </p:sp>
      <p:sp>
        <p:nvSpPr>
          <p:cNvPr id="23" name="Rounded Rectangle 22">
            <a:extLst>
              <a:ext uri="{FF2B5EF4-FFF2-40B4-BE49-F238E27FC236}">
                <a16:creationId xmlns:a16="http://schemas.microsoft.com/office/drawing/2014/main" id="{248C2A59-74F4-0EC3-9C75-10C39A2612D0}"/>
              </a:ext>
            </a:extLst>
          </p:cNvPr>
          <p:cNvSpPr/>
          <p:nvPr/>
        </p:nvSpPr>
        <p:spPr>
          <a:xfrm>
            <a:off x="7353608" y="2926380"/>
            <a:ext cx="1693894" cy="42064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B. Vietnam</a:t>
            </a:r>
            <a:endParaRPr lang="en-VN" sz="2000" dirty="0">
              <a:solidFill>
                <a:srgbClr val="002060"/>
              </a:solidFill>
            </a:endParaRPr>
          </a:p>
        </p:txBody>
      </p:sp>
      <p:sp>
        <p:nvSpPr>
          <p:cNvPr id="25" name="Subtitle 5">
            <a:extLst>
              <a:ext uri="{FF2B5EF4-FFF2-40B4-BE49-F238E27FC236}">
                <a16:creationId xmlns:a16="http://schemas.microsoft.com/office/drawing/2014/main" id="{40E8E794-6E89-FB02-7623-1FE9806DC5AA}"/>
              </a:ext>
            </a:extLst>
          </p:cNvPr>
          <p:cNvSpPr txBox="1">
            <a:spLocks/>
          </p:cNvSpPr>
          <p:nvPr/>
        </p:nvSpPr>
        <p:spPr>
          <a:xfrm>
            <a:off x="6017" y="3650821"/>
            <a:ext cx="8562719" cy="503798"/>
          </a:xfrm>
          <a:prstGeom prst="rect">
            <a:avLst/>
          </a:prstGeom>
          <a:solidFill>
            <a:srgbClr val="FFF6E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2800"/>
              <a:buFont typeface="Montserrat"/>
              <a:buNone/>
              <a:defRPr sz="1400" b="0" i="0" u="none" strike="noStrike" cap="none">
                <a:solidFill>
                  <a:schemeClr val="dk1"/>
                </a:solidFill>
                <a:latin typeface="Montserrat"/>
                <a:ea typeface="Montserrat"/>
                <a:cs typeface="Montserrat"/>
                <a:sym typeface="Montserrat"/>
              </a:defRPr>
            </a:lvl1pPr>
            <a:lvl2pPr marL="914400" marR="0" lvl="1"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L="1371600" marR="0" lvl="2"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L="1828800" marR="0" lvl="3"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L="2286000" marR="0" lvl="4"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L="2743200" marR="0" lvl="5"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L="3200400" marR="0" lvl="6"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L="3657600" marR="0" lvl="7"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L="4114800" marR="0" lvl="8"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l"/>
            <a:r>
              <a:rPr lang="en-VN" sz="1800" b="1" dirty="0">
                <a:solidFill>
                  <a:schemeClr val="accent1"/>
                </a:solidFill>
              </a:rPr>
              <a:t>Round 5. </a:t>
            </a:r>
            <a:r>
              <a:rPr lang="en-VN" sz="1800" dirty="0">
                <a:solidFill>
                  <a:schemeClr val="tx1"/>
                </a:solidFill>
              </a:rPr>
              <a:t>Watching a ball drop at midnight in Times Square.</a:t>
            </a:r>
            <a:endParaRPr lang="en-VN" sz="1800" dirty="0"/>
          </a:p>
        </p:txBody>
      </p:sp>
      <p:sp>
        <p:nvSpPr>
          <p:cNvPr id="28" name="Rounded Rectangle 27">
            <a:extLst>
              <a:ext uri="{FF2B5EF4-FFF2-40B4-BE49-F238E27FC236}">
                <a16:creationId xmlns:a16="http://schemas.microsoft.com/office/drawing/2014/main" id="{009B92F1-7C51-EB07-7328-CEE699000D8A}"/>
              </a:ext>
            </a:extLst>
          </p:cNvPr>
          <p:cNvSpPr/>
          <p:nvPr/>
        </p:nvSpPr>
        <p:spPr>
          <a:xfrm>
            <a:off x="5438497" y="4155978"/>
            <a:ext cx="1693894" cy="420649"/>
          </a:xfrm>
          <a:prstGeom prst="roundRect">
            <a:avLst/>
          </a:prstGeom>
          <a:solidFill>
            <a:srgbClr val="FFF6E8"/>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A. Thailand</a:t>
            </a:r>
            <a:endParaRPr lang="en-VN" sz="2000" dirty="0">
              <a:solidFill>
                <a:srgbClr val="002060"/>
              </a:solidFill>
            </a:endParaRPr>
          </a:p>
        </p:txBody>
      </p:sp>
      <p:sp>
        <p:nvSpPr>
          <p:cNvPr id="29" name="Rounded Rectangle 28">
            <a:extLst>
              <a:ext uri="{FF2B5EF4-FFF2-40B4-BE49-F238E27FC236}">
                <a16:creationId xmlns:a16="http://schemas.microsoft.com/office/drawing/2014/main" id="{3332F4F0-FDD8-38A5-18AC-AF553838BC65}"/>
              </a:ext>
            </a:extLst>
          </p:cNvPr>
          <p:cNvSpPr/>
          <p:nvPr/>
        </p:nvSpPr>
        <p:spPr>
          <a:xfrm>
            <a:off x="7353608" y="4163321"/>
            <a:ext cx="1595289" cy="42064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B. The US</a:t>
            </a:r>
            <a:endParaRPr lang="en-VN" sz="2000" dirty="0">
              <a:solidFill>
                <a:srgbClr val="002060"/>
              </a:solidFill>
            </a:endParaRPr>
          </a:p>
        </p:txBody>
      </p:sp>
      <p:sp>
        <p:nvSpPr>
          <p:cNvPr id="33" name="Subtitle 5">
            <a:extLst>
              <a:ext uri="{FF2B5EF4-FFF2-40B4-BE49-F238E27FC236}">
                <a16:creationId xmlns:a16="http://schemas.microsoft.com/office/drawing/2014/main" id="{61CEB67D-F2B7-39D2-8E4A-7226A8AACDC8}"/>
              </a:ext>
            </a:extLst>
          </p:cNvPr>
          <p:cNvSpPr txBox="1">
            <a:spLocks/>
          </p:cNvSpPr>
          <p:nvPr/>
        </p:nvSpPr>
        <p:spPr>
          <a:xfrm>
            <a:off x="9546" y="754645"/>
            <a:ext cx="3908630" cy="503798"/>
          </a:xfrm>
          <a:prstGeom prst="rect">
            <a:avLst/>
          </a:prstGeom>
          <a:solidFill>
            <a:srgbClr val="FFF6E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2800"/>
              <a:buFont typeface="Montserrat"/>
              <a:buNone/>
              <a:defRPr sz="1400" b="0" i="0" u="none" strike="noStrike" cap="none">
                <a:solidFill>
                  <a:schemeClr val="dk1"/>
                </a:solidFill>
                <a:latin typeface="Montserrat"/>
                <a:ea typeface="Montserrat"/>
                <a:cs typeface="Montserrat"/>
                <a:sym typeface="Montserrat"/>
              </a:defRPr>
            </a:lvl1pPr>
            <a:lvl2pPr marL="914400" marR="0" lvl="1"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L="1371600" marR="0" lvl="2"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L="1828800" marR="0" lvl="3"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L="2286000" marR="0" lvl="4"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L="2743200" marR="0" lvl="5"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L="3200400" marR="0" lvl="6"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L="3657600" marR="0" lvl="7"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L="4114800" marR="0" lvl="8" indent="-29845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l"/>
            <a:r>
              <a:rPr lang="en-VN" sz="1800" b="1" dirty="0">
                <a:solidFill>
                  <a:schemeClr val="accent1"/>
                </a:solidFill>
              </a:rPr>
              <a:t>Round 1. </a:t>
            </a:r>
            <a:r>
              <a:rPr lang="en-VN" sz="1800" dirty="0">
                <a:solidFill>
                  <a:schemeClr val="tx1"/>
                </a:solidFill>
              </a:rPr>
              <a:t>Visiting pagodas</a:t>
            </a:r>
            <a:endParaRPr lang="en-VN" sz="1800" dirty="0"/>
          </a:p>
        </p:txBody>
      </p:sp>
      <p:sp>
        <p:nvSpPr>
          <p:cNvPr id="34" name="Rounded Rectangle 33">
            <a:extLst>
              <a:ext uri="{FF2B5EF4-FFF2-40B4-BE49-F238E27FC236}">
                <a16:creationId xmlns:a16="http://schemas.microsoft.com/office/drawing/2014/main" id="{E7551A53-78AB-C807-679E-97919516F65E}"/>
              </a:ext>
            </a:extLst>
          </p:cNvPr>
          <p:cNvSpPr/>
          <p:nvPr/>
        </p:nvSpPr>
        <p:spPr>
          <a:xfrm>
            <a:off x="5279915" y="790001"/>
            <a:ext cx="1693894" cy="420649"/>
          </a:xfrm>
          <a:prstGeom prst="roundRect">
            <a:avLst/>
          </a:prstGeom>
          <a:solidFill>
            <a:srgbClr val="FFF6E8"/>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A. The US</a:t>
            </a:r>
            <a:endParaRPr lang="en-VN" sz="2000" dirty="0">
              <a:solidFill>
                <a:srgbClr val="002060"/>
              </a:solidFill>
            </a:endParaRPr>
          </a:p>
        </p:txBody>
      </p:sp>
      <p:sp>
        <p:nvSpPr>
          <p:cNvPr id="35" name="Rounded Rectangle 34">
            <a:extLst>
              <a:ext uri="{FF2B5EF4-FFF2-40B4-BE49-F238E27FC236}">
                <a16:creationId xmlns:a16="http://schemas.microsoft.com/office/drawing/2014/main" id="{456F2C70-135F-61A6-F928-0DC6D59B6A87}"/>
              </a:ext>
            </a:extLst>
          </p:cNvPr>
          <p:cNvSpPr/>
          <p:nvPr/>
        </p:nvSpPr>
        <p:spPr>
          <a:xfrm>
            <a:off x="7195026" y="797344"/>
            <a:ext cx="1693894" cy="420649"/>
          </a:xfrm>
          <a:prstGeom prst="roundRect">
            <a:avLst/>
          </a:prstGeom>
          <a:solidFill>
            <a:srgbClr val="FFF6E8"/>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2060"/>
                </a:solidFill>
              </a:rPr>
              <a:t>B. Vietnam</a:t>
            </a:r>
            <a:endParaRPr lang="en-VN" sz="2000" dirty="0">
              <a:solidFill>
                <a:srgbClr val="002060"/>
              </a:solidFill>
            </a:endParaRPr>
          </a:p>
        </p:txBody>
      </p:sp>
    </p:spTree>
    <p:extLst>
      <p:ext uri="{BB962C8B-B14F-4D97-AF65-F5344CB8AC3E}">
        <p14:creationId xmlns:p14="http://schemas.microsoft.com/office/powerpoint/2010/main" val="17162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Left)">
                                      <p:cBhvr>
                                        <p:cTn id="7" dur="500"/>
                                        <p:tgtEl>
                                          <p:spTgt spid="3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strips(downLeft)">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xit" presetSubtype="12" fill="hold" grpId="0" nodeType="clickEffect">
                                  <p:stCondLst>
                                    <p:cond delay="0"/>
                                  </p:stCondLst>
                                  <p:childTnLst>
                                    <p:animEffect transition="out" filter="strips(downLeft)">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trips(down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1"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strips(down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xit" presetSubtype="12" fill="hold" grpId="0" nodeType="clickEffect">
                                  <p:stCondLst>
                                    <p:cond delay="0"/>
                                  </p:stCondLst>
                                  <p:childTnLst>
                                    <p:animEffect transition="out" filter="strips(downLeft)">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8" presetClass="entr" presetSubtype="12"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trips(down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1"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strips(downLeft)">
                                      <p:cBhvr>
                                        <p:cTn id="41" dur="500"/>
                                        <p:tgtEl>
                                          <p:spTgt spid="17"/>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strips(down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xit" presetSubtype="12" fill="hold" grpId="0" nodeType="clickEffect">
                                  <p:stCondLst>
                                    <p:cond delay="0"/>
                                  </p:stCondLst>
                                  <p:childTnLst>
                                    <p:animEffect transition="out" filter="strips(downLeft)">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8" presetClass="entr" presetSubtype="12"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strips(down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1"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strips(downLeft)">
                                      <p:cBhvr>
                                        <p:cTn id="57" dur="500"/>
                                        <p:tgtEl>
                                          <p:spTgt spid="22"/>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strips(downLeft)">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xit" presetSubtype="12" fill="hold" grpId="0" nodeType="clickEffect">
                                  <p:stCondLst>
                                    <p:cond delay="0"/>
                                  </p:stCondLst>
                                  <p:childTnLst>
                                    <p:animEffect transition="out" filter="strips(downLeft)">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18" presetClass="entr" presetSubtype="12"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strips(downLeft)">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1"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strips(downLeft)">
                                      <p:cBhvr>
                                        <p:cTn id="73" dur="500"/>
                                        <p:tgtEl>
                                          <p:spTgt spid="28"/>
                                        </p:tgtEl>
                                      </p:cBhvr>
                                    </p:animEffect>
                                  </p:childTnLst>
                                </p:cTn>
                              </p:par>
                              <p:par>
                                <p:cTn id="74" presetID="18" presetClass="entr" presetSubtype="12"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strips(downLeft)">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xit" presetSubtype="12" fill="hold" grpId="0" nodeType="clickEffect">
                                  <p:stCondLst>
                                    <p:cond delay="0"/>
                                  </p:stCondLst>
                                  <p:childTnLst>
                                    <p:animEffect transition="out" filter="strips(downLeft)">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5" grpId="0" animBg="1"/>
      <p:bldP spid="16" grpId="0" animBg="1"/>
      <p:bldP spid="17" grpId="0" animBg="1"/>
      <p:bldP spid="17" grpId="1" animBg="1"/>
      <p:bldP spid="18" grpId="0" animBg="1"/>
      <p:bldP spid="19" grpId="0" animBg="1"/>
      <p:bldP spid="22" grpId="0" animBg="1"/>
      <p:bldP spid="22" grpId="1" animBg="1"/>
      <p:bldP spid="23" grpId="0"/>
      <p:bldP spid="25" grpId="0" animBg="1"/>
      <p:bldP spid="28" grpId="0" animBg="1"/>
      <p:bldP spid="28" grpId="1" animBg="1"/>
      <p:bldP spid="29" grpId="0"/>
      <p:bldP spid="34" grpId="0" animBg="1"/>
      <p:bldP spid="34" grpId="1"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Homework</a:t>
            </a:r>
            <a:endParaRPr dirty="0"/>
          </a:p>
        </p:txBody>
      </p:sp>
      <p:sp>
        <p:nvSpPr>
          <p:cNvPr id="1605" name="Google Shape;1605;p46"/>
          <p:cNvSpPr txBox="1">
            <a:spLocks noGrp="1"/>
          </p:cNvSpPr>
          <p:nvPr>
            <p:ph type="subTitle" idx="2"/>
          </p:nvPr>
        </p:nvSpPr>
        <p:spPr>
          <a:xfrm>
            <a:off x="719976" y="1348700"/>
            <a:ext cx="7501234" cy="325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dirty="0"/>
              <a:t>1</a:t>
            </a:r>
            <a:r>
              <a:rPr lang="en" sz="2500" dirty="0"/>
              <a:t>. Learn </a:t>
            </a:r>
            <a:r>
              <a:rPr lang="en" sz="2500"/>
              <a:t>by heart </a:t>
            </a:r>
            <a:r>
              <a:rPr lang="en" sz="2500" dirty="0"/>
              <a:t>new words.</a:t>
            </a:r>
          </a:p>
          <a:p>
            <a:pPr marL="0" lvl="0" indent="0" algn="l" rtl="0">
              <a:spcBef>
                <a:spcPts val="0"/>
              </a:spcBef>
              <a:spcAft>
                <a:spcPts val="0"/>
              </a:spcAft>
              <a:buNone/>
            </a:pPr>
            <a:endParaRPr lang="en" sz="2500" dirty="0"/>
          </a:p>
          <a:p>
            <a:pPr marL="0" lvl="0" indent="0" algn="l" rtl="0">
              <a:spcBef>
                <a:spcPts val="0"/>
              </a:spcBef>
              <a:spcAft>
                <a:spcPts val="0"/>
              </a:spcAft>
              <a:buNone/>
            </a:pPr>
            <a:r>
              <a:rPr lang="en-US" sz="2500" b="1" dirty="0"/>
              <a:t>2</a:t>
            </a:r>
            <a:r>
              <a:rPr lang="en-US" sz="2500" dirty="0"/>
              <a:t>. Do exercises in Workbook.</a:t>
            </a:r>
          </a:p>
          <a:p>
            <a:pPr marL="0" lvl="0" indent="0" algn="l" rtl="0">
              <a:spcBef>
                <a:spcPts val="0"/>
              </a:spcBef>
              <a:spcAft>
                <a:spcPts val="0"/>
              </a:spcAft>
              <a:buNone/>
            </a:pPr>
            <a:endParaRPr lang="en-US" sz="2500" dirty="0"/>
          </a:p>
          <a:p>
            <a:pPr marL="0" lvl="0" indent="0" algn="l" rtl="0">
              <a:spcBef>
                <a:spcPts val="0"/>
              </a:spcBef>
              <a:spcAft>
                <a:spcPts val="0"/>
              </a:spcAft>
              <a:buNone/>
            </a:pPr>
            <a:r>
              <a:rPr lang="en-US" sz="2500" b="1" dirty="0"/>
              <a:t>3</a:t>
            </a:r>
            <a:r>
              <a:rPr lang="en-US" sz="2500" dirty="0"/>
              <a:t>. Choose one festival in Ex 5 to find information about (choose something that you do not know about) or search for a new one on the Internet.</a:t>
            </a:r>
            <a:endParaRPr sz="2500" dirty="0"/>
          </a:p>
        </p:txBody>
      </p:sp>
      <p:grpSp>
        <p:nvGrpSpPr>
          <p:cNvPr id="1606" name="Google Shape;1606;p46"/>
          <p:cNvGrpSpPr/>
          <p:nvPr/>
        </p:nvGrpSpPr>
        <p:grpSpPr>
          <a:xfrm rot="360125">
            <a:off x="7884099" y="346865"/>
            <a:ext cx="851965" cy="959915"/>
            <a:chOff x="8109318" y="-118425"/>
            <a:chExt cx="1034675" cy="1165774"/>
          </a:xfrm>
        </p:grpSpPr>
        <p:sp>
          <p:nvSpPr>
            <p:cNvPr id="1607" name="Google Shape;1607;p4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4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4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10" name="Google Shape;1610;p46"/>
            <p:cNvGrpSpPr/>
            <p:nvPr/>
          </p:nvGrpSpPr>
          <p:grpSpPr>
            <a:xfrm>
              <a:off x="8109318" y="-75443"/>
              <a:ext cx="420814" cy="757961"/>
              <a:chOff x="7775168" y="-75443"/>
              <a:chExt cx="420814" cy="757961"/>
            </a:xfrm>
          </p:grpSpPr>
          <p:sp>
            <p:nvSpPr>
              <p:cNvPr id="1611" name="Google Shape;1611;p4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4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4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4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4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4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4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4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4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1" name="Google Shape;1621;p46"/>
              <p:cNvGrpSpPr/>
              <p:nvPr/>
            </p:nvGrpSpPr>
            <p:grpSpPr>
              <a:xfrm>
                <a:off x="7775168" y="-75443"/>
                <a:ext cx="394865" cy="738871"/>
                <a:chOff x="7775168" y="-75443"/>
                <a:chExt cx="394865" cy="738871"/>
              </a:xfrm>
            </p:grpSpPr>
            <p:sp>
              <p:nvSpPr>
                <p:cNvPr id="1622" name="Google Shape;1622;p4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4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4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4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4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4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4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4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4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4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32" name="Google Shape;1632;p4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73947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52"/>
          <p:cNvSpPr/>
          <p:nvPr/>
        </p:nvSpPr>
        <p:spPr>
          <a:xfrm flipH="1">
            <a:off x="5597090" y="1609373"/>
            <a:ext cx="6114563" cy="3753340"/>
          </a:xfrm>
          <a:custGeom>
            <a:avLst/>
            <a:gdLst/>
            <a:ahLst/>
            <a:cxnLst/>
            <a:rect l="l" t="t" r="r" b="b"/>
            <a:pathLst>
              <a:path w="83115" h="51019" extrusionOk="0">
                <a:moveTo>
                  <a:pt x="45372" y="1"/>
                </a:moveTo>
                <a:cubicBezTo>
                  <a:pt x="36090" y="1"/>
                  <a:pt x="26274" y="3235"/>
                  <a:pt x="24823" y="8182"/>
                </a:cubicBezTo>
                <a:cubicBezTo>
                  <a:pt x="22179" y="17196"/>
                  <a:pt x="23262" y="17363"/>
                  <a:pt x="11632" y="26351"/>
                </a:cubicBezTo>
                <a:cubicBezTo>
                  <a:pt x="1" y="35351"/>
                  <a:pt x="23082" y="51018"/>
                  <a:pt x="23082" y="51018"/>
                </a:cubicBezTo>
                <a:cubicBezTo>
                  <a:pt x="23082" y="51018"/>
                  <a:pt x="38637" y="50540"/>
                  <a:pt x="59613" y="50540"/>
                </a:cubicBezTo>
                <a:cubicBezTo>
                  <a:pt x="60151" y="50540"/>
                  <a:pt x="60692" y="50541"/>
                  <a:pt x="61237" y="50541"/>
                </a:cubicBezTo>
                <a:cubicBezTo>
                  <a:pt x="61250" y="50541"/>
                  <a:pt x="61263" y="50541"/>
                  <a:pt x="61275" y="50541"/>
                </a:cubicBezTo>
                <a:cubicBezTo>
                  <a:pt x="83016" y="50541"/>
                  <a:pt x="83115" y="28669"/>
                  <a:pt x="76182" y="24391"/>
                </a:cubicBezTo>
                <a:cubicBezTo>
                  <a:pt x="69257" y="20097"/>
                  <a:pt x="66575" y="18949"/>
                  <a:pt x="62230" y="7396"/>
                </a:cubicBezTo>
                <a:cubicBezTo>
                  <a:pt x="60264" y="2184"/>
                  <a:pt x="52998" y="1"/>
                  <a:pt x="453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52"/>
          <p:cNvSpPr txBox="1">
            <a:spLocks noGrp="1"/>
          </p:cNvSpPr>
          <p:nvPr>
            <p:ph type="title"/>
          </p:nvPr>
        </p:nvSpPr>
        <p:spPr>
          <a:xfrm>
            <a:off x="713225" y="818800"/>
            <a:ext cx="4448100" cy="102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sp>
        <p:nvSpPr>
          <p:cNvPr id="1911" name="Google Shape;1911;p52"/>
          <p:cNvSpPr txBox="1">
            <a:spLocks noGrp="1"/>
          </p:cNvSpPr>
          <p:nvPr>
            <p:ph type="subTitle" idx="1"/>
          </p:nvPr>
        </p:nvSpPr>
        <p:spPr>
          <a:xfrm>
            <a:off x="1437275" y="2346600"/>
            <a:ext cx="3000000" cy="73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youremail@freepik.com</a:t>
            </a:r>
            <a:endParaRPr/>
          </a:p>
          <a:p>
            <a:pPr marL="0" lvl="0" indent="0" algn="ctr" rtl="0">
              <a:spcBef>
                <a:spcPts val="0"/>
              </a:spcBef>
              <a:spcAft>
                <a:spcPts val="0"/>
              </a:spcAft>
              <a:buNone/>
            </a:pPr>
            <a:r>
              <a:rPr lang="en"/>
              <a:t>+34 654 321 432</a:t>
            </a:r>
            <a:endParaRPr/>
          </a:p>
          <a:p>
            <a:pPr marL="0" lvl="0" indent="0" algn="ctr" rtl="0">
              <a:spcBef>
                <a:spcPts val="0"/>
              </a:spcBef>
              <a:spcAft>
                <a:spcPts val="0"/>
              </a:spcAft>
              <a:buNone/>
            </a:pPr>
            <a:r>
              <a:rPr lang="en"/>
              <a:t>yourwebsite.com</a:t>
            </a:r>
            <a:endParaRPr/>
          </a:p>
        </p:txBody>
      </p:sp>
      <p:sp>
        <p:nvSpPr>
          <p:cNvPr id="1912" name="Google Shape;1912;p52"/>
          <p:cNvSpPr txBox="1"/>
          <p:nvPr/>
        </p:nvSpPr>
        <p:spPr>
          <a:xfrm>
            <a:off x="713225" y="4125850"/>
            <a:ext cx="4151700" cy="260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191919"/>
                </a:solidFill>
                <a:effectLst/>
                <a:uLnTx/>
                <a:uFillTx/>
                <a:latin typeface="Montserrat"/>
                <a:ea typeface="Montserrat"/>
                <a:cs typeface="Montserrat"/>
                <a:sym typeface="Montserrat"/>
              </a:rPr>
              <a:t>Please keep this slide for attribution</a:t>
            </a:r>
            <a:endParaRPr kumimoji="0" sz="1200" b="0" i="0" u="none" strike="noStrike" kern="0" cap="none" spc="0" normalizeH="0" baseline="0" noProof="0">
              <a:ln>
                <a:noFill/>
              </a:ln>
              <a:solidFill>
                <a:srgbClr val="191919"/>
              </a:solidFill>
              <a:effectLst/>
              <a:uLnTx/>
              <a:uFillTx/>
              <a:latin typeface="Montserrat"/>
              <a:ea typeface="Montserrat"/>
              <a:cs typeface="Montserrat"/>
              <a:sym typeface="Montserrat"/>
            </a:endParaRPr>
          </a:p>
        </p:txBody>
      </p:sp>
      <p:grpSp>
        <p:nvGrpSpPr>
          <p:cNvPr id="1913" name="Google Shape;1913;p52"/>
          <p:cNvGrpSpPr/>
          <p:nvPr/>
        </p:nvGrpSpPr>
        <p:grpSpPr>
          <a:xfrm>
            <a:off x="3598225" y="3188757"/>
            <a:ext cx="798300" cy="411300"/>
            <a:chOff x="886275" y="2829630"/>
            <a:chExt cx="798300" cy="411300"/>
          </a:xfrm>
        </p:grpSpPr>
        <p:sp>
          <p:nvSpPr>
            <p:cNvPr id="1914" name="Google Shape;1914;p52"/>
            <p:cNvSpPr/>
            <p:nvPr/>
          </p:nvSpPr>
          <p:spPr>
            <a:xfrm>
              <a:off x="886275" y="2829630"/>
              <a:ext cx="798300" cy="411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15" name="Google Shape;1915;p52"/>
            <p:cNvGrpSpPr/>
            <p:nvPr/>
          </p:nvGrpSpPr>
          <p:grpSpPr>
            <a:xfrm>
              <a:off x="1152031" y="2915993"/>
              <a:ext cx="266790" cy="238574"/>
              <a:chOff x="3824739" y="3890112"/>
              <a:chExt cx="208105" cy="186110"/>
            </a:xfrm>
          </p:grpSpPr>
          <p:sp>
            <p:nvSpPr>
              <p:cNvPr id="1916" name="Google Shape;1916;p52"/>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2"/>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2"/>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19" name="Google Shape;1919;p52"/>
          <p:cNvGrpSpPr/>
          <p:nvPr/>
        </p:nvGrpSpPr>
        <p:grpSpPr>
          <a:xfrm>
            <a:off x="2538125" y="3188757"/>
            <a:ext cx="798300" cy="411300"/>
            <a:chOff x="886275" y="2274053"/>
            <a:chExt cx="798300" cy="411300"/>
          </a:xfrm>
        </p:grpSpPr>
        <p:sp>
          <p:nvSpPr>
            <p:cNvPr id="1920" name="Google Shape;1920;p52"/>
            <p:cNvSpPr/>
            <p:nvPr/>
          </p:nvSpPr>
          <p:spPr>
            <a:xfrm>
              <a:off x="886275" y="2274053"/>
              <a:ext cx="798300" cy="411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2"/>
            <p:cNvSpPr/>
            <p:nvPr/>
          </p:nvSpPr>
          <p:spPr>
            <a:xfrm>
              <a:off x="1139665" y="2360655"/>
              <a:ext cx="291511" cy="238097"/>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22" name="Google Shape;1922;p52"/>
          <p:cNvGrpSpPr/>
          <p:nvPr/>
        </p:nvGrpSpPr>
        <p:grpSpPr>
          <a:xfrm>
            <a:off x="1478025" y="3188757"/>
            <a:ext cx="798300" cy="411300"/>
            <a:chOff x="2047100" y="3148660"/>
            <a:chExt cx="798300" cy="411300"/>
          </a:xfrm>
        </p:grpSpPr>
        <p:sp>
          <p:nvSpPr>
            <p:cNvPr id="1923" name="Google Shape;1923;p52"/>
            <p:cNvSpPr/>
            <p:nvPr/>
          </p:nvSpPr>
          <p:spPr>
            <a:xfrm>
              <a:off x="2047100" y="3148660"/>
              <a:ext cx="798300" cy="411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24" name="Google Shape;1924;p52"/>
            <p:cNvGrpSpPr/>
            <p:nvPr/>
          </p:nvGrpSpPr>
          <p:grpSpPr>
            <a:xfrm>
              <a:off x="2308249" y="3216315"/>
              <a:ext cx="276012" cy="275991"/>
              <a:chOff x="3368074" y="3882537"/>
              <a:chExt cx="215298" cy="215298"/>
            </a:xfrm>
          </p:grpSpPr>
          <p:sp>
            <p:nvSpPr>
              <p:cNvPr id="1925" name="Google Shape;1925;p52"/>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926;p52"/>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52"/>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28" name="Google Shape;1928;p52"/>
          <p:cNvGrpSpPr/>
          <p:nvPr/>
        </p:nvGrpSpPr>
        <p:grpSpPr>
          <a:xfrm>
            <a:off x="5763654" y="818800"/>
            <a:ext cx="2958495" cy="3505888"/>
            <a:chOff x="1366929" y="170850"/>
            <a:chExt cx="2958495" cy="3505888"/>
          </a:xfrm>
        </p:grpSpPr>
        <p:sp>
          <p:nvSpPr>
            <p:cNvPr id="1929" name="Google Shape;1929;p52"/>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930;p52"/>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931;p52"/>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52"/>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52"/>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52"/>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52"/>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52"/>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52"/>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52"/>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52"/>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52"/>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52"/>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52"/>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52"/>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52"/>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52"/>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52"/>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52"/>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8" name="Google Shape;1948;p52"/>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949;p52"/>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950;p52"/>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52"/>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952;p52"/>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3" name="Google Shape;1953;p52"/>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4" name="Google Shape;1954;p52"/>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5" name="Google Shape;1955;p52"/>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6" name="Google Shape;1956;p52"/>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7" name="Google Shape;1957;p52"/>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8" name="Google Shape;1958;p52"/>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9" name="Google Shape;1959;p52"/>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960;p52"/>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1" name="Google Shape;1961;p52"/>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2" name="Google Shape;1962;p52"/>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3" name="Google Shape;1963;p52"/>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4" name="Google Shape;1964;p52"/>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5" name="Google Shape;1965;p52"/>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52"/>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967;p52"/>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52"/>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52"/>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52"/>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52"/>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52"/>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52"/>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52"/>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52"/>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52"/>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52"/>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52"/>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52"/>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52"/>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81" name="Google Shape;1981;p52"/>
          <p:cNvGrpSpPr/>
          <p:nvPr/>
        </p:nvGrpSpPr>
        <p:grpSpPr>
          <a:xfrm>
            <a:off x="8128461" y="327578"/>
            <a:ext cx="851951" cy="959899"/>
            <a:chOff x="8109318" y="-118425"/>
            <a:chExt cx="1034675" cy="1165774"/>
          </a:xfrm>
        </p:grpSpPr>
        <p:sp>
          <p:nvSpPr>
            <p:cNvPr id="1982" name="Google Shape;1982;p52"/>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52"/>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52"/>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85" name="Google Shape;1985;p52"/>
            <p:cNvGrpSpPr/>
            <p:nvPr/>
          </p:nvGrpSpPr>
          <p:grpSpPr>
            <a:xfrm>
              <a:off x="8109318" y="-75443"/>
              <a:ext cx="420814" cy="757961"/>
              <a:chOff x="7775168" y="-75443"/>
              <a:chExt cx="420814" cy="757961"/>
            </a:xfrm>
          </p:grpSpPr>
          <p:sp>
            <p:nvSpPr>
              <p:cNvPr id="1986" name="Google Shape;1986;p52"/>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52"/>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52"/>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52"/>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52"/>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52"/>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52"/>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52"/>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52"/>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52"/>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96" name="Google Shape;1996;p52"/>
              <p:cNvGrpSpPr/>
              <p:nvPr/>
            </p:nvGrpSpPr>
            <p:grpSpPr>
              <a:xfrm>
                <a:off x="7775168" y="-75443"/>
                <a:ext cx="394865" cy="738871"/>
                <a:chOff x="7775168" y="-75443"/>
                <a:chExt cx="394865" cy="738871"/>
              </a:xfrm>
            </p:grpSpPr>
            <p:sp>
              <p:nvSpPr>
                <p:cNvPr id="1997" name="Google Shape;1997;p52"/>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52"/>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52"/>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52"/>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52"/>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52"/>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52"/>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52"/>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52"/>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52"/>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07" name="Google Shape;2007;p52"/>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08" name="Google Shape;2008;p52"/>
          <p:cNvGrpSpPr/>
          <p:nvPr/>
        </p:nvGrpSpPr>
        <p:grpSpPr>
          <a:xfrm rot="10800000">
            <a:off x="7430334" y="4235927"/>
            <a:ext cx="1580427" cy="829463"/>
            <a:chOff x="5659850" y="2524200"/>
            <a:chExt cx="2376225" cy="1247125"/>
          </a:xfrm>
        </p:grpSpPr>
        <p:grpSp>
          <p:nvGrpSpPr>
            <p:cNvPr id="2009" name="Google Shape;2009;p52"/>
            <p:cNvGrpSpPr/>
            <p:nvPr/>
          </p:nvGrpSpPr>
          <p:grpSpPr>
            <a:xfrm>
              <a:off x="5659850" y="2524200"/>
              <a:ext cx="2376225" cy="527600"/>
              <a:chOff x="5659850" y="2524200"/>
              <a:chExt cx="2376225" cy="527600"/>
            </a:xfrm>
          </p:grpSpPr>
          <p:sp>
            <p:nvSpPr>
              <p:cNvPr id="2010" name="Google Shape;2010;p52"/>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2011;p52"/>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2" name="Google Shape;2012;p52"/>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52"/>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52"/>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52"/>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52"/>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52"/>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52"/>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52"/>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20" name="Google Shape;2020;p52"/>
            <p:cNvGrpSpPr/>
            <p:nvPr/>
          </p:nvGrpSpPr>
          <p:grpSpPr>
            <a:xfrm>
              <a:off x="6500275" y="3449925"/>
              <a:ext cx="1447650" cy="321400"/>
              <a:chOff x="6500275" y="3449925"/>
              <a:chExt cx="1447650" cy="321400"/>
            </a:xfrm>
          </p:grpSpPr>
          <p:sp>
            <p:nvSpPr>
              <p:cNvPr id="2021" name="Google Shape;2021;p52"/>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52"/>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52"/>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52"/>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52"/>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52"/>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52"/>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52"/>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52"/>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0" name="Google Shape;2030;p52"/>
            <p:cNvGrpSpPr/>
            <p:nvPr/>
          </p:nvGrpSpPr>
          <p:grpSpPr>
            <a:xfrm>
              <a:off x="5786425" y="3043225"/>
              <a:ext cx="1827325" cy="406725"/>
              <a:chOff x="5786425" y="3043225"/>
              <a:chExt cx="1827325" cy="406725"/>
            </a:xfrm>
          </p:grpSpPr>
          <p:sp>
            <p:nvSpPr>
              <p:cNvPr id="2031" name="Google Shape;2031;p52"/>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52"/>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52"/>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52"/>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52"/>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52"/>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52"/>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52"/>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52"/>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52"/>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52"/>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42" name="Google Shape;2042;p52"/>
          <p:cNvGrpSpPr/>
          <p:nvPr/>
        </p:nvGrpSpPr>
        <p:grpSpPr>
          <a:xfrm rot="-990298">
            <a:off x="5245632" y="163066"/>
            <a:ext cx="592218" cy="545430"/>
            <a:chOff x="6578186" y="3304323"/>
            <a:chExt cx="592215" cy="545427"/>
          </a:xfrm>
        </p:grpSpPr>
        <p:sp>
          <p:nvSpPr>
            <p:cNvPr id="2043" name="Google Shape;2043;p52"/>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52"/>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52"/>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52"/>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7" name="Google Shape;2047;p52"/>
          <p:cNvGrpSpPr/>
          <p:nvPr/>
        </p:nvGrpSpPr>
        <p:grpSpPr>
          <a:xfrm rot="975972">
            <a:off x="8564553" y="1809310"/>
            <a:ext cx="339979" cy="313119"/>
            <a:chOff x="6578186" y="3304323"/>
            <a:chExt cx="592215" cy="545427"/>
          </a:xfrm>
        </p:grpSpPr>
        <p:sp>
          <p:nvSpPr>
            <p:cNvPr id="2048" name="Google Shape;2048;p52"/>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52"/>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2"/>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52"/>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2" name="Google Shape;2052;p52"/>
          <p:cNvGrpSpPr/>
          <p:nvPr/>
        </p:nvGrpSpPr>
        <p:grpSpPr>
          <a:xfrm>
            <a:off x="5807494" y="4295854"/>
            <a:ext cx="569590" cy="616298"/>
            <a:chOff x="4578694" y="3545867"/>
            <a:chExt cx="749165" cy="810598"/>
          </a:xfrm>
        </p:grpSpPr>
        <p:sp>
          <p:nvSpPr>
            <p:cNvPr id="2053" name="Google Shape;2053;p52"/>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52"/>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52"/>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52"/>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7" name="Google Shape;2057;p52"/>
          <p:cNvGrpSpPr/>
          <p:nvPr/>
        </p:nvGrpSpPr>
        <p:grpSpPr>
          <a:xfrm rot="1247763">
            <a:off x="6487902" y="265907"/>
            <a:ext cx="313979" cy="339726"/>
            <a:chOff x="4578694" y="3545867"/>
            <a:chExt cx="749165" cy="810598"/>
          </a:xfrm>
        </p:grpSpPr>
        <p:sp>
          <p:nvSpPr>
            <p:cNvPr id="2058" name="Google Shape;2058;p52"/>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52"/>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52"/>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52"/>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2" name="Google Shape;2062;p52"/>
          <p:cNvGrpSpPr/>
          <p:nvPr/>
        </p:nvGrpSpPr>
        <p:grpSpPr>
          <a:xfrm>
            <a:off x="5337300" y="2571750"/>
            <a:ext cx="408863" cy="834343"/>
            <a:chOff x="158738" y="274450"/>
            <a:chExt cx="408863" cy="834343"/>
          </a:xfrm>
        </p:grpSpPr>
        <p:grpSp>
          <p:nvGrpSpPr>
            <p:cNvPr id="2063" name="Google Shape;2063;p52"/>
            <p:cNvGrpSpPr/>
            <p:nvPr/>
          </p:nvGrpSpPr>
          <p:grpSpPr>
            <a:xfrm>
              <a:off x="158738" y="626738"/>
              <a:ext cx="109300" cy="109625"/>
              <a:chOff x="9043313" y="2299825"/>
              <a:chExt cx="109300" cy="109625"/>
            </a:xfrm>
          </p:grpSpPr>
          <p:sp>
            <p:nvSpPr>
              <p:cNvPr id="2064" name="Google Shape;2064;p52"/>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52"/>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66" name="Google Shape;2066;p52"/>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52"/>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2068;p52"/>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9" name="Google Shape;2069;p52"/>
          <p:cNvGrpSpPr/>
          <p:nvPr/>
        </p:nvGrpSpPr>
        <p:grpSpPr>
          <a:xfrm rot="10800000">
            <a:off x="7262952" y="435750"/>
            <a:ext cx="820861" cy="495218"/>
            <a:chOff x="158738" y="274450"/>
            <a:chExt cx="820861" cy="495218"/>
          </a:xfrm>
        </p:grpSpPr>
        <p:grpSp>
          <p:nvGrpSpPr>
            <p:cNvPr id="2070" name="Google Shape;2070;p52"/>
            <p:cNvGrpSpPr/>
            <p:nvPr/>
          </p:nvGrpSpPr>
          <p:grpSpPr>
            <a:xfrm>
              <a:off x="158738" y="626738"/>
              <a:ext cx="109300" cy="109625"/>
              <a:chOff x="9043313" y="2299825"/>
              <a:chExt cx="109300" cy="109625"/>
            </a:xfrm>
          </p:grpSpPr>
          <p:sp>
            <p:nvSpPr>
              <p:cNvPr id="2071" name="Google Shape;2071;p52"/>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52"/>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73" name="Google Shape;2073;p52"/>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52"/>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2075;p52"/>
            <p:cNvSpPr/>
            <p:nvPr/>
          </p:nvSpPr>
          <p:spPr>
            <a:xfrm rot="2873646">
              <a:off x="848999" y="632849"/>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76" name="Google Shape;2076;p52"/>
          <p:cNvSpPr txBox="1"/>
          <p:nvPr/>
        </p:nvSpPr>
        <p:spPr>
          <a:xfrm>
            <a:off x="713225" y="1841400"/>
            <a:ext cx="4448100" cy="429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0" i="0" u="none" strike="noStrike" kern="0" cap="none" spc="0" normalizeH="0" baseline="0" noProof="0">
                <a:ln>
                  <a:noFill/>
                </a:ln>
                <a:solidFill>
                  <a:srgbClr val="FFFFFF"/>
                </a:solidFill>
                <a:effectLst/>
                <a:uLnTx/>
                <a:uFillTx/>
                <a:latin typeface="DM Serif Display"/>
                <a:ea typeface="DM Serif Display"/>
                <a:cs typeface="DM Serif Display"/>
                <a:sym typeface="DM Serif Display"/>
              </a:rPr>
              <a:t>Do you have any questions?</a:t>
            </a:r>
            <a:endParaRPr kumimoji="0" sz="2200" b="0" i="0" u="none" strike="noStrike" kern="0" cap="none" spc="0" normalizeH="0" baseline="0" noProof="0">
              <a:ln>
                <a:noFill/>
              </a:ln>
              <a:solidFill>
                <a:srgbClr val="FFFFFF"/>
              </a:solidFill>
              <a:effectLst/>
              <a:uLnTx/>
              <a:uFillTx/>
              <a:latin typeface="Arial"/>
              <a:cs typeface="Arial"/>
              <a:sym typeface="Arial"/>
            </a:endParaRPr>
          </a:p>
        </p:txBody>
      </p:sp>
      <p:grpSp>
        <p:nvGrpSpPr>
          <p:cNvPr id="2077" name="Google Shape;2077;p52"/>
          <p:cNvGrpSpPr/>
          <p:nvPr/>
        </p:nvGrpSpPr>
        <p:grpSpPr>
          <a:xfrm rot="-682338">
            <a:off x="4927762" y="1324651"/>
            <a:ext cx="1248264" cy="902615"/>
            <a:chOff x="5131350" y="539500"/>
            <a:chExt cx="3299425" cy="2385800"/>
          </a:xfrm>
        </p:grpSpPr>
        <p:sp>
          <p:nvSpPr>
            <p:cNvPr id="2078" name="Google Shape;2078;p52"/>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52"/>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2080;p52"/>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2081;p52"/>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2082;p52"/>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2083;p52"/>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2084;p52"/>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52"/>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52"/>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2087;p52"/>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2088;p52"/>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52"/>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52"/>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52"/>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52"/>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52"/>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52"/>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52"/>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52"/>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52"/>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52"/>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2099;p52"/>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52"/>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2347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52"/>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2347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52"/>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52"/>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52"/>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52"/>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52"/>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52"/>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52"/>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52"/>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52"/>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52"/>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52"/>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52"/>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52"/>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52"/>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52"/>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1930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8"/>
          <p:cNvSpPr txBox="1">
            <a:spLocks noGrp="1"/>
          </p:cNvSpPr>
          <p:nvPr>
            <p:ph type="ctrTitle"/>
          </p:nvPr>
        </p:nvSpPr>
        <p:spPr>
          <a:xfrm>
            <a:off x="981619" y="691819"/>
            <a:ext cx="7185600" cy="27411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0" dirty="0">
                <a:solidFill>
                  <a:schemeClr val="accent6"/>
                </a:solidFill>
              </a:rPr>
              <a:t>Unit 5:</a:t>
            </a:r>
            <a:br>
              <a:rPr lang="en" dirty="0"/>
            </a:br>
            <a:r>
              <a:rPr lang="en" b="0" dirty="0"/>
              <a:t>Our customs </a:t>
            </a:r>
            <a:br>
              <a:rPr lang="en" b="0" dirty="0"/>
            </a:br>
            <a:r>
              <a:rPr lang="en" b="0" dirty="0"/>
              <a:t>and traditions</a:t>
            </a:r>
            <a:endParaRPr b="0" dirty="0"/>
          </a:p>
        </p:txBody>
      </p:sp>
      <p:sp>
        <p:nvSpPr>
          <p:cNvPr id="458" name="Google Shape;458;p28"/>
          <p:cNvSpPr txBox="1">
            <a:spLocks noGrp="1"/>
          </p:cNvSpPr>
          <p:nvPr>
            <p:ph type="subTitle" idx="1"/>
          </p:nvPr>
        </p:nvSpPr>
        <p:spPr>
          <a:xfrm>
            <a:off x="1912544" y="3584024"/>
            <a:ext cx="5620544" cy="119766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t>Lesson 1: Getting Started</a:t>
            </a:r>
          </a:p>
          <a:p>
            <a:pPr marL="0" lvl="0" indent="0" algn="ctr" rtl="0">
              <a:spcBef>
                <a:spcPts val="0"/>
              </a:spcBef>
              <a:spcAft>
                <a:spcPts val="0"/>
              </a:spcAft>
              <a:buNone/>
            </a:pPr>
            <a:r>
              <a:rPr lang="en" sz="2800" dirty="0"/>
              <a:t>(page 50-51)</a:t>
            </a:r>
            <a:endParaRPr sz="2800" dirty="0"/>
          </a:p>
        </p:txBody>
      </p:sp>
      <p:grpSp>
        <p:nvGrpSpPr>
          <p:cNvPr id="459" name="Google Shape;459;p28"/>
          <p:cNvGrpSpPr/>
          <p:nvPr/>
        </p:nvGrpSpPr>
        <p:grpSpPr>
          <a:xfrm>
            <a:off x="-1153795" y="232736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8"/>
          <p:cNvGrpSpPr/>
          <p:nvPr/>
        </p:nvGrpSpPr>
        <p:grpSpPr>
          <a:xfrm>
            <a:off x="7727894" y="539492"/>
            <a:ext cx="749165" cy="810598"/>
            <a:chOff x="4578694" y="3545867"/>
            <a:chExt cx="749165" cy="810598"/>
          </a:xfrm>
        </p:grpSpPr>
        <p:sp>
          <p:nvSpPr>
            <p:cNvPr id="493" name="Google Shape;493;p28"/>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28"/>
          <p:cNvGrpSpPr/>
          <p:nvPr/>
        </p:nvGrpSpPr>
        <p:grpSpPr>
          <a:xfrm>
            <a:off x="788230" y="668249"/>
            <a:ext cx="1032666" cy="810596"/>
            <a:chOff x="5481775" y="3075525"/>
            <a:chExt cx="279825" cy="219650"/>
          </a:xfrm>
        </p:grpSpPr>
        <p:sp>
          <p:nvSpPr>
            <p:cNvPr id="513" name="Google Shape;513;p28"/>
            <p:cNvSpPr/>
            <p:nvPr/>
          </p:nvSpPr>
          <p:spPr>
            <a:xfrm>
              <a:off x="5481775" y="3075525"/>
              <a:ext cx="245325" cy="191550"/>
            </a:xfrm>
            <a:custGeom>
              <a:avLst/>
              <a:gdLst/>
              <a:ahLst/>
              <a:cxnLst/>
              <a:rect l="l" t="t" r="r" b="b"/>
              <a:pathLst>
                <a:path w="9813" h="7662" extrusionOk="0">
                  <a:moveTo>
                    <a:pt x="2243" y="0"/>
                  </a:moveTo>
                  <a:cubicBezTo>
                    <a:pt x="1471" y="0"/>
                    <a:pt x="752" y="484"/>
                    <a:pt x="464" y="1240"/>
                  </a:cubicBezTo>
                  <a:cubicBezTo>
                    <a:pt x="0" y="2465"/>
                    <a:pt x="890" y="3780"/>
                    <a:pt x="2192" y="3819"/>
                  </a:cubicBezTo>
                  <a:cubicBezTo>
                    <a:pt x="4384" y="3883"/>
                    <a:pt x="7453" y="4618"/>
                    <a:pt x="9813" y="7662"/>
                  </a:cubicBezTo>
                  <a:cubicBezTo>
                    <a:pt x="9813" y="7662"/>
                    <a:pt x="8859" y="1704"/>
                    <a:pt x="2734" y="67"/>
                  </a:cubicBezTo>
                  <a:cubicBezTo>
                    <a:pt x="2570" y="22"/>
                    <a:pt x="2405" y="0"/>
                    <a:pt x="2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a:off x="5513050" y="3228000"/>
              <a:ext cx="183425" cy="67175"/>
            </a:xfrm>
            <a:custGeom>
              <a:avLst/>
              <a:gdLst/>
              <a:ahLst/>
              <a:cxnLst/>
              <a:rect l="l" t="t" r="r" b="b"/>
              <a:pathLst>
                <a:path w="7337" h="2687" extrusionOk="0">
                  <a:moveTo>
                    <a:pt x="7322" y="1933"/>
                  </a:moveTo>
                  <a:cubicBezTo>
                    <a:pt x="7332" y="1944"/>
                    <a:pt x="7337" y="1949"/>
                    <a:pt x="7337" y="1949"/>
                  </a:cubicBezTo>
                  <a:lnTo>
                    <a:pt x="7337" y="1937"/>
                  </a:lnTo>
                  <a:cubicBezTo>
                    <a:pt x="7332" y="1935"/>
                    <a:pt x="7327" y="1934"/>
                    <a:pt x="7322" y="1933"/>
                  </a:cubicBezTo>
                  <a:close/>
                  <a:moveTo>
                    <a:pt x="2711" y="0"/>
                  </a:moveTo>
                  <a:cubicBezTo>
                    <a:pt x="2220" y="0"/>
                    <a:pt x="1697" y="59"/>
                    <a:pt x="1148" y="196"/>
                  </a:cubicBezTo>
                  <a:cubicBezTo>
                    <a:pt x="400" y="376"/>
                    <a:pt x="0" y="1202"/>
                    <a:pt x="309" y="1911"/>
                  </a:cubicBezTo>
                  <a:cubicBezTo>
                    <a:pt x="514" y="2400"/>
                    <a:pt x="982" y="2686"/>
                    <a:pt x="1468" y="2686"/>
                  </a:cubicBezTo>
                  <a:cubicBezTo>
                    <a:pt x="1687" y="2686"/>
                    <a:pt x="1910" y="2628"/>
                    <a:pt x="2115" y="2504"/>
                  </a:cubicBezTo>
                  <a:cubicBezTo>
                    <a:pt x="2798" y="2094"/>
                    <a:pt x="3829" y="1716"/>
                    <a:pt x="5289" y="1716"/>
                  </a:cubicBezTo>
                  <a:cubicBezTo>
                    <a:pt x="5892" y="1716"/>
                    <a:pt x="6567" y="1780"/>
                    <a:pt x="7322" y="1933"/>
                  </a:cubicBezTo>
                  <a:lnTo>
                    <a:pt x="7322" y="1933"/>
                  </a:lnTo>
                  <a:cubicBezTo>
                    <a:pt x="7144" y="1748"/>
                    <a:pt x="5396"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a:off x="5678100" y="3092750"/>
              <a:ext cx="83500" cy="123075"/>
            </a:xfrm>
            <a:custGeom>
              <a:avLst/>
              <a:gdLst/>
              <a:ahLst/>
              <a:cxnLst/>
              <a:rect l="l" t="t" r="r" b="b"/>
              <a:pathLst>
                <a:path w="3340" h="4923" extrusionOk="0">
                  <a:moveTo>
                    <a:pt x="1022" y="0"/>
                  </a:moveTo>
                  <a:cubicBezTo>
                    <a:pt x="793" y="0"/>
                    <a:pt x="562" y="85"/>
                    <a:pt x="387" y="254"/>
                  </a:cubicBezTo>
                  <a:cubicBezTo>
                    <a:pt x="0" y="641"/>
                    <a:pt x="26" y="1286"/>
                    <a:pt x="464" y="1621"/>
                  </a:cubicBezTo>
                  <a:cubicBezTo>
                    <a:pt x="1096" y="2111"/>
                    <a:pt x="1883" y="3066"/>
                    <a:pt x="2192" y="4922"/>
                  </a:cubicBezTo>
                  <a:cubicBezTo>
                    <a:pt x="2192" y="4922"/>
                    <a:pt x="3340" y="2601"/>
                    <a:pt x="1741" y="371"/>
                  </a:cubicBezTo>
                  <a:cubicBezTo>
                    <a:pt x="1572" y="124"/>
                    <a:pt x="1298"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966858" y="1699059"/>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Google Shape;2121;p53"/>
          <p:cNvSpPr txBox="1">
            <a:spLocks noGrp="1"/>
          </p:cNvSpPr>
          <p:nvPr>
            <p:ph type="body" idx="4294967295"/>
          </p:nvPr>
        </p:nvSpPr>
        <p:spPr>
          <a:xfrm>
            <a:off x="720000" y="1239375"/>
            <a:ext cx="7704000" cy="13323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Here’s an assortment of alternative resources whose style fits the one of this template:</a:t>
            </a:r>
            <a:endParaRPr sz="1200"/>
          </a:p>
          <a:p>
            <a:pPr marL="0" lvl="0" indent="0" algn="l" rtl="0">
              <a:lnSpc>
                <a:spcPct val="100000"/>
              </a:lnSpc>
              <a:spcBef>
                <a:spcPts val="0"/>
              </a:spcBef>
              <a:spcAft>
                <a:spcPts val="0"/>
              </a:spcAft>
              <a:buNone/>
            </a:pPr>
            <a:endParaRPr sz="1400" b="1">
              <a:solidFill>
                <a:schemeClr val="accent2"/>
              </a:solidFill>
              <a:latin typeface="DM Serif Display"/>
              <a:ea typeface="DM Serif Display"/>
              <a:cs typeface="DM Serif Display"/>
              <a:sym typeface="DM Serif Display"/>
            </a:endParaRPr>
          </a:p>
          <a:p>
            <a:pPr marL="0" lvl="0" indent="0" algn="l" rtl="0">
              <a:lnSpc>
                <a:spcPct val="100000"/>
              </a:lnSpc>
              <a:spcBef>
                <a:spcPts val="0"/>
              </a:spcBef>
              <a:spcAft>
                <a:spcPts val="0"/>
              </a:spcAft>
              <a:buNone/>
            </a:pPr>
            <a:r>
              <a:rPr lang="en" sz="2200" b="1">
                <a:solidFill>
                  <a:schemeClr val="accent2"/>
                </a:solidFill>
                <a:latin typeface="DM Serif Display"/>
                <a:ea typeface="DM Serif Display"/>
                <a:cs typeface="DM Serif Display"/>
                <a:sym typeface="DM Serif Display"/>
              </a:rPr>
              <a:t>Vectors</a:t>
            </a:r>
            <a:endParaRPr sz="2200"/>
          </a:p>
          <a:p>
            <a:pPr marL="0" marR="0" lvl="0" indent="0" algn="l" rtl="0">
              <a:lnSpc>
                <a:spcPct val="100000"/>
              </a:lnSpc>
              <a:spcBef>
                <a:spcPts val="0"/>
              </a:spcBef>
              <a:spcAft>
                <a:spcPts val="0"/>
              </a:spcAft>
              <a:buNone/>
            </a:pPr>
            <a:endParaRPr sz="1200"/>
          </a:p>
          <a:p>
            <a:pPr marL="457200" marR="0" lvl="0" indent="-304800" algn="l" rtl="0">
              <a:lnSpc>
                <a:spcPct val="100000"/>
              </a:lnSpc>
              <a:spcBef>
                <a:spcPts val="0"/>
              </a:spcBef>
              <a:spcAft>
                <a:spcPts val="0"/>
              </a:spcAft>
              <a:buSzPts val="1200"/>
              <a:buChar char="●"/>
            </a:pPr>
            <a:r>
              <a:rPr lang="en" sz="1200">
                <a:solidFill>
                  <a:schemeClr val="hlink"/>
                </a:solidFill>
                <a:uFill>
                  <a:noFill/>
                </a:uFill>
                <a:hlinkClick r:id="rId3"/>
              </a:rPr>
              <a:t>Flat international day of education horizontal banner template</a:t>
            </a:r>
            <a:endParaRPr sz="1200"/>
          </a:p>
        </p:txBody>
      </p:sp>
      <p:sp>
        <p:nvSpPr>
          <p:cNvPr id="2122" name="Google Shape;2122;p5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Alternative resources</a:t>
            </a:r>
            <a:endParaRPr/>
          </a:p>
        </p:txBody>
      </p:sp>
      <p:grpSp>
        <p:nvGrpSpPr>
          <p:cNvPr id="2123" name="Google Shape;2123;p53"/>
          <p:cNvGrpSpPr/>
          <p:nvPr/>
        </p:nvGrpSpPr>
        <p:grpSpPr>
          <a:xfrm>
            <a:off x="6469125" y="2295688"/>
            <a:ext cx="1426750" cy="1004275"/>
            <a:chOff x="971575" y="1576225"/>
            <a:chExt cx="1426750" cy="1004275"/>
          </a:xfrm>
        </p:grpSpPr>
        <p:sp>
          <p:nvSpPr>
            <p:cNvPr id="2124" name="Google Shape;2124;p53"/>
            <p:cNvSpPr/>
            <p:nvPr/>
          </p:nvSpPr>
          <p:spPr>
            <a:xfrm>
              <a:off x="1021175" y="2042650"/>
              <a:ext cx="106400" cy="203450"/>
            </a:xfrm>
            <a:custGeom>
              <a:avLst/>
              <a:gdLst/>
              <a:ahLst/>
              <a:cxnLst/>
              <a:rect l="l" t="t" r="r" b="b"/>
              <a:pathLst>
                <a:path w="4256" h="8138" extrusionOk="0">
                  <a:moveTo>
                    <a:pt x="1613" y="0"/>
                  </a:moveTo>
                  <a:cubicBezTo>
                    <a:pt x="1524" y="0"/>
                    <a:pt x="1438" y="9"/>
                    <a:pt x="1355" y="29"/>
                  </a:cubicBezTo>
                  <a:lnTo>
                    <a:pt x="1374" y="29"/>
                  </a:lnTo>
                  <a:cubicBezTo>
                    <a:pt x="1374" y="29"/>
                    <a:pt x="0" y="3463"/>
                    <a:pt x="1660" y="6917"/>
                  </a:cubicBezTo>
                  <a:lnTo>
                    <a:pt x="2939" y="8138"/>
                  </a:lnTo>
                  <a:lnTo>
                    <a:pt x="4255" y="5963"/>
                  </a:lnTo>
                  <a:lnTo>
                    <a:pt x="3549" y="830"/>
                  </a:lnTo>
                  <a:cubicBezTo>
                    <a:pt x="3549" y="830"/>
                    <a:pt x="2469" y="0"/>
                    <a:pt x="1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3"/>
            <p:cNvSpPr/>
            <p:nvPr/>
          </p:nvSpPr>
          <p:spPr>
            <a:xfrm>
              <a:off x="1067925" y="2047175"/>
              <a:ext cx="1330400" cy="495150"/>
            </a:xfrm>
            <a:custGeom>
              <a:avLst/>
              <a:gdLst/>
              <a:ahLst/>
              <a:cxnLst/>
              <a:rect l="l" t="t" r="r" b="b"/>
              <a:pathLst>
                <a:path w="53216" h="19806" extrusionOk="0">
                  <a:moveTo>
                    <a:pt x="49953" y="0"/>
                  </a:moveTo>
                  <a:lnTo>
                    <a:pt x="1221" y="5934"/>
                  </a:lnTo>
                  <a:lnTo>
                    <a:pt x="0" y="6392"/>
                  </a:lnTo>
                  <a:lnTo>
                    <a:pt x="22859" y="19806"/>
                  </a:lnTo>
                  <a:lnTo>
                    <a:pt x="53216" y="2290"/>
                  </a:lnTo>
                  <a:lnTo>
                    <a:pt x="49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3"/>
            <p:cNvSpPr/>
            <p:nvPr/>
          </p:nvSpPr>
          <p:spPr>
            <a:xfrm>
              <a:off x="1112275" y="1602600"/>
              <a:ext cx="1286050" cy="744625"/>
            </a:xfrm>
            <a:custGeom>
              <a:avLst/>
              <a:gdLst/>
              <a:ahLst/>
              <a:cxnLst/>
              <a:rect l="l" t="t" r="r" b="b"/>
              <a:pathLst>
                <a:path w="51442" h="29785" extrusionOk="0">
                  <a:moveTo>
                    <a:pt x="30262" y="0"/>
                  </a:moveTo>
                  <a:lnTo>
                    <a:pt x="1" y="17593"/>
                  </a:lnTo>
                  <a:lnTo>
                    <a:pt x="21333" y="29785"/>
                  </a:lnTo>
                  <a:lnTo>
                    <a:pt x="51442" y="12269"/>
                  </a:lnTo>
                  <a:lnTo>
                    <a:pt x="30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3"/>
            <p:cNvSpPr/>
            <p:nvPr/>
          </p:nvSpPr>
          <p:spPr>
            <a:xfrm>
              <a:off x="1645575" y="1909325"/>
              <a:ext cx="752750" cy="476550"/>
            </a:xfrm>
            <a:custGeom>
              <a:avLst/>
              <a:gdLst/>
              <a:ahLst/>
              <a:cxnLst/>
              <a:rect l="l" t="t" r="r" b="b"/>
              <a:pathLst>
                <a:path w="30110" h="19062" extrusionOk="0">
                  <a:moveTo>
                    <a:pt x="30110" y="0"/>
                  </a:moveTo>
                  <a:lnTo>
                    <a:pt x="1" y="17516"/>
                  </a:lnTo>
                  <a:lnTo>
                    <a:pt x="1" y="19062"/>
                  </a:lnTo>
                  <a:lnTo>
                    <a:pt x="30110" y="1393"/>
                  </a:lnTo>
                  <a:lnTo>
                    <a:pt x="30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3"/>
            <p:cNvSpPr/>
            <p:nvPr/>
          </p:nvSpPr>
          <p:spPr>
            <a:xfrm>
              <a:off x="1048850" y="1576225"/>
              <a:ext cx="792800" cy="446650"/>
            </a:xfrm>
            <a:custGeom>
              <a:avLst/>
              <a:gdLst/>
              <a:ahLst/>
              <a:cxnLst/>
              <a:rect l="l" t="t" r="r" b="b"/>
              <a:pathLst>
                <a:path w="31712" h="17866" extrusionOk="0">
                  <a:moveTo>
                    <a:pt x="30586" y="1"/>
                  </a:moveTo>
                  <a:cubicBezTo>
                    <a:pt x="30491" y="1"/>
                    <a:pt x="30389" y="8"/>
                    <a:pt x="30281" y="25"/>
                  </a:cubicBezTo>
                  <a:cubicBezTo>
                    <a:pt x="29327" y="178"/>
                    <a:pt x="0" y="17446"/>
                    <a:pt x="0" y="17446"/>
                  </a:cubicBezTo>
                  <a:lnTo>
                    <a:pt x="1526" y="17865"/>
                  </a:lnTo>
                  <a:lnTo>
                    <a:pt x="31712" y="483"/>
                  </a:lnTo>
                  <a:cubicBezTo>
                    <a:pt x="31712" y="483"/>
                    <a:pt x="31350" y="1"/>
                    <a:pt x="305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3"/>
            <p:cNvSpPr/>
            <p:nvPr/>
          </p:nvSpPr>
          <p:spPr>
            <a:xfrm>
              <a:off x="971575" y="2012325"/>
              <a:ext cx="674500" cy="568175"/>
            </a:xfrm>
            <a:custGeom>
              <a:avLst/>
              <a:gdLst/>
              <a:ahLst/>
              <a:cxnLst/>
              <a:rect l="l" t="t" r="r" b="b"/>
              <a:pathLst>
                <a:path w="26980" h="22727" extrusionOk="0">
                  <a:moveTo>
                    <a:pt x="3143" y="1"/>
                  </a:moveTo>
                  <a:cubicBezTo>
                    <a:pt x="3126" y="1"/>
                    <a:pt x="3108" y="1"/>
                    <a:pt x="3091" y="2"/>
                  </a:cubicBezTo>
                  <a:cubicBezTo>
                    <a:pt x="0" y="4218"/>
                    <a:pt x="3663" y="9294"/>
                    <a:pt x="3663" y="9294"/>
                  </a:cubicBezTo>
                  <a:lnTo>
                    <a:pt x="4522" y="9656"/>
                  </a:lnTo>
                  <a:lnTo>
                    <a:pt x="4923" y="9599"/>
                  </a:lnTo>
                  <a:cubicBezTo>
                    <a:pt x="4932" y="9598"/>
                    <a:pt x="4941" y="9598"/>
                    <a:pt x="4951" y="9598"/>
                  </a:cubicBezTo>
                  <a:cubicBezTo>
                    <a:pt x="5338" y="9598"/>
                    <a:pt x="5629" y="10362"/>
                    <a:pt x="5629" y="10362"/>
                  </a:cubicBezTo>
                  <a:lnTo>
                    <a:pt x="26713" y="22726"/>
                  </a:lnTo>
                  <a:lnTo>
                    <a:pt x="26713" y="21200"/>
                  </a:lnTo>
                  <a:lnTo>
                    <a:pt x="3854" y="7786"/>
                  </a:lnTo>
                  <a:cubicBezTo>
                    <a:pt x="2290" y="2692"/>
                    <a:pt x="3854" y="1585"/>
                    <a:pt x="3854" y="1585"/>
                  </a:cubicBezTo>
                  <a:lnTo>
                    <a:pt x="26961" y="14942"/>
                  </a:lnTo>
                  <a:lnTo>
                    <a:pt x="26980" y="14942"/>
                  </a:lnTo>
                  <a:lnTo>
                    <a:pt x="26980" y="13396"/>
                  </a:lnTo>
                  <a:lnTo>
                    <a:pt x="5934" y="1356"/>
                  </a:lnTo>
                  <a:cubicBezTo>
                    <a:pt x="5934" y="1356"/>
                    <a:pt x="4411" y="1"/>
                    <a:pt x="3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3"/>
            <p:cNvSpPr/>
            <p:nvPr/>
          </p:nvSpPr>
          <p:spPr>
            <a:xfrm>
              <a:off x="1087000" y="1588300"/>
              <a:ext cx="781850" cy="454875"/>
            </a:xfrm>
            <a:custGeom>
              <a:avLst/>
              <a:gdLst/>
              <a:ahLst/>
              <a:cxnLst/>
              <a:rect l="l" t="t" r="r" b="b"/>
              <a:pathLst>
                <a:path w="31274" h="18195" extrusionOk="0">
                  <a:moveTo>
                    <a:pt x="30186" y="0"/>
                  </a:moveTo>
                  <a:lnTo>
                    <a:pt x="0" y="17382"/>
                  </a:lnTo>
                  <a:cubicBezTo>
                    <a:pt x="203" y="18078"/>
                    <a:pt x="581" y="18195"/>
                    <a:pt x="813" y="18195"/>
                  </a:cubicBezTo>
                  <a:cubicBezTo>
                    <a:pt x="931" y="18195"/>
                    <a:pt x="1012" y="18165"/>
                    <a:pt x="1012" y="18165"/>
                  </a:cubicBezTo>
                  <a:lnTo>
                    <a:pt x="31273" y="572"/>
                  </a:lnTo>
                  <a:lnTo>
                    <a:pt x="31273" y="572"/>
                  </a:lnTo>
                  <a:cubicBezTo>
                    <a:pt x="31131" y="605"/>
                    <a:pt x="31007" y="619"/>
                    <a:pt x="30899" y="619"/>
                  </a:cubicBezTo>
                  <a:cubicBezTo>
                    <a:pt x="30186" y="619"/>
                    <a:pt x="30186" y="0"/>
                    <a:pt x="30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3"/>
            <p:cNvSpPr/>
            <p:nvPr/>
          </p:nvSpPr>
          <p:spPr>
            <a:xfrm>
              <a:off x="1098450" y="1992325"/>
              <a:ext cx="1242175" cy="519475"/>
            </a:xfrm>
            <a:custGeom>
              <a:avLst/>
              <a:gdLst/>
              <a:ahLst/>
              <a:cxnLst/>
              <a:rect l="l" t="t" r="r" b="b"/>
              <a:pathLst>
                <a:path w="49687" h="20779" extrusionOk="0">
                  <a:moveTo>
                    <a:pt x="48713" y="0"/>
                  </a:moveTo>
                  <a:lnTo>
                    <a:pt x="21886" y="15742"/>
                  </a:lnTo>
                  <a:lnTo>
                    <a:pt x="0" y="3091"/>
                  </a:lnTo>
                  <a:lnTo>
                    <a:pt x="0" y="8128"/>
                  </a:lnTo>
                  <a:lnTo>
                    <a:pt x="21733" y="20779"/>
                  </a:lnTo>
                  <a:lnTo>
                    <a:pt x="49686" y="4522"/>
                  </a:lnTo>
                  <a:cubicBezTo>
                    <a:pt x="48522" y="3053"/>
                    <a:pt x="48713" y="0"/>
                    <a:pt x="487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3"/>
            <p:cNvSpPr/>
            <p:nvPr/>
          </p:nvSpPr>
          <p:spPr>
            <a:xfrm>
              <a:off x="1600275" y="1992325"/>
              <a:ext cx="740350" cy="519475"/>
            </a:xfrm>
            <a:custGeom>
              <a:avLst/>
              <a:gdLst/>
              <a:ahLst/>
              <a:cxnLst/>
              <a:rect l="l" t="t" r="r" b="b"/>
              <a:pathLst>
                <a:path w="29614" h="20779" extrusionOk="0">
                  <a:moveTo>
                    <a:pt x="28640" y="0"/>
                  </a:moveTo>
                  <a:lnTo>
                    <a:pt x="1813" y="15742"/>
                  </a:lnTo>
                  <a:lnTo>
                    <a:pt x="1088" y="15322"/>
                  </a:lnTo>
                  <a:lnTo>
                    <a:pt x="1088" y="15322"/>
                  </a:lnTo>
                  <a:cubicBezTo>
                    <a:pt x="0" y="18756"/>
                    <a:pt x="1660" y="20779"/>
                    <a:pt x="1660" y="20779"/>
                  </a:cubicBezTo>
                  <a:lnTo>
                    <a:pt x="29613" y="4522"/>
                  </a:lnTo>
                  <a:cubicBezTo>
                    <a:pt x="28449" y="3053"/>
                    <a:pt x="28640" y="0"/>
                    <a:pt x="286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3"/>
            <p:cNvSpPr/>
            <p:nvPr/>
          </p:nvSpPr>
          <p:spPr>
            <a:xfrm>
              <a:off x="1098450" y="1992325"/>
              <a:ext cx="1217850" cy="420275"/>
            </a:xfrm>
            <a:custGeom>
              <a:avLst/>
              <a:gdLst/>
              <a:ahLst/>
              <a:cxnLst/>
              <a:rect l="l" t="t" r="r" b="b"/>
              <a:pathLst>
                <a:path w="48714" h="16811" extrusionOk="0">
                  <a:moveTo>
                    <a:pt x="48713" y="0"/>
                  </a:moveTo>
                  <a:lnTo>
                    <a:pt x="21886" y="15742"/>
                  </a:lnTo>
                  <a:lnTo>
                    <a:pt x="0" y="3091"/>
                  </a:lnTo>
                  <a:lnTo>
                    <a:pt x="0" y="4255"/>
                  </a:lnTo>
                  <a:lnTo>
                    <a:pt x="21886" y="16810"/>
                  </a:lnTo>
                  <a:lnTo>
                    <a:pt x="48713" y="1183"/>
                  </a:lnTo>
                  <a:cubicBezTo>
                    <a:pt x="48694" y="496"/>
                    <a:pt x="48713" y="0"/>
                    <a:pt x="487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3"/>
            <p:cNvSpPr/>
            <p:nvPr/>
          </p:nvSpPr>
          <p:spPr>
            <a:xfrm>
              <a:off x="1686600" y="1720425"/>
              <a:ext cx="456050" cy="265725"/>
            </a:xfrm>
            <a:custGeom>
              <a:avLst/>
              <a:gdLst/>
              <a:ahLst/>
              <a:cxnLst/>
              <a:rect l="l" t="t" r="r" b="b"/>
              <a:pathLst>
                <a:path w="18242" h="10629" extrusionOk="0">
                  <a:moveTo>
                    <a:pt x="6049" y="0"/>
                  </a:moveTo>
                  <a:lnTo>
                    <a:pt x="1" y="3454"/>
                  </a:lnTo>
                  <a:lnTo>
                    <a:pt x="12136" y="10628"/>
                  </a:lnTo>
                  <a:lnTo>
                    <a:pt x="18242" y="7117"/>
                  </a:lnTo>
                  <a:lnTo>
                    <a:pt x="604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3"/>
            <p:cNvSpPr/>
            <p:nvPr/>
          </p:nvSpPr>
          <p:spPr>
            <a:xfrm>
              <a:off x="1610750" y="1815825"/>
              <a:ext cx="363050" cy="212300"/>
            </a:xfrm>
            <a:custGeom>
              <a:avLst/>
              <a:gdLst/>
              <a:ahLst/>
              <a:cxnLst/>
              <a:rect l="l" t="t" r="r" b="b"/>
              <a:pathLst>
                <a:path w="14522" h="8492" extrusionOk="0">
                  <a:moveTo>
                    <a:pt x="2329" y="0"/>
                  </a:moveTo>
                  <a:lnTo>
                    <a:pt x="1" y="1317"/>
                  </a:lnTo>
                  <a:lnTo>
                    <a:pt x="12155" y="8491"/>
                  </a:lnTo>
                  <a:lnTo>
                    <a:pt x="14521" y="7117"/>
                  </a:lnTo>
                  <a:lnTo>
                    <a:pt x="232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3"/>
            <p:cNvSpPr/>
            <p:nvPr/>
          </p:nvSpPr>
          <p:spPr>
            <a:xfrm>
              <a:off x="1639375" y="2104425"/>
              <a:ext cx="758950" cy="476075"/>
            </a:xfrm>
            <a:custGeom>
              <a:avLst/>
              <a:gdLst/>
              <a:ahLst/>
              <a:cxnLst/>
              <a:rect l="l" t="t" r="r" b="b"/>
              <a:pathLst>
                <a:path w="30358" h="19043" extrusionOk="0">
                  <a:moveTo>
                    <a:pt x="30358" y="0"/>
                  </a:moveTo>
                  <a:lnTo>
                    <a:pt x="1" y="17516"/>
                  </a:lnTo>
                  <a:lnTo>
                    <a:pt x="1" y="19042"/>
                  </a:lnTo>
                  <a:lnTo>
                    <a:pt x="30358" y="1355"/>
                  </a:lnTo>
                  <a:lnTo>
                    <a:pt x="30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3"/>
            <p:cNvSpPr/>
            <p:nvPr/>
          </p:nvSpPr>
          <p:spPr>
            <a:xfrm>
              <a:off x="1149000" y="2160225"/>
              <a:ext cx="353975" cy="205625"/>
            </a:xfrm>
            <a:custGeom>
              <a:avLst/>
              <a:gdLst/>
              <a:ahLst/>
              <a:cxnLst/>
              <a:rect l="l" t="t" r="r" b="b"/>
              <a:pathLst>
                <a:path w="14159" h="8225" extrusionOk="0">
                  <a:moveTo>
                    <a:pt x="1" y="0"/>
                  </a:moveTo>
                  <a:lnTo>
                    <a:pt x="1" y="0"/>
                  </a:lnTo>
                  <a:cubicBezTo>
                    <a:pt x="4580" y="2920"/>
                    <a:pt x="9331" y="5706"/>
                    <a:pt x="14159" y="8224"/>
                  </a:cubicBezTo>
                  <a:cubicBezTo>
                    <a:pt x="9579" y="5286"/>
                    <a:pt x="4809" y="25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3"/>
            <p:cNvSpPr/>
            <p:nvPr/>
          </p:nvSpPr>
          <p:spPr>
            <a:xfrm>
              <a:off x="1319775" y="2290925"/>
              <a:ext cx="223275" cy="127375"/>
            </a:xfrm>
            <a:custGeom>
              <a:avLst/>
              <a:gdLst/>
              <a:ahLst/>
              <a:cxnLst/>
              <a:rect l="l" t="t" r="r" b="b"/>
              <a:pathLst>
                <a:path w="8931" h="5095" extrusionOk="0">
                  <a:moveTo>
                    <a:pt x="1" y="1"/>
                  </a:moveTo>
                  <a:cubicBezTo>
                    <a:pt x="2863" y="1889"/>
                    <a:pt x="5839" y="3588"/>
                    <a:pt x="8930" y="5095"/>
                  </a:cubicBezTo>
                  <a:cubicBezTo>
                    <a:pt x="6068" y="3187"/>
                    <a:pt x="3092" y="1489"/>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3"/>
            <p:cNvSpPr/>
            <p:nvPr/>
          </p:nvSpPr>
          <p:spPr>
            <a:xfrm>
              <a:off x="1719525" y="2134000"/>
              <a:ext cx="488000" cy="284300"/>
            </a:xfrm>
            <a:custGeom>
              <a:avLst/>
              <a:gdLst/>
              <a:ahLst/>
              <a:cxnLst/>
              <a:rect l="l" t="t" r="r" b="b"/>
              <a:pathLst>
                <a:path w="19520" h="11372" extrusionOk="0">
                  <a:moveTo>
                    <a:pt x="19520" y="0"/>
                  </a:moveTo>
                  <a:lnTo>
                    <a:pt x="19520" y="0"/>
                  </a:lnTo>
                  <a:cubicBezTo>
                    <a:pt x="12918" y="3568"/>
                    <a:pt x="6354" y="7403"/>
                    <a:pt x="0" y="11372"/>
                  </a:cubicBezTo>
                  <a:cubicBezTo>
                    <a:pt x="6602" y="7804"/>
                    <a:pt x="13147" y="3988"/>
                    <a:pt x="1952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3"/>
            <p:cNvSpPr/>
            <p:nvPr/>
          </p:nvSpPr>
          <p:spPr>
            <a:xfrm>
              <a:off x="2153125" y="2059100"/>
              <a:ext cx="141225" cy="82075"/>
            </a:xfrm>
            <a:custGeom>
              <a:avLst/>
              <a:gdLst/>
              <a:ahLst/>
              <a:cxnLst/>
              <a:rect l="l" t="t" r="r" b="b"/>
              <a:pathLst>
                <a:path w="5649" h="3283" extrusionOk="0">
                  <a:moveTo>
                    <a:pt x="5648" y="0"/>
                  </a:moveTo>
                  <a:cubicBezTo>
                    <a:pt x="3664" y="878"/>
                    <a:pt x="1756" y="1985"/>
                    <a:pt x="0" y="3282"/>
                  </a:cubicBezTo>
                  <a:cubicBezTo>
                    <a:pt x="2004" y="2405"/>
                    <a:pt x="3893" y="1298"/>
                    <a:pt x="56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1" name="Google Shape;2141;p53"/>
          <p:cNvSpPr/>
          <p:nvPr/>
        </p:nvSpPr>
        <p:spPr>
          <a:xfrm>
            <a:off x="3852250" y="3602225"/>
            <a:ext cx="500" cy="25"/>
          </a:xfrm>
          <a:custGeom>
            <a:avLst/>
            <a:gdLst/>
            <a:ahLst/>
            <a:cxnLst/>
            <a:rect l="l" t="t" r="r" b="b"/>
            <a:pathLst>
              <a:path w="20" h="1" extrusionOk="0">
                <a:moveTo>
                  <a:pt x="0" y="1"/>
                </a:moveTo>
                <a:lnTo>
                  <a:pt x="0" y="1"/>
                </a:lnTo>
                <a:lnTo>
                  <a:pt x="19" y="1"/>
                </a:lnTo>
                <a:close/>
              </a:path>
            </a:pathLst>
          </a:custGeom>
          <a:solidFill>
            <a:srgbClr val="41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2" name="Google Shape;2142;p53"/>
          <p:cNvGrpSpPr/>
          <p:nvPr/>
        </p:nvGrpSpPr>
        <p:grpSpPr>
          <a:xfrm>
            <a:off x="1607200" y="2571750"/>
            <a:ext cx="1461600" cy="925775"/>
            <a:chOff x="3692925" y="3590300"/>
            <a:chExt cx="1461600" cy="925775"/>
          </a:xfrm>
        </p:grpSpPr>
        <p:sp>
          <p:nvSpPr>
            <p:cNvPr id="2143" name="Google Shape;2143;p53"/>
            <p:cNvSpPr/>
            <p:nvPr/>
          </p:nvSpPr>
          <p:spPr>
            <a:xfrm>
              <a:off x="3692925" y="3859625"/>
              <a:ext cx="1366200" cy="327450"/>
            </a:xfrm>
            <a:custGeom>
              <a:avLst/>
              <a:gdLst/>
              <a:ahLst/>
              <a:cxnLst/>
              <a:rect l="l" t="t" r="r" b="b"/>
              <a:pathLst>
                <a:path w="54648" h="13098" extrusionOk="0">
                  <a:moveTo>
                    <a:pt x="12304" y="1"/>
                  </a:moveTo>
                  <a:cubicBezTo>
                    <a:pt x="8362" y="1"/>
                    <a:pt x="3752" y="2094"/>
                    <a:pt x="1317" y="3385"/>
                  </a:cubicBezTo>
                  <a:cubicBezTo>
                    <a:pt x="344" y="3881"/>
                    <a:pt x="0" y="5103"/>
                    <a:pt x="554" y="6038"/>
                  </a:cubicBezTo>
                  <a:cubicBezTo>
                    <a:pt x="912" y="6646"/>
                    <a:pt x="1546" y="6979"/>
                    <a:pt x="2196" y="6979"/>
                  </a:cubicBezTo>
                  <a:cubicBezTo>
                    <a:pt x="2584" y="6979"/>
                    <a:pt x="2978" y="6860"/>
                    <a:pt x="3320" y="6610"/>
                  </a:cubicBezTo>
                  <a:cubicBezTo>
                    <a:pt x="5484" y="5049"/>
                    <a:pt x="9314" y="2598"/>
                    <a:pt x="12188" y="2598"/>
                  </a:cubicBezTo>
                  <a:cubicBezTo>
                    <a:pt x="12405" y="2598"/>
                    <a:pt x="12617" y="2612"/>
                    <a:pt x="12823" y="2641"/>
                  </a:cubicBezTo>
                  <a:cubicBezTo>
                    <a:pt x="16982" y="3252"/>
                    <a:pt x="53559" y="13097"/>
                    <a:pt x="53559" y="13097"/>
                  </a:cubicBezTo>
                  <a:lnTo>
                    <a:pt x="54647" y="9911"/>
                  </a:lnTo>
                  <a:cubicBezTo>
                    <a:pt x="54647" y="9911"/>
                    <a:pt x="18470" y="218"/>
                    <a:pt x="12708" y="8"/>
                  </a:cubicBezTo>
                  <a:cubicBezTo>
                    <a:pt x="12574" y="3"/>
                    <a:pt x="12439" y="1"/>
                    <a:pt x="12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3"/>
            <p:cNvSpPr/>
            <p:nvPr/>
          </p:nvSpPr>
          <p:spPr>
            <a:xfrm>
              <a:off x="3872750" y="3638950"/>
              <a:ext cx="1112425" cy="877125"/>
            </a:xfrm>
            <a:custGeom>
              <a:avLst/>
              <a:gdLst/>
              <a:ahLst/>
              <a:cxnLst/>
              <a:rect l="l" t="t" r="r" b="b"/>
              <a:pathLst>
                <a:path w="44497" h="35085" extrusionOk="0">
                  <a:moveTo>
                    <a:pt x="1451" y="1"/>
                  </a:moveTo>
                  <a:lnTo>
                    <a:pt x="1" y="3016"/>
                  </a:lnTo>
                  <a:cubicBezTo>
                    <a:pt x="1" y="3016"/>
                    <a:pt x="33048" y="21543"/>
                    <a:pt x="36464" y="24023"/>
                  </a:cubicBezTo>
                  <a:cubicBezTo>
                    <a:pt x="38830" y="25759"/>
                    <a:pt x="39994" y="30682"/>
                    <a:pt x="40471" y="33506"/>
                  </a:cubicBezTo>
                  <a:cubicBezTo>
                    <a:pt x="40631" y="34437"/>
                    <a:pt x="41440" y="35085"/>
                    <a:pt x="42341" y="35085"/>
                  </a:cubicBezTo>
                  <a:cubicBezTo>
                    <a:pt x="42510" y="35085"/>
                    <a:pt x="42683" y="35062"/>
                    <a:pt x="42856" y="35013"/>
                  </a:cubicBezTo>
                  <a:cubicBezTo>
                    <a:pt x="43905" y="34727"/>
                    <a:pt x="44497" y="33640"/>
                    <a:pt x="44172" y="32590"/>
                  </a:cubicBezTo>
                  <a:cubicBezTo>
                    <a:pt x="43275" y="29881"/>
                    <a:pt x="41367" y="24939"/>
                    <a:pt x="38372" y="22230"/>
                  </a:cubicBezTo>
                  <a:cubicBezTo>
                    <a:pt x="34117" y="18337"/>
                    <a:pt x="1451" y="1"/>
                    <a:pt x="1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3"/>
            <p:cNvSpPr/>
            <p:nvPr/>
          </p:nvSpPr>
          <p:spPr>
            <a:xfrm>
              <a:off x="4464250" y="3962550"/>
              <a:ext cx="604400" cy="472475"/>
            </a:xfrm>
            <a:custGeom>
              <a:avLst/>
              <a:gdLst/>
              <a:ahLst/>
              <a:cxnLst/>
              <a:rect l="l" t="t" r="r" b="b"/>
              <a:pathLst>
                <a:path w="24176" h="18899" extrusionOk="0">
                  <a:moveTo>
                    <a:pt x="5715" y="0"/>
                  </a:moveTo>
                  <a:cubicBezTo>
                    <a:pt x="3683" y="0"/>
                    <a:pt x="2615" y="337"/>
                    <a:pt x="2615" y="337"/>
                  </a:cubicBezTo>
                  <a:cubicBezTo>
                    <a:pt x="2615" y="337"/>
                    <a:pt x="1851" y="1195"/>
                    <a:pt x="1489" y="3084"/>
                  </a:cubicBezTo>
                  <a:cubicBezTo>
                    <a:pt x="1" y="8885"/>
                    <a:pt x="974" y="15372"/>
                    <a:pt x="8434" y="18063"/>
                  </a:cubicBezTo>
                  <a:cubicBezTo>
                    <a:pt x="10046" y="18644"/>
                    <a:pt x="11443" y="18898"/>
                    <a:pt x="12669" y="18898"/>
                  </a:cubicBezTo>
                  <a:cubicBezTo>
                    <a:pt x="17118" y="18898"/>
                    <a:pt x="19327" y="15550"/>
                    <a:pt x="21466" y="12319"/>
                  </a:cubicBezTo>
                  <a:cubicBezTo>
                    <a:pt x="24176" y="8217"/>
                    <a:pt x="22649" y="6939"/>
                    <a:pt x="19215" y="3619"/>
                  </a:cubicBezTo>
                  <a:cubicBezTo>
                    <a:pt x="13085" y="631"/>
                    <a:pt x="8496" y="0"/>
                    <a:pt x="57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3"/>
            <p:cNvSpPr/>
            <p:nvPr/>
          </p:nvSpPr>
          <p:spPr>
            <a:xfrm>
              <a:off x="4678425" y="3973825"/>
              <a:ext cx="390225" cy="460825"/>
            </a:xfrm>
            <a:custGeom>
              <a:avLst/>
              <a:gdLst/>
              <a:ahLst/>
              <a:cxnLst/>
              <a:rect l="l" t="t" r="r" b="b"/>
              <a:pathLst>
                <a:path w="15609" h="18433" extrusionOk="0">
                  <a:moveTo>
                    <a:pt x="1546" y="0"/>
                  </a:moveTo>
                  <a:lnTo>
                    <a:pt x="1546" y="0"/>
                  </a:lnTo>
                  <a:cubicBezTo>
                    <a:pt x="306" y="5228"/>
                    <a:pt x="1" y="12345"/>
                    <a:pt x="4618" y="18432"/>
                  </a:cubicBezTo>
                  <a:cubicBezTo>
                    <a:pt x="8721" y="18184"/>
                    <a:pt x="10858" y="14978"/>
                    <a:pt x="12899" y="11868"/>
                  </a:cubicBezTo>
                  <a:cubicBezTo>
                    <a:pt x="15609" y="7747"/>
                    <a:pt x="14082" y="6488"/>
                    <a:pt x="10648" y="3168"/>
                  </a:cubicBezTo>
                  <a:cubicBezTo>
                    <a:pt x="7080" y="1431"/>
                    <a:pt x="4008" y="477"/>
                    <a:pt x="1546" y="0"/>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3"/>
            <p:cNvSpPr/>
            <p:nvPr/>
          </p:nvSpPr>
          <p:spPr>
            <a:xfrm>
              <a:off x="3788800" y="3679250"/>
              <a:ext cx="594375" cy="476950"/>
            </a:xfrm>
            <a:custGeom>
              <a:avLst/>
              <a:gdLst/>
              <a:ahLst/>
              <a:cxnLst/>
              <a:rect l="l" t="t" r="r" b="b"/>
              <a:pathLst>
                <a:path w="23775" h="19078" extrusionOk="0">
                  <a:moveTo>
                    <a:pt x="8121" y="1"/>
                  </a:moveTo>
                  <a:cubicBezTo>
                    <a:pt x="4417" y="1"/>
                    <a:pt x="2758" y="361"/>
                    <a:pt x="1928" y="4666"/>
                  </a:cubicBezTo>
                  <a:cubicBezTo>
                    <a:pt x="974" y="9513"/>
                    <a:pt x="1" y="14588"/>
                    <a:pt x="7213" y="17870"/>
                  </a:cubicBezTo>
                  <a:cubicBezTo>
                    <a:pt x="9045" y="18708"/>
                    <a:pt x="10749" y="19078"/>
                    <a:pt x="12323" y="19078"/>
                  </a:cubicBezTo>
                  <a:cubicBezTo>
                    <a:pt x="16944" y="19078"/>
                    <a:pt x="20429" y="15889"/>
                    <a:pt x="22649" y="12031"/>
                  </a:cubicBezTo>
                  <a:cubicBezTo>
                    <a:pt x="23737" y="10429"/>
                    <a:pt x="23775" y="9265"/>
                    <a:pt x="23775" y="9265"/>
                  </a:cubicBezTo>
                  <a:cubicBezTo>
                    <a:pt x="23775" y="9265"/>
                    <a:pt x="20817" y="3731"/>
                    <a:pt x="9617" y="11"/>
                  </a:cubicBezTo>
                  <a:cubicBezTo>
                    <a:pt x="9085" y="6"/>
                    <a:pt x="8587" y="1"/>
                    <a:pt x="8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3"/>
            <p:cNvSpPr/>
            <p:nvPr/>
          </p:nvSpPr>
          <p:spPr>
            <a:xfrm>
              <a:off x="4020150" y="3705275"/>
              <a:ext cx="390225" cy="460800"/>
            </a:xfrm>
            <a:custGeom>
              <a:avLst/>
              <a:gdLst/>
              <a:ahLst/>
              <a:cxnLst/>
              <a:rect l="l" t="t" r="r" b="b"/>
              <a:pathLst>
                <a:path w="15609" h="18432" extrusionOk="0">
                  <a:moveTo>
                    <a:pt x="1546" y="0"/>
                  </a:moveTo>
                  <a:lnTo>
                    <a:pt x="1546" y="0"/>
                  </a:lnTo>
                  <a:cubicBezTo>
                    <a:pt x="306" y="5228"/>
                    <a:pt x="1" y="12345"/>
                    <a:pt x="4637" y="18432"/>
                  </a:cubicBezTo>
                  <a:cubicBezTo>
                    <a:pt x="8740" y="18184"/>
                    <a:pt x="10857" y="14978"/>
                    <a:pt x="12899" y="11868"/>
                  </a:cubicBezTo>
                  <a:cubicBezTo>
                    <a:pt x="15609" y="7747"/>
                    <a:pt x="13853" y="7060"/>
                    <a:pt x="10419" y="3740"/>
                  </a:cubicBezTo>
                  <a:lnTo>
                    <a:pt x="10419" y="3759"/>
                  </a:lnTo>
                  <a:cubicBezTo>
                    <a:pt x="6832" y="2003"/>
                    <a:pt x="4027" y="477"/>
                    <a:pt x="1546" y="0"/>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3"/>
            <p:cNvSpPr/>
            <p:nvPr/>
          </p:nvSpPr>
          <p:spPr>
            <a:xfrm>
              <a:off x="3752550" y="3590300"/>
              <a:ext cx="1401975" cy="865000"/>
            </a:xfrm>
            <a:custGeom>
              <a:avLst/>
              <a:gdLst/>
              <a:ahLst/>
              <a:cxnLst/>
              <a:rect l="l" t="t" r="r" b="b"/>
              <a:pathLst>
                <a:path w="56079" h="34600" extrusionOk="0">
                  <a:moveTo>
                    <a:pt x="9142" y="4826"/>
                  </a:moveTo>
                  <a:cubicBezTo>
                    <a:pt x="12011" y="4826"/>
                    <a:pt x="15622" y="6726"/>
                    <a:pt x="18356" y="8053"/>
                  </a:cubicBezTo>
                  <a:cubicBezTo>
                    <a:pt x="22287" y="9942"/>
                    <a:pt x="22993" y="12403"/>
                    <a:pt x="22993" y="12403"/>
                  </a:cubicBezTo>
                  <a:cubicBezTo>
                    <a:pt x="23851" y="14330"/>
                    <a:pt x="21886" y="17841"/>
                    <a:pt x="18547" y="20588"/>
                  </a:cubicBezTo>
                  <a:cubicBezTo>
                    <a:pt x="17261" y="21634"/>
                    <a:pt x="15734" y="22088"/>
                    <a:pt x="14113" y="22088"/>
                  </a:cubicBezTo>
                  <a:cubicBezTo>
                    <a:pt x="11502" y="22088"/>
                    <a:pt x="8648" y="20909"/>
                    <a:pt x="6164" y="19119"/>
                  </a:cubicBezTo>
                  <a:cubicBezTo>
                    <a:pt x="2118" y="16200"/>
                    <a:pt x="3206" y="9178"/>
                    <a:pt x="5935" y="6125"/>
                  </a:cubicBezTo>
                  <a:cubicBezTo>
                    <a:pt x="6771" y="5190"/>
                    <a:pt x="7885" y="4826"/>
                    <a:pt x="9142" y="4826"/>
                  </a:cubicBezTo>
                  <a:close/>
                  <a:moveTo>
                    <a:pt x="35659" y="15953"/>
                  </a:moveTo>
                  <a:cubicBezTo>
                    <a:pt x="36635" y="15953"/>
                    <a:pt x="37869" y="16111"/>
                    <a:pt x="39345" y="16601"/>
                  </a:cubicBezTo>
                  <a:cubicBezTo>
                    <a:pt x="43466" y="17994"/>
                    <a:pt x="49743" y="19806"/>
                    <a:pt x="49553" y="23908"/>
                  </a:cubicBezTo>
                  <a:cubicBezTo>
                    <a:pt x="49391" y="27768"/>
                    <a:pt x="45717" y="33113"/>
                    <a:pt x="41183" y="33113"/>
                  </a:cubicBezTo>
                  <a:cubicBezTo>
                    <a:pt x="40898" y="33113"/>
                    <a:pt x="40609" y="33092"/>
                    <a:pt x="40318" y="33048"/>
                  </a:cubicBezTo>
                  <a:cubicBezTo>
                    <a:pt x="35395" y="32304"/>
                    <a:pt x="30930" y="29747"/>
                    <a:pt x="30434" y="25435"/>
                  </a:cubicBezTo>
                  <a:cubicBezTo>
                    <a:pt x="29957" y="21142"/>
                    <a:pt x="31025" y="17249"/>
                    <a:pt x="32972" y="16467"/>
                  </a:cubicBezTo>
                  <a:cubicBezTo>
                    <a:pt x="32972" y="16467"/>
                    <a:pt x="33896" y="15953"/>
                    <a:pt x="35659" y="15953"/>
                  </a:cubicBezTo>
                  <a:close/>
                  <a:moveTo>
                    <a:pt x="2824" y="1"/>
                  </a:moveTo>
                  <a:lnTo>
                    <a:pt x="1241" y="3893"/>
                  </a:lnTo>
                  <a:lnTo>
                    <a:pt x="3034" y="6125"/>
                  </a:lnTo>
                  <a:cubicBezTo>
                    <a:pt x="3034" y="6125"/>
                    <a:pt x="0" y="15036"/>
                    <a:pt x="3664" y="18852"/>
                  </a:cubicBezTo>
                  <a:cubicBezTo>
                    <a:pt x="6458" y="21748"/>
                    <a:pt x="11116" y="23589"/>
                    <a:pt x="14592" y="23589"/>
                  </a:cubicBezTo>
                  <a:cubicBezTo>
                    <a:pt x="15674" y="23589"/>
                    <a:pt x="16641" y="23411"/>
                    <a:pt x="17402" y="23031"/>
                  </a:cubicBezTo>
                  <a:cubicBezTo>
                    <a:pt x="20588" y="21428"/>
                    <a:pt x="21084" y="21485"/>
                    <a:pt x="25091" y="16620"/>
                  </a:cubicBezTo>
                  <a:cubicBezTo>
                    <a:pt x="25091" y="16620"/>
                    <a:pt x="25909" y="15802"/>
                    <a:pt x="26958" y="15802"/>
                  </a:cubicBezTo>
                  <a:cubicBezTo>
                    <a:pt x="27107" y="15802"/>
                    <a:pt x="27262" y="15818"/>
                    <a:pt x="27419" y="15857"/>
                  </a:cubicBezTo>
                  <a:cubicBezTo>
                    <a:pt x="28526" y="16505"/>
                    <a:pt x="28545" y="18032"/>
                    <a:pt x="28545" y="18032"/>
                  </a:cubicBezTo>
                  <a:cubicBezTo>
                    <a:pt x="27992" y="24290"/>
                    <a:pt x="28392" y="24595"/>
                    <a:pt x="29556" y="27992"/>
                  </a:cubicBezTo>
                  <a:cubicBezTo>
                    <a:pt x="30673" y="31287"/>
                    <a:pt x="36712" y="34600"/>
                    <a:pt x="41914" y="34600"/>
                  </a:cubicBezTo>
                  <a:cubicBezTo>
                    <a:pt x="42044" y="34600"/>
                    <a:pt x="42173" y="34598"/>
                    <a:pt x="42302" y="34594"/>
                  </a:cubicBezTo>
                  <a:cubicBezTo>
                    <a:pt x="47568" y="34441"/>
                    <a:pt x="51632" y="25950"/>
                    <a:pt x="51632" y="25950"/>
                  </a:cubicBezTo>
                  <a:lnTo>
                    <a:pt x="54475" y="25626"/>
                  </a:lnTo>
                  <a:lnTo>
                    <a:pt x="56078" y="21714"/>
                  </a:lnTo>
                  <a:cubicBezTo>
                    <a:pt x="56078" y="21714"/>
                    <a:pt x="44191" y="14197"/>
                    <a:pt x="31693" y="13777"/>
                  </a:cubicBezTo>
                  <a:cubicBezTo>
                    <a:pt x="29423" y="13166"/>
                    <a:pt x="28659" y="12785"/>
                    <a:pt x="28659" y="12785"/>
                  </a:cubicBezTo>
                  <a:cubicBezTo>
                    <a:pt x="28659" y="12785"/>
                    <a:pt x="27858" y="12517"/>
                    <a:pt x="25797" y="11373"/>
                  </a:cubicBezTo>
                  <a:cubicBezTo>
                    <a:pt x="16581" y="2939"/>
                    <a:pt x="2824" y="1"/>
                    <a:pt x="2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3"/>
            <p:cNvSpPr/>
            <p:nvPr/>
          </p:nvSpPr>
          <p:spPr>
            <a:xfrm>
              <a:off x="5021400" y="4127550"/>
              <a:ext cx="61575" cy="33925"/>
            </a:xfrm>
            <a:custGeom>
              <a:avLst/>
              <a:gdLst/>
              <a:ahLst/>
              <a:cxnLst/>
              <a:rect l="l" t="t" r="r" b="b"/>
              <a:pathLst>
                <a:path w="2463" h="1357" extrusionOk="0">
                  <a:moveTo>
                    <a:pt x="882" y="1"/>
                  </a:moveTo>
                  <a:cubicBezTo>
                    <a:pt x="393" y="1"/>
                    <a:pt x="1" y="186"/>
                    <a:pt x="1" y="186"/>
                  </a:cubicBezTo>
                  <a:cubicBezTo>
                    <a:pt x="1" y="186"/>
                    <a:pt x="573" y="1357"/>
                    <a:pt x="1686" y="1357"/>
                  </a:cubicBezTo>
                  <a:cubicBezTo>
                    <a:pt x="1920" y="1357"/>
                    <a:pt x="2179" y="1305"/>
                    <a:pt x="2462" y="1178"/>
                  </a:cubicBezTo>
                  <a:cubicBezTo>
                    <a:pt x="2082" y="227"/>
                    <a:pt x="1422" y="1"/>
                    <a:pt x="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53"/>
          <p:cNvGrpSpPr/>
          <p:nvPr/>
        </p:nvGrpSpPr>
        <p:grpSpPr>
          <a:xfrm>
            <a:off x="456425" y="3251550"/>
            <a:ext cx="2639800" cy="1672600"/>
            <a:chOff x="812725" y="2976400"/>
            <a:chExt cx="2639800" cy="1672600"/>
          </a:xfrm>
        </p:grpSpPr>
        <p:sp>
          <p:nvSpPr>
            <p:cNvPr id="2152" name="Google Shape;2152;p53"/>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3"/>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3"/>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3"/>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3"/>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3"/>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3"/>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3"/>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3"/>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3"/>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3"/>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3"/>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3"/>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3"/>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3"/>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3"/>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3"/>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3"/>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3"/>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3"/>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3"/>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3" name="Google Shape;2173;p53"/>
          <p:cNvGrpSpPr/>
          <p:nvPr/>
        </p:nvGrpSpPr>
        <p:grpSpPr>
          <a:xfrm>
            <a:off x="7650600" y="3299975"/>
            <a:ext cx="675475" cy="1235475"/>
            <a:chOff x="1834000" y="2539450"/>
            <a:chExt cx="675475" cy="1235475"/>
          </a:xfrm>
        </p:grpSpPr>
        <p:sp>
          <p:nvSpPr>
            <p:cNvPr id="2174" name="Google Shape;2174;p53"/>
            <p:cNvSpPr/>
            <p:nvPr/>
          </p:nvSpPr>
          <p:spPr>
            <a:xfrm>
              <a:off x="1834000" y="2539450"/>
              <a:ext cx="511375" cy="939250"/>
            </a:xfrm>
            <a:custGeom>
              <a:avLst/>
              <a:gdLst/>
              <a:ahLst/>
              <a:cxnLst/>
              <a:rect l="l" t="t" r="r" b="b"/>
              <a:pathLst>
                <a:path w="20455" h="37570" extrusionOk="0">
                  <a:moveTo>
                    <a:pt x="2939" y="0"/>
                  </a:moveTo>
                  <a:lnTo>
                    <a:pt x="2939" y="0"/>
                  </a:lnTo>
                  <a:cubicBezTo>
                    <a:pt x="1" y="10342"/>
                    <a:pt x="17097" y="37570"/>
                    <a:pt x="17097" y="37570"/>
                  </a:cubicBezTo>
                  <a:lnTo>
                    <a:pt x="20455" y="35910"/>
                  </a:lnTo>
                  <a:cubicBezTo>
                    <a:pt x="20455" y="35910"/>
                    <a:pt x="9522" y="6316"/>
                    <a:pt x="29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3"/>
            <p:cNvSpPr/>
            <p:nvPr/>
          </p:nvSpPr>
          <p:spPr>
            <a:xfrm>
              <a:off x="2236125" y="3437175"/>
              <a:ext cx="273350" cy="337750"/>
            </a:xfrm>
            <a:custGeom>
              <a:avLst/>
              <a:gdLst/>
              <a:ahLst/>
              <a:cxnLst/>
              <a:rect l="l" t="t" r="r" b="b"/>
              <a:pathLst>
                <a:path w="10934" h="13510" extrusionOk="0">
                  <a:moveTo>
                    <a:pt x="4370" y="1"/>
                  </a:moveTo>
                  <a:lnTo>
                    <a:pt x="1012" y="1661"/>
                  </a:lnTo>
                  <a:cubicBezTo>
                    <a:pt x="1012" y="1661"/>
                    <a:pt x="0" y="6374"/>
                    <a:pt x="1947" y="8797"/>
                  </a:cubicBezTo>
                  <a:cubicBezTo>
                    <a:pt x="3912" y="11201"/>
                    <a:pt x="6889" y="9961"/>
                    <a:pt x="9598" y="13510"/>
                  </a:cubicBezTo>
                  <a:cubicBezTo>
                    <a:pt x="10934" y="8873"/>
                    <a:pt x="9560" y="5267"/>
                    <a:pt x="4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3"/>
            <p:cNvSpPr/>
            <p:nvPr/>
          </p:nvSpPr>
          <p:spPr>
            <a:xfrm>
              <a:off x="2236125" y="3449100"/>
              <a:ext cx="147425" cy="258575"/>
            </a:xfrm>
            <a:custGeom>
              <a:avLst/>
              <a:gdLst/>
              <a:ahLst/>
              <a:cxnLst/>
              <a:rect l="l" t="t" r="r" b="b"/>
              <a:pathLst>
                <a:path w="5897" h="10343" extrusionOk="0">
                  <a:moveTo>
                    <a:pt x="3416" y="1"/>
                  </a:moveTo>
                  <a:cubicBezTo>
                    <a:pt x="1012" y="1184"/>
                    <a:pt x="1012" y="1184"/>
                    <a:pt x="1012" y="1184"/>
                  </a:cubicBezTo>
                  <a:cubicBezTo>
                    <a:pt x="1012" y="1184"/>
                    <a:pt x="0" y="5897"/>
                    <a:pt x="1947" y="8320"/>
                  </a:cubicBezTo>
                  <a:cubicBezTo>
                    <a:pt x="2996" y="9617"/>
                    <a:pt x="4370" y="9846"/>
                    <a:pt x="5801" y="10342"/>
                  </a:cubicBezTo>
                  <a:cubicBezTo>
                    <a:pt x="2576" y="8797"/>
                    <a:pt x="3130" y="2253"/>
                    <a:pt x="3130" y="2252"/>
                  </a:cubicBezTo>
                  <a:lnTo>
                    <a:pt x="3130" y="2252"/>
                  </a:lnTo>
                  <a:cubicBezTo>
                    <a:pt x="3130" y="2252"/>
                    <a:pt x="3874" y="3703"/>
                    <a:pt x="5896" y="5458"/>
                  </a:cubicBezTo>
                  <a:cubicBezTo>
                    <a:pt x="4084" y="2176"/>
                    <a:pt x="3549" y="669"/>
                    <a:pt x="3416"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3"/>
            <p:cNvSpPr/>
            <p:nvPr/>
          </p:nvSpPr>
          <p:spPr>
            <a:xfrm>
              <a:off x="2284775" y="3530200"/>
              <a:ext cx="216125" cy="244725"/>
            </a:xfrm>
            <a:custGeom>
              <a:avLst/>
              <a:gdLst/>
              <a:ahLst/>
              <a:cxnLst/>
              <a:rect l="l" t="t" r="r" b="b"/>
              <a:pathLst>
                <a:path w="8645" h="9789" extrusionOk="0">
                  <a:moveTo>
                    <a:pt x="5649" y="1"/>
                  </a:moveTo>
                  <a:cubicBezTo>
                    <a:pt x="5324" y="229"/>
                    <a:pt x="5191" y="668"/>
                    <a:pt x="5477" y="1260"/>
                  </a:cubicBezTo>
                  <a:cubicBezTo>
                    <a:pt x="6507" y="3416"/>
                    <a:pt x="5897" y="6202"/>
                    <a:pt x="5897" y="6202"/>
                  </a:cubicBezTo>
                  <a:cubicBezTo>
                    <a:pt x="5897" y="6202"/>
                    <a:pt x="3950" y="4275"/>
                    <a:pt x="2939" y="3282"/>
                  </a:cubicBezTo>
                  <a:cubicBezTo>
                    <a:pt x="2713" y="3064"/>
                    <a:pt x="2528" y="2960"/>
                    <a:pt x="2405" y="2960"/>
                  </a:cubicBezTo>
                  <a:cubicBezTo>
                    <a:pt x="1980" y="2960"/>
                    <a:pt x="2295" y="4209"/>
                    <a:pt x="4160" y="6297"/>
                  </a:cubicBezTo>
                  <a:cubicBezTo>
                    <a:pt x="3149" y="5763"/>
                    <a:pt x="1" y="5057"/>
                    <a:pt x="1" y="5057"/>
                  </a:cubicBezTo>
                  <a:lnTo>
                    <a:pt x="1" y="5057"/>
                  </a:lnTo>
                  <a:cubicBezTo>
                    <a:pt x="134" y="5209"/>
                    <a:pt x="268" y="5362"/>
                    <a:pt x="401" y="5477"/>
                  </a:cubicBezTo>
                  <a:lnTo>
                    <a:pt x="401" y="5496"/>
                  </a:lnTo>
                  <a:cubicBezTo>
                    <a:pt x="440" y="5534"/>
                    <a:pt x="497" y="5572"/>
                    <a:pt x="554" y="5610"/>
                  </a:cubicBezTo>
                  <a:cubicBezTo>
                    <a:pt x="630" y="5686"/>
                    <a:pt x="726" y="5763"/>
                    <a:pt x="821" y="5839"/>
                  </a:cubicBezTo>
                  <a:cubicBezTo>
                    <a:pt x="878" y="5877"/>
                    <a:pt x="955" y="5915"/>
                    <a:pt x="1012" y="5973"/>
                  </a:cubicBezTo>
                  <a:cubicBezTo>
                    <a:pt x="1088" y="6011"/>
                    <a:pt x="1165" y="6068"/>
                    <a:pt x="1260" y="6125"/>
                  </a:cubicBezTo>
                  <a:cubicBezTo>
                    <a:pt x="1336" y="6164"/>
                    <a:pt x="1413" y="6202"/>
                    <a:pt x="1489" y="6240"/>
                  </a:cubicBezTo>
                  <a:cubicBezTo>
                    <a:pt x="1565" y="6278"/>
                    <a:pt x="1642" y="6316"/>
                    <a:pt x="1718" y="6354"/>
                  </a:cubicBezTo>
                  <a:cubicBezTo>
                    <a:pt x="1794" y="6392"/>
                    <a:pt x="1890" y="6431"/>
                    <a:pt x="1985" y="6469"/>
                  </a:cubicBezTo>
                  <a:cubicBezTo>
                    <a:pt x="2042" y="6488"/>
                    <a:pt x="2119" y="6526"/>
                    <a:pt x="2176" y="6545"/>
                  </a:cubicBezTo>
                  <a:cubicBezTo>
                    <a:pt x="2290" y="6583"/>
                    <a:pt x="2405" y="6621"/>
                    <a:pt x="2519" y="6660"/>
                  </a:cubicBezTo>
                  <a:cubicBezTo>
                    <a:pt x="2558" y="6679"/>
                    <a:pt x="2596" y="6698"/>
                    <a:pt x="2634" y="6698"/>
                  </a:cubicBezTo>
                  <a:cubicBezTo>
                    <a:pt x="3035" y="6831"/>
                    <a:pt x="3435" y="6946"/>
                    <a:pt x="3855" y="7098"/>
                  </a:cubicBezTo>
                  <a:cubicBezTo>
                    <a:pt x="5095" y="7518"/>
                    <a:pt x="6412" y="8148"/>
                    <a:pt x="7652" y="9789"/>
                  </a:cubicBezTo>
                  <a:cubicBezTo>
                    <a:pt x="8644" y="6316"/>
                    <a:pt x="8129" y="3435"/>
                    <a:pt x="5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3"/>
            <p:cNvSpPr/>
            <p:nvPr/>
          </p:nvSpPr>
          <p:spPr>
            <a:xfrm>
              <a:off x="1848325" y="2539450"/>
              <a:ext cx="407375" cy="867700"/>
            </a:xfrm>
            <a:custGeom>
              <a:avLst/>
              <a:gdLst/>
              <a:ahLst/>
              <a:cxnLst/>
              <a:rect l="l" t="t" r="r" b="b"/>
              <a:pathLst>
                <a:path w="16295" h="34708" extrusionOk="0">
                  <a:moveTo>
                    <a:pt x="2347" y="0"/>
                  </a:moveTo>
                  <a:lnTo>
                    <a:pt x="2347" y="0"/>
                  </a:lnTo>
                  <a:cubicBezTo>
                    <a:pt x="0" y="8281"/>
                    <a:pt x="10532" y="27438"/>
                    <a:pt x="14787" y="34708"/>
                  </a:cubicBezTo>
                  <a:lnTo>
                    <a:pt x="16295" y="34135"/>
                  </a:lnTo>
                  <a:cubicBezTo>
                    <a:pt x="16295" y="34135"/>
                    <a:pt x="10208" y="21371"/>
                    <a:pt x="8853" y="16982"/>
                  </a:cubicBezTo>
                  <a:cubicBezTo>
                    <a:pt x="8545" y="15996"/>
                    <a:pt x="8550" y="15614"/>
                    <a:pt x="8744" y="15614"/>
                  </a:cubicBezTo>
                  <a:cubicBezTo>
                    <a:pt x="9412" y="15614"/>
                    <a:pt x="12326" y="20168"/>
                    <a:pt x="12326" y="20168"/>
                  </a:cubicBezTo>
                  <a:cubicBezTo>
                    <a:pt x="12326" y="20168"/>
                    <a:pt x="3034" y="1985"/>
                    <a:pt x="234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3"/>
            <p:cNvSpPr/>
            <p:nvPr/>
          </p:nvSpPr>
          <p:spPr>
            <a:xfrm>
              <a:off x="2204175" y="3337975"/>
              <a:ext cx="141200" cy="140725"/>
            </a:xfrm>
            <a:custGeom>
              <a:avLst/>
              <a:gdLst/>
              <a:ahLst/>
              <a:cxnLst/>
              <a:rect l="l" t="t" r="r" b="b"/>
              <a:pathLst>
                <a:path w="5648" h="5629" extrusionOk="0">
                  <a:moveTo>
                    <a:pt x="4121" y="0"/>
                  </a:moveTo>
                  <a:lnTo>
                    <a:pt x="0" y="1813"/>
                  </a:lnTo>
                  <a:cubicBezTo>
                    <a:pt x="1374" y="4179"/>
                    <a:pt x="2290" y="5629"/>
                    <a:pt x="2290" y="5629"/>
                  </a:cubicBezTo>
                  <a:lnTo>
                    <a:pt x="5648" y="3969"/>
                  </a:lnTo>
                  <a:cubicBezTo>
                    <a:pt x="5648" y="3969"/>
                    <a:pt x="5076" y="2442"/>
                    <a:pt x="4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53"/>
          <p:cNvGrpSpPr/>
          <p:nvPr/>
        </p:nvGrpSpPr>
        <p:grpSpPr>
          <a:xfrm>
            <a:off x="3960925" y="3251550"/>
            <a:ext cx="1222150" cy="1332325"/>
            <a:chOff x="5224125" y="3390475"/>
            <a:chExt cx="1222150" cy="1332325"/>
          </a:xfrm>
        </p:grpSpPr>
        <p:sp>
          <p:nvSpPr>
            <p:cNvPr id="2181" name="Google Shape;2181;p53"/>
            <p:cNvSpPr/>
            <p:nvPr/>
          </p:nvSpPr>
          <p:spPr>
            <a:xfrm>
              <a:off x="5685875" y="3390475"/>
              <a:ext cx="263350" cy="290475"/>
            </a:xfrm>
            <a:custGeom>
              <a:avLst/>
              <a:gdLst/>
              <a:ahLst/>
              <a:cxnLst/>
              <a:rect l="l" t="t" r="r" b="b"/>
              <a:pathLst>
                <a:path w="10534" h="11619" extrusionOk="0">
                  <a:moveTo>
                    <a:pt x="4563" y="1"/>
                  </a:moveTo>
                  <a:cubicBezTo>
                    <a:pt x="4430" y="1"/>
                    <a:pt x="4295" y="13"/>
                    <a:pt x="4160" y="37"/>
                  </a:cubicBezTo>
                  <a:lnTo>
                    <a:pt x="1317" y="571"/>
                  </a:lnTo>
                  <a:cubicBezTo>
                    <a:pt x="516" y="724"/>
                    <a:pt x="1" y="1525"/>
                    <a:pt x="230" y="2308"/>
                  </a:cubicBezTo>
                  <a:lnTo>
                    <a:pt x="2462" y="10665"/>
                  </a:lnTo>
                  <a:lnTo>
                    <a:pt x="2462" y="10684"/>
                  </a:lnTo>
                  <a:lnTo>
                    <a:pt x="10533" y="11619"/>
                  </a:lnTo>
                  <a:lnTo>
                    <a:pt x="6622" y="1430"/>
                  </a:lnTo>
                  <a:cubicBezTo>
                    <a:pt x="6289" y="549"/>
                    <a:pt x="5464" y="1"/>
                    <a:pt x="45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3"/>
            <p:cNvSpPr/>
            <p:nvPr/>
          </p:nvSpPr>
          <p:spPr>
            <a:xfrm>
              <a:off x="5704975" y="3492325"/>
              <a:ext cx="244250" cy="188625"/>
            </a:xfrm>
            <a:custGeom>
              <a:avLst/>
              <a:gdLst/>
              <a:ahLst/>
              <a:cxnLst/>
              <a:rect l="l" t="t" r="r" b="b"/>
              <a:pathLst>
                <a:path w="9770" h="7545" extrusionOk="0">
                  <a:moveTo>
                    <a:pt x="2901" y="1"/>
                  </a:moveTo>
                  <a:cubicBezTo>
                    <a:pt x="1935" y="1"/>
                    <a:pt x="965" y="86"/>
                    <a:pt x="0" y="256"/>
                  </a:cubicBezTo>
                  <a:lnTo>
                    <a:pt x="0" y="275"/>
                  </a:lnTo>
                  <a:lnTo>
                    <a:pt x="1698" y="6591"/>
                  </a:lnTo>
                  <a:lnTo>
                    <a:pt x="9769" y="7545"/>
                  </a:lnTo>
                  <a:lnTo>
                    <a:pt x="9769" y="7545"/>
                  </a:lnTo>
                  <a:lnTo>
                    <a:pt x="7098" y="561"/>
                  </a:lnTo>
                  <a:cubicBezTo>
                    <a:pt x="5734" y="186"/>
                    <a:pt x="4323" y="1"/>
                    <a:pt x="290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3"/>
            <p:cNvSpPr/>
            <p:nvPr/>
          </p:nvSpPr>
          <p:spPr>
            <a:xfrm>
              <a:off x="5224125" y="3665825"/>
              <a:ext cx="274325" cy="341400"/>
            </a:xfrm>
            <a:custGeom>
              <a:avLst/>
              <a:gdLst/>
              <a:ahLst/>
              <a:cxnLst/>
              <a:rect l="l" t="t" r="r" b="b"/>
              <a:pathLst>
                <a:path w="10973" h="13656" extrusionOk="0">
                  <a:moveTo>
                    <a:pt x="3461" y="1"/>
                  </a:moveTo>
                  <a:cubicBezTo>
                    <a:pt x="3029" y="1"/>
                    <a:pt x="2603" y="202"/>
                    <a:pt x="2329" y="586"/>
                  </a:cubicBezTo>
                  <a:lnTo>
                    <a:pt x="631" y="2914"/>
                  </a:lnTo>
                  <a:cubicBezTo>
                    <a:pt x="1" y="3772"/>
                    <a:pt x="77" y="4974"/>
                    <a:pt x="821" y="5738"/>
                  </a:cubicBezTo>
                  <a:lnTo>
                    <a:pt x="8358" y="13656"/>
                  </a:lnTo>
                  <a:lnTo>
                    <a:pt x="10972" y="5947"/>
                  </a:lnTo>
                  <a:lnTo>
                    <a:pt x="4370" y="338"/>
                  </a:lnTo>
                  <a:cubicBezTo>
                    <a:pt x="4103" y="111"/>
                    <a:pt x="3780" y="1"/>
                    <a:pt x="3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3"/>
            <p:cNvSpPr/>
            <p:nvPr/>
          </p:nvSpPr>
          <p:spPr>
            <a:xfrm>
              <a:off x="5303800" y="3708600"/>
              <a:ext cx="194650" cy="298625"/>
            </a:xfrm>
            <a:custGeom>
              <a:avLst/>
              <a:gdLst/>
              <a:ahLst/>
              <a:cxnLst/>
              <a:rect l="l" t="t" r="r" b="b"/>
              <a:pathLst>
                <a:path w="7786" h="11945" extrusionOk="0">
                  <a:moveTo>
                    <a:pt x="2786" y="1"/>
                  </a:moveTo>
                  <a:cubicBezTo>
                    <a:pt x="1374" y="1947"/>
                    <a:pt x="439" y="4198"/>
                    <a:pt x="0" y="6526"/>
                  </a:cubicBezTo>
                  <a:lnTo>
                    <a:pt x="5171" y="11945"/>
                  </a:lnTo>
                  <a:lnTo>
                    <a:pt x="7785" y="4236"/>
                  </a:lnTo>
                  <a:lnTo>
                    <a:pt x="278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3"/>
            <p:cNvSpPr/>
            <p:nvPr/>
          </p:nvSpPr>
          <p:spPr>
            <a:xfrm>
              <a:off x="5416850" y="3499950"/>
              <a:ext cx="262375" cy="247800"/>
            </a:xfrm>
            <a:custGeom>
              <a:avLst/>
              <a:gdLst/>
              <a:ahLst/>
              <a:cxnLst/>
              <a:rect l="l" t="t" r="r" b="b"/>
              <a:pathLst>
                <a:path w="10495" h="9912" extrusionOk="0">
                  <a:moveTo>
                    <a:pt x="4771" y="1516"/>
                  </a:moveTo>
                  <a:cubicBezTo>
                    <a:pt x="4961" y="1516"/>
                    <a:pt x="5152" y="1535"/>
                    <a:pt x="5343" y="1573"/>
                  </a:cubicBezTo>
                  <a:cubicBezTo>
                    <a:pt x="6030" y="1726"/>
                    <a:pt x="6602" y="2145"/>
                    <a:pt x="6984" y="2737"/>
                  </a:cubicBezTo>
                  <a:lnTo>
                    <a:pt x="8415" y="5008"/>
                  </a:lnTo>
                  <a:lnTo>
                    <a:pt x="3931" y="7831"/>
                  </a:lnTo>
                  <a:lnTo>
                    <a:pt x="2500" y="5561"/>
                  </a:lnTo>
                  <a:cubicBezTo>
                    <a:pt x="1737" y="4340"/>
                    <a:pt x="2099" y="2718"/>
                    <a:pt x="3320" y="1955"/>
                  </a:cubicBezTo>
                  <a:lnTo>
                    <a:pt x="3378" y="1916"/>
                  </a:lnTo>
                  <a:cubicBezTo>
                    <a:pt x="3797" y="1649"/>
                    <a:pt x="4275" y="1516"/>
                    <a:pt x="4771" y="1516"/>
                  </a:cubicBezTo>
                  <a:close/>
                  <a:moveTo>
                    <a:pt x="4753" y="1"/>
                  </a:moveTo>
                  <a:cubicBezTo>
                    <a:pt x="4001" y="1"/>
                    <a:pt x="3239" y="206"/>
                    <a:pt x="2557" y="638"/>
                  </a:cubicBezTo>
                  <a:lnTo>
                    <a:pt x="2500" y="676"/>
                  </a:lnTo>
                  <a:cubicBezTo>
                    <a:pt x="573" y="1897"/>
                    <a:pt x="0" y="4454"/>
                    <a:pt x="1222" y="6362"/>
                  </a:cubicBezTo>
                  <a:lnTo>
                    <a:pt x="3454" y="9911"/>
                  </a:lnTo>
                  <a:lnTo>
                    <a:pt x="10495" y="5465"/>
                  </a:lnTo>
                  <a:lnTo>
                    <a:pt x="8262" y="1916"/>
                  </a:lnTo>
                  <a:cubicBezTo>
                    <a:pt x="7473" y="684"/>
                    <a:pt x="6127" y="1"/>
                    <a:pt x="47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3"/>
            <p:cNvSpPr/>
            <p:nvPr/>
          </p:nvSpPr>
          <p:spPr>
            <a:xfrm>
              <a:off x="5289475" y="3540950"/>
              <a:ext cx="1156800" cy="1181850"/>
            </a:xfrm>
            <a:custGeom>
              <a:avLst/>
              <a:gdLst/>
              <a:ahLst/>
              <a:cxnLst/>
              <a:rect l="l" t="t" r="r" b="b"/>
              <a:pathLst>
                <a:path w="46272" h="47274" extrusionOk="0">
                  <a:moveTo>
                    <a:pt x="18479" y="1"/>
                  </a:moveTo>
                  <a:cubicBezTo>
                    <a:pt x="15561" y="1"/>
                    <a:pt x="12608" y="798"/>
                    <a:pt x="9961" y="2471"/>
                  </a:cubicBezTo>
                  <a:lnTo>
                    <a:pt x="9694" y="2642"/>
                  </a:lnTo>
                  <a:cubicBezTo>
                    <a:pt x="2233" y="7355"/>
                    <a:pt x="1" y="17220"/>
                    <a:pt x="4714" y="24699"/>
                  </a:cubicBezTo>
                  <a:lnTo>
                    <a:pt x="17612" y="45116"/>
                  </a:lnTo>
                  <a:cubicBezTo>
                    <a:pt x="18500" y="46509"/>
                    <a:pt x="20002" y="47273"/>
                    <a:pt x="21536" y="47273"/>
                  </a:cubicBezTo>
                  <a:cubicBezTo>
                    <a:pt x="22375" y="47273"/>
                    <a:pt x="23223" y="47045"/>
                    <a:pt x="23985" y="46566"/>
                  </a:cubicBezTo>
                  <a:lnTo>
                    <a:pt x="43485" y="34240"/>
                  </a:lnTo>
                  <a:cubicBezTo>
                    <a:pt x="45642" y="32885"/>
                    <a:pt x="46271" y="30023"/>
                    <a:pt x="44917" y="27867"/>
                  </a:cubicBezTo>
                  <a:lnTo>
                    <a:pt x="32018" y="7451"/>
                  </a:lnTo>
                  <a:cubicBezTo>
                    <a:pt x="28978" y="2638"/>
                    <a:pt x="23785" y="1"/>
                    <a:pt x="18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3"/>
            <p:cNvSpPr/>
            <p:nvPr/>
          </p:nvSpPr>
          <p:spPr>
            <a:xfrm>
              <a:off x="5753625" y="3559775"/>
              <a:ext cx="692650" cy="1162950"/>
            </a:xfrm>
            <a:custGeom>
              <a:avLst/>
              <a:gdLst/>
              <a:ahLst/>
              <a:cxnLst/>
              <a:rect l="l" t="t" r="r" b="b"/>
              <a:pathLst>
                <a:path w="27706" h="46518" extrusionOk="0">
                  <a:moveTo>
                    <a:pt x="4751" y="1"/>
                  </a:moveTo>
                  <a:cubicBezTo>
                    <a:pt x="4767" y="6"/>
                    <a:pt x="4784" y="11"/>
                    <a:pt x="4800" y="16"/>
                  </a:cubicBezTo>
                  <a:lnTo>
                    <a:pt x="4800" y="16"/>
                  </a:lnTo>
                  <a:cubicBezTo>
                    <a:pt x="4790" y="11"/>
                    <a:pt x="4780" y="6"/>
                    <a:pt x="4770" y="1"/>
                  </a:cubicBezTo>
                  <a:close/>
                  <a:moveTo>
                    <a:pt x="4800" y="16"/>
                  </a:moveTo>
                  <a:lnTo>
                    <a:pt x="4800" y="16"/>
                  </a:lnTo>
                  <a:cubicBezTo>
                    <a:pt x="7211" y="1275"/>
                    <a:pt x="9356" y="3178"/>
                    <a:pt x="10914" y="5648"/>
                  </a:cubicBezTo>
                  <a:lnTo>
                    <a:pt x="23813" y="26083"/>
                  </a:lnTo>
                  <a:cubicBezTo>
                    <a:pt x="25187" y="28220"/>
                    <a:pt x="24538" y="31083"/>
                    <a:pt x="22382" y="32437"/>
                  </a:cubicBezTo>
                  <a:lnTo>
                    <a:pt x="2881" y="44763"/>
                  </a:lnTo>
                  <a:cubicBezTo>
                    <a:pt x="2117" y="45235"/>
                    <a:pt x="1268" y="45471"/>
                    <a:pt x="432" y="45471"/>
                  </a:cubicBezTo>
                  <a:cubicBezTo>
                    <a:pt x="287" y="45471"/>
                    <a:pt x="143" y="45464"/>
                    <a:pt x="0" y="45450"/>
                  </a:cubicBezTo>
                  <a:lnTo>
                    <a:pt x="0" y="45450"/>
                  </a:lnTo>
                  <a:cubicBezTo>
                    <a:pt x="835" y="46146"/>
                    <a:pt x="1893" y="46517"/>
                    <a:pt x="2966" y="46517"/>
                  </a:cubicBezTo>
                  <a:cubicBezTo>
                    <a:pt x="3807" y="46517"/>
                    <a:pt x="4657" y="46290"/>
                    <a:pt x="5419" y="45813"/>
                  </a:cubicBezTo>
                  <a:lnTo>
                    <a:pt x="24919" y="33487"/>
                  </a:lnTo>
                  <a:cubicBezTo>
                    <a:pt x="27076" y="32132"/>
                    <a:pt x="27705" y="29270"/>
                    <a:pt x="26351" y="27114"/>
                  </a:cubicBezTo>
                  <a:lnTo>
                    <a:pt x="13452" y="6698"/>
                  </a:lnTo>
                  <a:cubicBezTo>
                    <a:pt x="11363" y="3393"/>
                    <a:pt x="8253" y="1109"/>
                    <a:pt x="4800" y="16"/>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3"/>
            <p:cNvSpPr/>
            <p:nvPr/>
          </p:nvSpPr>
          <p:spPr>
            <a:xfrm>
              <a:off x="5643900" y="4039350"/>
              <a:ext cx="701725" cy="598075"/>
            </a:xfrm>
            <a:custGeom>
              <a:avLst/>
              <a:gdLst/>
              <a:ahLst/>
              <a:cxnLst/>
              <a:rect l="l" t="t" r="r" b="b"/>
              <a:pathLst>
                <a:path w="28069" h="23923" extrusionOk="0">
                  <a:moveTo>
                    <a:pt x="19839" y="0"/>
                  </a:moveTo>
                  <a:cubicBezTo>
                    <a:pt x="19277" y="0"/>
                    <a:pt x="18711" y="153"/>
                    <a:pt x="18204" y="470"/>
                  </a:cubicBezTo>
                  <a:lnTo>
                    <a:pt x="1871" y="10793"/>
                  </a:lnTo>
                  <a:cubicBezTo>
                    <a:pt x="440" y="11690"/>
                    <a:pt x="1" y="13598"/>
                    <a:pt x="917" y="15048"/>
                  </a:cubicBezTo>
                  <a:lnTo>
                    <a:pt x="5954" y="23043"/>
                  </a:lnTo>
                  <a:cubicBezTo>
                    <a:pt x="6324" y="23610"/>
                    <a:pt x="6942" y="23923"/>
                    <a:pt x="7575" y="23923"/>
                  </a:cubicBezTo>
                  <a:cubicBezTo>
                    <a:pt x="7920" y="23923"/>
                    <a:pt x="8270" y="23829"/>
                    <a:pt x="8587" y="23634"/>
                  </a:cubicBezTo>
                  <a:lnTo>
                    <a:pt x="26904" y="12052"/>
                  </a:lnTo>
                  <a:lnTo>
                    <a:pt x="26904" y="12033"/>
                  </a:lnTo>
                  <a:cubicBezTo>
                    <a:pt x="27801" y="11480"/>
                    <a:pt x="28068" y="10316"/>
                    <a:pt x="27496" y="9419"/>
                  </a:cubicBezTo>
                  <a:lnTo>
                    <a:pt x="22459" y="1443"/>
                  </a:lnTo>
                  <a:cubicBezTo>
                    <a:pt x="21867" y="507"/>
                    <a:pt x="20862" y="0"/>
                    <a:pt x="1983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3"/>
            <p:cNvSpPr/>
            <p:nvPr/>
          </p:nvSpPr>
          <p:spPr>
            <a:xfrm>
              <a:off x="5643900" y="4039350"/>
              <a:ext cx="570550" cy="391000"/>
            </a:xfrm>
            <a:custGeom>
              <a:avLst/>
              <a:gdLst/>
              <a:ahLst/>
              <a:cxnLst/>
              <a:rect l="l" t="t" r="r" b="b"/>
              <a:pathLst>
                <a:path w="22822" h="15640" extrusionOk="0">
                  <a:moveTo>
                    <a:pt x="19847" y="0"/>
                  </a:moveTo>
                  <a:cubicBezTo>
                    <a:pt x="19286" y="0"/>
                    <a:pt x="18717" y="153"/>
                    <a:pt x="18204" y="470"/>
                  </a:cubicBezTo>
                  <a:lnTo>
                    <a:pt x="1871" y="10793"/>
                  </a:lnTo>
                  <a:cubicBezTo>
                    <a:pt x="440" y="11709"/>
                    <a:pt x="1" y="13598"/>
                    <a:pt x="917" y="15048"/>
                  </a:cubicBezTo>
                  <a:lnTo>
                    <a:pt x="1279" y="15639"/>
                  </a:lnTo>
                  <a:lnTo>
                    <a:pt x="22821" y="2016"/>
                  </a:lnTo>
                  <a:lnTo>
                    <a:pt x="22459" y="1443"/>
                  </a:lnTo>
                  <a:cubicBezTo>
                    <a:pt x="21867" y="507"/>
                    <a:pt x="20870" y="0"/>
                    <a:pt x="19847" y="0"/>
                  </a:cubicBezTo>
                  <a:close/>
                </a:path>
              </a:pathLst>
            </a:custGeom>
            <a:solidFill>
              <a:srgbClr val="191919">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3"/>
            <p:cNvSpPr/>
            <p:nvPr/>
          </p:nvSpPr>
          <p:spPr>
            <a:xfrm>
              <a:off x="5655825" y="4053000"/>
              <a:ext cx="528575" cy="333925"/>
            </a:xfrm>
            <a:custGeom>
              <a:avLst/>
              <a:gdLst/>
              <a:ahLst/>
              <a:cxnLst/>
              <a:rect l="l" t="t" r="r" b="b"/>
              <a:pathLst>
                <a:path w="21143" h="13357" fill="none" extrusionOk="0">
                  <a:moveTo>
                    <a:pt x="1" y="13357"/>
                  </a:moveTo>
                  <a:lnTo>
                    <a:pt x="21142" y="1"/>
                  </a:lnTo>
                </a:path>
              </a:pathLst>
            </a:custGeom>
            <a:noFill/>
            <a:ln w="6200" cap="flat" cmpd="sng">
              <a:solidFill>
                <a:schemeClr val="dk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3"/>
            <p:cNvSpPr/>
            <p:nvPr/>
          </p:nvSpPr>
          <p:spPr>
            <a:xfrm>
              <a:off x="5765075" y="4343975"/>
              <a:ext cx="104000" cy="119275"/>
            </a:xfrm>
            <a:custGeom>
              <a:avLst/>
              <a:gdLst/>
              <a:ahLst/>
              <a:cxnLst/>
              <a:rect l="l" t="t" r="r" b="b"/>
              <a:pathLst>
                <a:path w="4160" h="4771" extrusionOk="0">
                  <a:moveTo>
                    <a:pt x="1889" y="1"/>
                  </a:moveTo>
                  <a:lnTo>
                    <a:pt x="0" y="1184"/>
                  </a:lnTo>
                  <a:lnTo>
                    <a:pt x="2271" y="4771"/>
                  </a:lnTo>
                  <a:lnTo>
                    <a:pt x="4160" y="3588"/>
                  </a:lnTo>
                  <a:lnTo>
                    <a:pt x="1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3"/>
            <p:cNvSpPr/>
            <p:nvPr/>
          </p:nvSpPr>
          <p:spPr>
            <a:xfrm>
              <a:off x="5798925" y="4387400"/>
              <a:ext cx="50125" cy="56300"/>
            </a:xfrm>
            <a:custGeom>
              <a:avLst/>
              <a:gdLst/>
              <a:ahLst/>
              <a:cxnLst/>
              <a:rect l="l" t="t" r="r" b="b"/>
              <a:pathLst>
                <a:path w="2005" h="2252" extrusionOk="0">
                  <a:moveTo>
                    <a:pt x="974" y="0"/>
                  </a:moveTo>
                  <a:lnTo>
                    <a:pt x="1" y="611"/>
                  </a:lnTo>
                  <a:lnTo>
                    <a:pt x="1031" y="2252"/>
                  </a:lnTo>
                  <a:lnTo>
                    <a:pt x="2004" y="1622"/>
                  </a:lnTo>
                  <a:lnTo>
                    <a:pt x="974"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3"/>
            <p:cNvSpPr/>
            <p:nvPr/>
          </p:nvSpPr>
          <p:spPr>
            <a:xfrm>
              <a:off x="5611475" y="3866175"/>
              <a:ext cx="401675" cy="356400"/>
            </a:xfrm>
            <a:custGeom>
              <a:avLst/>
              <a:gdLst/>
              <a:ahLst/>
              <a:cxnLst/>
              <a:rect l="l" t="t" r="r" b="b"/>
              <a:pathLst>
                <a:path w="16067" h="14256" extrusionOk="0">
                  <a:moveTo>
                    <a:pt x="10834" y="0"/>
                  </a:moveTo>
                  <a:cubicBezTo>
                    <a:pt x="10529" y="0"/>
                    <a:pt x="10219" y="85"/>
                    <a:pt x="9941" y="261"/>
                  </a:cubicBezTo>
                  <a:lnTo>
                    <a:pt x="1031" y="5890"/>
                  </a:lnTo>
                  <a:cubicBezTo>
                    <a:pt x="248" y="6386"/>
                    <a:pt x="0" y="7416"/>
                    <a:pt x="496" y="8218"/>
                  </a:cubicBezTo>
                  <a:lnTo>
                    <a:pt x="3816" y="13465"/>
                  </a:lnTo>
                  <a:cubicBezTo>
                    <a:pt x="4139" y="13973"/>
                    <a:pt x="4694" y="14256"/>
                    <a:pt x="5258" y="14256"/>
                  </a:cubicBezTo>
                  <a:cubicBezTo>
                    <a:pt x="5563" y="14256"/>
                    <a:pt x="5870" y="14173"/>
                    <a:pt x="6144" y="13999"/>
                  </a:cubicBezTo>
                  <a:lnTo>
                    <a:pt x="15055" y="8370"/>
                  </a:lnTo>
                  <a:cubicBezTo>
                    <a:pt x="15837" y="7874"/>
                    <a:pt x="16066" y="6825"/>
                    <a:pt x="15570" y="6043"/>
                  </a:cubicBezTo>
                  <a:lnTo>
                    <a:pt x="12250" y="796"/>
                  </a:lnTo>
                  <a:cubicBezTo>
                    <a:pt x="11930" y="279"/>
                    <a:pt x="11388" y="0"/>
                    <a:pt x="108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5611475" y="3866150"/>
              <a:ext cx="319150" cy="225525"/>
            </a:xfrm>
            <a:custGeom>
              <a:avLst/>
              <a:gdLst/>
              <a:ahLst/>
              <a:cxnLst/>
              <a:rect l="l" t="t" r="r" b="b"/>
              <a:pathLst>
                <a:path w="12766" h="9021" extrusionOk="0">
                  <a:moveTo>
                    <a:pt x="10825" y="0"/>
                  </a:moveTo>
                  <a:cubicBezTo>
                    <a:pt x="10515" y="0"/>
                    <a:pt x="10202" y="85"/>
                    <a:pt x="9922" y="262"/>
                  </a:cubicBezTo>
                  <a:lnTo>
                    <a:pt x="1031" y="5891"/>
                  </a:lnTo>
                  <a:cubicBezTo>
                    <a:pt x="229" y="6387"/>
                    <a:pt x="0" y="7417"/>
                    <a:pt x="496" y="8219"/>
                  </a:cubicBezTo>
                  <a:lnTo>
                    <a:pt x="1012" y="9020"/>
                  </a:lnTo>
                  <a:lnTo>
                    <a:pt x="12765" y="1598"/>
                  </a:lnTo>
                  <a:lnTo>
                    <a:pt x="12250" y="777"/>
                  </a:lnTo>
                  <a:cubicBezTo>
                    <a:pt x="11931" y="275"/>
                    <a:pt x="11384" y="0"/>
                    <a:pt x="10825" y="0"/>
                  </a:cubicBezTo>
                  <a:close/>
                </a:path>
              </a:pathLst>
            </a:custGeom>
            <a:solidFill>
              <a:srgbClr val="191919">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5561375" y="3720575"/>
              <a:ext cx="209925" cy="184300"/>
            </a:xfrm>
            <a:custGeom>
              <a:avLst/>
              <a:gdLst/>
              <a:ahLst/>
              <a:cxnLst/>
              <a:rect l="l" t="t" r="r" b="b"/>
              <a:pathLst>
                <a:path w="8397" h="7372" extrusionOk="0">
                  <a:moveTo>
                    <a:pt x="4194" y="1"/>
                  </a:moveTo>
                  <a:cubicBezTo>
                    <a:pt x="3522" y="1"/>
                    <a:pt x="2843" y="185"/>
                    <a:pt x="2233" y="571"/>
                  </a:cubicBezTo>
                  <a:cubicBezTo>
                    <a:pt x="497" y="1659"/>
                    <a:pt x="1" y="3929"/>
                    <a:pt x="1069" y="5646"/>
                  </a:cubicBezTo>
                  <a:cubicBezTo>
                    <a:pt x="1771" y="6767"/>
                    <a:pt x="2966" y="7371"/>
                    <a:pt x="4192" y="7371"/>
                  </a:cubicBezTo>
                  <a:cubicBezTo>
                    <a:pt x="4866" y="7371"/>
                    <a:pt x="5548" y="7189"/>
                    <a:pt x="6164" y="6810"/>
                  </a:cubicBezTo>
                  <a:cubicBezTo>
                    <a:pt x="7881" y="5723"/>
                    <a:pt x="8396" y="3452"/>
                    <a:pt x="7309" y="1716"/>
                  </a:cubicBezTo>
                  <a:cubicBezTo>
                    <a:pt x="6607" y="608"/>
                    <a:pt x="5414" y="1"/>
                    <a:pt x="419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5656775" y="3938050"/>
              <a:ext cx="293875" cy="185575"/>
            </a:xfrm>
            <a:custGeom>
              <a:avLst/>
              <a:gdLst/>
              <a:ahLst/>
              <a:cxnLst/>
              <a:rect l="l" t="t" r="r" b="b"/>
              <a:pathLst>
                <a:path w="11755" h="7423" fill="none" extrusionOk="0">
                  <a:moveTo>
                    <a:pt x="1" y="7423"/>
                  </a:moveTo>
                  <a:lnTo>
                    <a:pt x="11755" y="0"/>
                  </a:lnTo>
                </a:path>
              </a:pathLst>
            </a:custGeom>
            <a:noFill/>
            <a:ln w="7625" cap="flat" cmpd="sng">
              <a:solidFill>
                <a:schemeClr val="dk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5555650" y="4372125"/>
              <a:ext cx="16250" cy="21025"/>
            </a:xfrm>
            <a:custGeom>
              <a:avLst/>
              <a:gdLst/>
              <a:ahLst/>
              <a:cxnLst/>
              <a:rect l="l" t="t" r="r" b="b"/>
              <a:pathLst>
                <a:path w="650" h="841" fill="none" extrusionOk="0">
                  <a:moveTo>
                    <a:pt x="1" y="840"/>
                  </a:moveTo>
                  <a:lnTo>
                    <a:pt x="20" y="840"/>
                  </a:lnTo>
                  <a:cubicBezTo>
                    <a:pt x="325" y="630"/>
                    <a:pt x="554" y="325"/>
                    <a:pt x="650" y="1"/>
                  </a:cubicBezTo>
                </a:path>
              </a:pathLst>
            </a:custGeom>
            <a:noFill/>
            <a:ln w="6200" cap="flat" cmpd="sng">
              <a:solidFill>
                <a:schemeClr val="accent6"/>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5342425" y="3543550"/>
              <a:ext cx="855325" cy="798550"/>
            </a:xfrm>
            <a:custGeom>
              <a:avLst/>
              <a:gdLst/>
              <a:ahLst/>
              <a:cxnLst/>
              <a:rect l="l" t="t" r="r" b="b"/>
              <a:pathLst>
                <a:path w="34213" h="31942" fill="none" extrusionOk="0">
                  <a:moveTo>
                    <a:pt x="9026" y="31941"/>
                  </a:moveTo>
                  <a:cubicBezTo>
                    <a:pt x="9026" y="31922"/>
                    <a:pt x="9026" y="31922"/>
                    <a:pt x="9007" y="31903"/>
                  </a:cubicBezTo>
                  <a:lnTo>
                    <a:pt x="4275" y="24405"/>
                  </a:lnTo>
                  <a:cubicBezTo>
                    <a:pt x="1" y="17650"/>
                    <a:pt x="2023" y="8701"/>
                    <a:pt x="8778" y="4427"/>
                  </a:cubicBezTo>
                  <a:lnTo>
                    <a:pt x="9026" y="4275"/>
                  </a:lnTo>
                  <a:cubicBezTo>
                    <a:pt x="15800" y="1"/>
                    <a:pt x="24748" y="2023"/>
                    <a:pt x="29022" y="8778"/>
                  </a:cubicBezTo>
                  <a:lnTo>
                    <a:pt x="33735" y="16276"/>
                  </a:lnTo>
                  <a:cubicBezTo>
                    <a:pt x="33869" y="16467"/>
                    <a:pt x="34021" y="16620"/>
                    <a:pt x="34212" y="16734"/>
                  </a:cubicBezTo>
                </a:path>
              </a:pathLst>
            </a:custGeom>
            <a:noFill/>
            <a:ln w="6200" cap="flat" cmpd="sng">
              <a:solidFill>
                <a:schemeClr val="accent6"/>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6212025" y="3961900"/>
              <a:ext cx="26275" cy="7175"/>
            </a:xfrm>
            <a:custGeom>
              <a:avLst/>
              <a:gdLst/>
              <a:ahLst/>
              <a:cxnLst/>
              <a:rect l="l" t="t" r="r" b="b"/>
              <a:pathLst>
                <a:path w="1051" h="287" fill="none" extrusionOk="0">
                  <a:moveTo>
                    <a:pt x="1" y="229"/>
                  </a:moveTo>
                  <a:cubicBezTo>
                    <a:pt x="344" y="287"/>
                    <a:pt x="726" y="210"/>
                    <a:pt x="1031" y="19"/>
                  </a:cubicBezTo>
                  <a:lnTo>
                    <a:pt x="1050" y="0"/>
                  </a:lnTo>
                </a:path>
              </a:pathLst>
            </a:custGeom>
            <a:noFill/>
            <a:ln w="6200" cap="flat" cmpd="sng">
              <a:solidFill>
                <a:schemeClr val="accent6"/>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0" name="Google Shape;2200;p53"/>
          <p:cNvGrpSpPr/>
          <p:nvPr/>
        </p:nvGrpSpPr>
        <p:grpSpPr>
          <a:xfrm>
            <a:off x="5918950" y="3497525"/>
            <a:ext cx="1290825" cy="1102400"/>
            <a:chOff x="6652800" y="3471525"/>
            <a:chExt cx="1290825" cy="1102400"/>
          </a:xfrm>
        </p:grpSpPr>
        <p:sp>
          <p:nvSpPr>
            <p:cNvPr id="2201" name="Google Shape;2201;p53"/>
            <p:cNvSpPr/>
            <p:nvPr/>
          </p:nvSpPr>
          <p:spPr>
            <a:xfrm>
              <a:off x="6743900" y="3597925"/>
              <a:ext cx="971700" cy="633575"/>
            </a:xfrm>
            <a:custGeom>
              <a:avLst/>
              <a:gdLst/>
              <a:ahLst/>
              <a:cxnLst/>
              <a:rect l="l" t="t" r="r" b="b"/>
              <a:pathLst>
                <a:path w="38868" h="25343" extrusionOk="0">
                  <a:moveTo>
                    <a:pt x="4484" y="1"/>
                  </a:moveTo>
                  <a:lnTo>
                    <a:pt x="363" y="13357"/>
                  </a:lnTo>
                  <a:cubicBezTo>
                    <a:pt x="0" y="14540"/>
                    <a:pt x="5915" y="20665"/>
                    <a:pt x="15418" y="23584"/>
                  </a:cubicBezTo>
                  <a:cubicBezTo>
                    <a:pt x="19622" y="24887"/>
                    <a:pt x="23829" y="25342"/>
                    <a:pt x="27243" y="25342"/>
                  </a:cubicBezTo>
                  <a:cubicBezTo>
                    <a:pt x="31529" y="25342"/>
                    <a:pt x="34563" y="24625"/>
                    <a:pt x="34765" y="23966"/>
                  </a:cubicBezTo>
                  <a:lnTo>
                    <a:pt x="38868" y="10610"/>
                  </a:lnTo>
                  <a:lnTo>
                    <a:pt x="44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6749150" y="3597925"/>
              <a:ext cx="966925" cy="431725"/>
            </a:xfrm>
            <a:custGeom>
              <a:avLst/>
              <a:gdLst/>
              <a:ahLst/>
              <a:cxnLst/>
              <a:rect l="l" t="t" r="r" b="b"/>
              <a:pathLst>
                <a:path w="38677" h="17269" extrusionOk="0">
                  <a:moveTo>
                    <a:pt x="4274" y="1"/>
                  </a:moveTo>
                  <a:lnTo>
                    <a:pt x="153" y="13357"/>
                  </a:lnTo>
                  <a:cubicBezTo>
                    <a:pt x="0" y="13872"/>
                    <a:pt x="1317" y="15666"/>
                    <a:pt x="3301" y="17269"/>
                  </a:cubicBezTo>
                  <a:cubicBezTo>
                    <a:pt x="4583" y="14144"/>
                    <a:pt x="6930" y="13171"/>
                    <a:pt x="9356" y="13171"/>
                  </a:cubicBezTo>
                  <a:cubicBezTo>
                    <a:pt x="13358" y="13171"/>
                    <a:pt x="17574" y="15819"/>
                    <a:pt x="17574" y="15819"/>
                  </a:cubicBezTo>
                  <a:lnTo>
                    <a:pt x="37303" y="15055"/>
                  </a:lnTo>
                  <a:lnTo>
                    <a:pt x="38677" y="10610"/>
                  </a:lnTo>
                  <a:lnTo>
                    <a:pt x="4274"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6653750" y="3471525"/>
              <a:ext cx="1281750" cy="427900"/>
            </a:xfrm>
            <a:custGeom>
              <a:avLst/>
              <a:gdLst/>
              <a:ahLst/>
              <a:cxnLst/>
              <a:rect l="l" t="t" r="r" b="b"/>
              <a:pathLst>
                <a:path w="51270" h="17116" extrusionOk="0">
                  <a:moveTo>
                    <a:pt x="439" y="1"/>
                  </a:moveTo>
                  <a:lnTo>
                    <a:pt x="0" y="1451"/>
                  </a:lnTo>
                  <a:lnTo>
                    <a:pt x="50812" y="17116"/>
                  </a:lnTo>
                  <a:lnTo>
                    <a:pt x="51270" y="15685"/>
                  </a:lnTo>
                  <a:lnTo>
                    <a:pt x="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6652800" y="3510175"/>
              <a:ext cx="1278875" cy="413575"/>
            </a:xfrm>
            <a:custGeom>
              <a:avLst/>
              <a:gdLst/>
              <a:ahLst/>
              <a:cxnLst/>
              <a:rect l="l" t="t" r="r" b="b"/>
              <a:pathLst>
                <a:path w="51155" h="16543" extrusionOk="0">
                  <a:moveTo>
                    <a:pt x="0" y="0"/>
                  </a:moveTo>
                  <a:lnTo>
                    <a:pt x="22916" y="16543"/>
                  </a:lnTo>
                  <a:lnTo>
                    <a:pt x="51155" y="15780"/>
                  </a:lnTo>
                  <a:lnTo>
                    <a:pt x="27991" y="5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6664725" y="3472000"/>
              <a:ext cx="1278900" cy="413600"/>
            </a:xfrm>
            <a:custGeom>
              <a:avLst/>
              <a:gdLst/>
              <a:ahLst/>
              <a:cxnLst/>
              <a:rect l="l" t="t" r="r" b="b"/>
              <a:pathLst>
                <a:path w="51156" h="16544" extrusionOk="0">
                  <a:moveTo>
                    <a:pt x="0" y="1"/>
                  </a:moveTo>
                  <a:lnTo>
                    <a:pt x="22897" y="16543"/>
                  </a:lnTo>
                  <a:lnTo>
                    <a:pt x="51155" y="15761"/>
                  </a:lnTo>
                  <a:lnTo>
                    <a:pt x="27991" y="3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7225675" y="3866025"/>
              <a:ext cx="717950" cy="57725"/>
            </a:xfrm>
            <a:custGeom>
              <a:avLst/>
              <a:gdLst/>
              <a:ahLst/>
              <a:cxnLst/>
              <a:rect l="l" t="t" r="r" b="b"/>
              <a:pathLst>
                <a:path w="28718" h="2309" extrusionOk="0">
                  <a:moveTo>
                    <a:pt x="28717" y="0"/>
                  </a:moveTo>
                  <a:lnTo>
                    <a:pt x="459" y="782"/>
                  </a:lnTo>
                  <a:lnTo>
                    <a:pt x="1" y="2309"/>
                  </a:lnTo>
                  <a:lnTo>
                    <a:pt x="28240" y="1546"/>
                  </a:lnTo>
                  <a:lnTo>
                    <a:pt x="28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304875" y="3652325"/>
              <a:ext cx="567675" cy="632525"/>
            </a:xfrm>
            <a:custGeom>
              <a:avLst/>
              <a:gdLst/>
              <a:ahLst/>
              <a:cxnLst/>
              <a:rect l="l" t="t" r="r" b="b"/>
              <a:pathLst>
                <a:path w="22707" h="25301" fill="none" extrusionOk="0">
                  <a:moveTo>
                    <a:pt x="0" y="0"/>
                  </a:moveTo>
                  <a:cubicBezTo>
                    <a:pt x="0" y="0"/>
                    <a:pt x="22706" y="6163"/>
                    <a:pt x="21981" y="10170"/>
                  </a:cubicBezTo>
                  <a:cubicBezTo>
                    <a:pt x="21256" y="14177"/>
                    <a:pt x="13662" y="20302"/>
                    <a:pt x="16161" y="25301"/>
                  </a:cubicBezTo>
                </a:path>
              </a:pathLst>
            </a:custGeom>
            <a:noFill/>
            <a:ln w="20500" cap="rnd" cmpd="sng">
              <a:solidFill>
                <a:schemeClr val="accent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647375" y="4255200"/>
              <a:ext cx="142650" cy="86425"/>
            </a:xfrm>
            <a:custGeom>
              <a:avLst/>
              <a:gdLst/>
              <a:ahLst/>
              <a:cxnLst/>
              <a:rect l="l" t="t" r="r" b="b"/>
              <a:pathLst>
                <a:path w="5706" h="3457" extrusionOk="0">
                  <a:moveTo>
                    <a:pt x="2809" y="0"/>
                  </a:moveTo>
                  <a:cubicBezTo>
                    <a:pt x="2575" y="0"/>
                    <a:pt x="2331" y="42"/>
                    <a:pt x="2080" y="136"/>
                  </a:cubicBezTo>
                  <a:cubicBezTo>
                    <a:pt x="0" y="919"/>
                    <a:pt x="592" y="3456"/>
                    <a:pt x="592" y="3456"/>
                  </a:cubicBezTo>
                  <a:cubicBezTo>
                    <a:pt x="1932" y="2192"/>
                    <a:pt x="3206" y="1875"/>
                    <a:pt x="4147" y="1875"/>
                  </a:cubicBezTo>
                  <a:cubicBezTo>
                    <a:pt x="5095" y="1875"/>
                    <a:pt x="5705" y="2197"/>
                    <a:pt x="5705" y="2197"/>
                  </a:cubicBezTo>
                  <a:cubicBezTo>
                    <a:pt x="5705" y="2197"/>
                    <a:pt x="4511" y="0"/>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611575" y="4292725"/>
              <a:ext cx="321075" cy="281200"/>
            </a:xfrm>
            <a:custGeom>
              <a:avLst/>
              <a:gdLst/>
              <a:ahLst/>
              <a:cxnLst/>
              <a:rect l="l" t="t" r="r" b="b"/>
              <a:pathLst>
                <a:path w="12843" h="11248" extrusionOk="0">
                  <a:moveTo>
                    <a:pt x="5132" y="1"/>
                  </a:moveTo>
                  <a:cubicBezTo>
                    <a:pt x="4003" y="1"/>
                    <a:pt x="2713" y="492"/>
                    <a:pt x="2024" y="1955"/>
                  </a:cubicBezTo>
                  <a:cubicBezTo>
                    <a:pt x="1737" y="6153"/>
                    <a:pt x="1" y="7947"/>
                    <a:pt x="1" y="7947"/>
                  </a:cubicBezTo>
                  <a:lnTo>
                    <a:pt x="764" y="8405"/>
                  </a:lnTo>
                  <a:cubicBezTo>
                    <a:pt x="764" y="8405"/>
                    <a:pt x="2100" y="7012"/>
                    <a:pt x="2272" y="3539"/>
                  </a:cubicBezTo>
                  <a:lnTo>
                    <a:pt x="2272" y="3539"/>
                  </a:lnTo>
                  <a:cubicBezTo>
                    <a:pt x="3416" y="6153"/>
                    <a:pt x="1814" y="10999"/>
                    <a:pt x="1814" y="10999"/>
                  </a:cubicBezTo>
                  <a:lnTo>
                    <a:pt x="3874" y="11248"/>
                  </a:lnTo>
                  <a:cubicBezTo>
                    <a:pt x="3874" y="11248"/>
                    <a:pt x="4428" y="8500"/>
                    <a:pt x="3817" y="5065"/>
                  </a:cubicBezTo>
                  <a:lnTo>
                    <a:pt x="3817" y="5065"/>
                  </a:lnTo>
                  <a:cubicBezTo>
                    <a:pt x="4752" y="6935"/>
                    <a:pt x="4752" y="11076"/>
                    <a:pt x="4752" y="11076"/>
                  </a:cubicBezTo>
                  <a:lnTo>
                    <a:pt x="6603" y="10961"/>
                  </a:lnTo>
                  <a:cubicBezTo>
                    <a:pt x="6603" y="10961"/>
                    <a:pt x="7213" y="9950"/>
                    <a:pt x="6298" y="6363"/>
                  </a:cubicBezTo>
                  <a:lnTo>
                    <a:pt x="6298" y="6363"/>
                  </a:lnTo>
                  <a:cubicBezTo>
                    <a:pt x="6775" y="7718"/>
                    <a:pt x="9446" y="10045"/>
                    <a:pt x="9446" y="10045"/>
                  </a:cubicBezTo>
                  <a:lnTo>
                    <a:pt x="11373" y="9130"/>
                  </a:lnTo>
                  <a:cubicBezTo>
                    <a:pt x="11373" y="9130"/>
                    <a:pt x="9007" y="7050"/>
                    <a:pt x="7843" y="4722"/>
                  </a:cubicBezTo>
                  <a:lnTo>
                    <a:pt x="7843" y="4722"/>
                  </a:lnTo>
                  <a:cubicBezTo>
                    <a:pt x="9312" y="6535"/>
                    <a:pt x="11602" y="7470"/>
                    <a:pt x="11602" y="7470"/>
                  </a:cubicBezTo>
                  <a:lnTo>
                    <a:pt x="12842" y="6344"/>
                  </a:lnTo>
                  <a:cubicBezTo>
                    <a:pt x="10285" y="4875"/>
                    <a:pt x="7137" y="696"/>
                    <a:pt x="7137" y="696"/>
                  </a:cubicBezTo>
                  <a:cubicBezTo>
                    <a:pt x="6832" y="315"/>
                    <a:pt x="6034" y="1"/>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7737050" y="4372125"/>
              <a:ext cx="31975" cy="79200"/>
            </a:xfrm>
            <a:custGeom>
              <a:avLst/>
              <a:gdLst/>
              <a:ahLst/>
              <a:cxnLst/>
              <a:rect l="l" t="t" r="r" b="b"/>
              <a:pathLst>
                <a:path w="1279" h="3168" fill="none" extrusionOk="0">
                  <a:moveTo>
                    <a:pt x="1279" y="3168"/>
                  </a:moveTo>
                  <a:lnTo>
                    <a:pt x="0" y="1"/>
                  </a:ln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7750875" y="4327275"/>
              <a:ext cx="56800" cy="83525"/>
            </a:xfrm>
            <a:custGeom>
              <a:avLst/>
              <a:gdLst/>
              <a:ahLst/>
              <a:cxnLst/>
              <a:rect l="l" t="t" r="r" b="b"/>
              <a:pathLst>
                <a:path w="2272" h="3341" fill="none" extrusionOk="0">
                  <a:moveTo>
                    <a:pt x="2271" y="3340"/>
                  </a:moveTo>
                  <a:cubicBezTo>
                    <a:pt x="2271" y="3340"/>
                    <a:pt x="802" y="1375"/>
                    <a:pt x="1" y="1"/>
                  </a:cubicBez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0"/>
          <p:cNvSpPr txBox="1">
            <a:spLocks noGrp="1"/>
          </p:cNvSpPr>
          <p:nvPr>
            <p:ph type="title"/>
          </p:nvPr>
        </p:nvSpPr>
        <p:spPr>
          <a:xfrm>
            <a:off x="720000" y="89856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b="0" dirty="0">
                <a:solidFill>
                  <a:schemeClr val="accent6"/>
                </a:solidFill>
              </a:rPr>
              <a:t>B</a:t>
            </a:r>
            <a:r>
              <a:rPr lang="en" sz="2500" b="0" dirty="0">
                <a:solidFill>
                  <a:schemeClr val="accent6"/>
                </a:solidFill>
              </a:rPr>
              <a:t>y the end of this lesson, students will be able to: </a:t>
            </a:r>
            <a:endParaRPr sz="2500" b="0" dirty="0">
              <a:solidFill>
                <a:schemeClr val="accent6"/>
              </a:solidFill>
            </a:endParaRPr>
          </a:p>
        </p:txBody>
      </p:sp>
      <p:sp>
        <p:nvSpPr>
          <p:cNvPr id="593" name="Google Shape;593;p30"/>
          <p:cNvSpPr txBox="1">
            <a:spLocks noGrp="1"/>
          </p:cNvSpPr>
          <p:nvPr>
            <p:ph type="title" idx="3"/>
          </p:nvPr>
        </p:nvSpPr>
        <p:spPr>
          <a:xfrm>
            <a:off x="1889886" y="1640868"/>
            <a:ext cx="21753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Knowledge</a:t>
            </a:r>
            <a:endParaRPr dirty="0"/>
          </a:p>
        </p:txBody>
      </p:sp>
      <p:sp>
        <p:nvSpPr>
          <p:cNvPr id="594" name="Google Shape;594;p30"/>
          <p:cNvSpPr txBox="1">
            <a:spLocks noGrp="1"/>
          </p:cNvSpPr>
          <p:nvPr>
            <p:ph type="subTitle" idx="4"/>
          </p:nvPr>
        </p:nvSpPr>
        <p:spPr>
          <a:xfrm>
            <a:off x="1889885" y="2028522"/>
            <a:ext cx="6898514" cy="3706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t>An overview and lex</a:t>
            </a:r>
            <a:r>
              <a:rPr lang="en-US" sz="1300" b="1" dirty="0" err="1"/>
              <a:t>ic</a:t>
            </a:r>
            <a:r>
              <a:rPr lang="en" sz="1300" b="1" dirty="0"/>
              <a:t>al items about the topic “Our customs and traditions”</a:t>
            </a:r>
            <a:endParaRPr sz="1300" b="1" dirty="0"/>
          </a:p>
        </p:txBody>
      </p:sp>
      <p:sp>
        <p:nvSpPr>
          <p:cNvPr id="597" name="Google Shape;597;p30"/>
          <p:cNvSpPr txBox="1">
            <a:spLocks noGrp="1"/>
          </p:cNvSpPr>
          <p:nvPr>
            <p:ph type="title" idx="7"/>
          </p:nvPr>
        </p:nvSpPr>
        <p:spPr>
          <a:xfrm>
            <a:off x="853664" y="1640868"/>
            <a:ext cx="886236" cy="7942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01</a:t>
            </a:r>
            <a:endParaRPr sz="4800" dirty="0"/>
          </a:p>
        </p:txBody>
      </p:sp>
      <p:sp>
        <p:nvSpPr>
          <p:cNvPr id="2" name="Google Shape;590;p30">
            <a:extLst>
              <a:ext uri="{FF2B5EF4-FFF2-40B4-BE49-F238E27FC236}">
                <a16:creationId xmlns:a16="http://schemas.microsoft.com/office/drawing/2014/main" id="{6298655A-C21D-B871-3C08-6457834F52D1}"/>
              </a:ext>
            </a:extLst>
          </p:cNvPr>
          <p:cNvSpPr txBox="1">
            <a:spLocks/>
          </p:cNvSpPr>
          <p:nvPr/>
        </p:nvSpPr>
        <p:spPr>
          <a:xfrm>
            <a:off x="720000" y="30202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r>
              <a:rPr lang="en-US" sz="3600" dirty="0"/>
              <a:t>Objectives</a:t>
            </a:r>
          </a:p>
        </p:txBody>
      </p:sp>
      <p:pic>
        <p:nvPicPr>
          <p:cNvPr id="19" name="Picture 18">
            <a:extLst>
              <a:ext uri="{FF2B5EF4-FFF2-40B4-BE49-F238E27FC236}">
                <a16:creationId xmlns:a16="http://schemas.microsoft.com/office/drawing/2014/main" id="{B59A5E19-4F7A-F643-39CF-789EA1728B37}"/>
              </a:ext>
            </a:extLst>
          </p:cNvPr>
          <p:cNvPicPr>
            <a:picLocks noChangeAspect="1"/>
          </p:cNvPicPr>
          <p:nvPr/>
        </p:nvPicPr>
        <p:blipFill>
          <a:blip r:embed="rId3"/>
          <a:stretch>
            <a:fillRect/>
          </a:stretch>
        </p:blipFill>
        <p:spPr>
          <a:xfrm>
            <a:off x="685800" y="-4237284"/>
            <a:ext cx="7772400" cy="4123592"/>
          </a:xfrm>
          <a:prstGeom prst="rect">
            <a:avLst/>
          </a:prstGeom>
        </p:spPr>
      </p:pic>
      <p:sp>
        <p:nvSpPr>
          <p:cNvPr id="20" name="Google Shape;593;p30">
            <a:extLst>
              <a:ext uri="{FF2B5EF4-FFF2-40B4-BE49-F238E27FC236}">
                <a16:creationId xmlns:a16="http://schemas.microsoft.com/office/drawing/2014/main" id="{2AC76906-849F-8C30-BC84-B385C6F412CA}"/>
              </a:ext>
            </a:extLst>
          </p:cNvPr>
          <p:cNvSpPr txBox="1">
            <a:spLocks/>
          </p:cNvSpPr>
          <p:nvPr/>
        </p:nvSpPr>
        <p:spPr>
          <a:xfrm>
            <a:off x="1889885" y="2825876"/>
            <a:ext cx="2814397"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l"/>
            <a:r>
              <a:rPr lang="en-US" dirty="0"/>
              <a:t>Core competence</a:t>
            </a:r>
          </a:p>
        </p:txBody>
      </p:sp>
      <p:sp>
        <p:nvSpPr>
          <p:cNvPr id="21" name="Google Shape;594;p30">
            <a:extLst>
              <a:ext uri="{FF2B5EF4-FFF2-40B4-BE49-F238E27FC236}">
                <a16:creationId xmlns:a16="http://schemas.microsoft.com/office/drawing/2014/main" id="{4933E140-78FD-23B1-EF44-E3B17A211237}"/>
              </a:ext>
            </a:extLst>
          </p:cNvPr>
          <p:cNvSpPr txBox="1">
            <a:spLocks/>
          </p:cNvSpPr>
          <p:nvPr/>
        </p:nvSpPr>
        <p:spPr>
          <a:xfrm>
            <a:off x="1889885" y="3168258"/>
            <a:ext cx="5465954" cy="3993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Montserrat"/>
              <a:buNone/>
              <a:defRPr sz="1400" b="0" i="0" u="none" strike="noStrike" cap="none">
                <a:solidFill>
                  <a:schemeClr val="dk1"/>
                </a:solidFill>
                <a:latin typeface="Montserrat"/>
                <a:ea typeface="Montserrat"/>
                <a:cs typeface="Montserrat"/>
                <a:sym typeface="Montserrat"/>
              </a:defRPr>
            </a:lvl1pPr>
            <a:lvl2pPr marL="914400" marR="0" lvl="1" indent="-298450" algn="ctr" rtl="0">
              <a:lnSpc>
                <a:spcPct val="100000"/>
              </a:lnSpc>
              <a:spcBef>
                <a:spcPts val="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2pPr>
            <a:lvl3pPr marL="1371600" marR="0" lvl="2"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3pPr>
            <a:lvl4pPr marL="1828800" marR="0" lvl="3"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4pPr>
            <a:lvl5pPr marL="2286000" marR="0" lvl="4"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5pPr>
            <a:lvl6pPr marL="2743200" marR="0" lvl="5"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6pPr>
            <a:lvl7pPr marL="3200400" marR="0" lvl="6"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7pPr>
            <a:lvl8pPr marL="3657600" marR="0" lvl="7"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8pPr>
            <a:lvl9pPr marL="4114800" marR="0" lvl="8" indent="-298450" algn="ctr" rtl="0">
              <a:lnSpc>
                <a:spcPct val="100000"/>
              </a:lnSpc>
              <a:spcBef>
                <a:spcPts val="1600"/>
              </a:spcBef>
              <a:spcAft>
                <a:spcPts val="160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9pPr>
          </a:lstStyle>
          <a:p>
            <a:pPr marL="0" indent="0" algn="l"/>
            <a:r>
              <a:rPr lang="en-US" b="1" dirty="0"/>
              <a:t>Develop communication skills and cultural awareness.</a:t>
            </a:r>
          </a:p>
        </p:txBody>
      </p:sp>
      <p:sp>
        <p:nvSpPr>
          <p:cNvPr id="22" name="Google Shape;597;p30">
            <a:extLst>
              <a:ext uri="{FF2B5EF4-FFF2-40B4-BE49-F238E27FC236}">
                <a16:creationId xmlns:a16="http://schemas.microsoft.com/office/drawing/2014/main" id="{0E1E5363-D9B8-50FB-58BC-D306BBF7F58D}"/>
              </a:ext>
            </a:extLst>
          </p:cNvPr>
          <p:cNvSpPr txBox="1">
            <a:spLocks/>
          </p:cNvSpPr>
          <p:nvPr/>
        </p:nvSpPr>
        <p:spPr>
          <a:xfrm>
            <a:off x="853664" y="2825876"/>
            <a:ext cx="886236" cy="746028"/>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DM Serif Display"/>
              <a:buNone/>
              <a:defRPr sz="3000" b="0" i="0" u="none" strike="noStrike" cap="none">
                <a:solidFill>
                  <a:schemeClr val="lt1"/>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9pPr>
          </a:lstStyle>
          <a:p>
            <a:r>
              <a:rPr lang="en" sz="4800" dirty="0"/>
              <a:t>02</a:t>
            </a:r>
          </a:p>
        </p:txBody>
      </p:sp>
      <p:sp>
        <p:nvSpPr>
          <p:cNvPr id="23" name="Google Shape;593;p30">
            <a:extLst>
              <a:ext uri="{FF2B5EF4-FFF2-40B4-BE49-F238E27FC236}">
                <a16:creationId xmlns:a16="http://schemas.microsoft.com/office/drawing/2014/main" id="{64025660-98DB-EAA6-BD4E-A5269E648273}"/>
              </a:ext>
            </a:extLst>
          </p:cNvPr>
          <p:cNvSpPr txBox="1">
            <a:spLocks/>
          </p:cNvSpPr>
          <p:nvPr/>
        </p:nvSpPr>
        <p:spPr>
          <a:xfrm>
            <a:off x="2528983" y="3962620"/>
            <a:ext cx="2915716"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l"/>
            <a:r>
              <a:rPr lang="en-US" dirty="0"/>
              <a:t>Personal qualities</a:t>
            </a:r>
          </a:p>
        </p:txBody>
      </p:sp>
      <p:sp>
        <p:nvSpPr>
          <p:cNvPr id="24" name="Google Shape;594;p30">
            <a:extLst>
              <a:ext uri="{FF2B5EF4-FFF2-40B4-BE49-F238E27FC236}">
                <a16:creationId xmlns:a16="http://schemas.microsoft.com/office/drawing/2014/main" id="{5EFDB15A-CC55-E069-F4F7-DDD2B2A3FBD0}"/>
              </a:ext>
            </a:extLst>
          </p:cNvPr>
          <p:cNvSpPr txBox="1">
            <a:spLocks/>
          </p:cNvSpPr>
          <p:nvPr/>
        </p:nvSpPr>
        <p:spPr>
          <a:xfrm>
            <a:off x="2528983" y="4335634"/>
            <a:ext cx="6740277" cy="3993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Montserrat"/>
              <a:buNone/>
              <a:defRPr sz="1400" b="0" i="0" u="none" strike="noStrike" cap="none">
                <a:solidFill>
                  <a:schemeClr val="dk1"/>
                </a:solidFill>
                <a:latin typeface="Montserrat"/>
                <a:ea typeface="Montserrat"/>
                <a:cs typeface="Montserrat"/>
                <a:sym typeface="Montserrat"/>
              </a:defRPr>
            </a:lvl1pPr>
            <a:lvl2pPr marL="914400" marR="0" lvl="1" indent="-298450" algn="ctr" rtl="0">
              <a:lnSpc>
                <a:spcPct val="100000"/>
              </a:lnSpc>
              <a:spcBef>
                <a:spcPts val="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2pPr>
            <a:lvl3pPr marL="1371600" marR="0" lvl="2"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3pPr>
            <a:lvl4pPr marL="1828800" marR="0" lvl="3"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4pPr>
            <a:lvl5pPr marL="2286000" marR="0" lvl="4"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5pPr>
            <a:lvl6pPr marL="2743200" marR="0" lvl="5"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6pPr>
            <a:lvl7pPr marL="3200400" marR="0" lvl="6"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7pPr>
            <a:lvl8pPr marL="3657600" marR="0" lvl="7" indent="-298450" algn="ctr" rtl="0">
              <a:lnSpc>
                <a:spcPct val="100000"/>
              </a:lnSpc>
              <a:spcBef>
                <a:spcPts val="1600"/>
              </a:spcBef>
              <a:spcAft>
                <a:spcPts val="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8pPr>
            <a:lvl9pPr marL="4114800" marR="0" lvl="8" indent="-298450" algn="ctr" rtl="0">
              <a:lnSpc>
                <a:spcPct val="100000"/>
              </a:lnSpc>
              <a:spcBef>
                <a:spcPts val="1600"/>
              </a:spcBef>
              <a:spcAft>
                <a:spcPts val="1600"/>
              </a:spcAft>
              <a:buClr>
                <a:schemeClr val="dk1"/>
              </a:buClr>
              <a:buSzPts val="1100"/>
              <a:buFont typeface="Montserrat"/>
              <a:buNone/>
              <a:defRPr sz="1100" b="0" i="0" u="none" strike="noStrike" cap="none">
                <a:solidFill>
                  <a:schemeClr val="dk1"/>
                </a:solidFill>
                <a:latin typeface="Montserrat"/>
                <a:ea typeface="Montserrat"/>
                <a:cs typeface="Montserrat"/>
                <a:sym typeface="Montserrat"/>
              </a:defRPr>
            </a:lvl9pPr>
          </a:lstStyle>
          <a:p>
            <a:pPr marL="0" indent="0" algn="l"/>
            <a:r>
              <a:rPr lang="en-US" b="1" dirty="0"/>
              <a:t>Self-study skills / students’ awareness of our customs and traditions</a:t>
            </a:r>
          </a:p>
        </p:txBody>
      </p:sp>
      <p:sp>
        <p:nvSpPr>
          <p:cNvPr id="25" name="Google Shape;597;p30">
            <a:extLst>
              <a:ext uri="{FF2B5EF4-FFF2-40B4-BE49-F238E27FC236}">
                <a16:creationId xmlns:a16="http://schemas.microsoft.com/office/drawing/2014/main" id="{29F2F061-0DA6-7B17-5FCA-5661433EB4A0}"/>
              </a:ext>
            </a:extLst>
          </p:cNvPr>
          <p:cNvSpPr txBox="1">
            <a:spLocks/>
          </p:cNvSpPr>
          <p:nvPr/>
        </p:nvSpPr>
        <p:spPr>
          <a:xfrm>
            <a:off x="1492761" y="3962620"/>
            <a:ext cx="886236" cy="746028"/>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DM Serif Display"/>
              <a:buNone/>
              <a:defRPr sz="3000" b="0" i="0" u="none" strike="noStrike" cap="none">
                <a:solidFill>
                  <a:schemeClr val="lt1"/>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000"/>
              <a:buFont typeface="DM Serif Display"/>
              <a:buNone/>
              <a:defRPr sz="3000" b="1" i="0" u="none" strike="noStrike" cap="none">
                <a:solidFill>
                  <a:schemeClr val="accent2"/>
                </a:solidFill>
                <a:latin typeface="DM Serif Display"/>
                <a:ea typeface="DM Serif Display"/>
                <a:cs typeface="DM Serif Display"/>
                <a:sym typeface="DM Serif Display"/>
              </a:defRPr>
            </a:lvl9pPr>
          </a:lstStyle>
          <a:p>
            <a:r>
              <a:rPr lang="en" sz="4800" dirty="0"/>
              <a:t>03</a:t>
            </a:r>
          </a:p>
        </p:txBody>
      </p:sp>
    </p:spTree>
    <p:extLst>
      <p:ext uri="{BB962C8B-B14F-4D97-AF65-F5344CB8AC3E}">
        <p14:creationId xmlns:p14="http://schemas.microsoft.com/office/powerpoint/2010/main" val="241118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strips(downLeft)">
                                      <p:cBhvr>
                                        <p:cTn id="7" dur="500"/>
                                        <p:tgtEl>
                                          <p:spTgt spid="59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93"/>
                                        </p:tgtEl>
                                        <p:attrNameLst>
                                          <p:attrName>style.visibility</p:attrName>
                                        </p:attrNameLst>
                                      </p:cBhvr>
                                      <p:to>
                                        <p:strVal val="visible"/>
                                      </p:to>
                                    </p:set>
                                    <p:animEffect transition="in" filter="strips(downLeft)">
                                      <p:cBhvr>
                                        <p:cTn id="10" dur="500"/>
                                        <p:tgtEl>
                                          <p:spTgt spid="59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94">
                                            <p:txEl>
                                              <p:pRg st="0" end="0"/>
                                            </p:txEl>
                                          </p:spTgt>
                                        </p:tgtEl>
                                        <p:attrNameLst>
                                          <p:attrName>style.visibility</p:attrName>
                                        </p:attrNameLst>
                                      </p:cBhvr>
                                      <p:to>
                                        <p:strVal val="visible"/>
                                      </p:to>
                                    </p:set>
                                    <p:animEffect transition="in" filter="strips(downLeft)">
                                      <p:cBhvr>
                                        <p:cTn id="13" dur="500"/>
                                        <p:tgtEl>
                                          <p:spTgt spid="59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strips(downLeft)">
                                      <p:cBhvr>
                                        <p:cTn id="18" dur="500"/>
                                        <p:tgtEl>
                                          <p:spTgt spid="22"/>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strips(downLeft)">
                                      <p:cBhvr>
                                        <p:cTn id="21" dur="500"/>
                                        <p:tgtEl>
                                          <p:spTgt spid="20"/>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down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strips(downLeft)">
                                      <p:cBhvr>
                                        <p:cTn id="29" dur="500"/>
                                        <p:tgtEl>
                                          <p:spTgt spid="25"/>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strips(downLeft)">
                                      <p:cBhvr>
                                        <p:cTn id="32" dur="500"/>
                                        <p:tgtEl>
                                          <p:spTgt spid="23"/>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strips(down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0"/>
      <p:bldP spid="594" grpId="0" build="p"/>
      <p:bldP spid="597" grpId="0" animBg="1"/>
      <p:bldP spid="20" grpId="0"/>
      <p:bldP spid="21" grpId="0"/>
      <p:bldP spid="22" grpId="0" animBg="1"/>
      <p:bldP spid="23" grpId="0"/>
      <p:bldP spid="24" grpId="0"/>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7243D47-EC8A-BE74-7420-B4EBEF47C779}"/>
              </a:ext>
            </a:extLst>
          </p:cNvPr>
          <p:cNvSpPr>
            <a:spLocks noGrp="1"/>
          </p:cNvSpPr>
          <p:nvPr>
            <p:ph type="title"/>
          </p:nvPr>
        </p:nvSpPr>
        <p:spPr/>
        <p:txBody>
          <a:bodyPr/>
          <a:lstStyle/>
          <a:p>
            <a:r>
              <a:rPr lang="en-VN" dirty="0"/>
              <a:t>VOCABULARY</a:t>
            </a:r>
          </a:p>
        </p:txBody>
      </p:sp>
      <p:pic>
        <p:nvPicPr>
          <p:cNvPr id="1026" name="Picture 2" descr="Free Vector | A man who thinks idea and is admired by thumbs up">
            <a:extLst>
              <a:ext uri="{FF2B5EF4-FFF2-40B4-BE49-F238E27FC236}">
                <a16:creationId xmlns:a16="http://schemas.microsoft.com/office/drawing/2014/main" id="{EAB31CB6-2094-E1B7-1455-649AC3899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070" y="1413164"/>
            <a:ext cx="4245718" cy="2829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itle 11">
            <a:extLst>
              <a:ext uri="{FF2B5EF4-FFF2-40B4-BE49-F238E27FC236}">
                <a16:creationId xmlns:a16="http://schemas.microsoft.com/office/drawing/2014/main" id="{A2856DEA-7F1B-B69F-BF9A-8469DDDE7806}"/>
              </a:ext>
            </a:extLst>
          </p:cNvPr>
          <p:cNvSpPr txBox="1">
            <a:spLocks/>
          </p:cNvSpPr>
          <p:nvPr/>
        </p:nvSpPr>
        <p:spPr>
          <a:xfrm>
            <a:off x="1021335" y="1413164"/>
            <a:ext cx="281291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en-VN" dirty="0">
                <a:solidFill>
                  <a:schemeClr val="tx2">
                    <a:lumMod val="25000"/>
                  </a:schemeClr>
                </a:solidFill>
              </a:rPr>
              <a:t>admire (v)</a:t>
            </a:r>
          </a:p>
        </p:txBody>
      </p:sp>
      <p:sp>
        <p:nvSpPr>
          <p:cNvPr id="15" name="Rectangle 14">
            <a:extLst>
              <a:ext uri="{FF2B5EF4-FFF2-40B4-BE49-F238E27FC236}">
                <a16:creationId xmlns:a16="http://schemas.microsoft.com/office/drawing/2014/main" id="{8CC853E4-2C6A-E8B2-FC8C-5089DB068D61}"/>
              </a:ext>
            </a:extLst>
          </p:cNvPr>
          <p:cNvSpPr/>
          <p:nvPr/>
        </p:nvSpPr>
        <p:spPr>
          <a:xfrm>
            <a:off x="1021335" y="2268629"/>
            <a:ext cx="2616544" cy="477054"/>
          </a:xfrm>
          <a:prstGeom prst="rect">
            <a:avLst/>
          </a:prstGeom>
        </p:spPr>
        <p:txBody>
          <a:bodyPr wrap="square">
            <a:spAutoFit/>
          </a:bodyPr>
          <a:lstStyle/>
          <a:p>
            <a:pPr algn="ctr">
              <a:buClrTx/>
              <a:buFontTx/>
              <a:buNone/>
            </a:pPr>
            <a:r>
              <a:rPr lang="en-US" sz="2500" kern="1200" dirty="0">
                <a:solidFill>
                  <a:srgbClr val="4472C4">
                    <a:lumMod val="50000"/>
                  </a:srgbClr>
                </a:solidFill>
                <a:latin typeface="Calibri"/>
                <a:ea typeface="+mn-ea"/>
                <a:cs typeface="+mn-cs"/>
              </a:rPr>
              <a:t>/</a:t>
            </a:r>
            <a:r>
              <a:rPr lang="en-US" sz="2500" kern="1200" dirty="0" err="1">
                <a:solidFill>
                  <a:srgbClr val="4472C4">
                    <a:lumMod val="50000"/>
                  </a:srgbClr>
                </a:solidFill>
                <a:latin typeface="Calibri"/>
                <a:ea typeface="+mn-ea"/>
                <a:cs typeface="+mn-cs"/>
              </a:rPr>
              <a:t>ədˈmaɪər</a:t>
            </a:r>
            <a:r>
              <a:rPr lang="en-US" sz="2500" kern="1200" dirty="0">
                <a:solidFill>
                  <a:srgbClr val="4472C4">
                    <a:lumMod val="50000"/>
                  </a:srgbClr>
                </a:solidFill>
                <a:latin typeface="Calibri"/>
                <a:ea typeface="+mn-ea"/>
                <a:cs typeface="+mn-cs"/>
              </a:rPr>
              <a:t>/</a:t>
            </a:r>
          </a:p>
        </p:txBody>
      </p:sp>
      <p:sp>
        <p:nvSpPr>
          <p:cNvPr id="16" name="Rectangle 15">
            <a:extLst>
              <a:ext uri="{FF2B5EF4-FFF2-40B4-BE49-F238E27FC236}">
                <a16:creationId xmlns:a16="http://schemas.microsoft.com/office/drawing/2014/main" id="{911AADB1-E549-C8CC-FBC2-33BE12FCF405}"/>
              </a:ext>
            </a:extLst>
          </p:cNvPr>
          <p:cNvSpPr/>
          <p:nvPr/>
        </p:nvSpPr>
        <p:spPr>
          <a:xfrm>
            <a:off x="938208" y="3024880"/>
            <a:ext cx="2616544" cy="477054"/>
          </a:xfrm>
          <a:prstGeom prst="rect">
            <a:avLst/>
          </a:prstGeom>
        </p:spPr>
        <p:txBody>
          <a:bodyPr wrap="square">
            <a:spAutoFit/>
          </a:bodyPr>
          <a:lstStyle/>
          <a:p>
            <a:pPr algn="ctr">
              <a:buClrTx/>
              <a:buFontTx/>
              <a:buNone/>
            </a:pPr>
            <a:r>
              <a:rPr lang="en-US" sz="2500" b="1" kern="1200" dirty="0" err="1">
                <a:solidFill>
                  <a:srgbClr val="4472C4">
                    <a:lumMod val="50000"/>
                  </a:srgbClr>
                </a:solidFill>
                <a:latin typeface="Calibri"/>
                <a:ea typeface="+mn-ea"/>
                <a:cs typeface="+mn-cs"/>
              </a:rPr>
              <a:t>ngưỡng</a:t>
            </a:r>
            <a:r>
              <a:rPr lang="en-US" sz="2500" b="1" kern="1200" dirty="0">
                <a:solidFill>
                  <a:srgbClr val="4472C4">
                    <a:lumMod val="50000"/>
                  </a:srgbClr>
                </a:solidFill>
                <a:latin typeface="Calibri"/>
                <a:ea typeface="+mn-ea"/>
                <a:cs typeface="+mn-cs"/>
              </a:rPr>
              <a:t> </a:t>
            </a:r>
            <a:r>
              <a:rPr lang="en-US" sz="2500" b="1" kern="1200" dirty="0" err="1">
                <a:solidFill>
                  <a:srgbClr val="4472C4">
                    <a:lumMod val="50000"/>
                  </a:srgbClr>
                </a:solidFill>
                <a:latin typeface="Calibri"/>
                <a:ea typeface="+mn-ea"/>
                <a:cs typeface="+mn-cs"/>
              </a:rPr>
              <a:t>mộ</a:t>
            </a:r>
            <a:endParaRPr lang="en-US" sz="2500" b="1" kern="1200" dirty="0">
              <a:solidFill>
                <a:srgbClr val="4472C4">
                  <a:lumMod val="50000"/>
                </a:srgbClr>
              </a:solidFill>
              <a:latin typeface="Calibri"/>
              <a:ea typeface="+mn-ea"/>
              <a:cs typeface="+mn-cs"/>
            </a:endParaRPr>
          </a:p>
        </p:txBody>
      </p:sp>
      <p:pic>
        <p:nvPicPr>
          <p:cNvPr id="17" name="admire">
            <a:hlinkClick r:id="" action="ppaction://media"/>
            <a:extLst>
              <a:ext uri="{FF2B5EF4-FFF2-40B4-BE49-F238E27FC236}">
                <a16:creationId xmlns:a16="http://schemas.microsoft.com/office/drawing/2014/main" id="{6CE8A2E2-0B64-0568-C518-0B709E54727C}"/>
              </a:ext>
            </a:extLst>
          </p:cNvPr>
          <p:cNvPicPr/>
          <p:nvPr>
            <a:audioFile r:link="rId2"/>
            <p:extLst>
              <p:ext uri="{DAA4B4D4-6D71-4841-9C94-3DE7FCFB9230}">
                <p14:media xmlns:p14="http://schemas.microsoft.com/office/powerpoint/2010/main" r:embed="rId1"/>
              </p:ext>
            </p:extLst>
          </p:nvPr>
        </p:nvPicPr>
        <p:blipFill>
          <a:blip r:embed="rId5">
            <a:duotone>
              <a:prstClr val="black"/>
              <a:schemeClr val="accent4">
                <a:tint val="45000"/>
                <a:satMod val="400000"/>
              </a:schemeClr>
            </a:duotone>
          </a:blip>
          <a:stretch>
            <a:fillRect/>
          </a:stretch>
        </p:blipFill>
        <p:spPr>
          <a:xfrm>
            <a:off x="653857" y="2169415"/>
            <a:ext cx="734956" cy="671914"/>
          </a:xfrm>
          <a:prstGeom prst="rect">
            <a:avLst/>
          </a:prstGeom>
          <a:ln>
            <a:noFill/>
          </a:ln>
        </p:spPr>
      </p:pic>
    </p:spTree>
    <p:extLst>
      <p:ext uri="{BB962C8B-B14F-4D97-AF65-F5344CB8AC3E}">
        <p14:creationId xmlns:p14="http://schemas.microsoft.com/office/powerpoint/2010/main" val="273587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 fill="hold"/>
                                        <p:tgtEl>
                                          <p:spTgt spid="17"/>
                                        </p:tgtEl>
                                      </p:cBhvr>
                                    </p:cmd>
                                  </p:childTnLst>
                                </p:cTn>
                              </p:par>
                              <p:par>
                                <p:cTn id="7" presetID="18" presetClass="entr" presetSubtype="12"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strips(downLeft)">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strips(down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1">
                  <p:stCondLst>
                    <p:cond delay="indefinite"/>
                  </p:stCondLst>
                  <p:endCondLst>
                    <p:cond evt="onStopAudio" delay="0">
                      <p:tgtEl>
                        <p:sldTgt/>
                      </p:tgtEl>
                    </p:cond>
                  </p:endCondLst>
                </p:cTn>
                <p:tgtEl>
                  <p:spTgt spid="17"/>
                </p:tgtEl>
              </p:cMediaNode>
            </p:audio>
          </p:childTnLst>
        </p:cTn>
      </p:par>
    </p:tnLst>
    <p:bldLst>
      <p:bldP spid="13"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7243D47-EC8A-BE74-7420-B4EBEF47C779}"/>
              </a:ext>
            </a:extLst>
          </p:cNvPr>
          <p:cNvSpPr>
            <a:spLocks noGrp="1"/>
          </p:cNvSpPr>
          <p:nvPr>
            <p:ph type="title"/>
          </p:nvPr>
        </p:nvSpPr>
        <p:spPr/>
        <p:txBody>
          <a:bodyPr/>
          <a:lstStyle/>
          <a:p>
            <a:r>
              <a:rPr lang="en-VN" dirty="0"/>
              <a:t>VOCABULARY</a:t>
            </a:r>
          </a:p>
        </p:txBody>
      </p:sp>
      <p:sp>
        <p:nvSpPr>
          <p:cNvPr id="13" name="Title 11">
            <a:extLst>
              <a:ext uri="{FF2B5EF4-FFF2-40B4-BE49-F238E27FC236}">
                <a16:creationId xmlns:a16="http://schemas.microsoft.com/office/drawing/2014/main" id="{A2856DEA-7F1B-B69F-BF9A-8469DDDE7806}"/>
              </a:ext>
            </a:extLst>
          </p:cNvPr>
          <p:cNvSpPr txBox="1">
            <a:spLocks/>
          </p:cNvSpPr>
          <p:nvPr/>
        </p:nvSpPr>
        <p:spPr>
          <a:xfrm>
            <a:off x="4989680" y="1622303"/>
            <a:ext cx="34082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A63102"/>
              </a:buClr>
              <a:buSzPts val="3500"/>
              <a:buFont typeface="DM Serif Display"/>
              <a:buNone/>
              <a:tabLst/>
              <a:defRPr/>
            </a:pPr>
            <a:r>
              <a:rPr lang="en-US" dirty="0">
                <a:solidFill>
                  <a:srgbClr val="E9D4C1">
                    <a:lumMod val="25000"/>
                  </a:srgbClr>
                </a:solidFill>
              </a:rPr>
              <a:t>c</a:t>
            </a:r>
            <a:r>
              <a:rPr kumimoji="0" lang="en-VN" sz="3500" b="1" i="0" u="none" strike="noStrike" kern="0" cap="none" spc="0" normalizeH="0" baseline="0" noProof="0" dirty="0">
                <a:ln>
                  <a:noFill/>
                </a:ln>
                <a:solidFill>
                  <a:srgbClr val="E9D4C1">
                    <a:lumMod val="25000"/>
                  </a:srgbClr>
                </a:solidFill>
                <a:effectLst/>
                <a:uLnTx/>
                <a:uFillTx/>
                <a:latin typeface="DM Serif Display"/>
                <a:sym typeface="DM Serif Display"/>
              </a:rPr>
              <a:t>hase</a:t>
            </a:r>
            <a:r>
              <a:rPr kumimoji="0" lang="en-VN" sz="3500" b="1" i="0" u="none" strike="noStrike" kern="0" cap="none" spc="0" normalizeH="0" noProof="0" dirty="0">
                <a:ln>
                  <a:noFill/>
                </a:ln>
                <a:solidFill>
                  <a:srgbClr val="E9D4C1">
                    <a:lumMod val="25000"/>
                  </a:srgbClr>
                </a:solidFill>
                <a:effectLst/>
                <a:uLnTx/>
                <a:uFillTx/>
                <a:latin typeface="DM Serif Display"/>
                <a:sym typeface="DM Serif Display"/>
              </a:rPr>
              <a:t> away</a:t>
            </a:r>
            <a:r>
              <a:rPr kumimoji="0" lang="en-VN" sz="3500" b="1" i="0" u="none" strike="noStrike" kern="0" cap="none" spc="0" normalizeH="0" baseline="0" noProof="0" dirty="0">
                <a:ln>
                  <a:noFill/>
                </a:ln>
                <a:solidFill>
                  <a:srgbClr val="E9D4C1">
                    <a:lumMod val="25000"/>
                  </a:srgbClr>
                </a:solidFill>
                <a:effectLst/>
                <a:uLnTx/>
                <a:uFillTx/>
                <a:latin typeface="DM Serif Display"/>
                <a:sym typeface="DM Serif Display"/>
              </a:rPr>
              <a:t> (v)</a:t>
            </a:r>
          </a:p>
        </p:txBody>
      </p:sp>
      <p:sp>
        <p:nvSpPr>
          <p:cNvPr id="15" name="Rectangle 14">
            <a:extLst>
              <a:ext uri="{FF2B5EF4-FFF2-40B4-BE49-F238E27FC236}">
                <a16:creationId xmlns:a16="http://schemas.microsoft.com/office/drawing/2014/main" id="{8CC853E4-2C6A-E8B2-FC8C-5089DB068D61}"/>
              </a:ext>
            </a:extLst>
          </p:cNvPr>
          <p:cNvSpPr/>
          <p:nvPr/>
        </p:nvSpPr>
        <p:spPr>
          <a:xfrm>
            <a:off x="5385517" y="2434883"/>
            <a:ext cx="2616544" cy="477054"/>
          </a:xfrm>
          <a:prstGeom prst="rect">
            <a:avLst/>
          </a:prstGeom>
        </p:spPr>
        <p:txBody>
          <a:bodyPr wrap="square">
            <a:spAutoFit/>
          </a:bodyPr>
          <a:lstStyle/>
          <a:p>
            <a:pPr algn="ctr">
              <a:buClrTx/>
            </a:pPr>
            <a:r>
              <a:rPr lang="en-US" sz="2500" kern="1200" dirty="0">
                <a:solidFill>
                  <a:srgbClr val="4472C4">
                    <a:lumMod val="50000"/>
                  </a:srgbClr>
                </a:solidFill>
                <a:latin typeface="Calibri"/>
                <a:ea typeface="+mn-ea"/>
              </a:rPr>
              <a:t>/</a:t>
            </a:r>
            <a:r>
              <a:rPr lang="en-US" sz="2500" kern="1200" dirty="0" err="1">
                <a:solidFill>
                  <a:srgbClr val="4472C4">
                    <a:lumMod val="50000"/>
                  </a:srgbClr>
                </a:solidFill>
                <a:latin typeface="Calibri"/>
                <a:ea typeface="+mn-ea"/>
              </a:rPr>
              <a:t>tʃeɪs</a:t>
            </a:r>
            <a:r>
              <a:rPr lang="en-US" sz="2500" kern="1200" dirty="0">
                <a:solidFill>
                  <a:srgbClr val="4472C4">
                    <a:lumMod val="50000"/>
                  </a:srgbClr>
                </a:solidFill>
                <a:latin typeface="Calibri"/>
                <a:ea typeface="+mn-ea"/>
              </a:rPr>
              <a:t> </a:t>
            </a:r>
            <a:r>
              <a:rPr lang="en-US" sz="2500" kern="1200" dirty="0" err="1">
                <a:solidFill>
                  <a:srgbClr val="4472C4">
                    <a:lumMod val="50000"/>
                  </a:srgbClr>
                </a:solidFill>
                <a:latin typeface="Calibri"/>
                <a:ea typeface="+mn-ea"/>
              </a:rPr>
              <a:t>əˈweɪ</a:t>
            </a:r>
            <a:r>
              <a:rPr kumimoji="0" lang="en-US" sz="2500" b="0" i="0" u="none" strike="noStrike" kern="1200" cap="none" spc="0" normalizeH="0" baseline="0" noProof="0" dirty="0">
                <a:ln>
                  <a:noFill/>
                </a:ln>
                <a:solidFill>
                  <a:srgbClr val="4472C4">
                    <a:lumMod val="50000"/>
                  </a:srgbClr>
                </a:solidFill>
                <a:effectLst/>
                <a:uLnTx/>
                <a:uFillTx/>
                <a:latin typeface="Calibri"/>
                <a:ea typeface="+mn-ea"/>
                <a:cs typeface="Arial"/>
                <a:sym typeface="Arial"/>
              </a:rPr>
              <a:t>/</a:t>
            </a:r>
          </a:p>
        </p:txBody>
      </p:sp>
      <p:sp>
        <p:nvSpPr>
          <p:cNvPr id="16" name="Rectangle 15">
            <a:extLst>
              <a:ext uri="{FF2B5EF4-FFF2-40B4-BE49-F238E27FC236}">
                <a16:creationId xmlns:a16="http://schemas.microsoft.com/office/drawing/2014/main" id="{911AADB1-E549-C8CC-FBC2-33BE12FCF405}"/>
              </a:ext>
            </a:extLst>
          </p:cNvPr>
          <p:cNvSpPr/>
          <p:nvPr/>
        </p:nvSpPr>
        <p:spPr>
          <a:xfrm>
            <a:off x="5302390" y="3191134"/>
            <a:ext cx="2616544"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kern="1200" dirty="0">
                <a:solidFill>
                  <a:srgbClr val="4472C4">
                    <a:lumMod val="50000"/>
                  </a:srgbClr>
                </a:solidFill>
                <a:latin typeface="Calibri"/>
                <a:ea typeface="+mn-ea"/>
              </a:rPr>
              <a:t>x</a:t>
            </a:r>
            <a:r>
              <a:rPr kumimoji="0" lang="en-US" sz="2500" b="1" i="0" u="none" strike="noStrike" kern="1200" cap="none" spc="0" normalizeH="0" baseline="0" noProof="0" dirty="0" err="1">
                <a:ln>
                  <a:noFill/>
                </a:ln>
                <a:solidFill>
                  <a:srgbClr val="4472C4">
                    <a:lumMod val="50000"/>
                  </a:srgbClr>
                </a:solidFill>
                <a:effectLst/>
                <a:uLnTx/>
                <a:uFillTx/>
                <a:latin typeface="Calibri"/>
                <a:ea typeface="+mn-ea"/>
                <a:cs typeface="Arial"/>
                <a:sym typeface="Arial"/>
              </a:rPr>
              <a:t>ua</a:t>
            </a:r>
            <a:r>
              <a:rPr kumimoji="0" lang="en-US" sz="2500" b="1" i="0" u="none" strike="noStrike" kern="1200" cap="none" spc="0" normalizeH="0" baseline="0" noProof="0" dirty="0">
                <a:ln>
                  <a:noFill/>
                </a:ln>
                <a:solidFill>
                  <a:srgbClr val="4472C4">
                    <a:lumMod val="50000"/>
                  </a:srgbClr>
                </a:solidFill>
                <a:effectLst/>
                <a:uLnTx/>
                <a:uFillTx/>
                <a:latin typeface="Calibri"/>
                <a:ea typeface="+mn-ea"/>
                <a:cs typeface="Arial"/>
                <a:sym typeface="Arial"/>
              </a:rPr>
              <a:t> </a:t>
            </a:r>
            <a:r>
              <a:rPr kumimoji="0" lang="en-US" sz="2500" b="1" i="0" u="none" strike="noStrike" kern="1200" cap="none" spc="0" normalizeH="0" baseline="0" noProof="0" dirty="0" err="1">
                <a:ln>
                  <a:noFill/>
                </a:ln>
                <a:solidFill>
                  <a:srgbClr val="4472C4">
                    <a:lumMod val="50000"/>
                  </a:srgbClr>
                </a:solidFill>
                <a:effectLst/>
                <a:uLnTx/>
                <a:uFillTx/>
                <a:latin typeface="Calibri"/>
                <a:ea typeface="+mn-ea"/>
                <a:cs typeface="Arial"/>
                <a:sym typeface="Arial"/>
              </a:rPr>
              <a:t>đuổi</a:t>
            </a:r>
            <a:endParaRPr kumimoji="0" lang="en-US" sz="2500" b="1" i="0" u="none" strike="noStrike" kern="1200" cap="none" spc="0" normalizeH="0" baseline="0" noProof="0" dirty="0">
              <a:ln>
                <a:noFill/>
              </a:ln>
              <a:solidFill>
                <a:srgbClr val="4472C4">
                  <a:lumMod val="50000"/>
                </a:srgbClr>
              </a:solidFill>
              <a:effectLst/>
              <a:uLnTx/>
              <a:uFillTx/>
              <a:latin typeface="Calibri"/>
              <a:ea typeface="+mn-ea"/>
              <a:cs typeface="Arial"/>
              <a:sym typeface="Arial"/>
            </a:endParaRPr>
          </a:p>
        </p:txBody>
      </p:sp>
      <p:pic>
        <p:nvPicPr>
          <p:cNvPr id="2" name="chase away">
            <a:hlinkClick r:id="" action="ppaction://media"/>
            <a:extLst>
              <a:ext uri="{FF2B5EF4-FFF2-40B4-BE49-F238E27FC236}">
                <a16:creationId xmlns:a16="http://schemas.microsoft.com/office/drawing/2014/main" id="{FDE10D8E-0ED0-F43E-778B-5A9819C04356}"/>
              </a:ext>
            </a:extLst>
          </p:cNvPr>
          <p:cNvPicPr/>
          <p:nvPr>
            <a:audioFile r:link="rId2"/>
            <p:extLst>
              <p:ext uri="{DAA4B4D4-6D71-4841-9C94-3DE7FCFB9230}">
                <p14:media xmlns:p14="http://schemas.microsoft.com/office/powerpoint/2010/main" r:embed="rId1"/>
              </p:ext>
            </p:extLst>
          </p:nvPr>
        </p:nvPicPr>
        <p:blipFill>
          <a:blip r:embed="rId4">
            <a:duotone>
              <a:prstClr val="black"/>
              <a:schemeClr val="accent4">
                <a:tint val="45000"/>
                <a:satMod val="400000"/>
              </a:schemeClr>
            </a:duotone>
          </a:blip>
          <a:stretch>
            <a:fillRect/>
          </a:stretch>
        </p:blipFill>
        <p:spPr>
          <a:xfrm>
            <a:off x="7689597" y="2352126"/>
            <a:ext cx="624927" cy="624927"/>
          </a:xfrm>
          <a:prstGeom prst="rect">
            <a:avLst/>
          </a:prstGeom>
        </p:spPr>
      </p:pic>
      <p:pic>
        <p:nvPicPr>
          <p:cNvPr id="3074" name="Picture 2" descr="Premium Vector | African businessman running away from dogs chases to bite.">
            <a:extLst>
              <a:ext uri="{FF2B5EF4-FFF2-40B4-BE49-F238E27FC236}">
                <a16:creationId xmlns:a16="http://schemas.microsoft.com/office/drawing/2014/main" id="{D3CC51B3-F1DB-AE86-4756-0B83ED689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561" y="1456609"/>
            <a:ext cx="4112648" cy="2910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4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par>
                                <p:cTn id="8" presetID="1" presetClass="mediacall" presetSubtype="0" fill="hold" nodeType="withEffect">
                                  <p:stCondLst>
                                    <p:cond delay="0"/>
                                  </p:stCondLst>
                                  <p:childTnLst>
                                    <p:cmd type="call" cmd="playFrom(0.0)">
                                      <p:cBhvr additive="base">
                                        <p:cTn id="9" dur="1104"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strips(down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1">
                  <p:stCondLst>
                    <p:cond delay="indefinite"/>
                  </p:stCondLst>
                  <p:endCondLst>
                    <p:cond evt="onStopAudio" delay="0">
                      <p:tgtEl>
                        <p:sldTgt/>
                      </p:tgtEl>
                    </p:cond>
                  </p:endCondLst>
                </p:cTn>
                <p:tgtEl>
                  <p:spTgt spid="2"/>
                </p:tgtEl>
              </p:cMediaNode>
            </p:audio>
          </p:childTnLst>
        </p:cTn>
      </p:par>
    </p:tnLst>
    <p:bldLst>
      <p:bldP spid="13"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7243D47-EC8A-BE74-7420-B4EBEF47C779}"/>
              </a:ext>
            </a:extLst>
          </p:cNvPr>
          <p:cNvSpPr>
            <a:spLocks noGrp="1"/>
          </p:cNvSpPr>
          <p:nvPr>
            <p:ph type="title"/>
          </p:nvPr>
        </p:nvSpPr>
        <p:spPr/>
        <p:txBody>
          <a:bodyPr/>
          <a:lstStyle/>
          <a:p>
            <a:r>
              <a:rPr lang="en-VN" dirty="0"/>
              <a:t>VOCABULARY</a:t>
            </a:r>
          </a:p>
        </p:txBody>
      </p:sp>
      <p:sp>
        <p:nvSpPr>
          <p:cNvPr id="13" name="Title 11">
            <a:extLst>
              <a:ext uri="{FF2B5EF4-FFF2-40B4-BE49-F238E27FC236}">
                <a16:creationId xmlns:a16="http://schemas.microsoft.com/office/drawing/2014/main" id="{A2856DEA-7F1B-B69F-BF9A-8469DDDE7806}"/>
              </a:ext>
            </a:extLst>
          </p:cNvPr>
          <p:cNvSpPr txBox="1">
            <a:spLocks/>
          </p:cNvSpPr>
          <p:nvPr/>
        </p:nvSpPr>
        <p:spPr>
          <a:xfrm>
            <a:off x="4989680" y="1622303"/>
            <a:ext cx="340821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A63102"/>
              </a:buClr>
              <a:buSzPts val="3500"/>
              <a:buFont typeface="DM Serif Display"/>
              <a:buNone/>
              <a:tabLst/>
              <a:defRPr/>
            </a:pPr>
            <a:r>
              <a:rPr lang="en-US" dirty="0">
                <a:solidFill>
                  <a:srgbClr val="E9D4C1">
                    <a:lumMod val="25000"/>
                  </a:srgbClr>
                </a:solidFill>
              </a:rPr>
              <a:t>pray </a:t>
            </a:r>
            <a:r>
              <a:rPr kumimoji="0" lang="en-VN" sz="3500" b="1" i="0" u="none" strike="noStrike" kern="0" cap="none" spc="0" normalizeH="0" baseline="0" noProof="0" dirty="0">
                <a:ln>
                  <a:noFill/>
                </a:ln>
                <a:solidFill>
                  <a:srgbClr val="E9D4C1">
                    <a:lumMod val="25000"/>
                  </a:srgbClr>
                </a:solidFill>
                <a:effectLst/>
                <a:uLnTx/>
                <a:uFillTx/>
                <a:latin typeface="DM Serif Display"/>
                <a:sym typeface="DM Serif Display"/>
              </a:rPr>
              <a:t>(v)</a:t>
            </a:r>
          </a:p>
        </p:txBody>
      </p:sp>
      <p:sp>
        <p:nvSpPr>
          <p:cNvPr id="15" name="Rectangle 14">
            <a:extLst>
              <a:ext uri="{FF2B5EF4-FFF2-40B4-BE49-F238E27FC236}">
                <a16:creationId xmlns:a16="http://schemas.microsoft.com/office/drawing/2014/main" id="{8CC853E4-2C6A-E8B2-FC8C-5089DB068D61}"/>
              </a:ext>
            </a:extLst>
          </p:cNvPr>
          <p:cNvSpPr/>
          <p:nvPr/>
        </p:nvSpPr>
        <p:spPr>
          <a:xfrm>
            <a:off x="5385516" y="2371961"/>
            <a:ext cx="2616544" cy="477054"/>
          </a:xfrm>
          <a:prstGeom prst="rect">
            <a:avLst/>
          </a:prstGeom>
        </p:spPr>
        <p:txBody>
          <a:bodyPr wrap="square">
            <a:spAutoFit/>
          </a:bodyPr>
          <a:lstStyle/>
          <a:p>
            <a:pPr algn="ctr">
              <a:buClrTx/>
            </a:pPr>
            <a:r>
              <a:rPr lang="en-US" sz="2500" kern="1200" dirty="0">
                <a:solidFill>
                  <a:srgbClr val="4472C4">
                    <a:lumMod val="50000"/>
                  </a:srgbClr>
                </a:solidFill>
                <a:latin typeface="Calibri"/>
                <a:ea typeface="+mn-ea"/>
              </a:rPr>
              <a:t>/</a:t>
            </a:r>
            <a:r>
              <a:rPr lang="en-US" sz="2500" kern="1200" dirty="0" err="1">
                <a:solidFill>
                  <a:srgbClr val="4472C4">
                    <a:lumMod val="50000"/>
                  </a:srgbClr>
                </a:solidFill>
                <a:latin typeface="Calibri"/>
                <a:ea typeface="+mn-ea"/>
              </a:rPr>
              <a:t>preɪ</a:t>
            </a:r>
            <a:r>
              <a:rPr kumimoji="0" lang="en-US" sz="2500" b="0" i="0" u="none" strike="noStrike" kern="1200" cap="none" spc="0" normalizeH="0" baseline="0" noProof="0" dirty="0">
                <a:ln>
                  <a:noFill/>
                </a:ln>
                <a:solidFill>
                  <a:srgbClr val="4472C4">
                    <a:lumMod val="50000"/>
                  </a:srgbClr>
                </a:solidFill>
                <a:effectLst/>
                <a:uLnTx/>
                <a:uFillTx/>
                <a:latin typeface="Calibri"/>
                <a:ea typeface="+mn-ea"/>
                <a:cs typeface="Arial"/>
                <a:sym typeface="Arial"/>
              </a:rPr>
              <a:t>/</a:t>
            </a:r>
          </a:p>
        </p:txBody>
      </p:sp>
      <p:sp>
        <p:nvSpPr>
          <p:cNvPr id="16" name="Rectangle 15">
            <a:extLst>
              <a:ext uri="{FF2B5EF4-FFF2-40B4-BE49-F238E27FC236}">
                <a16:creationId xmlns:a16="http://schemas.microsoft.com/office/drawing/2014/main" id="{911AADB1-E549-C8CC-FBC2-33BE12FCF405}"/>
              </a:ext>
            </a:extLst>
          </p:cNvPr>
          <p:cNvSpPr/>
          <p:nvPr/>
        </p:nvSpPr>
        <p:spPr>
          <a:xfrm>
            <a:off x="5302390" y="3191134"/>
            <a:ext cx="2616544"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kern="1200" dirty="0" err="1">
                <a:solidFill>
                  <a:srgbClr val="4472C4">
                    <a:lumMod val="50000"/>
                  </a:srgbClr>
                </a:solidFill>
                <a:latin typeface="Calibri"/>
                <a:ea typeface="+mn-ea"/>
              </a:rPr>
              <a:t>cầu</a:t>
            </a:r>
            <a:r>
              <a:rPr lang="en-US" sz="2500" b="1" kern="1200" dirty="0">
                <a:solidFill>
                  <a:srgbClr val="4472C4">
                    <a:lumMod val="50000"/>
                  </a:srgbClr>
                </a:solidFill>
                <a:latin typeface="Calibri"/>
                <a:ea typeface="+mn-ea"/>
              </a:rPr>
              <a:t> </a:t>
            </a:r>
            <a:r>
              <a:rPr lang="en-US" sz="2500" b="1" kern="1200" dirty="0" err="1">
                <a:solidFill>
                  <a:srgbClr val="4472C4">
                    <a:lumMod val="50000"/>
                  </a:srgbClr>
                </a:solidFill>
                <a:latin typeface="Calibri"/>
                <a:ea typeface="+mn-ea"/>
              </a:rPr>
              <a:t>nguyện</a:t>
            </a:r>
            <a:endParaRPr kumimoji="0" lang="en-US" sz="2500" b="1" i="0" u="none" strike="noStrike" kern="1200" cap="none" spc="0" normalizeH="0" baseline="0" noProof="0" dirty="0">
              <a:ln>
                <a:noFill/>
              </a:ln>
              <a:solidFill>
                <a:srgbClr val="4472C4">
                  <a:lumMod val="50000"/>
                </a:srgbClr>
              </a:solidFill>
              <a:effectLst/>
              <a:uLnTx/>
              <a:uFillTx/>
              <a:latin typeface="Calibri"/>
              <a:ea typeface="+mn-ea"/>
              <a:cs typeface="Arial"/>
              <a:sym typeface="Arial"/>
            </a:endParaRPr>
          </a:p>
        </p:txBody>
      </p:sp>
      <p:sp>
        <p:nvSpPr>
          <p:cNvPr id="3" name="Freeform 6">
            <a:extLst>
              <a:ext uri="{FF2B5EF4-FFF2-40B4-BE49-F238E27FC236}">
                <a16:creationId xmlns:a16="http://schemas.microsoft.com/office/drawing/2014/main" id="{E60902E1-DAC2-03D8-1D20-DC0341435123}"/>
              </a:ext>
            </a:extLst>
          </p:cNvPr>
          <p:cNvSpPr/>
          <p:nvPr/>
        </p:nvSpPr>
        <p:spPr>
          <a:xfrm flipH="1">
            <a:off x="1937049" y="1154712"/>
            <a:ext cx="1904562" cy="3223872"/>
          </a:xfrm>
          <a:custGeom>
            <a:avLst/>
            <a:gdLst/>
            <a:ahLst/>
            <a:cxnLst/>
            <a:rect l="l" t="t" r="r" b="b"/>
            <a:pathLst>
              <a:path w="2283714" h="4114800">
                <a:moveTo>
                  <a:pt x="0" y="0"/>
                </a:moveTo>
                <a:lnTo>
                  <a:pt x="2283714" y="0"/>
                </a:lnTo>
                <a:lnTo>
                  <a:pt x="22837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ray">
            <a:hlinkClick r:id="" action="ppaction://media"/>
            <a:extLst>
              <a:ext uri="{FF2B5EF4-FFF2-40B4-BE49-F238E27FC236}">
                <a16:creationId xmlns:a16="http://schemas.microsoft.com/office/drawing/2014/main" id="{110D5BC8-A98D-D252-3A6E-4ABAAB80BE38}"/>
              </a:ext>
            </a:extLst>
          </p:cNvPr>
          <p:cNvPicPr/>
          <p:nvPr>
            <a:audioFile r:link="rId2"/>
            <p:extLst>
              <p:ext uri="{DAA4B4D4-6D71-4841-9C94-3DE7FCFB9230}">
                <p14:media xmlns:p14="http://schemas.microsoft.com/office/powerpoint/2010/main" r:embed="rId1"/>
              </p:ext>
            </p:extLst>
          </p:nvPr>
        </p:nvPicPr>
        <p:blipFill>
          <a:blip r:embed="rId6">
            <a:duotone>
              <a:prstClr val="black"/>
              <a:schemeClr val="accent4">
                <a:tint val="45000"/>
                <a:satMod val="400000"/>
              </a:schemeClr>
            </a:duotone>
          </a:blip>
          <a:stretch>
            <a:fillRect/>
          </a:stretch>
        </p:blipFill>
        <p:spPr>
          <a:xfrm>
            <a:off x="7353826" y="2245393"/>
            <a:ext cx="895350" cy="895350"/>
          </a:xfrm>
          <a:prstGeom prst="rect">
            <a:avLst/>
          </a:prstGeom>
        </p:spPr>
      </p:pic>
    </p:spTree>
    <p:extLst>
      <p:ext uri="{BB962C8B-B14F-4D97-AF65-F5344CB8AC3E}">
        <p14:creationId xmlns:p14="http://schemas.microsoft.com/office/powerpoint/2010/main" val="415896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par>
                                <p:cTn id="8" presetID="1" presetClass="mediacall" presetSubtype="0" fill="hold" nodeType="withEffect">
                                  <p:stCondLst>
                                    <p:cond delay="0"/>
                                  </p:stCondLst>
                                  <p:childTnLst>
                                    <p:cmd type="call" cmd="playFrom(0.0)">
                                      <p:cBhvr additive="base">
                                        <p:cTn id="9" dur="768"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strips(down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1">
                  <p:stCondLst>
                    <p:cond delay="indefinite"/>
                  </p:stCondLst>
                  <p:endCondLst>
                    <p:cond evt="onStopAudio" delay="0">
                      <p:tgtEl>
                        <p:sldTgt/>
                      </p:tgtEl>
                    </p:cond>
                  </p:endCondLst>
                </p:cTn>
                <p:tgtEl>
                  <p:spTgt spid="4"/>
                </p:tgtEl>
              </p:cMediaNode>
            </p:audio>
          </p:childTnLst>
        </p:cTn>
      </p:par>
    </p:tnLst>
    <p:bldLst>
      <p:bldP spid="13"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7243D47-EC8A-BE74-7420-B4EBEF47C779}"/>
              </a:ext>
            </a:extLst>
          </p:cNvPr>
          <p:cNvSpPr>
            <a:spLocks noGrp="1"/>
          </p:cNvSpPr>
          <p:nvPr>
            <p:ph type="title"/>
          </p:nvPr>
        </p:nvSpPr>
        <p:spPr/>
        <p:txBody>
          <a:bodyPr/>
          <a:lstStyle/>
          <a:p>
            <a:r>
              <a:rPr lang="en-VN" dirty="0"/>
              <a:t>VOCABULARY</a:t>
            </a:r>
          </a:p>
        </p:txBody>
      </p:sp>
      <p:sp>
        <p:nvSpPr>
          <p:cNvPr id="13" name="Title 11">
            <a:extLst>
              <a:ext uri="{FF2B5EF4-FFF2-40B4-BE49-F238E27FC236}">
                <a16:creationId xmlns:a16="http://schemas.microsoft.com/office/drawing/2014/main" id="{A2856DEA-7F1B-B69F-BF9A-8469DDDE7806}"/>
              </a:ext>
            </a:extLst>
          </p:cNvPr>
          <p:cNvSpPr txBox="1">
            <a:spLocks/>
          </p:cNvSpPr>
          <p:nvPr/>
        </p:nvSpPr>
        <p:spPr>
          <a:xfrm>
            <a:off x="1021335" y="1413164"/>
            <a:ext cx="281291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A63102"/>
              </a:buClr>
              <a:buSzPts val="3500"/>
              <a:buFont typeface="DM Serif Display"/>
              <a:buNone/>
              <a:tabLst/>
              <a:defRPr/>
            </a:pPr>
            <a:r>
              <a:rPr lang="en-VN" noProof="0" dirty="0">
                <a:solidFill>
                  <a:srgbClr val="E9D4C1">
                    <a:lumMod val="25000"/>
                  </a:srgbClr>
                </a:solidFill>
              </a:rPr>
              <a:t>offering (n)</a:t>
            </a:r>
            <a:endParaRPr kumimoji="0" lang="en-VN" sz="3500" b="1" i="0" u="none" strike="noStrike" kern="0" cap="none" spc="0" normalizeH="0" baseline="0" noProof="0" dirty="0">
              <a:ln>
                <a:noFill/>
              </a:ln>
              <a:solidFill>
                <a:srgbClr val="E9D4C1">
                  <a:lumMod val="25000"/>
                </a:srgbClr>
              </a:solidFill>
              <a:effectLst/>
              <a:uLnTx/>
              <a:uFillTx/>
              <a:latin typeface="DM Serif Display"/>
              <a:sym typeface="DM Serif Display"/>
            </a:endParaRPr>
          </a:p>
        </p:txBody>
      </p:sp>
      <p:sp>
        <p:nvSpPr>
          <p:cNvPr id="15" name="Rectangle 14">
            <a:extLst>
              <a:ext uri="{FF2B5EF4-FFF2-40B4-BE49-F238E27FC236}">
                <a16:creationId xmlns:a16="http://schemas.microsoft.com/office/drawing/2014/main" id="{8CC853E4-2C6A-E8B2-FC8C-5089DB068D61}"/>
              </a:ext>
            </a:extLst>
          </p:cNvPr>
          <p:cNvSpPr/>
          <p:nvPr/>
        </p:nvSpPr>
        <p:spPr>
          <a:xfrm>
            <a:off x="1021335" y="2268629"/>
            <a:ext cx="2616544" cy="477054"/>
          </a:xfrm>
          <a:prstGeom prst="rect">
            <a:avLst/>
          </a:prstGeom>
        </p:spPr>
        <p:txBody>
          <a:bodyPr wrap="square">
            <a:spAutoFit/>
          </a:bodyPr>
          <a:lstStyle/>
          <a:p>
            <a:pPr lvl="0" algn="ctr">
              <a:buClrTx/>
            </a:pPr>
            <a:r>
              <a:rPr lang="en-US" sz="2500" kern="1200" dirty="0">
                <a:solidFill>
                  <a:srgbClr val="4472C4">
                    <a:lumMod val="50000"/>
                  </a:srgbClr>
                </a:solidFill>
                <a:latin typeface="Calibri"/>
                <a:ea typeface="+mn-ea"/>
              </a:rPr>
              <a:t>/ˈ</a:t>
            </a:r>
            <a:r>
              <a:rPr lang="en-US" sz="2500" kern="1200" dirty="0" err="1">
                <a:solidFill>
                  <a:srgbClr val="4472C4">
                    <a:lumMod val="50000"/>
                  </a:srgbClr>
                </a:solidFill>
                <a:latin typeface="Calibri"/>
                <a:ea typeface="+mn-ea"/>
              </a:rPr>
              <a:t>ɒfərɪŋ</a:t>
            </a:r>
            <a:r>
              <a:rPr lang="en-US" sz="2500" kern="1200" dirty="0">
                <a:solidFill>
                  <a:srgbClr val="4472C4">
                    <a:lumMod val="50000"/>
                  </a:srgbClr>
                </a:solidFill>
                <a:latin typeface="Calibri"/>
                <a:ea typeface="+mn-ea"/>
              </a:rPr>
              <a:t>/</a:t>
            </a:r>
          </a:p>
        </p:txBody>
      </p:sp>
      <p:sp>
        <p:nvSpPr>
          <p:cNvPr id="16" name="Rectangle 15">
            <a:extLst>
              <a:ext uri="{FF2B5EF4-FFF2-40B4-BE49-F238E27FC236}">
                <a16:creationId xmlns:a16="http://schemas.microsoft.com/office/drawing/2014/main" id="{911AADB1-E549-C8CC-FBC2-33BE12FCF405}"/>
              </a:ext>
            </a:extLst>
          </p:cNvPr>
          <p:cNvSpPr/>
          <p:nvPr/>
        </p:nvSpPr>
        <p:spPr>
          <a:xfrm>
            <a:off x="938208" y="3024880"/>
            <a:ext cx="2616544"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kern="1200" dirty="0" err="1">
                <a:solidFill>
                  <a:srgbClr val="4472C4">
                    <a:lumMod val="50000"/>
                  </a:srgbClr>
                </a:solidFill>
                <a:latin typeface="Calibri"/>
                <a:ea typeface="+mn-ea"/>
              </a:rPr>
              <a:t>đồ</a:t>
            </a:r>
            <a:r>
              <a:rPr lang="en-US" sz="2500" b="1" kern="1200" dirty="0">
                <a:solidFill>
                  <a:srgbClr val="4472C4">
                    <a:lumMod val="50000"/>
                  </a:srgbClr>
                </a:solidFill>
                <a:latin typeface="Calibri"/>
                <a:ea typeface="+mn-ea"/>
              </a:rPr>
              <a:t> </a:t>
            </a:r>
            <a:r>
              <a:rPr lang="en-US" sz="2500" b="1" kern="1200" dirty="0" err="1">
                <a:solidFill>
                  <a:srgbClr val="4472C4">
                    <a:lumMod val="50000"/>
                  </a:srgbClr>
                </a:solidFill>
                <a:latin typeface="Calibri"/>
                <a:ea typeface="+mn-ea"/>
              </a:rPr>
              <a:t>thờ</a:t>
            </a:r>
            <a:r>
              <a:rPr lang="en-US" sz="2500" b="1" kern="1200" dirty="0">
                <a:solidFill>
                  <a:srgbClr val="4472C4">
                    <a:lumMod val="50000"/>
                  </a:srgbClr>
                </a:solidFill>
                <a:latin typeface="Calibri"/>
                <a:ea typeface="+mn-ea"/>
              </a:rPr>
              <a:t> </a:t>
            </a:r>
            <a:r>
              <a:rPr lang="en-US" sz="2500" b="1" kern="1200" dirty="0" err="1">
                <a:solidFill>
                  <a:srgbClr val="4472C4">
                    <a:lumMod val="50000"/>
                  </a:srgbClr>
                </a:solidFill>
                <a:latin typeface="Calibri"/>
                <a:ea typeface="+mn-ea"/>
              </a:rPr>
              <a:t>cúng</a:t>
            </a:r>
            <a:endParaRPr kumimoji="0" lang="en-US" sz="2500" b="1" i="0" u="none" strike="noStrike" kern="1200" cap="none" spc="0" normalizeH="0" baseline="0" noProof="0" dirty="0">
              <a:ln>
                <a:noFill/>
              </a:ln>
              <a:solidFill>
                <a:srgbClr val="4472C4">
                  <a:lumMod val="50000"/>
                </a:srgbClr>
              </a:solidFill>
              <a:effectLst/>
              <a:uLnTx/>
              <a:uFillTx/>
              <a:latin typeface="Calibri"/>
              <a:ea typeface="+mn-ea"/>
              <a:cs typeface="Arial"/>
              <a:sym typeface="Arial"/>
            </a:endParaRPr>
          </a:p>
        </p:txBody>
      </p:sp>
      <p:pic>
        <p:nvPicPr>
          <p:cNvPr id="6146" name="Picture 2" descr="Kinh nghiệm trang trí bàn thờ ngày Tết và những kiêng kỵ cần tránh |  Cleanipedia">
            <a:extLst>
              <a:ext uri="{FF2B5EF4-FFF2-40B4-BE49-F238E27FC236}">
                <a16:creationId xmlns:a16="http://schemas.microsoft.com/office/drawing/2014/main" id="{13681CCC-3AB6-DA36-9B6F-0852E2604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005" y="1413164"/>
            <a:ext cx="4011660" cy="3010139"/>
          </a:xfrm>
          <a:prstGeom prst="rect">
            <a:avLst/>
          </a:prstGeom>
          <a:noFill/>
          <a:extLst>
            <a:ext uri="{909E8E84-426E-40DD-AFC4-6F175D3DCCD1}">
              <a14:hiddenFill xmlns:a14="http://schemas.microsoft.com/office/drawing/2010/main">
                <a:solidFill>
                  <a:srgbClr val="FFFFFF"/>
                </a:solidFill>
              </a14:hiddenFill>
            </a:ext>
          </a:extLst>
        </p:spPr>
      </p:pic>
      <p:pic>
        <p:nvPicPr>
          <p:cNvPr id="2" name="offering">
            <a:hlinkClick r:id="" action="ppaction://media"/>
            <a:extLst>
              <a:ext uri="{FF2B5EF4-FFF2-40B4-BE49-F238E27FC236}">
                <a16:creationId xmlns:a16="http://schemas.microsoft.com/office/drawing/2014/main" id="{27EACEAB-42C6-7D25-14FC-A1D57F223B9A}"/>
              </a:ext>
            </a:extLst>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96883" y="2065831"/>
            <a:ext cx="882650" cy="882650"/>
          </a:xfrm>
          <a:prstGeom prst="rect">
            <a:avLst/>
          </a:prstGeom>
        </p:spPr>
      </p:pic>
    </p:spTree>
    <p:extLst>
      <p:ext uri="{BB962C8B-B14F-4D97-AF65-F5344CB8AC3E}">
        <p14:creationId xmlns:p14="http://schemas.microsoft.com/office/powerpoint/2010/main" val="119213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Left)">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par>
                                <p:cTn id="13" presetID="1" presetClass="mediacall" presetSubtype="0" fill="hold" nodeType="withEffect">
                                  <p:stCondLst>
                                    <p:cond delay="0"/>
                                  </p:stCondLst>
                                  <p:childTnLst>
                                    <p:cmd type="call" cmd="playFrom(0.0)">
                                      <p:cBhvr additive="base">
                                        <p:cTn id="14" dur="93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1">
                  <p:stCondLst>
                    <p:cond delay="indefinite"/>
                  </p:stCondLst>
                  <p:endCondLst>
                    <p:cond evt="onStopAudio" delay="0">
                      <p:tgtEl>
                        <p:sldTgt/>
                      </p:tgtEl>
                    </p:cond>
                  </p:endCondLst>
                </p:cTn>
                <p:tgtEl>
                  <p:spTgt spid="2"/>
                </p:tgtEl>
              </p:cMediaNode>
            </p:audio>
          </p:childTnLst>
        </p:cTn>
      </p:par>
    </p:tnLst>
    <p:bldLst>
      <p:bldP spid="13"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7243D47-EC8A-BE74-7420-B4EBEF47C779}"/>
              </a:ext>
            </a:extLst>
          </p:cNvPr>
          <p:cNvSpPr>
            <a:spLocks noGrp="1"/>
          </p:cNvSpPr>
          <p:nvPr>
            <p:ph type="title"/>
          </p:nvPr>
        </p:nvSpPr>
        <p:spPr/>
        <p:txBody>
          <a:bodyPr/>
          <a:lstStyle/>
          <a:p>
            <a:r>
              <a:rPr lang="en-VN" dirty="0"/>
              <a:t>VOCABULARY</a:t>
            </a:r>
          </a:p>
        </p:txBody>
      </p:sp>
      <p:sp>
        <p:nvSpPr>
          <p:cNvPr id="13" name="Title 11">
            <a:extLst>
              <a:ext uri="{FF2B5EF4-FFF2-40B4-BE49-F238E27FC236}">
                <a16:creationId xmlns:a16="http://schemas.microsoft.com/office/drawing/2014/main" id="{A2856DEA-7F1B-B69F-BF9A-8469DDDE7806}"/>
              </a:ext>
            </a:extLst>
          </p:cNvPr>
          <p:cNvSpPr txBox="1">
            <a:spLocks/>
          </p:cNvSpPr>
          <p:nvPr/>
        </p:nvSpPr>
        <p:spPr>
          <a:xfrm>
            <a:off x="4875379" y="1738048"/>
            <a:ext cx="39776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A63102"/>
              </a:buClr>
              <a:buSzPts val="3500"/>
              <a:buFont typeface="DM Serif Display"/>
              <a:buNone/>
              <a:tabLst/>
              <a:defRPr/>
            </a:pPr>
            <a:r>
              <a:rPr lang="en-US" sz="3000" noProof="0" dirty="0">
                <a:solidFill>
                  <a:srgbClr val="E9D4C1">
                    <a:lumMod val="25000"/>
                  </a:srgbClr>
                </a:solidFill>
              </a:rPr>
              <a:t>ornamental tree (n)</a:t>
            </a:r>
            <a:endParaRPr kumimoji="0" lang="en-VN" sz="3000" b="1" i="0" u="none" strike="noStrike" kern="0" cap="none" spc="0" normalizeH="0" baseline="0" noProof="0" dirty="0">
              <a:ln>
                <a:noFill/>
              </a:ln>
              <a:solidFill>
                <a:srgbClr val="E9D4C1">
                  <a:lumMod val="25000"/>
                </a:srgbClr>
              </a:solidFill>
              <a:effectLst/>
              <a:uLnTx/>
              <a:uFillTx/>
              <a:sym typeface="DM Serif Display"/>
            </a:endParaRPr>
          </a:p>
        </p:txBody>
      </p:sp>
      <p:sp>
        <p:nvSpPr>
          <p:cNvPr id="15" name="Rectangle 14">
            <a:extLst>
              <a:ext uri="{FF2B5EF4-FFF2-40B4-BE49-F238E27FC236}">
                <a16:creationId xmlns:a16="http://schemas.microsoft.com/office/drawing/2014/main" id="{8CC853E4-2C6A-E8B2-FC8C-5089DB068D61}"/>
              </a:ext>
            </a:extLst>
          </p:cNvPr>
          <p:cNvSpPr/>
          <p:nvPr/>
        </p:nvSpPr>
        <p:spPr>
          <a:xfrm>
            <a:off x="5343078" y="2584222"/>
            <a:ext cx="2616544" cy="477054"/>
          </a:xfrm>
          <a:prstGeom prst="rect">
            <a:avLst/>
          </a:prstGeom>
        </p:spPr>
        <p:txBody>
          <a:bodyPr wrap="square">
            <a:spAutoFit/>
          </a:bodyPr>
          <a:lstStyle/>
          <a:p>
            <a:pPr lvl="0" algn="ctr">
              <a:buClrTx/>
            </a:pPr>
            <a:r>
              <a:rPr lang="en-US" sz="2500" kern="1200" dirty="0">
                <a:solidFill>
                  <a:srgbClr val="4472C4">
                    <a:lumMod val="50000"/>
                  </a:srgbClr>
                </a:solidFill>
                <a:latin typeface="Calibri"/>
                <a:ea typeface="+mn-ea"/>
              </a:rPr>
              <a:t>/</a:t>
            </a:r>
            <a:r>
              <a:rPr lang="en-US" sz="2500" kern="1200" dirty="0" err="1">
                <a:solidFill>
                  <a:srgbClr val="4472C4">
                    <a:lumMod val="50000"/>
                  </a:srgbClr>
                </a:solidFill>
                <a:latin typeface="Calibri"/>
                <a:ea typeface="+mn-ea"/>
              </a:rPr>
              <a:t>ɔːnəˈmentl</a:t>
            </a:r>
            <a:r>
              <a:rPr lang="en-US" sz="2500" kern="1200" dirty="0">
                <a:solidFill>
                  <a:srgbClr val="4472C4">
                    <a:lumMod val="50000"/>
                  </a:srgbClr>
                </a:solidFill>
                <a:latin typeface="Calibri"/>
                <a:ea typeface="+mn-ea"/>
              </a:rPr>
              <a:t> triː/ </a:t>
            </a:r>
          </a:p>
        </p:txBody>
      </p:sp>
      <p:sp>
        <p:nvSpPr>
          <p:cNvPr id="16" name="Rectangle 15">
            <a:extLst>
              <a:ext uri="{FF2B5EF4-FFF2-40B4-BE49-F238E27FC236}">
                <a16:creationId xmlns:a16="http://schemas.microsoft.com/office/drawing/2014/main" id="{911AADB1-E549-C8CC-FBC2-33BE12FCF405}"/>
              </a:ext>
            </a:extLst>
          </p:cNvPr>
          <p:cNvSpPr/>
          <p:nvPr/>
        </p:nvSpPr>
        <p:spPr>
          <a:xfrm>
            <a:off x="5302390" y="3191134"/>
            <a:ext cx="2616544"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kern="1200" dirty="0">
                <a:solidFill>
                  <a:srgbClr val="4472C4">
                    <a:lumMod val="50000"/>
                  </a:srgbClr>
                </a:solidFill>
                <a:latin typeface="Calibri"/>
                <a:ea typeface="+mn-ea"/>
              </a:rPr>
              <a:t>c</a:t>
            </a:r>
            <a:r>
              <a:rPr kumimoji="0" lang="en-US" sz="2500" b="1" i="0" u="none" strike="noStrike" kern="1200" cap="none" spc="0" normalizeH="0" baseline="0" noProof="0" dirty="0" err="1">
                <a:ln>
                  <a:noFill/>
                </a:ln>
                <a:solidFill>
                  <a:srgbClr val="4472C4">
                    <a:lumMod val="50000"/>
                  </a:srgbClr>
                </a:solidFill>
                <a:effectLst/>
                <a:uLnTx/>
                <a:uFillTx/>
                <a:latin typeface="Calibri"/>
                <a:ea typeface="+mn-ea"/>
                <a:cs typeface="Arial"/>
                <a:sym typeface="Arial"/>
              </a:rPr>
              <a:t>ây</a:t>
            </a:r>
            <a:r>
              <a:rPr kumimoji="0" lang="en-US" sz="2500" b="1" i="0" u="none" strike="noStrike" kern="1200" cap="none" spc="0" normalizeH="0" noProof="0" dirty="0">
                <a:ln>
                  <a:noFill/>
                </a:ln>
                <a:solidFill>
                  <a:srgbClr val="4472C4">
                    <a:lumMod val="50000"/>
                  </a:srgbClr>
                </a:solidFill>
                <a:effectLst/>
                <a:uLnTx/>
                <a:uFillTx/>
                <a:latin typeface="Calibri"/>
                <a:ea typeface="+mn-ea"/>
                <a:cs typeface="Arial"/>
                <a:sym typeface="Arial"/>
              </a:rPr>
              <a:t> </a:t>
            </a:r>
            <a:r>
              <a:rPr kumimoji="0" lang="en-US" sz="2500" b="1" i="0" u="none" strike="noStrike" kern="1200" cap="none" spc="0" normalizeH="0" noProof="0" dirty="0" err="1">
                <a:ln>
                  <a:noFill/>
                </a:ln>
                <a:solidFill>
                  <a:srgbClr val="4472C4">
                    <a:lumMod val="50000"/>
                  </a:srgbClr>
                </a:solidFill>
                <a:effectLst/>
                <a:uLnTx/>
                <a:uFillTx/>
                <a:latin typeface="Calibri"/>
                <a:ea typeface="+mn-ea"/>
                <a:cs typeface="Arial"/>
                <a:sym typeface="Arial"/>
              </a:rPr>
              <a:t>cảnh</a:t>
            </a:r>
            <a:endParaRPr kumimoji="0" lang="en-US" sz="2500" b="1" i="0" u="none" strike="noStrike" kern="1200" cap="none" spc="0" normalizeH="0" baseline="0" noProof="0" dirty="0">
              <a:ln>
                <a:noFill/>
              </a:ln>
              <a:solidFill>
                <a:srgbClr val="4472C4">
                  <a:lumMod val="50000"/>
                </a:srgbClr>
              </a:solidFill>
              <a:effectLst/>
              <a:uLnTx/>
              <a:uFillTx/>
              <a:latin typeface="Calibri"/>
              <a:ea typeface="+mn-ea"/>
              <a:cs typeface="Arial"/>
              <a:sym typeface="Arial"/>
            </a:endParaRPr>
          </a:p>
        </p:txBody>
      </p:sp>
      <p:pic>
        <p:nvPicPr>
          <p:cNvPr id="3" name="ornamental tree ">
            <a:hlinkClick r:id="" action="ppaction://media"/>
            <a:extLst>
              <a:ext uri="{FF2B5EF4-FFF2-40B4-BE49-F238E27FC236}">
                <a16:creationId xmlns:a16="http://schemas.microsoft.com/office/drawing/2014/main" id="{B0081F69-71DF-48C4-182E-377FA36D584F}"/>
              </a:ext>
            </a:extLst>
          </p:cNvPr>
          <p:cNvPicPr/>
          <p:nvPr>
            <a:audioFile r:link="rId2"/>
            <p:extLst>
              <p:ext uri="{DAA4B4D4-6D71-4841-9C94-3DE7FCFB9230}">
                <p14:media xmlns:p14="http://schemas.microsoft.com/office/powerpoint/2010/main" r:embed="rId1"/>
              </p:ext>
            </p:extLst>
          </p:nvPr>
        </p:nvPicPr>
        <p:blipFill>
          <a:blip r:embed="rId4">
            <a:duotone>
              <a:prstClr val="black"/>
              <a:schemeClr val="accent4">
                <a:tint val="45000"/>
                <a:satMod val="400000"/>
              </a:schemeClr>
            </a:duotone>
          </a:blip>
          <a:stretch>
            <a:fillRect/>
          </a:stretch>
        </p:blipFill>
        <p:spPr>
          <a:xfrm>
            <a:off x="7676402" y="2443536"/>
            <a:ext cx="747598" cy="747598"/>
          </a:xfrm>
          <a:prstGeom prst="rect">
            <a:avLst/>
          </a:prstGeom>
        </p:spPr>
      </p:pic>
      <p:pic>
        <p:nvPicPr>
          <p:cNvPr id="8194" name="Picture 2" descr="72 Thế cây cảnh đẹp được yêu thích nhất hiện nay">
            <a:extLst>
              <a:ext uri="{FF2B5EF4-FFF2-40B4-BE49-F238E27FC236}">
                <a16:creationId xmlns:a16="http://schemas.microsoft.com/office/drawing/2014/main" id="{5DC7EB61-B862-1488-D57D-64F1C2D40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00" y="1544482"/>
            <a:ext cx="4101519" cy="2734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3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par>
                                <p:cTn id="8" presetID="1" presetClass="mediacall" presetSubtype="0" fill="hold" nodeType="withEffect">
                                  <p:stCondLst>
                                    <p:cond delay="0"/>
                                  </p:stCondLst>
                                  <p:childTnLst>
                                    <p:cmd type="call" cmd="playFrom(0.0)">
                                      <p:cBhvr additive="base">
                                        <p:cTn id="9" dur="1440"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strips(down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1">
                  <p:stCondLst>
                    <p:cond delay="indefinite"/>
                  </p:stCondLst>
                  <p:endCondLst>
                    <p:cond evt="onStopAudio" delay="0">
                      <p:tgtEl>
                        <p:sldTgt/>
                      </p:tgtEl>
                    </p:cond>
                  </p:endCondLst>
                </p:cTn>
                <p:tgtEl>
                  <p:spTgt spid="3"/>
                </p:tgtEl>
              </p:cMediaNode>
            </p:audio>
          </p:childTnLst>
        </p:cTn>
      </p:par>
    </p:tnLst>
    <p:bldLst>
      <p:bldP spid="13" grpId="0"/>
      <p:bldP spid="15" grpId="0"/>
      <p:bldP spid="16" grpId="0"/>
    </p:bldLst>
  </p:timing>
</p:sld>
</file>

<file path=ppt/theme/theme1.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1601</Words>
  <Application>Microsoft Macintosh PowerPoint</Application>
  <PresentationFormat>On-screen Show (16:9)</PresentationFormat>
  <Paragraphs>224</Paragraphs>
  <Slides>30</Slides>
  <Notes>15</Notes>
  <HiddenSlides>0</HiddenSlides>
  <MMClips>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Calibri</vt:lpstr>
      <vt:lpstr>Cabin</vt:lpstr>
      <vt:lpstr>Nunito Light</vt:lpstr>
      <vt:lpstr>Arial</vt:lpstr>
      <vt:lpstr>Century Schoolbook</vt:lpstr>
      <vt:lpstr>DM Serif Display</vt:lpstr>
      <vt:lpstr>Bebas Neue</vt:lpstr>
      <vt:lpstr>Montserrat</vt:lpstr>
      <vt:lpstr>Language Arts Subject for Middle School: Poem Analysis Activities by Slidesgo</vt:lpstr>
      <vt:lpstr>1_Language Arts Subject for Middle School: Poem Analysis Activities by Slidesgo</vt:lpstr>
      <vt:lpstr>Gambling</vt:lpstr>
      <vt:lpstr>What are some activities you often do just before and during Tet? </vt:lpstr>
      <vt:lpstr>Unit 5: Our customs  and traditions</vt:lpstr>
      <vt:lpstr>By the end of this lesson, students will be able to: </vt:lpstr>
      <vt:lpstr>VOCABULARY</vt:lpstr>
      <vt:lpstr>VOCABULARY</vt:lpstr>
      <vt:lpstr>VOCABULARY</vt:lpstr>
      <vt:lpstr>VOCABULARY</vt:lpstr>
      <vt:lpstr>VOCABULARY</vt:lpstr>
      <vt:lpstr>PowerPoint Presentation</vt:lpstr>
      <vt:lpstr>Exercise 1. Listen and read (pg 50)</vt:lpstr>
      <vt:lpstr>Exercise 1. Listen and read (pg 50)</vt:lpstr>
      <vt:lpstr>Exercise 1. Listen and read (pg 50)</vt:lpstr>
      <vt:lpstr>Exercise 2. Read again and tick T (true) or F (false)</vt:lpstr>
      <vt:lpstr>Check your answers.</vt:lpstr>
      <vt:lpstr>Check your answers.</vt:lpstr>
      <vt:lpstr>Check your answers.</vt:lpstr>
      <vt:lpstr>Check your answers.</vt:lpstr>
      <vt:lpstr>Check your answers.</vt:lpstr>
      <vt:lpstr>Check your answers</vt:lpstr>
      <vt:lpstr>Exercise 3. Quickly find these phrases in the conversation.</vt:lpstr>
      <vt:lpstr>Exercise 3. Match the phrases with the correct pictures.</vt:lpstr>
      <vt:lpstr>Making sentences challenge</vt:lpstr>
      <vt:lpstr>Exercise 4. Complete the sentences with the verbs from the box. </vt:lpstr>
      <vt:lpstr>Exercise 4. Check your answers</vt:lpstr>
      <vt:lpstr>QUIZTIME: New Years around the world.</vt:lpstr>
      <vt:lpstr>PowerPoint Presentation</vt:lpstr>
      <vt:lpstr>Homework</vt:lpstr>
      <vt:lpstr>Thanks!</vt:lpstr>
      <vt:lpstr>Alternative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customs  and traditions</dc:title>
  <cp:lastModifiedBy>Hanh Nguyen</cp:lastModifiedBy>
  <cp:revision>20</cp:revision>
  <dcterms:modified xsi:type="dcterms:W3CDTF">2023-07-15T10:01:50Z</dcterms:modified>
</cp:coreProperties>
</file>