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7" r:id="rId14"/>
    <p:sldId id="266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8" r:id="rId23"/>
    <p:sldId id="277" r:id="rId24"/>
    <p:sldId id="279" r:id="rId25"/>
    <p:sldId id="281" r:id="rId26"/>
    <p:sldId id="280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1" r:id="rId36"/>
    <p:sldId id="290" r:id="rId37"/>
    <p:sldId id="293" r:id="rId38"/>
    <p:sldId id="292" r:id="rId39"/>
    <p:sldId id="295" r:id="rId40"/>
    <p:sldId id="300" r:id="rId41"/>
    <p:sldId id="296" r:id="rId42"/>
    <p:sldId id="299" r:id="rId43"/>
    <p:sldId id="298" r:id="rId44"/>
    <p:sldId id="297" r:id="rId45"/>
    <p:sldId id="303" r:id="rId46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B17"/>
    <a:srgbClr val="F46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2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10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9.svg"/><Relationship Id="rId7" Type="http://schemas.openxmlformats.org/officeDocument/2006/relationships/image" Target="../media/image105.svg"/><Relationship Id="rId12" Type="http://schemas.openxmlformats.org/officeDocument/2006/relationships/image" Target="../media/image11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1.svg"/><Relationship Id="rId10" Type="http://schemas.openxmlformats.org/officeDocument/2006/relationships/image" Target="../media/image108.png"/><Relationship Id="rId4" Type="http://schemas.openxmlformats.org/officeDocument/2006/relationships/image" Target="../media/image100.png"/><Relationship Id="rId9" Type="http://schemas.openxmlformats.org/officeDocument/2006/relationships/image" Target="../media/image10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svg"/><Relationship Id="rId10" Type="http://schemas.openxmlformats.org/officeDocument/2006/relationships/image" Target="../media/image122.png"/><Relationship Id="rId4" Type="http://schemas.openxmlformats.org/officeDocument/2006/relationships/image" Target="../media/image112.png"/><Relationship Id="rId9" Type="http://schemas.openxmlformats.org/officeDocument/2006/relationships/image" Target="../media/image7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17.svg"/><Relationship Id="rId5" Type="http://schemas.openxmlformats.org/officeDocument/2006/relationships/image" Target="../media/image42.svg"/><Relationship Id="rId15" Type="http://schemas.openxmlformats.org/officeDocument/2006/relationships/image" Target="../media/image127.png"/><Relationship Id="rId10" Type="http://schemas.openxmlformats.org/officeDocument/2006/relationships/image" Target="../media/image116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29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1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4.svg"/><Relationship Id="rId7" Type="http://schemas.openxmlformats.org/officeDocument/2006/relationships/image" Target="../media/image60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80.png"/><Relationship Id="rId7" Type="http://schemas.openxmlformats.org/officeDocument/2006/relationships/image" Target="../media/image119.png"/><Relationship Id="rId12" Type="http://schemas.openxmlformats.org/officeDocument/2006/relationships/image" Target="../media/image70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69.png"/><Relationship Id="rId5" Type="http://schemas.openxmlformats.org/officeDocument/2006/relationships/image" Target="../media/image82.png"/><Relationship Id="rId10" Type="http://schemas.openxmlformats.org/officeDocument/2006/relationships/image" Target="../media/image88.svg"/><Relationship Id="rId4" Type="http://schemas.openxmlformats.org/officeDocument/2006/relationships/image" Target="../media/image81.svg"/><Relationship Id="rId9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11.svg"/><Relationship Id="rId7" Type="http://schemas.openxmlformats.org/officeDocument/2006/relationships/image" Target="../media/image124.svg"/><Relationship Id="rId12" Type="http://schemas.openxmlformats.org/officeDocument/2006/relationships/image" Target="../media/image14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77.svg"/><Relationship Id="rId5" Type="http://schemas.openxmlformats.org/officeDocument/2006/relationships/image" Target="../media/image113.svg"/><Relationship Id="rId10" Type="http://schemas.openxmlformats.org/officeDocument/2006/relationships/image" Target="../media/image76.png"/><Relationship Id="rId4" Type="http://schemas.openxmlformats.org/officeDocument/2006/relationships/image" Target="../media/image112.png"/><Relationship Id="rId9" Type="http://schemas.openxmlformats.org/officeDocument/2006/relationships/image" Target="../media/image1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3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9.svg"/><Relationship Id="rId7" Type="http://schemas.openxmlformats.org/officeDocument/2006/relationships/image" Target="../media/image105.svg"/><Relationship Id="rId12" Type="http://schemas.openxmlformats.org/officeDocument/2006/relationships/image" Target="../media/image14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1.svg"/><Relationship Id="rId10" Type="http://schemas.openxmlformats.org/officeDocument/2006/relationships/image" Target="../media/image108.png"/><Relationship Id="rId4" Type="http://schemas.openxmlformats.org/officeDocument/2006/relationships/image" Target="../media/image100.png"/><Relationship Id="rId9" Type="http://schemas.openxmlformats.org/officeDocument/2006/relationships/image" Target="../media/image10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1360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3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17.svg"/><Relationship Id="rId5" Type="http://schemas.openxmlformats.org/officeDocument/2006/relationships/image" Target="../media/image42.svg"/><Relationship Id="rId10" Type="http://schemas.openxmlformats.org/officeDocument/2006/relationships/image" Target="../media/image116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144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145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1.svg"/><Relationship Id="rId7" Type="http://schemas.openxmlformats.org/officeDocument/2006/relationships/image" Target="../media/image120.svg"/><Relationship Id="rId12" Type="http://schemas.openxmlformats.org/officeDocument/2006/relationships/image" Target="../media/image14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70.svg"/><Relationship Id="rId5" Type="http://schemas.openxmlformats.org/officeDocument/2006/relationships/image" Target="../media/image83.svg"/><Relationship Id="rId10" Type="http://schemas.openxmlformats.org/officeDocument/2006/relationships/image" Target="../media/image6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4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9.svg"/><Relationship Id="rId7" Type="http://schemas.openxmlformats.org/officeDocument/2006/relationships/image" Target="../media/image105.svg"/><Relationship Id="rId12" Type="http://schemas.openxmlformats.org/officeDocument/2006/relationships/image" Target="../media/image14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1.svg"/><Relationship Id="rId10" Type="http://schemas.openxmlformats.org/officeDocument/2006/relationships/image" Target="../media/image108.png"/><Relationship Id="rId4" Type="http://schemas.openxmlformats.org/officeDocument/2006/relationships/image" Target="../media/image100.png"/><Relationship Id="rId9" Type="http://schemas.openxmlformats.org/officeDocument/2006/relationships/image" Target="../media/image10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svg"/><Relationship Id="rId7" Type="http://schemas.openxmlformats.org/officeDocument/2006/relationships/image" Target="../media/image124.svg"/><Relationship Id="rId12" Type="http://schemas.openxmlformats.org/officeDocument/2006/relationships/image" Target="../media/image15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77.svg"/><Relationship Id="rId5" Type="http://schemas.openxmlformats.org/officeDocument/2006/relationships/image" Target="../media/image113.svg"/><Relationship Id="rId10" Type="http://schemas.openxmlformats.org/officeDocument/2006/relationships/image" Target="../media/image76.png"/><Relationship Id="rId4" Type="http://schemas.openxmlformats.org/officeDocument/2006/relationships/image" Target="../media/image112.png"/><Relationship Id="rId9" Type="http://schemas.openxmlformats.org/officeDocument/2006/relationships/image" Target="../media/image11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14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52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1.svg"/><Relationship Id="rId7" Type="http://schemas.openxmlformats.org/officeDocument/2006/relationships/image" Target="../media/image120.svg"/><Relationship Id="rId12" Type="http://schemas.openxmlformats.org/officeDocument/2006/relationships/image" Target="../media/image15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70.svg"/><Relationship Id="rId5" Type="http://schemas.openxmlformats.org/officeDocument/2006/relationships/image" Target="../media/image83.svg"/><Relationship Id="rId10" Type="http://schemas.openxmlformats.org/officeDocument/2006/relationships/image" Target="../media/image6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17.svg"/><Relationship Id="rId5" Type="http://schemas.openxmlformats.org/officeDocument/2006/relationships/image" Target="../media/image42.svg"/><Relationship Id="rId10" Type="http://schemas.openxmlformats.org/officeDocument/2006/relationships/image" Target="../media/image116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15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13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1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9.svg"/><Relationship Id="rId7" Type="http://schemas.openxmlformats.org/officeDocument/2006/relationships/image" Target="../media/image105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1.svg"/><Relationship Id="rId10" Type="http://schemas.openxmlformats.org/officeDocument/2006/relationships/image" Target="../media/image108.png"/><Relationship Id="rId4" Type="http://schemas.openxmlformats.org/officeDocument/2006/relationships/image" Target="../media/image100.png"/><Relationship Id="rId9" Type="http://schemas.openxmlformats.org/officeDocument/2006/relationships/image" Target="../media/image10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8" Type="http://schemas.openxmlformats.org/officeDocument/2006/relationships/image" Target="../media/image51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7" Type="http://schemas.openxmlformats.org/officeDocument/2006/relationships/image" Target="../media/image50.png"/><Relationship Id="rId2" Type="http://schemas.openxmlformats.org/officeDocument/2006/relationships/image" Target="../media/image39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5" Type="http://schemas.openxmlformats.org/officeDocument/2006/relationships/image" Target="../media/image84.pn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6.png"/><Relationship Id="rId3" Type="http://schemas.openxmlformats.org/officeDocument/2006/relationships/image" Target="../media/image81.svg"/><Relationship Id="rId7" Type="http://schemas.openxmlformats.org/officeDocument/2006/relationships/image" Target="../media/image86.svg"/><Relationship Id="rId12" Type="http://schemas.openxmlformats.org/officeDocument/2006/relationships/image" Target="../media/image9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3.svg"/><Relationship Id="rId10" Type="http://schemas.openxmlformats.org/officeDocument/2006/relationships/image" Target="../media/image8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558013"/>
            <a:ext cx="16230600" cy="71709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302" y="908556"/>
            <a:ext cx="3772950" cy="84698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33970">
            <a:off x="14264044" y="5895679"/>
            <a:ext cx="3386144" cy="3979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80252">
            <a:off x="15953698" y="98202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52934" y="7198530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87A332-01EA-5280-2053-41B53C17CE0D}"/>
              </a:ext>
            </a:extLst>
          </p:cNvPr>
          <p:cNvSpPr txBox="1"/>
          <p:nvPr/>
        </p:nvSpPr>
        <p:spPr>
          <a:xfrm>
            <a:off x="3467100" y="2940657"/>
            <a:ext cx="11353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7797774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958512" y="-24006"/>
            <a:ext cx="7315200" cy="351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2716144" y="-478734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381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372551" y="233396"/>
            <a:ext cx="2017149" cy="264150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0EF2D4A7-A0D7-3D6D-0B0B-ABA7EB029AAF}"/>
              </a:ext>
            </a:extLst>
          </p:cNvPr>
          <p:cNvSpPr/>
          <p:nvPr/>
        </p:nvSpPr>
        <p:spPr>
          <a:xfrm>
            <a:off x="6043459" y="906448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/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8; 9; 10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blipFill>
                <a:blip r:embed="rId12"/>
                <a:stretch>
                  <a:fillRect l="-1602" r="-18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890F6FD-3AEE-7D55-FDE0-CD9480A7C454}"/>
              </a:ext>
            </a:extLst>
          </p:cNvPr>
          <p:cNvSpPr txBox="1"/>
          <p:nvPr/>
        </p:nvSpPr>
        <p:spPr>
          <a:xfrm>
            <a:off x="6248400" y="443561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/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blipFill>
                <a:blip r:embed="rId13"/>
                <a:stretch>
                  <a:fillRect l="-1904" r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7931" y="2024062"/>
            <a:ext cx="432428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3835" y="369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8569311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0441" y="190500"/>
            <a:ext cx="2579260" cy="148659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42345FA-A28E-4B87-2162-1FD195B36BBB}"/>
              </a:ext>
            </a:extLst>
          </p:cNvPr>
          <p:cNvSpPr txBox="1"/>
          <p:nvPr/>
        </p:nvSpPr>
        <p:spPr>
          <a:xfrm>
            <a:off x="2014460" y="725205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TÍNH CHẤT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479BD20-F77B-96AE-6F20-0C4CE42AE97D}"/>
              </a:ext>
            </a:extLst>
          </p:cNvPr>
          <p:cNvSpPr/>
          <p:nvPr/>
        </p:nvSpPr>
        <p:spPr>
          <a:xfrm>
            <a:off x="2014460" y="2024062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/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6+9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10+15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≠0, 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blipFill>
                <a:blip r:embed="rId12"/>
                <a:stretch>
                  <a:fillRect l="-1670" r="-1616" b="-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7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42900"/>
            <a:ext cx="16230600" cy="93842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896050" y="908556"/>
            <a:ext cx="3772950" cy="8469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84136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/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6+9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10+15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6+9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10+15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blipFill>
                <a:blip r:embed="rId8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9E647E6-21A7-4968-CA5D-0A22D59F2103}"/>
              </a:ext>
            </a:extLst>
          </p:cNvPr>
          <p:cNvSpPr txBox="1"/>
          <p:nvPr/>
        </p:nvSpPr>
        <p:spPr>
          <a:xfrm>
            <a:off x="7353300" y="126378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1513821"/>
            <a:ext cx="15138353" cy="808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000" y="7004684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/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Từ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blipFill>
                <a:blip r:embed="rId12"/>
                <a:stretch>
                  <a:fillRect l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62800" y="1714500"/>
            <a:ext cx="3601097" cy="7791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700401" y="628336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/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400" b="1" u="sng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 luận:</a:t>
                </a:r>
                <a:endParaRPr lang="en-US" sz="4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40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, 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≠−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blipFill>
                <a:blip r:embed="rId10"/>
                <a:stretch>
                  <a:fillRect l="-2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7268" y="682710"/>
            <a:ext cx="16273463" cy="8458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1231129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/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còn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mở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nghĩa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blipFill>
                <a:blip r:embed="rId8"/>
                <a:stretch>
                  <a:fillRect l="-1560" r="-1510" b="-3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7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11200" y="723900"/>
            <a:ext cx="4149398" cy="3176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4914900"/>
            <a:ext cx="2461156" cy="22016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70286" y="6440004"/>
            <a:ext cx="6067399" cy="4114800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73501966-4CE5-6F42-E2DB-962CB46D82CE}"/>
              </a:ext>
            </a:extLst>
          </p:cNvPr>
          <p:cNvSpPr/>
          <p:nvPr/>
        </p:nvSpPr>
        <p:spPr>
          <a:xfrm>
            <a:off x="914400" y="1441716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/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blipFill>
                <a:blip r:embed="rId8"/>
                <a:stretch>
                  <a:fillRect l="-2276" t="-5333" r="-58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762E1D2-6797-4CEE-BC6A-F9028D4F0A60}"/>
              </a:ext>
            </a:extLst>
          </p:cNvPr>
          <p:cNvSpPr txBox="1"/>
          <p:nvPr/>
        </p:nvSpPr>
        <p:spPr>
          <a:xfrm>
            <a:off x="8720137" y="3519053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/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=3.2=6;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=7.2=14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blipFill>
                <a:blip r:embed="rId9"/>
                <a:stretch>
                  <a:fillRect l="-2062" r="-1296" b="-6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39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7398" y="6820453"/>
            <a:ext cx="2933700" cy="3220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210276" y="3408419"/>
            <a:ext cx="2340463" cy="2246845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4A891D84-2EFF-BC63-39D2-EADC0793C99A}"/>
              </a:ext>
            </a:extLst>
          </p:cNvPr>
          <p:cNvSpPr/>
          <p:nvPr/>
        </p:nvSpPr>
        <p:spPr>
          <a:xfrm>
            <a:off x="481513" y="143036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/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blipFill>
                <a:blip r:embed="rId14"/>
                <a:stretch>
                  <a:fillRect l="-2796" r="-471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1A65BE-6860-456F-D164-3B60058BC412}"/>
              </a:ext>
            </a:extLst>
          </p:cNvPr>
          <p:cNvSpPr txBox="1"/>
          <p:nvPr/>
        </p:nvSpPr>
        <p:spPr>
          <a:xfrm>
            <a:off x="8001000" y="3468282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/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2−4+3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=2.3=6;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=4.3=12;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=3.3=9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blipFill>
                <a:blip r:embed="rId15"/>
                <a:stretch>
                  <a:fillRect l="-2062" r="-1355" b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04313" y="6759322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2453" y="-1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3474894" y="-1197126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600" y="7658100"/>
            <a:ext cx="2067774" cy="2139999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987363E-CF95-3F45-6A02-293EF554A7E3}"/>
              </a:ext>
            </a:extLst>
          </p:cNvPr>
          <p:cNvSpPr/>
          <p:nvPr/>
        </p:nvSpPr>
        <p:spPr>
          <a:xfrm>
            <a:off x="2742590" y="183972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/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:1,2=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:0,4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1,2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0,4</m:t>
                        </m:r>
                      </m:den>
                    </m:f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=2,5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=1,2.2,5=3;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=0,4.2,5=1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blipFill>
                <a:blip r:embed="rId12"/>
                <a:stretch>
                  <a:fillRect l="-1986" r="-1345" b="-4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/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:1,2=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:0,4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blipFill>
                <a:blip r:embed="rId13"/>
                <a:stretch>
                  <a:fillRect l="-279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46C788C-D65E-8D8E-2BFE-9976DA2F20CA}"/>
              </a:ext>
            </a:extLst>
          </p:cNvPr>
          <p:cNvSpPr txBox="1"/>
          <p:nvPr/>
        </p:nvSpPr>
        <p:spPr>
          <a:xfrm>
            <a:off x="7353300" y="371294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5600" y="-1866900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9800" y="7999789"/>
            <a:ext cx="6183329" cy="4193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06400" y="5869981"/>
            <a:ext cx="5686507" cy="4838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190500"/>
            <a:ext cx="1509599" cy="2786172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4F0948B-C960-BF2C-8AA4-762125BEAAFF}"/>
              </a:ext>
            </a:extLst>
          </p:cNvPr>
          <p:cNvSpPr/>
          <p:nvPr/>
        </p:nvSpPr>
        <p:spPr>
          <a:xfrm>
            <a:off x="2182829" y="725838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/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2, 3, 4 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blipFill>
                <a:blip r:embed="rId8"/>
                <a:stretch>
                  <a:fillRect l="-2642" r="-45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710F67D-2B59-4156-6FE9-AD9B82EF5F67}"/>
              </a:ext>
            </a:extLst>
          </p:cNvPr>
          <p:cNvSpPr txBox="1"/>
          <p:nvPr/>
        </p:nvSpPr>
        <p:spPr>
          <a:xfrm>
            <a:off x="7353300" y="262272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/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2, 3, 4 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=2⋅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=3⋅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=4⋅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blipFill>
                <a:blip r:embed="rId9"/>
                <a:stretch>
                  <a:fillRect l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66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600" y="7587842"/>
            <a:ext cx="2579260" cy="1486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135780" y="2031342"/>
            <a:ext cx="432428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-38100"/>
            <a:ext cx="2573837" cy="19207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899053">
            <a:off x="659343" y="561874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4045" y="7969620"/>
            <a:ext cx="2519474" cy="137883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FD8D26-C3E9-32CA-4807-7020412959CC}"/>
              </a:ext>
            </a:extLst>
          </p:cNvPr>
          <p:cNvSpPr txBox="1"/>
          <p:nvPr/>
        </p:nvSpPr>
        <p:spPr>
          <a:xfrm>
            <a:off x="5062512" y="774630"/>
            <a:ext cx="8162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/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blipFill>
                <a:blip r:embed="rId14"/>
                <a:stretch>
                  <a:fillRect l="-3125" t="-1156" r="-1524" b="-10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/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solidFill>
                <a:srgbClr val="F46A61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 thế nào để biểu diễn sự bằng nhau của ba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?</a:t>
                </a:r>
                <a:endPara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63236" y="7091726"/>
            <a:ext cx="3057248" cy="3119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747688" y="-9525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3486489" y="117576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584645" y="179303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6805" y="8171108"/>
            <a:ext cx="2579260" cy="148659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9D7D02E-C230-070C-0EA2-1121810333E8}"/>
              </a:ext>
            </a:extLst>
          </p:cNvPr>
          <p:cNvSpPr txBox="1"/>
          <p:nvPr/>
        </p:nvSpPr>
        <p:spPr>
          <a:xfrm>
            <a:off x="3529526" y="1933019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6AF5D41B-12FB-75B3-C0A7-08FE342731BC}"/>
              </a:ext>
            </a:extLst>
          </p:cNvPr>
          <p:cNvSpPr/>
          <p:nvPr/>
        </p:nvSpPr>
        <p:spPr>
          <a:xfrm>
            <a:off x="7683447" y="286668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/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ty chi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3; 5; 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blipFill>
                <a:blip r:embed="rId14"/>
                <a:stretch>
                  <a:fillRect l="-1769" r="-176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01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/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=168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3+5+6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168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=12.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=3.12=36 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=5.12=60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=6.12=72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blipFill>
                <a:blip r:embed="rId2"/>
                <a:stretch>
                  <a:fillRect l="-1299" r="-1257" b="-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2832" y="10667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73200" y="36957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8558" y="4686300"/>
            <a:ext cx="2147550" cy="2576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002000" y="51435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908775" y="-322501"/>
            <a:ext cx="1379225" cy="14274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14792BE-1BDA-39CA-665C-AAC531F1CE6F}"/>
              </a:ext>
            </a:extLst>
          </p:cNvPr>
          <p:cNvSpPr txBox="1"/>
          <p:nvPr/>
        </p:nvSpPr>
        <p:spPr>
          <a:xfrm>
            <a:off x="8267700" y="4953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9200" y="1409700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4878" y="6489550"/>
            <a:ext cx="1875646" cy="32542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8130" y="7885079"/>
            <a:ext cx="3422426" cy="2401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4BB628A9-199C-2025-6A91-9AAC7F20A144}"/>
              </a:ext>
            </a:extLst>
          </p:cNvPr>
          <p:cNvSpPr/>
          <p:nvPr/>
        </p:nvSpPr>
        <p:spPr>
          <a:xfrm>
            <a:off x="7739196" y="1968835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/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9; 5; 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trông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blipFill>
                <a:blip r:embed="rId12"/>
                <a:stretch>
                  <a:fillRect l="-1753" r="-2904" b="-2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6366" y="78867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20376"/>
            <a:ext cx="4795763" cy="2303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6298" y="-295922"/>
            <a:ext cx="3706618" cy="43392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89186" y="5813482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5782497" y="552933"/>
            <a:ext cx="2017149" cy="264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/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9−4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9+5+4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=20.18=360</m:t>
                      </m:r>
                      <m:d>
                        <m:d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blipFill>
                <a:blip r:embed="rId12"/>
                <a:stretch>
                  <a:fillRect l="-1498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E6E7CF3-B3DA-73D1-E411-A866425F1958}"/>
              </a:ext>
            </a:extLst>
          </p:cNvPr>
          <p:cNvSpPr txBox="1"/>
          <p:nvPr/>
        </p:nvSpPr>
        <p:spPr>
          <a:xfrm>
            <a:off x="7513475" y="7084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0423" y="1521496"/>
            <a:ext cx="13568365" cy="7244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757792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56165" y="514265"/>
            <a:ext cx="1264194" cy="2817146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C002854-014A-97BC-3E72-8136A79E5EB6}"/>
              </a:ext>
            </a:extLst>
          </p:cNvPr>
          <p:cNvSpPr/>
          <p:nvPr/>
        </p:nvSpPr>
        <p:spPr>
          <a:xfrm>
            <a:off x="7353300" y="1691072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/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7; 8; 9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blipFill>
                <a:blip r:embed="rId12"/>
                <a:stretch>
                  <a:fillRect l="-2008" r="-195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4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899053">
            <a:off x="309778" y="1512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37338" y="7268362"/>
            <a:ext cx="2781300" cy="3255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15" y="6816279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8600" y="51365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/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 tích bể bơi là: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=12⋅10⋅1,2=144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=144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7; 8; 9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7+8+9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=7.6=42;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=8.6=48;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=9.6=54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42 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48 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54 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blipFill>
                <a:blip r:embed="rId10"/>
                <a:stretch>
                  <a:fillRect l="-1200" b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65EA2BD-89C8-0F62-F625-E6F065E7AA9D}"/>
              </a:ext>
            </a:extLst>
          </p:cNvPr>
          <p:cNvSpPr txBox="1"/>
          <p:nvPr/>
        </p:nvSpPr>
        <p:spPr>
          <a:xfrm>
            <a:off x="7347530" y="60976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7275" y="1381125"/>
            <a:ext cx="16230600" cy="71363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182" y="1817113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5850722" y="218251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3868" y="5560521"/>
            <a:ext cx="2050864" cy="15304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BA0BFD-228E-5226-89E3-2E2C9918B552}"/>
              </a:ext>
            </a:extLst>
          </p:cNvPr>
          <p:cNvSpPr txBox="1"/>
          <p:nvPr/>
        </p:nvSpPr>
        <p:spPr>
          <a:xfrm>
            <a:off x="5172075" y="1758094"/>
            <a:ext cx="800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/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tr.58)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blipFill>
                <a:blip r:embed="rId10"/>
                <a:stretch>
                  <a:fillRect l="-2182" r="-3515" b="-5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27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721662"/>
            <a:ext cx="16230600" cy="929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868400" y="7581900"/>
            <a:ext cx="3284042" cy="243616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6FE717-4FBA-27F5-6116-A50E78AEA5B8}"/>
              </a:ext>
            </a:extLst>
          </p:cNvPr>
          <p:cNvSpPr txBox="1"/>
          <p:nvPr/>
        </p:nvSpPr>
        <p:spPr>
          <a:xfrm>
            <a:off x="7353300" y="10287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/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7+2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=7.2=14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=2.2=4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=7.4=28; 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=2.4=8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blipFill>
                <a:blip r:embed="rId8"/>
                <a:stretch>
                  <a:fillRect l="-1857" b="-3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0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52850" y="1028700"/>
            <a:ext cx="10782300" cy="118368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556523" y="2337565"/>
            <a:ext cx="2340463" cy="2246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/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blipFill>
                <a:blip r:embed="rId14"/>
                <a:stretch>
                  <a:fillRect l="-2643" r="-4332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5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7564840"/>
            <a:ext cx="3124200" cy="2391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92400" y="-288741"/>
            <a:ext cx="3267054" cy="221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02342" y="7496605"/>
            <a:ext cx="4346611" cy="294779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719EB01-3EFA-1172-C53D-CB21FD9D800A}"/>
              </a:ext>
            </a:extLst>
          </p:cNvPr>
          <p:cNvSpPr txBox="1"/>
          <p:nvPr/>
        </p:nvSpPr>
        <p:spPr>
          <a:xfrm>
            <a:off x="8267700" y="6477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/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3+4+5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=15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=3.15=45;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=4.15=60;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=5.15=75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i="1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=3.4=12;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=4.4=16;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=5.4=20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blipFill>
                <a:blip r:embed="rId8"/>
                <a:stretch>
                  <a:fillRect l="-1785" r="-714" b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29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118706"/>
            <a:ext cx="16230600" cy="60495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BF569A-A7D8-F7BB-1FE3-F583089D4B97}"/>
              </a:ext>
            </a:extLst>
          </p:cNvPr>
          <p:cNvSpPr txBox="1"/>
          <p:nvPr/>
        </p:nvSpPr>
        <p:spPr>
          <a:xfrm>
            <a:off x="2819400" y="3009900"/>
            <a:ext cx="126492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6: DÃY TỈ SỐ BẰNG NHAU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13A25DB-DBA9-FDF4-62D9-752317E0F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40922" y="266700"/>
            <a:ext cx="3666078" cy="32328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7AB47E-7012-DCBB-C4A4-5E2A409D8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9307" y="6438900"/>
            <a:ext cx="3415239" cy="3055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1522" y="715698"/>
            <a:ext cx="12304955" cy="83264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05704" y="453390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/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Chứng minh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Tìm ba số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=−76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blipFill>
                <a:blip r:embed="rId10"/>
                <a:stretch>
                  <a:fillRect l="-2295" r="-2033" b="-5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31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3908" y="710865"/>
            <a:ext cx="15500183" cy="886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/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đpcm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blipFill>
                <a:blip r:embed="rId10"/>
                <a:stretch>
                  <a:fillRect l="-2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4481BB0-D3A0-2B7B-4F88-6403C7DF174D}"/>
              </a:ext>
            </a:extLst>
          </p:cNvPr>
          <p:cNvSpPr txBox="1"/>
          <p:nvPr/>
        </p:nvSpPr>
        <p:spPr>
          <a:xfrm>
            <a:off x="7353299" y="148524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6134100"/>
            <a:ext cx="3574021" cy="3646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632639" y="51062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44943" y="588809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852366" y="4534642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/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20+24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=15⋅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=24⋅(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96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blipFill>
                <a:blip r:embed="rId14"/>
                <a:stretch>
                  <a:fillRect l="-2130" r="-2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472" y="64338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8834" y="84201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9594" y="234257"/>
            <a:ext cx="2050206" cy="2459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465878" y="6462474"/>
            <a:ext cx="1807834" cy="3710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DCEE80-DBBC-58BD-27CE-8372933304AC}"/>
              </a:ext>
            </a:extLst>
          </p:cNvPr>
          <p:cNvSpPr txBox="1"/>
          <p:nvPr/>
        </p:nvSpPr>
        <p:spPr>
          <a:xfrm>
            <a:off x="5334000" y="978640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/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(SGK – tr.58)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thân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giống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cúc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21%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15,8 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blipFill>
                <a:blip r:embed="rId12"/>
                <a:stretch>
                  <a:fillRect l="-1265" r="-2041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1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811937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5638800" cy="27086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1749" y="-338821"/>
            <a:ext cx="3970558" cy="4648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2707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6426309" y="167464"/>
            <a:ext cx="2017149" cy="264150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067854E-1E8E-C324-8BFA-599CA23DC837}"/>
              </a:ext>
            </a:extLst>
          </p:cNvPr>
          <p:cNvSpPr txBox="1"/>
          <p:nvPr/>
        </p:nvSpPr>
        <p:spPr>
          <a:xfrm>
            <a:off x="7353300" y="4953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/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lượng khí oxygen thải ra môi trường và lượng khí carbon dioxide hấp thụ lần lượt là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tỉ lệ phần trăm của lượng khí oxygen thải ra môi trường và lượng khí carbon dioxide hấp thụ trong quá trình quang hợp của lá cây Atriplex rosea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21%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=21%=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lượng khí carbon dioxide lá cây thu vào nhiều hơn lượng oxygen lá cây thải ra môi trường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15,8</m:t>
                    </m:r>
                    <m:r>
                      <m:rPr>
                        <m:nor/>
                      </m:rPr>
                      <a:rPr lang="nl-NL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=15,8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15,8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blipFill>
                <a:blip r:embed="rId12"/>
                <a:stretch>
                  <a:fillRect l="-1566" r="-2525" b="-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73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32272" y="1453401"/>
            <a:ext cx="13823456" cy="73801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00121" y="542840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9561" y="7277100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94773" y="24547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05100" y="542840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/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15,8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79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=0,2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=21.0,2=4,2(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=100.0,2=20(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oxygen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thải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môi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hấp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thụ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4,2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blipFill>
                <a:blip r:embed="rId12"/>
                <a:stretch>
                  <a:fillRect l="-1796" r="-1738" b="-3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5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43451" y="1837388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0307" y="6903852"/>
            <a:ext cx="1875646" cy="325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549870" y="2284505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/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tr.58)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48 m.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blipFill>
                <a:blip r:embed="rId12"/>
                <a:stretch>
                  <a:fillRect l="-1449" r="-2383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0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7537" y="1219354"/>
            <a:ext cx="2579260" cy="1486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7303" y="100856"/>
            <a:ext cx="1344717" cy="17609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50342" y="7102958"/>
            <a:ext cx="2933700" cy="34343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9476" y="5360212"/>
            <a:ext cx="2519474" cy="1378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/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48</m:t>
                    </m:r>
                    <m:r>
                      <m:rPr>
                        <m:nor/>
                      </m:rPr>
                      <a: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2.(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36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=48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=24</m:t>
                    </m:r>
                  </m:oMath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36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=3.3=9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</m:d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=5.3=15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=9.15=135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blipFill>
                <a:blip r:embed="rId10"/>
                <a:stretch>
                  <a:fillRect l="-1325" r="-1282" b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15313CA-606D-E72B-B838-88ED7CDA5109}"/>
              </a:ext>
            </a:extLst>
          </p:cNvPr>
          <p:cNvSpPr txBox="1"/>
          <p:nvPr/>
        </p:nvSpPr>
        <p:spPr>
          <a:xfrm>
            <a:off x="7353300" y="511468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903" y="1426384"/>
            <a:ext cx="15712194" cy="7434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2012" y="632784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6464382" y="5889562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8970" y="83374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/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6 (SGK – tr.58)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ủng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5; 6; 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blipFill>
                <a:blip r:embed="rId10"/>
                <a:stretch>
                  <a:fillRect l="-1665" r="-1619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487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2687814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7600" y="7638936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/>
              <p:nvPr/>
            </p:nvSpPr>
            <p:spPr>
              <a:xfrm>
                <a:off x="2209800" y="2781300"/>
                <a:ext cx="14173200" cy="5565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5;6;8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781300"/>
                <a:ext cx="14173200" cy="5565754"/>
              </a:xfrm>
              <a:prstGeom prst="rect">
                <a:avLst/>
              </a:prstGeom>
              <a:blipFill>
                <a:blip r:embed="rId8"/>
                <a:stretch>
                  <a:fillRect l="-1333" r="-1290" b="-3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39FD037-E384-146B-3A1A-5D91C02FDEA0}"/>
              </a:ext>
            </a:extLst>
          </p:cNvPr>
          <p:cNvSpPr txBox="1"/>
          <p:nvPr/>
        </p:nvSpPr>
        <p:spPr>
          <a:xfrm>
            <a:off x="8382000" y="1244175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31556" cy="2014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75304C-6F1A-B8E8-5D5C-C1881EE18547}"/>
              </a:ext>
            </a:extLst>
          </p:cNvPr>
          <p:cNvSpPr txBox="1"/>
          <p:nvPr/>
        </p:nvSpPr>
        <p:spPr>
          <a:xfrm>
            <a:off x="4191000" y="1187914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680A5A1-F793-63C5-D337-92FBEE95C066}"/>
              </a:ext>
            </a:extLst>
          </p:cNvPr>
          <p:cNvGrpSpPr/>
          <p:nvPr/>
        </p:nvGrpSpPr>
        <p:grpSpPr>
          <a:xfrm>
            <a:off x="6232759" y="3472832"/>
            <a:ext cx="6211654" cy="923330"/>
            <a:chOff x="6232759" y="3472832"/>
            <a:chExt cx="6211654" cy="923330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E4C374ED-22F6-3163-B034-ED8A23196325}"/>
                </a:ext>
              </a:extLst>
            </p:cNvPr>
            <p:cNvSpPr txBox="1"/>
            <p:nvPr/>
          </p:nvSpPr>
          <p:spPr>
            <a:xfrm>
              <a:off x="7643813" y="3472832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niệm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5D2C094-FE9C-26FE-D914-0BAA193EECDE}"/>
                </a:ext>
              </a:extLst>
            </p:cNvPr>
            <p:cNvSpPr txBox="1"/>
            <p:nvPr/>
          </p:nvSpPr>
          <p:spPr>
            <a:xfrm>
              <a:off x="6232759" y="3472832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4642419-EA06-FDC1-E5ED-3584C4125605}"/>
              </a:ext>
            </a:extLst>
          </p:cNvPr>
          <p:cNvGrpSpPr/>
          <p:nvPr/>
        </p:nvGrpSpPr>
        <p:grpSpPr>
          <a:xfrm>
            <a:off x="6232759" y="5417828"/>
            <a:ext cx="6225941" cy="928092"/>
            <a:chOff x="6232759" y="5417828"/>
            <a:chExt cx="6225941" cy="928092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DA73BAD-FC7F-8965-93B0-4CA8FD5E637F}"/>
                </a:ext>
              </a:extLst>
            </p:cNvPr>
            <p:cNvSpPr txBox="1"/>
            <p:nvPr/>
          </p:nvSpPr>
          <p:spPr>
            <a:xfrm>
              <a:off x="7658100" y="5417828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8DD022A5-9CCE-CFCA-7C69-D91FA97B6BE9}"/>
                </a:ext>
              </a:extLst>
            </p:cNvPr>
            <p:cNvSpPr txBox="1"/>
            <p:nvPr/>
          </p:nvSpPr>
          <p:spPr>
            <a:xfrm>
              <a:off x="6232759" y="542259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CB8AF5C-6A93-9604-0638-97B1C4AD09E9}"/>
              </a:ext>
            </a:extLst>
          </p:cNvPr>
          <p:cNvGrpSpPr/>
          <p:nvPr/>
        </p:nvGrpSpPr>
        <p:grpSpPr>
          <a:xfrm>
            <a:off x="6232758" y="7429500"/>
            <a:ext cx="6187842" cy="923330"/>
            <a:chOff x="6232758" y="7429500"/>
            <a:chExt cx="6187842" cy="923330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82437809-4D7A-9211-F0E6-2813085F44A5}"/>
                </a:ext>
              </a:extLst>
            </p:cNvPr>
            <p:cNvSpPr txBox="1"/>
            <p:nvPr/>
          </p:nvSpPr>
          <p:spPr>
            <a:xfrm>
              <a:off x="7620000" y="7429500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5EB0F8C-5E15-7697-7ABB-C55CA5B28A11}"/>
                </a:ext>
              </a:extLst>
            </p:cNvPr>
            <p:cNvSpPr txBox="1"/>
            <p:nvPr/>
          </p:nvSpPr>
          <p:spPr>
            <a:xfrm>
              <a:off x="6232758" y="742950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7810500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11400" y="166449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7200" y="166449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243389" y="4421508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/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=5.8=40;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=6.8=48;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=8.8=64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40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48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64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blipFill>
                <a:blip r:embed="rId12"/>
                <a:stretch>
                  <a:fillRect l="-1656" r="-1603" b="-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4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4" y="773430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05000" y="8698264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3031" y="8472052"/>
            <a:ext cx="2952383" cy="3241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47683" y="-109508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80303" y="60545"/>
            <a:ext cx="2340463" cy="22468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18E2226-82E7-BDDB-A236-8F2D41004E4D}"/>
              </a:ext>
            </a:extLst>
          </p:cNvPr>
          <p:cNvSpPr txBox="1"/>
          <p:nvPr/>
        </p:nvSpPr>
        <p:spPr>
          <a:xfrm>
            <a:off x="2519641" y="1891115"/>
            <a:ext cx="13099495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7 (SGK – tr.58)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Nam,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5; 4; 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13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011778"/>
            <a:ext cx="3986847" cy="4068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467538" y="135465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25892" y="37312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754881" y="44123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/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=36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5; 4; 3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blipFill>
                <a:blip r:embed="rId14"/>
                <a:stretch>
                  <a:fillRect l="-1874" r="-1822"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B08D312-475C-BBA4-BA0A-CDD07F4BFD85}"/>
              </a:ext>
            </a:extLst>
          </p:cNvPr>
          <p:cNvSpPr txBox="1"/>
          <p:nvPr/>
        </p:nvSpPr>
        <p:spPr>
          <a:xfrm>
            <a:off x="7554450" y="182026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70019" y="1286309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4213419" y="6252740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" y="233165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/>
              <p:nvPr/>
            </p:nvSpPr>
            <p:spPr>
              <a:xfrm>
                <a:off x="3466966" y="2740110"/>
                <a:ext cx="11354067" cy="5883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dẫy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5+4+3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15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12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; 9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966" y="2740110"/>
                <a:ext cx="11354067" cy="5883470"/>
              </a:xfrm>
              <a:prstGeom prst="rect">
                <a:avLst/>
              </a:prstGeom>
              <a:blipFill>
                <a:blip r:embed="rId12"/>
                <a:stretch>
                  <a:fillRect l="-1933" r="-1880" b="-3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C93217D-8156-CD68-E983-27F073EBEF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361217"/>
              </p:ext>
            </p:extLst>
          </p:nvPr>
        </p:nvGraphicFramePr>
        <p:xfrm>
          <a:off x="5346433" y="6065215"/>
          <a:ext cx="7594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594560" imgH="533160" progId="Equation.DSMT4">
                  <p:embed/>
                </p:oleObj>
              </mc:Choice>
              <mc:Fallback>
                <p:oleObj name="Equation" r:id="rId13" imgW="75945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46433" y="6065215"/>
                        <a:ext cx="75946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04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06600" y="-885980"/>
            <a:ext cx="4080322" cy="276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05526" y="7886700"/>
            <a:ext cx="6126972" cy="4155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509599" cy="278617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8A3480-9650-24BB-6673-9961CE6D13A0}"/>
              </a:ext>
            </a:extLst>
          </p:cNvPr>
          <p:cNvSpPr txBox="1"/>
          <p:nvPr/>
        </p:nvSpPr>
        <p:spPr>
          <a:xfrm>
            <a:off x="3505200" y="773224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E26373-FA00-30E1-CC4C-85A4C6D6FAC3}"/>
              </a:ext>
            </a:extLst>
          </p:cNvPr>
          <p:cNvSpPr txBox="1"/>
          <p:nvPr/>
        </p:nvSpPr>
        <p:spPr>
          <a:xfrm>
            <a:off x="1325761" y="5799148"/>
            <a:ext cx="43588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B33A5C9-6ABA-7DAB-C4B3-BC9C97A32798}"/>
              </a:ext>
            </a:extLst>
          </p:cNvPr>
          <p:cNvSpPr txBox="1"/>
          <p:nvPr/>
        </p:nvSpPr>
        <p:spPr>
          <a:xfrm>
            <a:off x="6812161" y="5799147"/>
            <a:ext cx="46636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908A1D-EE58-29BB-D413-0FE285A86944}"/>
              </a:ext>
            </a:extLst>
          </p:cNvPr>
          <p:cNvSpPr txBox="1"/>
          <p:nvPr/>
        </p:nvSpPr>
        <p:spPr>
          <a:xfrm>
            <a:off x="12603361" y="5676900"/>
            <a:ext cx="435887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7. Đại lượng  tỉ lệ thuận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Dolphin outline">
            <a:extLst>
              <a:ext uri="{FF2B5EF4-FFF2-40B4-BE49-F238E27FC236}">
                <a16:creationId xmlns:a16="http://schemas.microsoft.com/office/drawing/2014/main" id="{AAB9A1AD-C2F1-A377-6CFA-0478055A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5600" y="3885314"/>
            <a:ext cx="1824923" cy="1824923"/>
          </a:xfrm>
          <a:prstGeom prst="rect">
            <a:avLst/>
          </a:prstGeom>
        </p:spPr>
      </p:pic>
      <p:pic>
        <p:nvPicPr>
          <p:cNvPr id="19" name="Đồ họa 18" descr="Dolphin outline">
            <a:extLst>
              <a:ext uri="{FF2B5EF4-FFF2-40B4-BE49-F238E27FC236}">
                <a16:creationId xmlns:a16="http://schemas.microsoft.com/office/drawing/2014/main" id="{6B86C851-6A34-1E58-FE74-F6DCFB92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4876" y="3885313"/>
            <a:ext cx="1824923" cy="1824923"/>
          </a:xfrm>
          <a:prstGeom prst="rect">
            <a:avLst/>
          </a:prstGeom>
        </p:spPr>
      </p:pic>
      <p:pic>
        <p:nvPicPr>
          <p:cNvPr id="20" name="Đồ họa 19" descr="Dolphin outline">
            <a:extLst>
              <a:ext uri="{FF2B5EF4-FFF2-40B4-BE49-F238E27FC236}">
                <a16:creationId xmlns:a16="http://schemas.microsoft.com/office/drawing/2014/main" id="{56F36EC9-EB35-948E-97E5-AD0ADF843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07730" y="3974224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1944" y="1709493"/>
            <a:ext cx="12864111" cy="6868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6421" y="64722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A7A6B6C-A3A2-0651-5C91-74F6E929FD30}"/>
              </a:ext>
            </a:extLst>
          </p:cNvPr>
          <p:cNvSpPr txBox="1"/>
          <p:nvPr/>
        </p:nvSpPr>
        <p:spPr>
          <a:xfrm>
            <a:off x="3600367" y="2616134"/>
            <a:ext cx="11087263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THEO!</a:t>
            </a:r>
          </a:p>
        </p:txBody>
      </p:sp>
    </p:spTree>
    <p:extLst>
      <p:ext uri="{BB962C8B-B14F-4D97-AF65-F5344CB8AC3E}">
        <p14:creationId xmlns:p14="http://schemas.microsoft.com/office/powerpoint/2010/main" val="33923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637109" y="-1806327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8891" y="6784308"/>
            <a:ext cx="2809786" cy="3084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74530" y="-581419"/>
            <a:ext cx="5133774" cy="6009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38917">
            <a:off x="2174999" y="3232192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EA23006-238F-C0E2-CA62-579DC57E84A2}"/>
              </a:ext>
            </a:extLst>
          </p:cNvPr>
          <p:cNvSpPr txBox="1"/>
          <p:nvPr/>
        </p:nvSpPr>
        <p:spPr>
          <a:xfrm>
            <a:off x="1346669" y="857152"/>
            <a:ext cx="4335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KHÁI NIỆM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8B5B9E02-1287-8842-5DB8-DFC2E3F6695C}"/>
              </a:ext>
            </a:extLst>
          </p:cNvPr>
          <p:cNvSpPr/>
          <p:nvPr/>
        </p:nvSpPr>
        <p:spPr>
          <a:xfrm>
            <a:off x="1346669" y="2201561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/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blipFill>
                <a:blip r:embed="rId14"/>
                <a:stretch>
                  <a:fillRect l="-1790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/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12=6.8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15)=12.(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4.(−15)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blipFill>
                <a:blip r:embed="rId15"/>
                <a:stretch>
                  <a:fillRect l="-2428" b="-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8E3873-6D3A-8D9F-7558-60B3FAF7D085}"/>
              </a:ext>
            </a:extLst>
          </p:cNvPr>
          <p:cNvSpPr txBox="1"/>
          <p:nvPr/>
        </p:nvSpPr>
        <p:spPr>
          <a:xfrm>
            <a:off x="6922609" y="3550005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/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blipFill>
                <a:blip r:embed="rId16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6">
            <a:extLst>
              <a:ext uri="{FF2B5EF4-FFF2-40B4-BE49-F238E27FC236}">
                <a16:creationId xmlns:a16="http://schemas.microsoft.com/office/drawing/2014/main" id="{1A695B00-46B5-E698-3178-6678BEF1E50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468408">
            <a:off x="16078548" y="7285154"/>
            <a:ext cx="1362751" cy="150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3246" y="1509236"/>
            <a:ext cx="10741509" cy="72685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54282" y="457642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00D16A-054F-CC51-AF94-2D0188A92D5B}"/>
              </a:ext>
            </a:extLst>
          </p:cNvPr>
          <p:cNvSpPr txBox="1"/>
          <p:nvPr/>
        </p:nvSpPr>
        <p:spPr>
          <a:xfrm>
            <a:off x="4533208" y="2716822"/>
            <a:ext cx="9273583" cy="4198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8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luận: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tỉ số bằng nhau và được viết nối với nhau bởi các dấu đẳng thức tạo thành dãy tỉ số bằng nhau.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80512" y="6519078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2856" y="11430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/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b="1" u="sng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ý: </a:t>
                </a:r>
                <a:endPara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blipFill>
                <a:blip r:embed="rId12"/>
                <a:stretch>
                  <a:fillRect l="-1871" r="-1819" b="-2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499" y="7488856"/>
            <a:ext cx="2742859" cy="279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609272" y="-24581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430320" y="292214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278351" y="144051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7F02319F-48A8-06A5-12F7-C3707B22D167}"/>
              </a:ext>
            </a:extLst>
          </p:cNvPr>
          <p:cNvSpPr/>
          <p:nvPr/>
        </p:nvSpPr>
        <p:spPr>
          <a:xfrm>
            <a:off x="3043804" y="2084040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/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blipFill>
                <a:blip r:embed="rId14"/>
                <a:stretch>
                  <a:fillRect l="-2526" r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E392A00-BEA3-5D2F-B9A8-FEF8D16D9600}"/>
              </a:ext>
            </a:extLst>
          </p:cNvPr>
          <p:cNvSpPr txBox="1"/>
          <p:nvPr/>
        </p:nvSpPr>
        <p:spPr>
          <a:xfrm>
            <a:off x="7620000" y="424340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/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đôi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blipFill>
                <a:blip r:embed="rId15"/>
                <a:stretch>
                  <a:fillRect l="-1603" r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4148" y="716162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98037" y="5114925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52013" y="163830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513079" y="5062015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24139" y="-26370"/>
            <a:ext cx="3426782" cy="3546476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24159ED9-E788-C887-16E7-82592D1887DC}"/>
              </a:ext>
            </a:extLst>
          </p:cNvPr>
          <p:cNvSpPr/>
          <p:nvPr/>
        </p:nvSpPr>
        <p:spPr>
          <a:xfrm>
            <a:off x="2098648" y="72390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/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−36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blipFill>
                <a:blip r:embed="rId12"/>
                <a:stretch>
                  <a:fillRect l="-2456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6E8F8E-5110-49C5-A5A0-78CD69638B40}"/>
              </a:ext>
            </a:extLst>
          </p:cNvPr>
          <p:cNvSpPr txBox="1"/>
          <p:nvPr/>
        </p:nvSpPr>
        <p:spPr>
          <a:xfrm>
            <a:off x="8267699" y="3520106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/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8:8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32:8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blipFill>
                <a:blip r:embed="rId13"/>
                <a:stretch>
                  <a:fillRect l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2997</Words>
  <Application>Microsoft Office PowerPoint</Application>
  <PresentationFormat>Custom</PresentationFormat>
  <Paragraphs>209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Cambria Math</vt:lpstr>
      <vt:lpstr>Arial</vt:lpstr>
      <vt:lpstr>Symbol</vt:lpstr>
      <vt:lpstr>Calibri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Website@VnTeach.Com</dc:creator>
  <cp:keywords>Website@VnTeach.Com</cp:keywords>
  <cp:lastModifiedBy>Thuong Thu</cp:lastModifiedBy>
  <cp:revision>2</cp:revision>
  <dcterms:created xsi:type="dcterms:W3CDTF">2006-08-16T00:00:00Z</dcterms:created>
  <dcterms:modified xsi:type="dcterms:W3CDTF">2022-12-01T01:36:24Z</dcterms:modified>
  <dc:identifier>DAFN8v5n_4A</dc:identifier>
  <cp:contentStatus/>
</cp:coreProperties>
</file>