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Signika" panose="02010003020600000004" pitchFamily="2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04" y="64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1265</Words>
  <Application>Microsoft Office PowerPoint</Application>
  <PresentationFormat>On-screen Show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Courier New</vt:lpstr>
      <vt:lpstr>Calibri</vt:lpstr>
      <vt:lpstr>Wingdings</vt:lpstr>
      <vt:lpstr>Cambria Math</vt:lpstr>
      <vt:lpstr>Open Sans</vt:lpstr>
      <vt:lpstr>Signika</vt:lpstr>
      <vt:lpstr>Arial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Thuong Thu</cp:lastModifiedBy>
  <cp:revision>6</cp:revision>
  <dcterms:modified xsi:type="dcterms:W3CDTF">2022-11-08T03:23:49Z</dcterms:modified>
</cp:coreProperties>
</file>