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ương Nguyễn Thị Thu" userId="b3576427-d87b-41fb-9189-7e0f9d4667cb" providerId="ADAL" clId="{068170CF-C743-4301-AF8B-A50EC3312FB6}"/>
    <pc:docChg chg="modSld">
      <pc:chgData name="Thương Nguyễn Thị Thu" userId="b3576427-d87b-41fb-9189-7e0f9d4667cb" providerId="ADAL" clId="{068170CF-C743-4301-AF8B-A50EC3312FB6}" dt="2022-10-13T01:36:38.435" v="2" actId="20577"/>
      <pc:docMkLst>
        <pc:docMk/>
      </pc:docMkLst>
      <pc:sldChg chg="modSp">
        <pc:chgData name="Thương Nguyễn Thị Thu" userId="b3576427-d87b-41fb-9189-7e0f9d4667cb" providerId="ADAL" clId="{068170CF-C743-4301-AF8B-A50EC3312FB6}" dt="2022-10-13T01:36:23.012" v="1" actId="20577"/>
        <pc:sldMkLst>
          <pc:docMk/>
          <pc:sldMk cId="0" sldId="271"/>
        </pc:sldMkLst>
        <pc:spChg chg="mod">
          <ac:chgData name="Thương Nguyễn Thị Thu" userId="b3576427-d87b-41fb-9189-7e0f9d4667cb" providerId="ADAL" clId="{068170CF-C743-4301-AF8B-A50EC3312FB6}" dt="2022-10-13T01:36:23.012" v="1" actId="20577"/>
          <ac:spMkLst>
            <pc:docMk/>
            <pc:sldMk cId="0" sldId="271"/>
            <ac:spMk id="34" creationId="{05C137DE-D5B7-8770-E616-A81D9839F938}"/>
          </ac:spMkLst>
        </pc:spChg>
      </pc:sldChg>
      <pc:sldChg chg="modSp">
        <pc:chgData name="Thương Nguyễn Thị Thu" userId="b3576427-d87b-41fb-9189-7e0f9d4667cb" providerId="ADAL" clId="{068170CF-C743-4301-AF8B-A50EC3312FB6}" dt="2022-10-13T01:36:38.435" v="2" actId="20577"/>
        <pc:sldMkLst>
          <pc:docMk/>
          <pc:sldMk cId="3722546848" sldId="286"/>
        </pc:sldMkLst>
        <pc:spChg chg="mod">
          <ac:chgData name="Thương Nguyễn Thị Thu" userId="b3576427-d87b-41fb-9189-7e0f9d4667cb" providerId="ADAL" clId="{068170CF-C743-4301-AF8B-A50EC3312FB6}" dt="2022-10-13T01:36:38.435" v="2" actId="20577"/>
          <ac:spMkLst>
            <pc:docMk/>
            <pc:sldMk cId="3722546848" sldId="286"/>
            <ac:spMk id="19" creationId="{070DB2AD-902E-12F9-8A2D-302F920A8D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1613</Words>
  <Application>Microsoft Office PowerPoint</Application>
  <PresentationFormat>On-screen Show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Cambria Math</vt:lpstr>
      <vt:lpstr>Nunito</vt:lpstr>
      <vt:lpstr>Gloria Hallelujah</vt:lpstr>
      <vt:lpstr>Calibri</vt:lpstr>
      <vt:lpstr>Arial</vt:lpstr>
      <vt:lpstr>Times New Roman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Thuong Thu</cp:lastModifiedBy>
  <cp:revision>6</cp:revision>
  <dcterms:modified xsi:type="dcterms:W3CDTF">2022-10-13T01:57:15Z</dcterms:modified>
</cp:coreProperties>
</file>