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</p:sldMasterIdLst>
  <p:notesMasterIdLst>
    <p:notesMasterId r:id="rId33"/>
  </p:notesMasterIdLst>
  <p:sldIdLst>
    <p:sldId id="291" r:id="rId2"/>
    <p:sldId id="256" r:id="rId3"/>
    <p:sldId id="281" r:id="rId4"/>
    <p:sldId id="258" r:id="rId5"/>
    <p:sldId id="259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62" r:id="rId23"/>
    <p:sldId id="278" r:id="rId24"/>
    <p:sldId id="280" r:id="rId25"/>
    <p:sldId id="283" r:id="rId26"/>
    <p:sldId id="285" r:id="rId27"/>
    <p:sldId id="286" r:id="rId28"/>
    <p:sldId id="287" r:id="rId29"/>
    <p:sldId id="288" r:id="rId30"/>
    <p:sldId id="289" r:id="rId31"/>
    <p:sldId id="29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95" autoAdjust="0"/>
    <p:restoredTop sz="95332" autoAdjust="0"/>
  </p:normalViewPr>
  <p:slideViewPr>
    <p:cSldViewPr snapToGrid="0">
      <p:cViewPr varScale="1">
        <p:scale>
          <a:sx n="70" d="100"/>
          <a:sy n="70" d="100"/>
        </p:scale>
        <p:origin x="-71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28B9A-F7C9-44AA-A3EF-442CCEBC9016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5BD35-0782-4256-8424-C3F8F0A42F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3381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5BD35-0782-4256-8424-C3F8F0A42F5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7478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7CAD-1099-4FF6-85E3-D584AC6D410E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2E6E4-BFBF-4ED6-8F3B-31B84F33BD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3280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7CAD-1099-4FF6-85E3-D584AC6D410E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2E6E4-BFBF-4ED6-8F3B-31B84F33BD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3916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7CAD-1099-4FF6-85E3-D584AC6D410E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2E6E4-BFBF-4ED6-8F3B-31B84F33BD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955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7CAD-1099-4FF6-85E3-D584AC6D410E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2E6E4-BFBF-4ED6-8F3B-31B84F33BD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047617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7CAD-1099-4FF6-85E3-D584AC6D410E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2E6E4-BFBF-4ED6-8F3B-31B84F33BD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736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7CAD-1099-4FF6-85E3-D584AC6D410E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2E6E4-BFBF-4ED6-8F3B-31B84F33BD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9563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7CAD-1099-4FF6-85E3-D584AC6D410E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2E6E4-BFBF-4ED6-8F3B-31B84F33BD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5322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7CAD-1099-4FF6-85E3-D584AC6D410E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2E6E4-BFBF-4ED6-8F3B-31B84F33BD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4277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7CAD-1099-4FF6-85E3-D584AC6D410E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2E6E4-BFBF-4ED6-8F3B-31B84F33BD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6823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7CAD-1099-4FF6-85E3-D584AC6D410E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2E6E4-BFBF-4ED6-8F3B-31B84F33BD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389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7CAD-1099-4FF6-85E3-D584AC6D410E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2E6E4-BFBF-4ED6-8F3B-31B84F33BD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6931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7CAD-1099-4FF6-85E3-D584AC6D410E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2E6E4-BFBF-4ED6-8F3B-31B84F33BD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2694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7CAD-1099-4FF6-85E3-D584AC6D410E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2E6E4-BFBF-4ED6-8F3B-31B84F33BD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2981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7CAD-1099-4FF6-85E3-D584AC6D410E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2E6E4-BFBF-4ED6-8F3B-31B84F33BD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3478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7CAD-1099-4FF6-85E3-D584AC6D410E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2E6E4-BFBF-4ED6-8F3B-31B84F33BD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0864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7CAD-1099-4FF6-85E3-D584AC6D410E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2E6E4-BFBF-4ED6-8F3B-31B84F33BD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6353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7CAD-1099-4FF6-85E3-D584AC6D410E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2E6E4-BFBF-4ED6-8F3B-31B84F33BD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6201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5A77CAD-1099-4FF6-85E3-D584AC6D410E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4A2E6E4-BFBF-4ED6-8F3B-31B84F33BD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5132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  <p:sldLayoutId id="2147483914" r:id="rId13"/>
    <p:sldLayoutId id="2147483915" r:id="rId14"/>
    <p:sldLayoutId id="2147483916" r:id="rId15"/>
    <p:sldLayoutId id="2147483917" r:id="rId16"/>
    <p:sldLayoutId id="2147483918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slide" Target="slide7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44.png"/><Relationship Id="rId3" Type="http://schemas.openxmlformats.org/officeDocument/2006/relationships/audio" Target="../media/audio1.wav"/><Relationship Id="rId12" Type="http://schemas.microsoft.com/office/2007/relationships/media" Target="../media/media1.MP3"/><Relationship Id="rId17" Type="http://schemas.microsoft.com/office/2007/relationships/hdphoto" Target="../media/hdphoto4.wdp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6.png"/><Relationship Id="rId1" Type="http://schemas.openxmlformats.org/officeDocument/2006/relationships/video" Target="NULL" TargetMode="External"/><Relationship Id="rId6" Type="http://schemas.openxmlformats.org/officeDocument/2006/relationships/image" Target="../media/image42.png"/><Relationship Id="rId11" Type="http://schemas.microsoft.com/office/2007/relationships/hdphoto" Target="../media/hdphoto2.wdp"/><Relationship Id="rId5" Type="http://schemas.openxmlformats.org/officeDocument/2006/relationships/image" Target="../media/image41.jpeg"/><Relationship Id="rId15" Type="http://schemas.microsoft.com/office/2007/relationships/hdphoto" Target="../media/hdphoto3.wdp"/><Relationship Id="rId10" Type="http://schemas.openxmlformats.org/officeDocument/2006/relationships/image" Target="../media/image43.png"/><Relationship Id="rId4" Type="http://schemas.openxmlformats.org/officeDocument/2006/relationships/audio" Target="../media/audio2.wav"/><Relationship Id="rId9" Type="http://schemas.openxmlformats.org/officeDocument/2006/relationships/slide" Target="slide26.xml"/><Relationship Id="rId1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8.xml"/><Relationship Id="rId7" Type="http://schemas.openxmlformats.org/officeDocument/2006/relationships/slide" Target="slide1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17.xml"/><Relationship Id="rId4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lh3.googleusercontent.com/-Tk55LJDFflU/WsHNwwaiKSI/AAAAAAAAB6g/jFfcR8uLDVMfXANO8wdQVpwHcT3NMu_AQCHMYCw/h136/5-mau_slide_powerpoint_dep_ctu.vn_(27).gif">
            <a:extLst>
              <a:ext uri="{FF2B5EF4-FFF2-40B4-BE49-F238E27FC236}">
                <a16:creationId xmlns:a16="http://schemas.microsoft.com/office/drawing/2014/main" xmlns="" id="{3505E02C-2CD3-4F74-B3AE-7EDEBF5D8F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993" y="4979963"/>
            <a:ext cx="3032007" cy="187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https://lh3.googleusercontent.com/-hCZmtIGIYWo/WsHN9xcCJ-I/AAAAAAAAB7c/XZXLuzX8LEgcBZyvQvRyNuKebeDk0QYhwCHMYCw/h136/6-mau_slide_powerpoint_dep_ctu.vn_(38).jpg">
            <a:extLst>
              <a:ext uri="{FF2B5EF4-FFF2-40B4-BE49-F238E27FC236}">
                <a16:creationId xmlns:a16="http://schemas.microsoft.com/office/drawing/2014/main" xmlns="" id="{B0CF9666-51B8-4643-866F-6C74CC0079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80" y="1013589"/>
            <a:ext cx="302895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B4F0E1F-7190-4964-87D6-F1F379B7A8E2}"/>
              </a:ext>
            </a:extLst>
          </p:cNvPr>
          <p:cNvSpPr/>
          <p:nvPr/>
        </p:nvSpPr>
        <p:spPr>
          <a:xfrm>
            <a:off x="2655574" y="1336536"/>
            <a:ext cx="727474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7980FBC-76AD-4D87-AAC6-2B7FEBE2460E}"/>
              </a:ext>
            </a:extLst>
          </p:cNvPr>
          <p:cNvSpPr txBox="1"/>
          <p:nvPr/>
        </p:nvSpPr>
        <p:spPr>
          <a:xfrm flipH="1">
            <a:off x="4008706" y="3991771"/>
            <a:ext cx="4174588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viên</a:t>
            </a:r>
            <a:r>
              <a:rPr lang="en-US" sz="2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endParaRPr lang="en-US" sz="28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endParaRPr lang="en-US" sz="28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8698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0"/>
            <a:ext cx="3810000" cy="2804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3204754"/>
            <a:ext cx="4541520" cy="34311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27989" y="3482110"/>
            <a:ext cx="5570937" cy="32092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2291" y="205840"/>
            <a:ext cx="5426636" cy="2906816"/>
          </a:xfrm>
          <a:prstGeom prst="rect">
            <a:avLst/>
          </a:prstGeom>
        </p:spPr>
      </p:pic>
      <p:sp>
        <p:nvSpPr>
          <p:cNvPr id="9" name="Right Arrow 8">
            <a:hlinkClick r:id="rId6" action="ppaction://hlinksldjump"/>
          </p:cNvPr>
          <p:cNvSpPr/>
          <p:nvPr/>
        </p:nvSpPr>
        <p:spPr>
          <a:xfrm>
            <a:off x="11207931" y="6052457"/>
            <a:ext cx="870858" cy="7402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913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626" y="844731"/>
            <a:ext cx="4407625" cy="4963886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5060686" y="2830012"/>
            <a:ext cx="2037806" cy="12366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010253" y="1960517"/>
            <a:ext cx="3831771" cy="273231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4624251" y="0"/>
            <a:ext cx="3710124" cy="2207491"/>
          </a:xfrm>
          <a:prstGeom prst="cloudCallout">
            <a:avLst>
              <a:gd name="adj1" fmla="val -52154"/>
              <a:gd name="adj2" fmla="val 759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236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247" y="330926"/>
            <a:ext cx="4777891" cy="60176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43865" y="330926"/>
            <a:ext cx="3249113" cy="26038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43865" y="3065418"/>
            <a:ext cx="3249113" cy="32657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20706" y="365760"/>
            <a:ext cx="2766196" cy="25341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20706" y="3065418"/>
            <a:ext cx="2766197" cy="3265714"/>
          </a:xfrm>
          <a:prstGeom prst="rect">
            <a:avLst/>
          </a:prstGeom>
        </p:spPr>
      </p:pic>
      <p:sp>
        <p:nvSpPr>
          <p:cNvPr id="10" name="Right Arrow 9">
            <a:hlinkClick r:id="rId7" action="ppaction://hlinksldjump"/>
          </p:cNvPr>
          <p:cNvSpPr/>
          <p:nvPr/>
        </p:nvSpPr>
        <p:spPr>
          <a:xfrm>
            <a:off x="11268891" y="6418218"/>
            <a:ext cx="574766" cy="3570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968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046" y="687976"/>
            <a:ext cx="4946469" cy="5617029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5225143" y="2579914"/>
            <a:ext cx="2447108" cy="1767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029303" y="2319745"/>
            <a:ext cx="3239589" cy="245228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5153891" y="36945"/>
            <a:ext cx="2780145" cy="2282800"/>
          </a:xfrm>
          <a:prstGeom prst="cloudCallout">
            <a:avLst>
              <a:gd name="adj1" fmla="val -49404"/>
              <a:gd name="adj2" fmla="val 765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152994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726" y="719273"/>
            <a:ext cx="5007428" cy="55631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39542" y="719273"/>
            <a:ext cx="5181600" cy="5563144"/>
          </a:xfrm>
          <a:prstGeom prst="rect">
            <a:avLst/>
          </a:prstGeom>
        </p:spPr>
      </p:pic>
      <p:sp>
        <p:nvSpPr>
          <p:cNvPr id="6" name="Right Arrow 5">
            <a:hlinkClick r:id="rId4" action="ppaction://hlinksldjump"/>
          </p:cNvPr>
          <p:cNvSpPr/>
          <p:nvPr/>
        </p:nvSpPr>
        <p:spPr>
          <a:xfrm>
            <a:off x="11190514" y="6383382"/>
            <a:ext cx="574765" cy="4746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642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027" y="687978"/>
            <a:ext cx="4280263" cy="5495108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4920344" y="2934789"/>
            <a:ext cx="2743200" cy="17852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959634" y="2063932"/>
            <a:ext cx="3561806" cy="374468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xi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vữa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4645891" y="0"/>
            <a:ext cx="2881745" cy="2373746"/>
          </a:xfrm>
          <a:prstGeom prst="cloudCallout">
            <a:avLst>
              <a:gd name="adj1" fmla="val -52697"/>
              <a:gd name="adj2" fmla="val 605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múc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múc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673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520" y="321400"/>
            <a:ext cx="6860177" cy="6267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62169" y="321400"/>
            <a:ext cx="4037648" cy="32316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62169" y="3666836"/>
            <a:ext cx="4023360" cy="2922014"/>
          </a:xfrm>
          <a:prstGeom prst="rect">
            <a:avLst/>
          </a:prstGeom>
        </p:spPr>
      </p:pic>
      <p:sp>
        <p:nvSpPr>
          <p:cNvPr id="2" name="Right Arrow 1">
            <a:hlinkClick r:id="rId5" action="ppaction://hlinksldjump"/>
          </p:cNvPr>
          <p:cNvSpPr/>
          <p:nvPr/>
        </p:nvSpPr>
        <p:spPr>
          <a:xfrm>
            <a:off x="11286836" y="6400800"/>
            <a:ext cx="729673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003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850" y="1123372"/>
            <a:ext cx="3248314" cy="21740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850" y="3537527"/>
            <a:ext cx="3248314" cy="2521528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174837" y="2516908"/>
            <a:ext cx="2918691" cy="18565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546109" y="1939636"/>
            <a:ext cx="4230255" cy="3454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xi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3953163" y="0"/>
            <a:ext cx="3790661" cy="2276763"/>
          </a:xfrm>
          <a:prstGeom prst="cloudCallout">
            <a:avLst>
              <a:gd name="adj1" fmla="val -49890"/>
              <a:gd name="adj2" fmla="val 915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057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164" y="397162"/>
            <a:ext cx="6262255" cy="60729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1855" y="397162"/>
            <a:ext cx="5116946" cy="6072909"/>
          </a:xfrm>
          <a:prstGeom prst="rect">
            <a:avLst/>
          </a:prstGeom>
        </p:spPr>
      </p:pic>
      <p:sp>
        <p:nvSpPr>
          <p:cNvPr id="9" name="Right Arrow 8">
            <a:hlinkClick r:id="rId4" action="ppaction://hlinksldjump"/>
          </p:cNvPr>
          <p:cNvSpPr/>
          <p:nvPr/>
        </p:nvSpPr>
        <p:spPr>
          <a:xfrm>
            <a:off x="10797309" y="6234545"/>
            <a:ext cx="1043709" cy="6234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660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510" y="1027612"/>
            <a:ext cx="4606834" cy="4484914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5216435" y="2882537"/>
            <a:ext cx="2246812" cy="1454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576458" y="1924594"/>
            <a:ext cx="4302034" cy="345730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vữa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4920345" y="0"/>
            <a:ext cx="3394980" cy="2676525"/>
          </a:xfrm>
          <a:prstGeom prst="cloudCallout">
            <a:avLst>
              <a:gd name="adj1" fmla="val -45729"/>
              <a:gd name="adj2" fmla="val 653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454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9063" y="1584960"/>
            <a:ext cx="8560526" cy="43368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687977"/>
            <a:ext cx="975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(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405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7825" y="998355"/>
            <a:ext cx="4676231" cy="41135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8274" y="998355"/>
            <a:ext cx="5286103" cy="41135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52437" y="5451918"/>
            <a:ext cx="3422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Vữa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1029" y="5547360"/>
            <a:ext cx="3709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rộn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882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44040" y="85725"/>
            <a:ext cx="8334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66130763"/>
              </p:ext>
            </p:extLst>
          </p:nvPr>
        </p:nvGraphicFramePr>
        <p:xfrm>
          <a:off x="323850" y="776363"/>
          <a:ext cx="11734800" cy="6081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7400">
                  <a:extLst>
                    <a:ext uri="{9D8B030D-6E8A-4147-A177-3AD203B41FA5}">
                      <a16:colId xmlns:a16="http://schemas.microsoft.com/office/drawing/2014/main" xmlns="" val="1872370457"/>
                    </a:ext>
                  </a:extLst>
                </a:gridCol>
                <a:gridCol w="5867400">
                  <a:extLst>
                    <a:ext uri="{9D8B030D-6E8A-4147-A177-3AD203B41FA5}">
                      <a16:colId xmlns:a16="http://schemas.microsoft.com/office/drawing/2014/main" xmlns="" val="2708076671"/>
                    </a:ext>
                  </a:extLst>
                </a:gridCol>
              </a:tblGrid>
              <a:tr h="67930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50982223"/>
                  </a:ext>
                </a:extLst>
              </a:tr>
              <a:tr h="90992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Gỗ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sàn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đỡ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thất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99579207"/>
                  </a:ext>
                </a:extLst>
              </a:tr>
              <a:tr h="90992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Gạch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ngói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tường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80585667"/>
                  </a:ext>
                </a:extLst>
              </a:tr>
              <a:tr h="90992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tường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xi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măng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bê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tông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49270566"/>
                  </a:ext>
                </a:extLst>
              </a:tr>
              <a:tr h="67793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Thép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cột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4486779"/>
                  </a:ext>
                </a:extLst>
              </a:tr>
              <a:tr h="90992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Cát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xi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măng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vữa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02650423"/>
                  </a:ext>
                </a:extLst>
              </a:tr>
              <a:tr h="90992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măng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cát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vữa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324037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4185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8274" y="513806"/>
            <a:ext cx="1012806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110" y="1551709"/>
            <a:ext cx="5994400" cy="46828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51783" y="1551709"/>
            <a:ext cx="5181600" cy="467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848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745" y="230909"/>
            <a:ext cx="115731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hãy xác định một số loại vật liệu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 được xây dựng các ngôi nhà trong 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 SGK- trang 14. thời gian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nghiên cứu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cá nhân là 3 phút, hết thời gian học sinh lên trình bày cho các bạn dưới lớp. 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9126" y="2005781"/>
            <a:ext cx="10058400" cy="4999703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0" y="2659574"/>
            <a:ext cx="2674374" cy="1976284"/>
          </a:xfrm>
          <a:prstGeom prst="cloud">
            <a:avLst/>
          </a:prstGeom>
          <a:solidFill>
            <a:srgbClr val="FF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gỗ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ngói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8434289" y="2005781"/>
            <a:ext cx="3480618" cy="2184247"/>
          </a:xfrm>
          <a:prstGeom prst="cloud">
            <a:avLst/>
          </a:prstGeom>
          <a:solidFill>
            <a:srgbClr val="FF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ật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gạch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xi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măng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cát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loud 7"/>
          <p:cNvSpPr/>
          <p:nvPr/>
        </p:nvSpPr>
        <p:spPr>
          <a:xfrm>
            <a:off x="0" y="5063561"/>
            <a:ext cx="2902974" cy="2069691"/>
          </a:xfrm>
          <a:prstGeom prst="cloud">
            <a:avLst/>
          </a:prstGeom>
          <a:solidFill>
            <a:srgbClr val="FF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 liệu chính là 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thép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kính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loud 8"/>
          <p:cNvSpPr/>
          <p:nvPr/>
        </p:nvSpPr>
        <p:spPr>
          <a:xfrm>
            <a:off x="8976852" y="4643207"/>
            <a:ext cx="2674374" cy="1976284"/>
          </a:xfrm>
          <a:prstGeom prst="cloud">
            <a:avLst/>
          </a:prstGeom>
          <a:solidFill>
            <a:srgbClr val="FF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rơm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587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1043709" y="775855"/>
            <a:ext cx="9550400" cy="4285672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8696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ai nguyen thiet ke tro choi\Khi con qua song\river-landscape-clipart-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2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ADMIN\Desktop\453552345 (3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3655" y="-510921"/>
            <a:ext cx="5791196" cy="276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62401" y="859552"/>
            <a:ext cx="53848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 ĐÚNG NHẤT</a:t>
            </a:r>
          </a:p>
        </p:txBody>
      </p:sp>
      <p:pic>
        <p:nvPicPr>
          <p:cNvPr id="12" name="Picture 3" descr="C:\Users\ADMIN\Desktop\Tai nguyen thiet ke tro choi\Bảng gỗ\bat dau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94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75755" y="5610193"/>
            <a:ext cx="2832099" cy="108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Loonboon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2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12338051" y="6151880"/>
            <a:ext cx="812800" cy="731520"/>
          </a:xfrm>
          <a:prstGeom prst="rect">
            <a:avLst/>
          </a:prstGeom>
        </p:spPr>
      </p:pic>
      <p:pic>
        <p:nvPicPr>
          <p:cNvPr id="14" name="Picture 2" descr="Hình ảnh có liên qua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2051" y="2850725"/>
            <a:ext cx="2832104" cy="377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\Desktop\512821722.jpg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backgroundRemoval t="0" b="100000" l="0" r="100000">
                        <a14:foregroundMark x1="41684" y1="5882" x2="42505" y2="12745"/>
                        <a14:foregroundMark x1="55236" y1="3922" x2="55647" y2="12745"/>
                        <a14:foregroundMark x1="45380" y1="1634" x2="45380" y2="12418"/>
                        <a14:foregroundMark x1="35113" y1="92647" x2="36756" y2="95425"/>
                        <a14:foregroundMark x1="65914" y1="92320" x2="62218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9201" y="3274061"/>
            <a:ext cx="3092449" cy="349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3366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15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860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11200" y="2289052"/>
            <a:ext cx="1309081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7985" y="-604905"/>
            <a:ext cx="4818209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24000" y="4038601"/>
            <a:ext cx="6197600" cy="2062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67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26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26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267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426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426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26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267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426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26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26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26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426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26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26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26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267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2781" y="640079"/>
            <a:ext cx="4165600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endParaRPr lang="en-US" sz="3733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9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94019" y="2545080"/>
            <a:ext cx="1309081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7985" y="-604905"/>
            <a:ext cx="4818209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44381" y="4451328"/>
            <a:ext cx="5994400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82781" y="640079"/>
            <a:ext cx="4165600" cy="2390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mái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đỡ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thất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</a:p>
          <a:p>
            <a:pPr algn="ctr"/>
            <a:endParaRPr lang="en-US" sz="3733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238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94019" y="2545080"/>
            <a:ext cx="1309081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7985" y="-604905"/>
            <a:ext cx="4818209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44381" y="4451328"/>
            <a:ext cx="5994400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 </a:t>
            </a:r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82781" y="640079"/>
            <a:ext cx="4165600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vữa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endParaRPr lang="en-US" sz="3733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220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94019" y="2545080"/>
            <a:ext cx="1309081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7985" y="-604905"/>
            <a:ext cx="4818209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44381" y="4451328"/>
            <a:ext cx="5994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sz="37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7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2781" y="640079"/>
            <a:ext cx="41656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endParaRPr lang="en-US" sz="3733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972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724393"/>
            <a:ext cx="9085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động: 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iáo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 cho học sinh xem video nhà ở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ệt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6299200" y="2801257"/>
            <a:ext cx="3701143" cy="255451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667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94019" y="2545080"/>
            <a:ext cx="1309081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7985" y="-604905"/>
            <a:ext cx="4818209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44381" y="4451329"/>
            <a:ext cx="5994400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2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82781" y="640079"/>
            <a:ext cx="4165600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măng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endParaRPr lang="en-US" sz="3733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693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4298" y="1212177"/>
            <a:ext cx="576170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SGK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ở.</a:t>
            </a: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ATLĐ?</a:t>
            </a:r>
          </a:p>
          <a:p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868" y="704719"/>
            <a:ext cx="6504996" cy="553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393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44569" y="5618754"/>
            <a:ext cx="10893824" cy="11259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2640" y="-15873"/>
            <a:ext cx="6059680" cy="53488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04019" y="-44039"/>
            <a:ext cx="6679962" cy="554883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32228" y="4209143"/>
            <a:ext cx="1132114" cy="88537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027040" y="4491093"/>
            <a:ext cx="1219200" cy="8053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0987" y="5704682"/>
            <a:ext cx="1036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Theo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294245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143460" y="1901191"/>
            <a:ext cx="5564777" cy="292423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thọ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4061" y="155889"/>
            <a:ext cx="115773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AutoNum type="romanUcPeriod"/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Explosion 2 6"/>
          <p:cNvSpPr/>
          <p:nvPr/>
        </p:nvSpPr>
        <p:spPr>
          <a:xfrm>
            <a:off x="180975" y="1233107"/>
            <a:ext cx="5629275" cy="592016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22795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9047" y="857840"/>
            <a:ext cx="1101950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00325" y="47133"/>
            <a:ext cx="9032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208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1590261" y="1343770"/>
            <a:ext cx="2146852" cy="124835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1</a:t>
            </a:r>
            <a:endParaRPr lang="en-US" sz="4000" b="1" dirty="0"/>
          </a:p>
        </p:txBody>
      </p:sp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4405023" y="1343769"/>
            <a:ext cx="2146852" cy="1248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4405023" y="3391230"/>
            <a:ext cx="2146852" cy="1248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hlinkClick r:id="rId6" action="ppaction://hlinksldjump"/>
          </p:cNvPr>
          <p:cNvSpPr/>
          <p:nvPr/>
        </p:nvSpPr>
        <p:spPr>
          <a:xfrm>
            <a:off x="7406763" y="1343769"/>
            <a:ext cx="2146852" cy="1248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hlinkClick r:id="rId7" action="ppaction://hlinksldjump"/>
          </p:cNvPr>
          <p:cNvSpPr/>
          <p:nvPr/>
        </p:nvSpPr>
        <p:spPr>
          <a:xfrm>
            <a:off x="1590261" y="3391229"/>
            <a:ext cx="2146852" cy="1248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4</a:t>
            </a:r>
            <a:endParaRPr lang="en-US" sz="4000" dirty="0"/>
          </a:p>
        </p:txBody>
      </p:sp>
      <p:sp>
        <p:nvSpPr>
          <p:cNvPr id="2" name="Rectangle 1">
            <a:hlinkClick r:id="rId8" action="ppaction://hlinksldjump"/>
          </p:cNvPr>
          <p:cNvSpPr/>
          <p:nvPr/>
        </p:nvSpPr>
        <p:spPr>
          <a:xfrm>
            <a:off x="7406763" y="3391230"/>
            <a:ext cx="2146852" cy="1248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xmlns="" val="2133749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450" y="286729"/>
            <a:ext cx="3112439" cy="33503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449" y="3904090"/>
            <a:ext cx="3112439" cy="261598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598255" y="2987536"/>
            <a:ext cx="3069202" cy="2211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ngói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799689" y="2707748"/>
            <a:ext cx="4921857" cy="2584175"/>
          </a:xfrm>
          <a:prstGeom prst="roundRec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lợp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3208629" y="-1"/>
            <a:ext cx="3773196" cy="2894276"/>
          </a:xfrm>
          <a:prstGeom prst="cloudCallout">
            <a:avLst>
              <a:gd name="adj1" fmla="val -48454"/>
              <a:gd name="adj2" fmla="val 87596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A, B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lowchart: Connector 2"/>
          <p:cNvSpPr/>
          <p:nvPr/>
        </p:nvSpPr>
        <p:spPr>
          <a:xfrm>
            <a:off x="171449" y="3038764"/>
            <a:ext cx="629652" cy="59836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8" name="Flowchart: Connector 7"/>
          <p:cNvSpPr/>
          <p:nvPr/>
        </p:nvSpPr>
        <p:spPr>
          <a:xfrm>
            <a:off x="159750" y="5846618"/>
            <a:ext cx="641351" cy="67345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220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 animBg="1"/>
      <p:bldP spid="3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891" y="209006"/>
            <a:ext cx="4807132" cy="3499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891" y="3948151"/>
            <a:ext cx="4145280" cy="27068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4793" y="4055337"/>
            <a:ext cx="5662023" cy="28026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4794" y="184333"/>
            <a:ext cx="5662023" cy="352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263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1260</TotalTime>
  <Words>828</Words>
  <Application>Microsoft Office PowerPoint</Application>
  <PresentationFormat>Custom</PresentationFormat>
  <Paragraphs>93</Paragraphs>
  <Slides>31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Droplet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Admin</cp:lastModifiedBy>
  <cp:revision>179</cp:revision>
  <dcterms:created xsi:type="dcterms:W3CDTF">2021-07-10T09:52:22Z</dcterms:created>
  <dcterms:modified xsi:type="dcterms:W3CDTF">2021-07-27T14:55:01Z</dcterms:modified>
</cp:coreProperties>
</file>