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7" r:id="rId3"/>
    <p:sldId id="260" r:id="rId4"/>
    <p:sldId id="281" r:id="rId5"/>
    <p:sldId id="258" r:id="rId6"/>
    <p:sldId id="261" r:id="rId7"/>
    <p:sldId id="311" r:id="rId8"/>
    <p:sldId id="278" r:id="rId9"/>
    <p:sldId id="263" r:id="rId10"/>
    <p:sldId id="283" r:id="rId11"/>
    <p:sldId id="284" r:id="rId12"/>
    <p:sldId id="285" r:id="rId13"/>
    <p:sldId id="289" r:id="rId14"/>
    <p:sldId id="290" r:id="rId15"/>
    <p:sldId id="286" r:id="rId16"/>
    <p:sldId id="287" r:id="rId17"/>
    <p:sldId id="288" r:id="rId18"/>
    <p:sldId id="293" r:id="rId19"/>
    <p:sldId id="291" r:id="rId20"/>
    <p:sldId id="323" r:id="rId21"/>
    <p:sldId id="313" r:id="rId22"/>
    <p:sldId id="326" r:id="rId23"/>
    <p:sldId id="292" r:id="rId24"/>
    <p:sldId id="327" r:id="rId25"/>
    <p:sldId id="295" r:id="rId26"/>
    <p:sldId id="298" r:id="rId27"/>
    <p:sldId id="296" r:id="rId28"/>
    <p:sldId id="299" r:id="rId29"/>
    <p:sldId id="300" r:id="rId30"/>
    <p:sldId id="301" r:id="rId31"/>
    <p:sldId id="302" r:id="rId32"/>
    <p:sldId id="303" r:id="rId33"/>
    <p:sldId id="304" r:id="rId34"/>
    <p:sldId id="306" r:id="rId35"/>
    <p:sldId id="309" r:id="rId36"/>
    <p:sldId id="307" r:id="rId37"/>
    <p:sldId id="265" r:id="rId38"/>
    <p:sldId id="319" r:id="rId39"/>
    <p:sldId id="322" r:id="rId40"/>
    <p:sldId id="321" r:id="rId41"/>
    <p:sldId id="314" r:id="rId42"/>
    <p:sldId id="315" r:id="rId43"/>
    <p:sldId id="316" r:id="rId44"/>
    <p:sldId id="317" r:id="rId45"/>
    <p:sldId id="318" r:id="rId46"/>
    <p:sldId id="279" r:id="rId47"/>
    <p:sldId id="280" r:id="rId48"/>
    <p:sldId id="324" r:id="rId49"/>
    <p:sldId id="325" r:id="rId50"/>
    <p:sldId id="267" r:id="rId51"/>
    <p:sldId id="26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0000"/>
    <a:srgbClr val="0000FF"/>
    <a:srgbClr val="F81610"/>
    <a:srgbClr val="18F0CC"/>
    <a:srgbClr val="29CE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FA54DE-FD0B-467E-801A-0C35CC87F7DC}" type="doc">
      <dgm:prSet loTypeId="urn:microsoft.com/office/officeart/2005/8/layout/vList3" loCatId="list" qsTypeId="urn:microsoft.com/office/officeart/2005/8/quickstyle/simple1" qsCatId="simple" csTypeId="urn:microsoft.com/office/officeart/2005/8/colors/accent1_2" csCatId="accent1" phldr="1"/>
      <dgm:spPr/>
    </dgm:pt>
    <dgm:pt modelId="{F44F149B-F894-4520-B825-AC8BD234D9F2}">
      <dgm:prSet phldrT="[Text]" custT="1"/>
      <dgm:spPr/>
      <dgm:t>
        <a:bodyPr/>
        <a:lstStyle/>
        <a:p>
          <a:r>
            <a:rPr lang="en-US" sz="3200" dirty="0">
              <a:solidFill>
                <a:schemeClr val="tx1"/>
              </a:solidFill>
            </a:rPr>
            <a:t>1. </a:t>
          </a:r>
          <a:r>
            <a:rPr lang="en-US" sz="3200" dirty="0" err="1">
              <a:solidFill>
                <a:schemeClr val="tx1"/>
              </a:solidFill>
            </a:rPr>
            <a:t>Đặc</a:t>
          </a:r>
          <a:r>
            <a:rPr lang="en-US" sz="3200" dirty="0">
              <a:solidFill>
                <a:schemeClr val="tx1"/>
              </a:solidFill>
            </a:rPr>
            <a:t> </a:t>
          </a:r>
          <a:r>
            <a:rPr lang="en-US" sz="3200" dirty="0" err="1">
              <a:solidFill>
                <a:schemeClr val="tx1"/>
              </a:solidFill>
            </a:rPr>
            <a:t>điểm</a:t>
          </a:r>
          <a:r>
            <a:rPr lang="en-US" sz="3200" dirty="0">
              <a:solidFill>
                <a:schemeClr val="tx1"/>
              </a:solidFill>
            </a:rPr>
            <a:t> </a:t>
          </a:r>
          <a:r>
            <a:rPr lang="en-US" sz="3200" dirty="0" err="1">
              <a:solidFill>
                <a:schemeClr val="tx1"/>
              </a:solidFill>
            </a:rPr>
            <a:t>của</a:t>
          </a:r>
          <a:r>
            <a:rPr lang="en-US" sz="3200" dirty="0">
              <a:solidFill>
                <a:schemeClr val="tx1"/>
              </a:solidFill>
            </a:rPr>
            <a:t> </a:t>
          </a:r>
          <a:r>
            <a:rPr lang="en-US" sz="3200" dirty="0" err="1">
              <a:solidFill>
                <a:schemeClr val="tx1"/>
              </a:solidFill>
            </a:rPr>
            <a:t>nhà</a:t>
          </a:r>
          <a:r>
            <a:rPr lang="en-US" sz="3200" dirty="0">
              <a:solidFill>
                <a:schemeClr val="tx1"/>
              </a:solidFill>
            </a:rPr>
            <a:t> ở </a:t>
          </a:r>
          <a:r>
            <a:rPr lang="en-US" sz="3200" dirty="0" err="1">
              <a:solidFill>
                <a:schemeClr val="tx1"/>
              </a:solidFill>
            </a:rPr>
            <a:t>phụ</a:t>
          </a:r>
          <a:r>
            <a:rPr lang="en-US" sz="3200" dirty="0">
              <a:solidFill>
                <a:schemeClr val="tx1"/>
              </a:solidFill>
            </a:rPr>
            <a:t> </a:t>
          </a:r>
          <a:r>
            <a:rPr lang="en-US" sz="3200" dirty="0" err="1">
              <a:solidFill>
                <a:schemeClr val="tx1"/>
              </a:solidFill>
            </a:rPr>
            <a:t>thuộc</a:t>
          </a:r>
          <a:r>
            <a:rPr lang="en-US" sz="3200" dirty="0">
              <a:solidFill>
                <a:schemeClr val="tx1"/>
              </a:solidFill>
            </a:rPr>
            <a:t> </a:t>
          </a:r>
          <a:r>
            <a:rPr lang="en-US" sz="3200" dirty="0" err="1">
              <a:solidFill>
                <a:schemeClr val="tx1"/>
              </a:solidFill>
            </a:rPr>
            <a:t>vào</a:t>
          </a:r>
          <a:r>
            <a:rPr lang="en-US" sz="3200" dirty="0">
              <a:solidFill>
                <a:schemeClr val="tx1"/>
              </a:solidFill>
            </a:rPr>
            <a:t> </a:t>
          </a:r>
          <a:r>
            <a:rPr lang="en-US" sz="3200" dirty="0" err="1">
              <a:solidFill>
                <a:schemeClr val="tx1"/>
              </a:solidFill>
            </a:rPr>
            <a:t>điều</a:t>
          </a:r>
          <a:r>
            <a:rPr lang="en-US" sz="3200" dirty="0">
              <a:solidFill>
                <a:schemeClr val="tx1"/>
              </a:solidFill>
            </a:rPr>
            <a:t> </a:t>
          </a:r>
          <a:r>
            <a:rPr lang="en-US" sz="3200" dirty="0" err="1">
              <a:solidFill>
                <a:schemeClr val="tx1"/>
              </a:solidFill>
            </a:rPr>
            <a:t>kiện</a:t>
          </a:r>
          <a:r>
            <a:rPr lang="en-US" sz="3200" dirty="0">
              <a:solidFill>
                <a:schemeClr val="tx1"/>
              </a:solidFill>
            </a:rPr>
            <a:t> </a:t>
          </a:r>
          <a:r>
            <a:rPr lang="en-US" sz="3200" dirty="0" err="1">
              <a:solidFill>
                <a:schemeClr val="tx1"/>
              </a:solidFill>
            </a:rPr>
            <a:t>kinh</a:t>
          </a:r>
          <a:r>
            <a:rPr lang="en-US" sz="3200" dirty="0">
              <a:solidFill>
                <a:schemeClr val="tx1"/>
              </a:solidFill>
            </a:rPr>
            <a:t> </a:t>
          </a:r>
          <a:r>
            <a:rPr lang="en-US" sz="3200" dirty="0" err="1">
              <a:solidFill>
                <a:schemeClr val="tx1"/>
              </a:solidFill>
            </a:rPr>
            <a:t>tế</a:t>
          </a:r>
          <a:r>
            <a:rPr lang="en-US" sz="3200" dirty="0">
              <a:solidFill>
                <a:schemeClr val="tx1"/>
              </a:solidFill>
            </a:rPr>
            <a:t>, </a:t>
          </a:r>
          <a:r>
            <a:rPr lang="en-US" sz="3200" dirty="0" err="1">
              <a:solidFill>
                <a:schemeClr val="tx1"/>
              </a:solidFill>
            </a:rPr>
            <a:t>văn</a:t>
          </a:r>
          <a:r>
            <a:rPr lang="en-US" sz="3200" dirty="0">
              <a:solidFill>
                <a:schemeClr val="tx1"/>
              </a:solidFill>
            </a:rPr>
            <a:t> </a:t>
          </a:r>
          <a:r>
            <a:rPr lang="en-US" sz="3200" dirty="0" err="1">
              <a:solidFill>
                <a:schemeClr val="tx1"/>
              </a:solidFill>
            </a:rPr>
            <a:t>hóa</a:t>
          </a:r>
          <a:r>
            <a:rPr lang="en-US" sz="3200" dirty="0">
              <a:solidFill>
                <a:schemeClr val="tx1"/>
              </a:solidFill>
            </a:rPr>
            <a:t>, </a:t>
          </a:r>
          <a:r>
            <a:rPr lang="en-US" sz="3200" dirty="0" err="1">
              <a:solidFill>
                <a:schemeClr val="tx1"/>
              </a:solidFill>
            </a:rPr>
            <a:t>vị</a:t>
          </a:r>
          <a:r>
            <a:rPr lang="en-US" sz="3200" dirty="0">
              <a:solidFill>
                <a:schemeClr val="tx1"/>
              </a:solidFill>
            </a:rPr>
            <a:t> </a:t>
          </a:r>
          <a:r>
            <a:rPr lang="en-US" sz="3200" dirty="0" err="1">
              <a:solidFill>
                <a:schemeClr val="tx1"/>
              </a:solidFill>
            </a:rPr>
            <a:t>trí</a:t>
          </a:r>
          <a:r>
            <a:rPr lang="en-US" sz="3200" dirty="0">
              <a:solidFill>
                <a:schemeClr val="tx1"/>
              </a:solidFill>
            </a:rPr>
            <a:t> </a:t>
          </a:r>
          <a:r>
            <a:rPr lang="en-US" sz="3200" dirty="0" err="1">
              <a:solidFill>
                <a:schemeClr val="tx1"/>
              </a:solidFill>
            </a:rPr>
            <a:t>địa</a:t>
          </a:r>
          <a:r>
            <a:rPr lang="en-US" sz="3200" dirty="0">
              <a:solidFill>
                <a:schemeClr val="tx1"/>
              </a:solidFill>
            </a:rPr>
            <a:t> </a:t>
          </a:r>
          <a:r>
            <a:rPr lang="en-US" sz="3200" dirty="0" err="1">
              <a:solidFill>
                <a:schemeClr val="tx1"/>
              </a:solidFill>
            </a:rPr>
            <a:t>lí</a:t>
          </a:r>
          <a:r>
            <a:rPr lang="en-US" sz="3200" dirty="0">
              <a:solidFill>
                <a:schemeClr val="tx1"/>
              </a:solidFill>
            </a:rPr>
            <a:t>, </a:t>
          </a:r>
          <a:r>
            <a:rPr lang="en-US" sz="3200" dirty="0" err="1">
              <a:solidFill>
                <a:schemeClr val="tx1"/>
              </a:solidFill>
            </a:rPr>
            <a:t>vùng</a:t>
          </a:r>
          <a:r>
            <a:rPr lang="en-US" sz="3200" dirty="0">
              <a:solidFill>
                <a:schemeClr val="tx1"/>
              </a:solidFill>
            </a:rPr>
            <a:t> </a:t>
          </a:r>
          <a:r>
            <a:rPr lang="en-US" sz="3200" dirty="0" err="1">
              <a:solidFill>
                <a:schemeClr val="tx1"/>
              </a:solidFill>
            </a:rPr>
            <a:t>miền</a:t>
          </a:r>
          <a:endParaRPr lang="en-US" sz="3200" dirty="0">
            <a:solidFill>
              <a:schemeClr val="tx1"/>
            </a:solidFill>
          </a:endParaRPr>
        </a:p>
      </dgm:t>
    </dgm:pt>
    <dgm:pt modelId="{48C640C7-C52C-49FC-B5CA-6EED247A6559}" type="parTrans" cxnId="{3817303B-2055-4EBE-9D56-16FBF2E92CD8}">
      <dgm:prSet/>
      <dgm:spPr/>
      <dgm:t>
        <a:bodyPr/>
        <a:lstStyle/>
        <a:p>
          <a:endParaRPr lang="en-US"/>
        </a:p>
      </dgm:t>
    </dgm:pt>
    <dgm:pt modelId="{4B123329-73BA-4EC1-8F44-CF2CA1A9159F}" type="sibTrans" cxnId="{3817303B-2055-4EBE-9D56-16FBF2E92CD8}">
      <dgm:prSet/>
      <dgm:spPr/>
      <dgm:t>
        <a:bodyPr/>
        <a:lstStyle/>
        <a:p>
          <a:endParaRPr lang="en-US"/>
        </a:p>
      </dgm:t>
    </dgm:pt>
    <dgm:pt modelId="{CA3E31F6-636E-4FB5-8B2F-F4155FF01D17}">
      <dgm:prSet phldrT="[Text]" custT="1"/>
      <dgm:spPr/>
      <dgm:t>
        <a:bodyPr/>
        <a:lstStyle/>
        <a:p>
          <a:r>
            <a:rPr lang="en-US" sz="3200" dirty="0">
              <a:solidFill>
                <a:schemeClr val="tx1"/>
              </a:solidFill>
            </a:rPr>
            <a:t>3. </a:t>
          </a:r>
          <a:r>
            <a:rPr lang="en-US" sz="3200" dirty="0" err="1">
              <a:solidFill>
                <a:schemeClr val="tx1"/>
              </a:solidFill>
            </a:rPr>
            <a:t>Nhà</a:t>
          </a:r>
          <a:r>
            <a:rPr lang="en-US" sz="3200" dirty="0">
              <a:solidFill>
                <a:schemeClr val="tx1"/>
              </a:solidFill>
            </a:rPr>
            <a:t> ở </a:t>
          </a:r>
          <a:r>
            <a:rPr lang="en-US" sz="3200" dirty="0" err="1">
              <a:solidFill>
                <a:schemeClr val="tx1"/>
              </a:solidFill>
            </a:rPr>
            <a:t>mặt</a:t>
          </a:r>
          <a:r>
            <a:rPr lang="en-US" sz="3200" dirty="0">
              <a:solidFill>
                <a:schemeClr val="tx1"/>
              </a:solidFill>
            </a:rPr>
            <a:t> </a:t>
          </a:r>
          <a:r>
            <a:rPr lang="en-US" sz="3200" dirty="0" err="1">
              <a:solidFill>
                <a:schemeClr val="tx1"/>
              </a:solidFill>
            </a:rPr>
            <a:t>phố</a:t>
          </a:r>
          <a:r>
            <a:rPr lang="en-US" sz="3200" dirty="0">
              <a:solidFill>
                <a:schemeClr val="tx1"/>
              </a:solidFill>
            </a:rPr>
            <a:t> </a:t>
          </a:r>
          <a:r>
            <a:rPr lang="en-US" sz="3200" dirty="0" err="1">
              <a:solidFill>
                <a:schemeClr val="tx1"/>
              </a:solidFill>
            </a:rPr>
            <a:t>thường</a:t>
          </a:r>
          <a:r>
            <a:rPr lang="en-US" sz="3200" dirty="0">
              <a:solidFill>
                <a:schemeClr val="tx1"/>
              </a:solidFill>
            </a:rPr>
            <a:t> </a:t>
          </a:r>
          <a:r>
            <a:rPr lang="en-US" sz="3200" dirty="0" err="1">
              <a:solidFill>
                <a:schemeClr val="tx1"/>
              </a:solidFill>
            </a:rPr>
            <a:t>được</a:t>
          </a:r>
          <a:r>
            <a:rPr lang="en-US" sz="3200" dirty="0">
              <a:solidFill>
                <a:schemeClr val="tx1"/>
              </a:solidFill>
            </a:rPr>
            <a:t> </a:t>
          </a:r>
          <a:r>
            <a:rPr lang="en-US" sz="3200" dirty="0" err="1">
              <a:solidFill>
                <a:schemeClr val="tx1"/>
              </a:solidFill>
            </a:rPr>
            <a:t>thiết</a:t>
          </a:r>
          <a:r>
            <a:rPr lang="en-US" sz="3200" dirty="0">
              <a:solidFill>
                <a:schemeClr val="tx1"/>
              </a:solidFill>
            </a:rPr>
            <a:t> </a:t>
          </a:r>
          <a:r>
            <a:rPr lang="en-US" sz="3200" dirty="0" err="1">
              <a:solidFill>
                <a:schemeClr val="tx1"/>
              </a:solidFill>
            </a:rPr>
            <a:t>kế</a:t>
          </a:r>
          <a:r>
            <a:rPr lang="en-US" sz="3200" dirty="0">
              <a:solidFill>
                <a:schemeClr val="tx1"/>
              </a:solidFill>
            </a:rPr>
            <a:t> </a:t>
          </a:r>
          <a:r>
            <a:rPr lang="en-US" sz="3200" dirty="0" err="1">
              <a:solidFill>
                <a:schemeClr val="tx1"/>
              </a:solidFill>
            </a:rPr>
            <a:t>cao</a:t>
          </a:r>
          <a:r>
            <a:rPr lang="en-US" sz="3200" dirty="0">
              <a:solidFill>
                <a:schemeClr val="tx1"/>
              </a:solidFill>
            </a:rPr>
            <a:t> </a:t>
          </a:r>
          <a:r>
            <a:rPr lang="en-US" sz="3200" dirty="0" err="1">
              <a:solidFill>
                <a:schemeClr val="tx1"/>
              </a:solidFill>
            </a:rPr>
            <a:t>tầng</a:t>
          </a:r>
          <a:r>
            <a:rPr lang="en-US" sz="3200" dirty="0">
              <a:solidFill>
                <a:schemeClr val="tx1"/>
              </a:solidFill>
            </a:rPr>
            <a:t> </a:t>
          </a:r>
          <a:r>
            <a:rPr lang="en-US" sz="3200" dirty="0" err="1">
              <a:solidFill>
                <a:schemeClr val="tx1"/>
              </a:solidFill>
            </a:rPr>
            <a:t>để</a:t>
          </a:r>
          <a:r>
            <a:rPr lang="en-US" sz="3200" dirty="0">
              <a:solidFill>
                <a:schemeClr val="tx1"/>
              </a:solidFill>
            </a:rPr>
            <a:t> </a:t>
          </a:r>
          <a:r>
            <a:rPr lang="en-US" sz="3200" dirty="0" err="1">
              <a:solidFill>
                <a:schemeClr val="tx1"/>
              </a:solidFill>
            </a:rPr>
            <a:t>tận</a:t>
          </a:r>
          <a:r>
            <a:rPr lang="en-US" sz="3200" dirty="0">
              <a:solidFill>
                <a:schemeClr val="tx1"/>
              </a:solidFill>
            </a:rPr>
            <a:t> </a:t>
          </a:r>
          <a:r>
            <a:rPr lang="en-US" sz="3200" dirty="0" err="1">
              <a:solidFill>
                <a:schemeClr val="tx1"/>
              </a:solidFill>
            </a:rPr>
            <a:t>dụng</a:t>
          </a:r>
          <a:r>
            <a:rPr lang="en-US" sz="3200" dirty="0">
              <a:solidFill>
                <a:schemeClr val="tx1"/>
              </a:solidFill>
            </a:rPr>
            <a:t> </a:t>
          </a:r>
          <a:r>
            <a:rPr lang="en-US" sz="3200" dirty="0" err="1">
              <a:solidFill>
                <a:schemeClr val="tx1"/>
              </a:solidFill>
            </a:rPr>
            <a:t>không</a:t>
          </a:r>
          <a:r>
            <a:rPr lang="en-US" sz="3200" dirty="0">
              <a:solidFill>
                <a:schemeClr val="tx1"/>
              </a:solidFill>
            </a:rPr>
            <a:t> </a:t>
          </a:r>
          <a:r>
            <a:rPr lang="en-US" sz="3200" dirty="0" err="1">
              <a:solidFill>
                <a:schemeClr val="tx1"/>
              </a:solidFill>
            </a:rPr>
            <a:t>gian</a:t>
          </a:r>
          <a:r>
            <a:rPr lang="en-US" sz="3200" dirty="0">
              <a:solidFill>
                <a:schemeClr val="tx1"/>
              </a:solidFill>
            </a:rPr>
            <a:t> </a:t>
          </a:r>
          <a:r>
            <a:rPr lang="en-US" sz="3200" dirty="0" err="1">
              <a:solidFill>
                <a:schemeClr val="tx1"/>
              </a:solidFill>
            </a:rPr>
            <a:t>theo</a:t>
          </a:r>
          <a:r>
            <a:rPr lang="en-US" sz="3200" dirty="0">
              <a:solidFill>
                <a:schemeClr val="tx1"/>
              </a:solidFill>
            </a:rPr>
            <a:t> </a:t>
          </a:r>
          <a:r>
            <a:rPr lang="en-US" sz="3200" dirty="0" err="1">
              <a:solidFill>
                <a:schemeClr val="tx1"/>
              </a:solidFill>
            </a:rPr>
            <a:t>chiều</a:t>
          </a:r>
          <a:r>
            <a:rPr lang="en-US" sz="3200" dirty="0">
              <a:solidFill>
                <a:schemeClr val="tx1"/>
              </a:solidFill>
            </a:rPr>
            <a:t> </a:t>
          </a:r>
          <a:r>
            <a:rPr lang="en-US" sz="3200" dirty="0" err="1">
              <a:solidFill>
                <a:schemeClr val="tx1"/>
              </a:solidFill>
            </a:rPr>
            <a:t>cao</a:t>
          </a:r>
          <a:r>
            <a:rPr lang="en-US" sz="3200" dirty="0">
              <a:solidFill>
                <a:schemeClr val="tx1"/>
              </a:solidFill>
            </a:rPr>
            <a:t> </a:t>
          </a:r>
        </a:p>
      </dgm:t>
    </dgm:pt>
    <dgm:pt modelId="{9908E603-1C1C-45F2-805A-27E765FE75A1}" type="parTrans" cxnId="{BDC67290-7161-4A55-85DF-19AF54C7B0EA}">
      <dgm:prSet/>
      <dgm:spPr/>
      <dgm:t>
        <a:bodyPr/>
        <a:lstStyle/>
        <a:p>
          <a:endParaRPr lang="en-US"/>
        </a:p>
      </dgm:t>
    </dgm:pt>
    <dgm:pt modelId="{CA601422-BB59-4890-8EE0-9C95285F0BB0}" type="sibTrans" cxnId="{BDC67290-7161-4A55-85DF-19AF54C7B0EA}">
      <dgm:prSet/>
      <dgm:spPr/>
      <dgm:t>
        <a:bodyPr/>
        <a:lstStyle/>
        <a:p>
          <a:endParaRPr lang="en-US"/>
        </a:p>
      </dgm:t>
    </dgm:pt>
    <dgm:pt modelId="{50B25EF5-6302-442B-8EE3-57A2F5E583C2}">
      <dgm:prSet phldrT="[Text]" custT="1"/>
      <dgm:spPr/>
      <dgm:t>
        <a:bodyPr/>
        <a:lstStyle/>
        <a:p>
          <a:r>
            <a:rPr lang="en-US" sz="3200" dirty="0">
              <a:solidFill>
                <a:schemeClr val="tx1"/>
              </a:solidFill>
            </a:rPr>
            <a:t>5. </a:t>
          </a:r>
          <a:r>
            <a:rPr lang="en-US" sz="3200" dirty="0" err="1">
              <a:solidFill>
                <a:schemeClr val="tx1"/>
              </a:solidFill>
            </a:rPr>
            <a:t>Nhà</a:t>
          </a:r>
          <a:r>
            <a:rPr lang="en-US" sz="3200" dirty="0">
              <a:solidFill>
                <a:schemeClr val="tx1"/>
              </a:solidFill>
            </a:rPr>
            <a:t> </a:t>
          </a:r>
          <a:r>
            <a:rPr lang="en-US" sz="3200" dirty="0" err="1">
              <a:solidFill>
                <a:schemeClr val="tx1"/>
              </a:solidFill>
            </a:rPr>
            <a:t>sàn</a:t>
          </a:r>
          <a:r>
            <a:rPr lang="en-US" sz="3200" dirty="0">
              <a:solidFill>
                <a:schemeClr val="tx1"/>
              </a:solidFill>
            </a:rPr>
            <a:t> </a:t>
          </a:r>
          <a:r>
            <a:rPr lang="en-US" sz="3200" dirty="0" err="1">
              <a:solidFill>
                <a:schemeClr val="tx1"/>
              </a:solidFill>
            </a:rPr>
            <a:t>của</a:t>
          </a:r>
          <a:r>
            <a:rPr lang="en-US" sz="3200" dirty="0">
              <a:solidFill>
                <a:schemeClr val="tx1"/>
              </a:solidFill>
            </a:rPr>
            <a:t> </a:t>
          </a:r>
          <a:r>
            <a:rPr lang="en-US" sz="3200" dirty="0" err="1">
              <a:solidFill>
                <a:schemeClr val="tx1"/>
              </a:solidFill>
            </a:rPr>
            <a:t>các</a:t>
          </a:r>
          <a:r>
            <a:rPr lang="en-US" sz="3200" dirty="0">
              <a:solidFill>
                <a:schemeClr val="tx1"/>
              </a:solidFill>
            </a:rPr>
            <a:t> </a:t>
          </a:r>
          <a:r>
            <a:rPr lang="en-US" sz="3200" dirty="0" err="1">
              <a:solidFill>
                <a:schemeClr val="tx1"/>
              </a:solidFill>
            </a:rPr>
            <a:t>dân</a:t>
          </a:r>
          <a:r>
            <a:rPr lang="en-US" sz="3200" dirty="0">
              <a:solidFill>
                <a:schemeClr val="tx1"/>
              </a:solidFill>
            </a:rPr>
            <a:t> </a:t>
          </a:r>
          <a:r>
            <a:rPr lang="en-US" sz="3200" dirty="0" err="1">
              <a:solidFill>
                <a:schemeClr val="tx1"/>
              </a:solidFill>
            </a:rPr>
            <a:t>tộc</a:t>
          </a:r>
          <a:r>
            <a:rPr lang="en-US" sz="3200" dirty="0">
              <a:solidFill>
                <a:schemeClr val="tx1"/>
              </a:solidFill>
            </a:rPr>
            <a:t> </a:t>
          </a:r>
          <a:r>
            <a:rPr lang="en-US" sz="3200" dirty="0" err="1">
              <a:solidFill>
                <a:schemeClr val="tx1"/>
              </a:solidFill>
            </a:rPr>
            <a:t>miền</a:t>
          </a:r>
          <a:r>
            <a:rPr lang="en-US" sz="3200" dirty="0">
              <a:solidFill>
                <a:schemeClr val="tx1"/>
              </a:solidFill>
            </a:rPr>
            <a:t> </a:t>
          </a:r>
          <a:r>
            <a:rPr lang="en-US" sz="3200" dirty="0" err="1">
              <a:solidFill>
                <a:schemeClr val="tx1"/>
              </a:solidFill>
            </a:rPr>
            <a:t>núi</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kiểu</a:t>
          </a:r>
          <a:r>
            <a:rPr lang="en-US" sz="3200" dirty="0">
              <a:solidFill>
                <a:schemeClr val="tx1"/>
              </a:solidFill>
            </a:rPr>
            <a:t> </a:t>
          </a:r>
          <a:r>
            <a:rPr lang="en-US" sz="3200" dirty="0" err="1">
              <a:solidFill>
                <a:schemeClr val="tx1"/>
              </a:solidFill>
            </a:rPr>
            <a:t>nhà</a:t>
          </a:r>
          <a:r>
            <a:rPr lang="en-US" sz="3200" dirty="0">
              <a:solidFill>
                <a:schemeClr val="tx1"/>
              </a:solidFill>
            </a:rPr>
            <a:t> </a:t>
          </a:r>
          <a:r>
            <a:rPr lang="en-US" sz="3200" dirty="0" err="1">
              <a:solidFill>
                <a:schemeClr val="tx1"/>
              </a:solidFill>
            </a:rPr>
            <a:t>thường</a:t>
          </a:r>
          <a:r>
            <a:rPr lang="en-US" sz="3200" dirty="0">
              <a:solidFill>
                <a:schemeClr val="tx1"/>
              </a:solidFill>
            </a:rPr>
            <a:t> </a:t>
          </a:r>
          <a:r>
            <a:rPr lang="en-US" sz="3200" dirty="0" err="1">
              <a:solidFill>
                <a:schemeClr val="tx1"/>
              </a:solidFill>
            </a:rPr>
            <a:t>được</a:t>
          </a:r>
          <a:r>
            <a:rPr lang="en-US" sz="3200" dirty="0">
              <a:solidFill>
                <a:schemeClr val="tx1"/>
              </a:solidFill>
            </a:rPr>
            <a:t> </a:t>
          </a:r>
          <a:r>
            <a:rPr lang="en-US" sz="3200" dirty="0" err="1">
              <a:solidFill>
                <a:schemeClr val="tx1"/>
              </a:solidFill>
            </a:rPr>
            <a:t>dựng</a:t>
          </a:r>
          <a:r>
            <a:rPr lang="en-US" sz="3200" dirty="0">
              <a:solidFill>
                <a:schemeClr val="tx1"/>
              </a:solidFill>
            </a:rPr>
            <a:t> </a:t>
          </a:r>
          <a:r>
            <a:rPr lang="en-US" sz="3200" dirty="0" err="1">
              <a:solidFill>
                <a:schemeClr val="tx1"/>
              </a:solidFill>
            </a:rPr>
            <a:t>trên</a:t>
          </a:r>
          <a:r>
            <a:rPr lang="en-US" sz="3200" dirty="0">
              <a:solidFill>
                <a:schemeClr val="tx1"/>
              </a:solidFill>
            </a:rPr>
            <a:t> </a:t>
          </a:r>
          <a:r>
            <a:rPr lang="en-US" sz="3200" dirty="0" err="1">
              <a:solidFill>
                <a:schemeClr val="tx1"/>
              </a:solidFill>
            </a:rPr>
            <a:t>các</a:t>
          </a:r>
          <a:r>
            <a:rPr lang="en-US" sz="3200" dirty="0">
              <a:solidFill>
                <a:schemeClr val="tx1"/>
              </a:solidFill>
            </a:rPr>
            <a:t> </a:t>
          </a:r>
          <a:r>
            <a:rPr lang="en-US" sz="3200" dirty="0" err="1">
              <a:solidFill>
                <a:schemeClr val="tx1"/>
              </a:solidFill>
            </a:rPr>
            <a:t>cột</a:t>
          </a:r>
          <a:r>
            <a:rPr lang="en-US" sz="3200" dirty="0">
              <a:solidFill>
                <a:schemeClr val="tx1"/>
              </a:solidFill>
            </a:rPr>
            <a:t> </a:t>
          </a:r>
          <a:r>
            <a:rPr lang="en-US" sz="3200" dirty="0" err="1">
              <a:solidFill>
                <a:schemeClr val="tx1"/>
              </a:solidFill>
            </a:rPr>
            <a:t>phía</a:t>
          </a:r>
          <a:r>
            <a:rPr lang="en-US" sz="3200" dirty="0">
              <a:solidFill>
                <a:schemeClr val="tx1"/>
              </a:solidFill>
            </a:rPr>
            <a:t> </a:t>
          </a:r>
          <a:r>
            <a:rPr lang="en-US" sz="3200" dirty="0" err="1">
              <a:solidFill>
                <a:schemeClr val="tx1"/>
              </a:solidFill>
            </a:rPr>
            <a:t>trên</a:t>
          </a:r>
          <a:r>
            <a:rPr lang="en-US" sz="3200" dirty="0">
              <a:solidFill>
                <a:schemeClr val="tx1"/>
              </a:solidFill>
            </a:rPr>
            <a:t> </a:t>
          </a:r>
          <a:r>
            <a:rPr lang="en-US" sz="3200" dirty="0" err="1">
              <a:solidFill>
                <a:schemeClr val="tx1"/>
              </a:solidFill>
            </a:rPr>
            <a:t>mặt</a:t>
          </a:r>
          <a:r>
            <a:rPr lang="en-US" sz="3200" dirty="0">
              <a:solidFill>
                <a:schemeClr val="tx1"/>
              </a:solidFill>
            </a:rPr>
            <a:t> </a:t>
          </a:r>
          <a:r>
            <a:rPr lang="en-US" sz="3200" dirty="0" err="1">
              <a:solidFill>
                <a:schemeClr val="tx1"/>
              </a:solidFill>
            </a:rPr>
            <a:t>đất</a:t>
          </a:r>
          <a:r>
            <a:rPr lang="en-US" sz="3200" dirty="0">
              <a:solidFill>
                <a:schemeClr val="tx1"/>
              </a:solidFill>
            </a:rPr>
            <a:t> </a:t>
          </a:r>
          <a:r>
            <a:rPr lang="en-US" sz="3200" dirty="0" err="1">
              <a:solidFill>
                <a:schemeClr val="tx1"/>
              </a:solidFill>
            </a:rPr>
            <a:t>để</a:t>
          </a:r>
          <a:r>
            <a:rPr lang="en-US" sz="3200" dirty="0">
              <a:solidFill>
                <a:schemeClr val="tx1"/>
              </a:solidFill>
            </a:rPr>
            <a:t> </a:t>
          </a:r>
          <a:r>
            <a:rPr lang="en-US" sz="3200" dirty="0" err="1">
              <a:solidFill>
                <a:schemeClr val="tx1"/>
              </a:solidFill>
            </a:rPr>
            <a:t>tránh</a:t>
          </a:r>
          <a:r>
            <a:rPr lang="en-US" sz="3200" dirty="0">
              <a:solidFill>
                <a:schemeClr val="tx1"/>
              </a:solidFill>
            </a:rPr>
            <a:t> </a:t>
          </a:r>
          <a:r>
            <a:rPr lang="en-US" sz="3200" dirty="0" err="1">
              <a:solidFill>
                <a:schemeClr val="tx1"/>
              </a:solidFill>
            </a:rPr>
            <a:t>thú</a:t>
          </a:r>
          <a:r>
            <a:rPr lang="en-US" sz="3200" dirty="0">
              <a:solidFill>
                <a:schemeClr val="tx1"/>
              </a:solidFill>
            </a:rPr>
            <a:t> </a:t>
          </a:r>
          <a:r>
            <a:rPr lang="en-US" sz="3200" dirty="0" err="1">
              <a:solidFill>
                <a:schemeClr val="tx1"/>
              </a:solidFill>
            </a:rPr>
            <a:t>rừng</a:t>
          </a:r>
          <a:r>
            <a:rPr lang="en-US" sz="3200" dirty="0">
              <a:solidFill>
                <a:schemeClr val="tx1"/>
              </a:solidFill>
            </a:rPr>
            <a:t> </a:t>
          </a:r>
        </a:p>
      </dgm:t>
    </dgm:pt>
    <dgm:pt modelId="{F9E0D724-D812-4815-90AA-0F3EFEDDC568}" type="parTrans" cxnId="{362F284C-320D-478E-9C7F-DC63149D6008}">
      <dgm:prSet/>
      <dgm:spPr/>
      <dgm:t>
        <a:bodyPr/>
        <a:lstStyle/>
        <a:p>
          <a:endParaRPr lang="en-US"/>
        </a:p>
      </dgm:t>
    </dgm:pt>
    <dgm:pt modelId="{1C12F779-5A58-432C-9997-235E178D8554}" type="sibTrans" cxnId="{362F284C-320D-478E-9C7F-DC63149D6008}">
      <dgm:prSet/>
      <dgm:spPr/>
      <dgm:t>
        <a:bodyPr/>
        <a:lstStyle/>
        <a:p>
          <a:endParaRPr lang="en-US"/>
        </a:p>
      </dgm:t>
    </dgm:pt>
    <dgm:pt modelId="{83136637-E633-457C-9E8F-CCAC69E29F9D}">
      <dgm:prSet custT="1"/>
      <dgm:spPr/>
      <dgm:t>
        <a:bodyPr/>
        <a:lstStyle/>
        <a:p>
          <a:r>
            <a:rPr lang="en-US" sz="3200" dirty="0">
              <a:solidFill>
                <a:schemeClr val="tx1"/>
              </a:solidFill>
            </a:rPr>
            <a:t>2. </a:t>
          </a:r>
          <a:r>
            <a:rPr lang="en-US" sz="3200" dirty="0" err="1">
              <a:solidFill>
                <a:schemeClr val="tx1"/>
              </a:solidFill>
            </a:rPr>
            <a:t>Các</a:t>
          </a:r>
          <a:r>
            <a:rPr lang="en-US" sz="3200" dirty="0">
              <a:solidFill>
                <a:schemeClr val="tx1"/>
              </a:solidFill>
            </a:rPr>
            <a:t> </a:t>
          </a:r>
          <a:r>
            <a:rPr lang="en-US" sz="3200" dirty="0" err="1">
              <a:solidFill>
                <a:schemeClr val="tx1"/>
              </a:solidFill>
            </a:rPr>
            <a:t>khu</a:t>
          </a:r>
          <a:r>
            <a:rPr lang="en-US" sz="3200" dirty="0">
              <a:solidFill>
                <a:schemeClr val="tx1"/>
              </a:solidFill>
            </a:rPr>
            <a:t> </a:t>
          </a:r>
          <a:r>
            <a:rPr lang="en-US" sz="3200" dirty="0" err="1">
              <a:solidFill>
                <a:schemeClr val="tx1"/>
              </a:solidFill>
            </a:rPr>
            <a:t>vực</a:t>
          </a:r>
          <a:r>
            <a:rPr lang="en-US" sz="3200" dirty="0">
              <a:solidFill>
                <a:schemeClr val="tx1"/>
              </a:solidFill>
            </a:rPr>
            <a:t> </a:t>
          </a:r>
          <a:r>
            <a:rPr lang="en-US" sz="3200" dirty="0" err="1">
              <a:solidFill>
                <a:schemeClr val="tx1"/>
              </a:solidFill>
            </a:rPr>
            <a:t>chức</a:t>
          </a:r>
          <a:r>
            <a:rPr lang="en-US" sz="3200" dirty="0">
              <a:solidFill>
                <a:schemeClr val="tx1"/>
              </a:solidFill>
            </a:rPr>
            <a:t> </a:t>
          </a:r>
          <a:r>
            <a:rPr lang="en-US" sz="3200" dirty="0" err="1">
              <a:solidFill>
                <a:schemeClr val="tx1"/>
              </a:solidFill>
            </a:rPr>
            <a:t>năng</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nhà</a:t>
          </a:r>
          <a:r>
            <a:rPr lang="en-US" sz="3200" dirty="0">
              <a:solidFill>
                <a:schemeClr val="tx1"/>
              </a:solidFill>
            </a:rPr>
            <a:t> ở </a:t>
          </a:r>
          <a:r>
            <a:rPr lang="en-US" sz="3200" dirty="0" err="1">
              <a:solidFill>
                <a:schemeClr val="tx1"/>
              </a:solidFill>
            </a:rPr>
            <a:t>thường</a:t>
          </a:r>
          <a:r>
            <a:rPr lang="en-US" sz="3200" dirty="0">
              <a:solidFill>
                <a:schemeClr val="tx1"/>
              </a:solidFill>
            </a:rPr>
            <a:t> </a:t>
          </a:r>
          <a:r>
            <a:rPr lang="en-US" sz="3200" dirty="0" err="1">
              <a:solidFill>
                <a:schemeClr val="tx1"/>
              </a:solidFill>
            </a:rPr>
            <a:t>được</a:t>
          </a:r>
          <a:r>
            <a:rPr lang="en-US" sz="3200" dirty="0">
              <a:solidFill>
                <a:schemeClr val="tx1"/>
              </a:solidFill>
            </a:rPr>
            <a:t> </a:t>
          </a:r>
          <a:r>
            <a:rPr lang="en-US" sz="3200" dirty="0" err="1">
              <a:solidFill>
                <a:schemeClr val="tx1"/>
              </a:solidFill>
            </a:rPr>
            <a:t>xây</a:t>
          </a:r>
          <a:r>
            <a:rPr lang="en-US" sz="3200" dirty="0">
              <a:solidFill>
                <a:schemeClr val="tx1"/>
              </a:solidFill>
            </a:rPr>
            <a:t> </a:t>
          </a:r>
          <a:r>
            <a:rPr lang="en-US" sz="3200" dirty="0" err="1">
              <a:solidFill>
                <a:schemeClr val="tx1"/>
              </a:solidFill>
            </a:rPr>
            <a:t>dựng</a:t>
          </a:r>
          <a:r>
            <a:rPr lang="en-US" sz="3200" dirty="0">
              <a:solidFill>
                <a:schemeClr val="tx1"/>
              </a:solidFill>
            </a:rPr>
            <a:t> </a:t>
          </a:r>
          <a:r>
            <a:rPr lang="en-US" sz="3200" dirty="0" err="1">
              <a:solidFill>
                <a:schemeClr val="tx1"/>
              </a:solidFill>
            </a:rPr>
            <a:t>tách</a:t>
          </a:r>
          <a:r>
            <a:rPr lang="en-US" sz="3200" dirty="0">
              <a:solidFill>
                <a:schemeClr val="tx1"/>
              </a:solidFill>
            </a:rPr>
            <a:t> </a:t>
          </a:r>
          <a:r>
            <a:rPr lang="en-US" sz="3200" dirty="0" err="1">
              <a:solidFill>
                <a:schemeClr val="tx1"/>
              </a:solidFill>
            </a:rPr>
            <a:t>biệt</a:t>
          </a:r>
          <a:endParaRPr lang="en-US" sz="3200" dirty="0">
            <a:solidFill>
              <a:schemeClr val="tx1"/>
            </a:solidFill>
          </a:endParaRPr>
        </a:p>
      </dgm:t>
    </dgm:pt>
    <dgm:pt modelId="{C8C7FF8A-88FD-4E41-AD4F-9F8486E9744E}" type="parTrans" cxnId="{0B8F0999-F76D-4AC0-94AD-74652BE6BDCD}">
      <dgm:prSet/>
      <dgm:spPr/>
      <dgm:t>
        <a:bodyPr/>
        <a:lstStyle/>
        <a:p>
          <a:endParaRPr lang="en-US"/>
        </a:p>
      </dgm:t>
    </dgm:pt>
    <dgm:pt modelId="{8E49270D-97FC-49BD-B88A-06AD329CEF87}" type="sibTrans" cxnId="{0B8F0999-F76D-4AC0-94AD-74652BE6BDCD}">
      <dgm:prSet/>
      <dgm:spPr/>
      <dgm:t>
        <a:bodyPr/>
        <a:lstStyle/>
        <a:p>
          <a:endParaRPr lang="en-US"/>
        </a:p>
      </dgm:t>
    </dgm:pt>
    <dgm:pt modelId="{AD80CE35-EA9C-4747-A4AA-8C034D374AC1}">
      <dgm:prSet custT="1"/>
      <dgm:spPr/>
      <dgm:t>
        <a:bodyPr/>
        <a:lstStyle/>
        <a:p>
          <a:r>
            <a:rPr lang="en-US" sz="3200" dirty="0">
              <a:solidFill>
                <a:schemeClr val="tx1"/>
              </a:solidFill>
            </a:rPr>
            <a:t>4. </a:t>
          </a:r>
          <a:r>
            <a:rPr lang="vi-VN" sz="3200" dirty="0">
              <a:solidFill>
                <a:schemeClr val="tx1"/>
              </a:solidFill>
            </a:rPr>
            <a:t>Các</a:t>
          </a:r>
          <a:r>
            <a:rPr lang="en-US" sz="3200" dirty="0">
              <a:solidFill>
                <a:schemeClr val="tx1"/>
              </a:solidFill>
            </a:rPr>
            <a:t> </a:t>
          </a:r>
          <a:r>
            <a:rPr lang="en-US" sz="3200" dirty="0" err="1">
              <a:solidFill>
                <a:schemeClr val="tx1"/>
              </a:solidFill>
            </a:rPr>
            <a:t>không</a:t>
          </a:r>
          <a:r>
            <a:rPr lang="en-US" sz="3200" dirty="0">
              <a:solidFill>
                <a:schemeClr val="tx1"/>
              </a:solidFill>
            </a:rPr>
            <a:t> </a:t>
          </a:r>
          <a:r>
            <a:rPr lang="en-US" sz="3200" dirty="0" err="1">
              <a:solidFill>
                <a:schemeClr val="tx1"/>
              </a:solidFill>
            </a:rPr>
            <a:t>gian</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từng</a:t>
          </a:r>
          <a:r>
            <a:rPr lang="en-US" sz="3200" dirty="0">
              <a:solidFill>
                <a:schemeClr val="tx1"/>
              </a:solidFill>
            </a:rPr>
            <a:t> </a:t>
          </a:r>
          <a:r>
            <a:rPr lang="en-US" sz="3200" dirty="0" err="1">
              <a:solidFill>
                <a:schemeClr val="tx1"/>
              </a:solidFill>
            </a:rPr>
            <a:t>căn</a:t>
          </a:r>
          <a:r>
            <a:rPr lang="en-US" sz="3200" dirty="0">
              <a:solidFill>
                <a:schemeClr val="tx1"/>
              </a:solidFill>
            </a:rPr>
            <a:t> </a:t>
          </a:r>
          <a:r>
            <a:rPr lang="en-US" sz="3200" dirty="0" err="1">
              <a:solidFill>
                <a:schemeClr val="tx1"/>
              </a:solidFill>
            </a:rPr>
            <a:t>hộ</a:t>
          </a:r>
          <a:r>
            <a:rPr lang="en-US" sz="3200" dirty="0">
              <a:solidFill>
                <a:schemeClr val="tx1"/>
              </a:solidFill>
            </a:rPr>
            <a:t> </a:t>
          </a:r>
          <a:r>
            <a:rPr lang="en-US" sz="3200" dirty="0" err="1">
              <a:solidFill>
                <a:schemeClr val="tx1"/>
              </a:solidFill>
            </a:rPr>
            <a:t>nhà</a:t>
          </a:r>
          <a:r>
            <a:rPr lang="en-US" sz="3200" dirty="0">
              <a:solidFill>
                <a:schemeClr val="tx1"/>
              </a:solidFill>
            </a:rPr>
            <a:t> </a:t>
          </a:r>
          <a:r>
            <a:rPr lang="en-US" sz="3200" dirty="0" err="1">
              <a:solidFill>
                <a:schemeClr val="tx1"/>
              </a:solidFill>
            </a:rPr>
            <a:t>chung</a:t>
          </a:r>
          <a:r>
            <a:rPr lang="en-US" sz="3200" dirty="0">
              <a:solidFill>
                <a:schemeClr val="tx1"/>
              </a:solidFill>
            </a:rPr>
            <a:t> </a:t>
          </a:r>
          <a:r>
            <a:rPr lang="en-US" sz="3200" dirty="0" err="1">
              <a:solidFill>
                <a:schemeClr val="tx1"/>
              </a:solidFill>
            </a:rPr>
            <a:t>cư</a:t>
          </a:r>
          <a:r>
            <a:rPr lang="en-US" sz="3200" dirty="0">
              <a:solidFill>
                <a:schemeClr val="tx1"/>
              </a:solidFill>
            </a:rPr>
            <a:t> </a:t>
          </a:r>
          <a:r>
            <a:rPr lang="en-US" sz="3200" dirty="0" err="1">
              <a:solidFill>
                <a:schemeClr val="tx1"/>
              </a:solidFill>
            </a:rPr>
            <a:t>được</a:t>
          </a:r>
          <a:r>
            <a:rPr lang="en-US" sz="3200" dirty="0">
              <a:solidFill>
                <a:schemeClr val="tx1"/>
              </a:solidFill>
            </a:rPr>
            <a:t> </a:t>
          </a:r>
          <a:r>
            <a:rPr lang="en-US" sz="3200" dirty="0" err="1">
              <a:solidFill>
                <a:schemeClr val="tx1"/>
              </a:solidFill>
            </a:rPr>
            <a:t>tổ</a:t>
          </a:r>
          <a:r>
            <a:rPr lang="en-US" sz="3200" dirty="0">
              <a:solidFill>
                <a:schemeClr val="tx1"/>
              </a:solidFill>
            </a:rPr>
            <a:t> </a:t>
          </a:r>
          <a:r>
            <a:rPr lang="en-US" sz="3200" dirty="0" err="1">
              <a:solidFill>
                <a:schemeClr val="tx1"/>
              </a:solidFill>
            </a:rPr>
            <a:t>chức</a:t>
          </a:r>
          <a:r>
            <a:rPr lang="en-US" sz="3200" dirty="0">
              <a:solidFill>
                <a:schemeClr val="tx1"/>
              </a:solidFill>
            </a:rPr>
            <a:t> </a:t>
          </a:r>
          <a:r>
            <a:rPr lang="en-US" sz="3200" dirty="0" err="1">
              <a:solidFill>
                <a:schemeClr val="tx1"/>
              </a:solidFill>
            </a:rPr>
            <a:t>thành</a:t>
          </a:r>
          <a:r>
            <a:rPr lang="en-US" sz="3200" dirty="0">
              <a:solidFill>
                <a:schemeClr val="tx1"/>
              </a:solidFill>
            </a:rPr>
            <a:t> </a:t>
          </a:r>
          <a:r>
            <a:rPr lang="en-US" sz="3200" dirty="0" err="1">
              <a:solidFill>
                <a:schemeClr val="tx1"/>
              </a:solidFill>
            </a:rPr>
            <a:t>các</a:t>
          </a:r>
          <a:r>
            <a:rPr lang="en-US" sz="3200" dirty="0">
              <a:solidFill>
                <a:schemeClr val="tx1"/>
              </a:solidFill>
            </a:rPr>
            <a:t> </a:t>
          </a:r>
          <a:r>
            <a:rPr lang="en-US" sz="3200" dirty="0" err="1">
              <a:solidFill>
                <a:schemeClr val="tx1"/>
              </a:solidFill>
            </a:rPr>
            <a:t>không</a:t>
          </a:r>
          <a:r>
            <a:rPr lang="en-US" sz="3200" dirty="0">
              <a:solidFill>
                <a:schemeClr val="tx1"/>
              </a:solidFill>
            </a:rPr>
            <a:t> </a:t>
          </a:r>
          <a:r>
            <a:rPr lang="en-US" sz="3200" dirty="0" err="1">
              <a:solidFill>
                <a:schemeClr val="tx1"/>
              </a:solidFill>
            </a:rPr>
            <a:t>gian</a:t>
          </a:r>
          <a:r>
            <a:rPr lang="en-US" sz="3200" dirty="0">
              <a:solidFill>
                <a:schemeClr val="tx1"/>
              </a:solidFill>
            </a:rPr>
            <a:t> </a:t>
          </a:r>
          <a:r>
            <a:rPr lang="en-US" sz="3200" dirty="0" err="1">
              <a:solidFill>
                <a:schemeClr val="tx1"/>
              </a:solidFill>
            </a:rPr>
            <a:t>công</a:t>
          </a:r>
          <a:r>
            <a:rPr lang="en-US" sz="3200" dirty="0">
              <a:solidFill>
                <a:schemeClr val="tx1"/>
              </a:solidFill>
            </a:rPr>
            <a:t> </a:t>
          </a:r>
          <a:r>
            <a:rPr lang="en-US" sz="3200" dirty="0" err="1">
              <a:solidFill>
                <a:schemeClr val="tx1"/>
              </a:solidFill>
            </a:rPr>
            <a:t>cộng</a:t>
          </a:r>
          <a:r>
            <a:rPr lang="en-US" sz="3200" dirty="0">
              <a:solidFill>
                <a:schemeClr val="tx1"/>
              </a:solidFill>
            </a:rPr>
            <a:t> </a:t>
          </a:r>
        </a:p>
      </dgm:t>
    </dgm:pt>
    <dgm:pt modelId="{B3151AFE-9974-44A3-901E-741114ACF815}" type="parTrans" cxnId="{B51C18BB-0D86-48CE-8BD0-6276321E471E}">
      <dgm:prSet/>
      <dgm:spPr/>
      <dgm:t>
        <a:bodyPr/>
        <a:lstStyle/>
        <a:p>
          <a:endParaRPr lang="en-US"/>
        </a:p>
      </dgm:t>
    </dgm:pt>
    <dgm:pt modelId="{FCE95655-CDFD-4926-A8F1-5455E35F78B2}" type="sibTrans" cxnId="{B51C18BB-0D86-48CE-8BD0-6276321E471E}">
      <dgm:prSet/>
      <dgm:spPr/>
      <dgm:t>
        <a:bodyPr/>
        <a:lstStyle/>
        <a:p>
          <a:endParaRPr lang="en-US"/>
        </a:p>
      </dgm:t>
    </dgm:pt>
    <dgm:pt modelId="{C667DE76-C6BF-46D1-9E15-C04919CA6951}" type="pres">
      <dgm:prSet presAssocID="{23FA54DE-FD0B-467E-801A-0C35CC87F7DC}" presName="linearFlow" presStyleCnt="0">
        <dgm:presLayoutVars>
          <dgm:dir/>
          <dgm:resizeHandles val="exact"/>
        </dgm:presLayoutVars>
      </dgm:prSet>
      <dgm:spPr/>
    </dgm:pt>
    <dgm:pt modelId="{C37BBAD1-8931-44F8-A136-8B335E8504F4}" type="pres">
      <dgm:prSet presAssocID="{F44F149B-F894-4520-B825-AC8BD234D9F2}" presName="composite" presStyleCnt="0"/>
      <dgm:spPr/>
    </dgm:pt>
    <dgm:pt modelId="{44E5B17B-8D2F-4363-8D10-3156B519349E}" type="pres">
      <dgm:prSet presAssocID="{F44F149B-F894-4520-B825-AC8BD234D9F2}" presName="imgShp" presStyleLbl="fgImgPlace1" presStyleIdx="0" presStyleCnt="5" custLinFactX="-33108" custLinFactNeighborX="-100000"/>
      <dgm:spPr/>
    </dgm:pt>
    <dgm:pt modelId="{B1C474FC-588F-49CD-BB81-EB9419A45DFB}" type="pres">
      <dgm:prSet presAssocID="{F44F149B-F894-4520-B825-AC8BD234D9F2}" presName="txShp" presStyleLbl="node1" presStyleIdx="0" presStyleCnt="5" custScaleX="130191">
        <dgm:presLayoutVars>
          <dgm:bulletEnabled val="1"/>
        </dgm:presLayoutVars>
      </dgm:prSet>
      <dgm:spPr/>
    </dgm:pt>
    <dgm:pt modelId="{43B6646E-4954-4811-A0A4-832FD9212BDD}" type="pres">
      <dgm:prSet presAssocID="{4B123329-73BA-4EC1-8F44-CF2CA1A9159F}" presName="spacing" presStyleCnt="0"/>
      <dgm:spPr/>
    </dgm:pt>
    <dgm:pt modelId="{C5D92E8A-555F-4FA3-AD29-BB12080F78A7}" type="pres">
      <dgm:prSet presAssocID="{83136637-E633-457C-9E8F-CCAC69E29F9D}" presName="composite" presStyleCnt="0"/>
      <dgm:spPr/>
    </dgm:pt>
    <dgm:pt modelId="{92AE6444-B6C0-4D9C-9A68-02ECE2B3BAC5}" type="pres">
      <dgm:prSet presAssocID="{83136637-E633-457C-9E8F-CCAC69E29F9D}" presName="imgShp" presStyleLbl="fgImgPlace1" presStyleIdx="1" presStyleCnt="5" custLinFactX="-35975" custLinFactNeighborX="-100000"/>
      <dgm:spPr/>
    </dgm:pt>
    <dgm:pt modelId="{0CC798D8-8D25-49A2-AE22-055049794C10}" type="pres">
      <dgm:prSet presAssocID="{83136637-E633-457C-9E8F-CCAC69E29F9D}" presName="txShp" presStyleLbl="node1" presStyleIdx="1" presStyleCnt="5" custScaleX="129903">
        <dgm:presLayoutVars>
          <dgm:bulletEnabled val="1"/>
        </dgm:presLayoutVars>
      </dgm:prSet>
      <dgm:spPr/>
    </dgm:pt>
    <dgm:pt modelId="{0E1FE2CF-DB80-4720-835C-156A6BF4B445}" type="pres">
      <dgm:prSet presAssocID="{8E49270D-97FC-49BD-B88A-06AD329CEF87}" presName="spacing" presStyleCnt="0"/>
      <dgm:spPr/>
    </dgm:pt>
    <dgm:pt modelId="{05CBFFB9-F935-49D2-A9BE-7C4F02F57175}" type="pres">
      <dgm:prSet presAssocID="{CA3E31F6-636E-4FB5-8B2F-F4155FF01D17}" presName="composite" presStyleCnt="0"/>
      <dgm:spPr/>
    </dgm:pt>
    <dgm:pt modelId="{90D2E797-C902-4C89-85FE-B8BA2FA77F3C}" type="pres">
      <dgm:prSet presAssocID="{CA3E31F6-636E-4FB5-8B2F-F4155FF01D17}" presName="imgShp" presStyleLbl="fgImgPlace1" presStyleIdx="2" presStyleCnt="5" custLinFactX="-40283" custLinFactNeighborX="-100000"/>
      <dgm:spPr/>
    </dgm:pt>
    <dgm:pt modelId="{6F7ADEEE-A10C-45DC-8888-15E16E8ED954}" type="pres">
      <dgm:prSet presAssocID="{CA3E31F6-636E-4FB5-8B2F-F4155FF01D17}" presName="txShp" presStyleLbl="node1" presStyleIdx="2" presStyleCnt="5" custScaleX="129769">
        <dgm:presLayoutVars>
          <dgm:bulletEnabled val="1"/>
        </dgm:presLayoutVars>
      </dgm:prSet>
      <dgm:spPr/>
    </dgm:pt>
    <dgm:pt modelId="{DA0BB913-FD6E-4251-97B2-9913260A9B5C}" type="pres">
      <dgm:prSet presAssocID="{CA601422-BB59-4890-8EE0-9C95285F0BB0}" presName="spacing" presStyleCnt="0"/>
      <dgm:spPr/>
    </dgm:pt>
    <dgm:pt modelId="{E4D133C4-63CC-4BCB-839D-7209E662DBA8}" type="pres">
      <dgm:prSet presAssocID="{AD80CE35-EA9C-4747-A4AA-8C034D374AC1}" presName="composite" presStyleCnt="0"/>
      <dgm:spPr/>
    </dgm:pt>
    <dgm:pt modelId="{538C267D-A2A3-4F83-B3A3-AD12117168D6}" type="pres">
      <dgm:prSet presAssocID="{AD80CE35-EA9C-4747-A4AA-8C034D374AC1}" presName="imgShp" presStyleLbl="fgImgPlace1" presStyleIdx="3" presStyleCnt="5" custLinFactX="-57437" custLinFactNeighborX="-100000"/>
      <dgm:spPr/>
    </dgm:pt>
    <dgm:pt modelId="{3B2F3029-DC65-4B0F-93D4-F056711E1284}" type="pres">
      <dgm:prSet presAssocID="{AD80CE35-EA9C-4747-A4AA-8C034D374AC1}" presName="txShp" presStyleLbl="node1" presStyleIdx="3" presStyleCnt="5" custScaleX="127366">
        <dgm:presLayoutVars>
          <dgm:bulletEnabled val="1"/>
        </dgm:presLayoutVars>
      </dgm:prSet>
      <dgm:spPr/>
    </dgm:pt>
    <dgm:pt modelId="{27F5EC05-159D-46D0-A85B-FC22D40884D9}" type="pres">
      <dgm:prSet presAssocID="{FCE95655-CDFD-4926-A8F1-5455E35F78B2}" presName="spacing" presStyleCnt="0"/>
      <dgm:spPr/>
    </dgm:pt>
    <dgm:pt modelId="{44C9C7CF-C673-422B-A368-1CB7BB59054A}" type="pres">
      <dgm:prSet presAssocID="{50B25EF5-6302-442B-8EE3-57A2F5E583C2}" presName="composite" presStyleCnt="0"/>
      <dgm:spPr/>
    </dgm:pt>
    <dgm:pt modelId="{25CC9FDD-EF5B-488D-AFD6-0F7F51AAA44D}" type="pres">
      <dgm:prSet presAssocID="{50B25EF5-6302-442B-8EE3-57A2F5E583C2}" presName="imgShp" presStyleLbl="fgImgPlace1" presStyleIdx="4" presStyleCnt="5" custLinFactX="-53134" custLinFactNeighborX="-100000"/>
      <dgm:spPr/>
    </dgm:pt>
    <dgm:pt modelId="{CB5F040F-FCA3-462A-8A21-5CBDAB9D2EC1}" type="pres">
      <dgm:prSet presAssocID="{50B25EF5-6302-442B-8EE3-57A2F5E583C2}" presName="txShp" presStyleLbl="node1" presStyleIdx="4" presStyleCnt="5" custScaleX="127366">
        <dgm:presLayoutVars>
          <dgm:bulletEnabled val="1"/>
        </dgm:presLayoutVars>
      </dgm:prSet>
      <dgm:spPr/>
    </dgm:pt>
  </dgm:ptLst>
  <dgm:cxnLst>
    <dgm:cxn modelId="{B7D25223-6642-498B-B160-627C47D09758}" type="presOf" srcId="{23FA54DE-FD0B-467E-801A-0C35CC87F7DC}" destId="{C667DE76-C6BF-46D1-9E15-C04919CA6951}" srcOrd="0" destOrd="0" presId="urn:microsoft.com/office/officeart/2005/8/layout/vList3"/>
    <dgm:cxn modelId="{3817303B-2055-4EBE-9D56-16FBF2E92CD8}" srcId="{23FA54DE-FD0B-467E-801A-0C35CC87F7DC}" destId="{F44F149B-F894-4520-B825-AC8BD234D9F2}" srcOrd="0" destOrd="0" parTransId="{48C640C7-C52C-49FC-B5CA-6EED247A6559}" sibTransId="{4B123329-73BA-4EC1-8F44-CF2CA1A9159F}"/>
    <dgm:cxn modelId="{4ED3EC69-49E7-48AD-A69E-B73EF5E9D34E}" type="presOf" srcId="{CA3E31F6-636E-4FB5-8B2F-F4155FF01D17}" destId="{6F7ADEEE-A10C-45DC-8888-15E16E8ED954}" srcOrd="0" destOrd="0" presId="urn:microsoft.com/office/officeart/2005/8/layout/vList3"/>
    <dgm:cxn modelId="{F55D566A-BFDA-466A-9A18-DFD239741A2A}" type="presOf" srcId="{F44F149B-F894-4520-B825-AC8BD234D9F2}" destId="{B1C474FC-588F-49CD-BB81-EB9419A45DFB}" srcOrd="0" destOrd="0" presId="urn:microsoft.com/office/officeart/2005/8/layout/vList3"/>
    <dgm:cxn modelId="{362F284C-320D-478E-9C7F-DC63149D6008}" srcId="{23FA54DE-FD0B-467E-801A-0C35CC87F7DC}" destId="{50B25EF5-6302-442B-8EE3-57A2F5E583C2}" srcOrd="4" destOrd="0" parTransId="{F9E0D724-D812-4815-90AA-0F3EFEDDC568}" sibTransId="{1C12F779-5A58-432C-9997-235E178D8554}"/>
    <dgm:cxn modelId="{BDC67290-7161-4A55-85DF-19AF54C7B0EA}" srcId="{23FA54DE-FD0B-467E-801A-0C35CC87F7DC}" destId="{CA3E31F6-636E-4FB5-8B2F-F4155FF01D17}" srcOrd="2" destOrd="0" parTransId="{9908E603-1C1C-45F2-805A-27E765FE75A1}" sibTransId="{CA601422-BB59-4890-8EE0-9C95285F0BB0}"/>
    <dgm:cxn modelId="{0B8F0999-F76D-4AC0-94AD-74652BE6BDCD}" srcId="{23FA54DE-FD0B-467E-801A-0C35CC87F7DC}" destId="{83136637-E633-457C-9E8F-CCAC69E29F9D}" srcOrd="1" destOrd="0" parTransId="{C8C7FF8A-88FD-4E41-AD4F-9F8486E9744E}" sibTransId="{8E49270D-97FC-49BD-B88A-06AD329CEF87}"/>
    <dgm:cxn modelId="{69E823AD-1542-4C01-8F03-D05B0B6FA936}" type="presOf" srcId="{50B25EF5-6302-442B-8EE3-57A2F5E583C2}" destId="{CB5F040F-FCA3-462A-8A21-5CBDAB9D2EC1}" srcOrd="0" destOrd="0" presId="urn:microsoft.com/office/officeart/2005/8/layout/vList3"/>
    <dgm:cxn modelId="{370252B1-8633-4C0A-8A2C-9F4BE94DD715}" type="presOf" srcId="{83136637-E633-457C-9E8F-CCAC69E29F9D}" destId="{0CC798D8-8D25-49A2-AE22-055049794C10}" srcOrd="0" destOrd="0" presId="urn:microsoft.com/office/officeart/2005/8/layout/vList3"/>
    <dgm:cxn modelId="{B51C18BB-0D86-48CE-8BD0-6276321E471E}" srcId="{23FA54DE-FD0B-467E-801A-0C35CC87F7DC}" destId="{AD80CE35-EA9C-4747-A4AA-8C034D374AC1}" srcOrd="3" destOrd="0" parTransId="{B3151AFE-9974-44A3-901E-741114ACF815}" sibTransId="{FCE95655-CDFD-4926-A8F1-5455E35F78B2}"/>
    <dgm:cxn modelId="{C637D1F8-B53B-4D5A-BCF4-FE385D490EA1}" type="presOf" srcId="{AD80CE35-EA9C-4747-A4AA-8C034D374AC1}" destId="{3B2F3029-DC65-4B0F-93D4-F056711E1284}" srcOrd="0" destOrd="0" presId="urn:microsoft.com/office/officeart/2005/8/layout/vList3"/>
    <dgm:cxn modelId="{953B29AF-5CFE-4092-BE0A-0BA0830FBFEC}" type="presParOf" srcId="{C667DE76-C6BF-46D1-9E15-C04919CA6951}" destId="{C37BBAD1-8931-44F8-A136-8B335E8504F4}" srcOrd="0" destOrd="0" presId="urn:microsoft.com/office/officeart/2005/8/layout/vList3"/>
    <dgm:cxn modelId="{74614158-92D8-4D36-A44A-776D765D1BAB}" type="presParOf" srcId="{C37BBAD1-8931-44F8-A136-8B335E8504F4}" destId="{44E5B17B-8D2F-4363-8D10-3156B519349E}" srcOrd="0" destOrd="0" presId="urn:microsoft.com/office/officeart/2005/8/layout/vList3"/>
    <dgm:cxn modelId="{8B154D39-ACBF-4231-8175-E2D22EE7ECD1}" type="presParOf" srcId="{C37BBAD1-8931-44F8-A136-8B335E8504F4}" destId="{B1C474FC-588F-49CD-BB81-EB9419A45DFB}" srcOrd="1" destOrd="0" presId="urn:microsoft.com/office/officeart/2005/8/layout/vList3"/>
    <dgm:cxn modelId="{26FBCF75-039E-46EE-A4C4-31058ED51469}" type="presParOf" srcId="{C667DE76-C6BF-46D1-9E15-C04919CA6951}" destId="{43B6646E-4954-4811-A0A4-832FD9212BDD}" srcOrd="1" destOrd="0" presId="urn:microsoft.com/office/officeart/2005/8/layout/vList3"/>
    <dgm:cxn modelId="{6F400B65-472C-4FA7-899E-3C1E5C5726A7}" type="presParOf" srcId="{C667DE76-C6BF-46D1-9E15-C04919CA6951}" destId="{C5D92E8A-555F-4FA3-AD29-BB12080F78A7}" srcOrd="2" destOrd="0" presId="urn:microsoft.com/office/officeart/2005/8/layout/vList3"/>
    <dgm:cxn modelId="{FA2D967C-0A55-4985-BEB7-C89C98F7EF1C}" type="presParOf" srcId="{C5D92E8A-555F-4FA3-AD29-BB12080F78A7}" destId="{92AE6444-B6C0-4D9C-9A68-02ECE2B3BAC5}" srcOrd="0" destOrd="0" presId="urn:microsoft.com/office/officeart/2005/8/layout/vList3"/>
    <dgm:cxn modelId="{66A2D671-C2A7-4F54-BE09-BF5EA347CE90}" type="presParOf" srcId="{C5D92E8A-555F-4FA3-AD29-BB12080F78A7}" destId="{0CC798D8-8D25-49A2-AE22-055049794C10}" srcOrd="1" destOrd="0" presId="urn:microsoft.com/office/officeart/2005/8/layout/vList3"/>
    <dgm:cxn modelId="{1B7AA0B8-0D89-4996-A11D-7695F9764BCA}" type="presParOf" srcId="{C667DE76-C6BF-46D1-9E15-C04919CA6951}" destId="{0E1FE2CF-DB80-4720-835C-156A6BF4B445}" srcOrd="3" destOrd="0" presId="urn:microsoft.com/office/officeart/2005/8/layout/vList3"/>
    <dgm:cxn modelId="{40FABF8F-8E90-47CD-AA62-26377A253BAB}" type="presParOf" srcId="{C667DE76-C6BF-46D1-9E15-C04919CA6951}" destId="{05CBFFB9-F935-49D2-A9BE-7C4F02F57175}" srcOrd="4" destOrd="0" presId="urn:microsoft.com/office/officeart/2005/8/layout/vList3"/>
    <dgm:cxn modelId="{5FD5DC08-636B-4C27-BEDA-91BB95A9D849}" type="presParOf" srcId="{05CBFFB9-F935-49D2-A9BE-7C4F02F57175}" destId="{90D2E797-C902-4C89-85FE-B8BA2FA77F3C}" srcOrd="0" destOrd="0" presId="urn:microsoft.com/office/officeart/2005/8/layout/vList3"/>
    <dgm:cxn modelId="{48E08997-B3A3-4729-9F29-B4C606B37D53}" type="presParOf" srcId="{05CBFFB9-F935-49D2-A9BE-7C4F02F57175}" destId="{6F7ADEEE-A10C-45DC-8888-15E16E8ED954}" srcOrd="1" destOrd="0" presId="urn:microsoft.com/office/officeart/2005/8/layout/vList3"/>
    <dgm:cxn modelId="{33FF5654-69A9-4244-8A8F-43F141A515C5}" type="presParOf" srcId="{C667DE76-C6BF-46D1-9E15-C04919CA6951}" destId="{DA0BB913-FD6E-4251-97B2-9913260A9B5C}" srcOrd="5" destOrd="0" presId="urn:microsoft.com/office/officeart/2005/8/layout/vList3"/>
    <dgm:cxn modelId="{794C2602-AE3F-4DD5-B4BD-FD375FAFC414}" type="presParOf" srcId="{C667DE76-C6BF-46D1-9E15-C04919CA6951}" destId="{E4D133C4-63CC-4BCB-839D-7209E662DBA8}" srcOrd="6" destOrd="0" presId="urn:microsoft.com/office/officeart/2005/8/layout/vList3"/>
    <dgm:cxn modelId="{8709576C-DA2B-4FC1-A907-2D9FEE049049}" type="presParOf" srcId="{E4D133C4-63CC-4BCB-839D-7209E662DBA8}" destId="{538C267D-A2A3-4F83-B3A3-AD12117168D6}" srcOrd="0" destOrd="0" presId="urn:microsoft.com/office/officeart/2005/8/layout/vList3"/>
    <dgm:cxn modelId="{A399BB87-12B7-45BC-BD7F-5FFC9461A7BB}" type="presParOf" srcId="{E4D133C4-63CC-4BCB-839D-7209E662DBA8}" destId="{3B2F3029-DC65-4B0F-93D4-F056711E1284}" srcOrd="1" destOrd="0" presId="urn:microsoft.com/office/officeart/2005/8/layout/vList3"/>
    <dgm:cxn modelId="{7B32A7BD-EBF0-4061-92C4-FF43853EFA7F}" type="presParOf" srcId="{C667DE76-C6BF-46D1-9E15-C04919CA6951}" destId="{27F5EC05-159D-46D0-A85B-FC22D40884D9}" srcOrd="7" destOrd="0" presId="urn:microsoft.com/office/officeart/2005/8/layout/vList3"/>
    <dgm:cxn modelId="{ECFA25B2-8851-4E0D-8611-77F79172DD15}" type="presParOf" srcId="{C667DE76-C6BF-46D1-9E15-C04919CA6951}" destId="{44C9C7CF-C673-422B-A368-1CB7BB59054A}" srcOrd="8" destOrd="0" presId="urn:microsoft.com/office/officeart/2005/8/layout/vList3"/>
    <dgm:cxn modelId="{1EBCD0BC-1701-437B-9AF8-F9A05839A350}" type="presParOf" srcId="{44C9C7CF-C673-422B-A368-1CB7BB59054A}" destId="{25CC9FDD-EF5B-488D-AFD6-0F7F51AAA44D}" srcOrd="0" destOrd="0" presId="urn:microsoft.com/office/officeart/2005/8/layout/vList3"/>
    <dgm:cxn modelId="{F45B09B8-9BE2-463B-9F3C-3E5FD8A69A18}" type="presParOf" srcId="{44C9C7CF-C673-422B-A368-1CB7BB59054A}" destId="{CB5F040F-FCA3-462A-8A21-5CBDAB9D2EC1}"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474FC-588F-49CD-BB81-EB9419A45DFB}">
      <dsp:nvSpPr>
        <dsp:cNvPr id="0" name=""/>
        <dsp:cNvSpPr/>
      </dsp:nvSpPr>
      <dsp:spPr>
        <a:xfrm rot="10800000">
          <a:off x="901532" y="1327"/>
          <a:ext cx="11629600" cy="89976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677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1. </a:t>
          </a:r>
          <a:r>
            <a:rPr lang="en-US" sz="3200" kern="1200" dirty="0" err="1">
              <a:solidFill>
                <a:schemeClr val="tx1"/>
              </a:solidFill>
            </a:rPr>
            <a:t>Đặc</a:t>
          </a:r>
          <a:r>
            <a:rPr lang="en-US" sz="3200" kern="1200" dirty="0">
              <a:solidFill>
                <a:schemeClr val="tx1"/>
              </a:solidFill>
            </a:rPr>
            <a:t> </a:t>
          </a:r>
          <a:r>
            <a:rPr lang="en-US" sz="3200" kern="1200" dirty="0" err="1">
              <a:solidFill>
                <a:schemeClr val="tx1"/>
              </a:solidFill>
            </a:rPr>
            <a:t>điểm</a:t>
          </a:r>
          <a:r>
            <a:rPr lang="en-US" sz="3200" kern="1200" dirty="0">
              <a:solidFill>
                <a:schemeClr val="tx1"/>
              </a:solidFill>
            </a:rPr>
            <a:t> </a:t>
          </a:r>
          <a:r>
            <a:rPr lang="en-US" sz="3200" kern="1200" dirty="0" err="1">
              <a:solidFill>
                <a:schemeClr val="tx1"/>
              </a:solidFill>
            </a:rPr>
            <a:t>của</a:t>
          </a:r>
          <a:r>
            <a:rPr lang="en-US" sz="3200" kern="1200" dirty="0">
              <a:solidFill>
                <a:schemeClr val="tx1"/>
              </a:solidFill>
            </a:rPr>
            <a:t> </a:t>
          </a:r>
          <a:r>
            <a:rPr lang="en-US" sz="3200" kern="1200" dirty="0" err="1">
              <a:solidFill>
                <a:schemeClr val="tx1"/>
              </a:solidFill>
            </a:rPr>
            <a:t>nhà</a:t>
          </a:r>
          <a:r>
            <a:rPr lang="en-US" sz="3200" kern="1200" dirty="0">
              <a:solidFill>
                <a:schemeClr val="tx1"/>
              </a:solidFill>
            </a:rPr>
            <a:t> ở </a:t>
          </a:r>
          <a:r>
            <a:rPr lang="en-US" sz="3200" kern="1200" dirty="0" err="1">
              <a:solidFill>
                <a:schemeClr val="tx1"/>
              </a:solidFill>
            </a:rPr>
            <a:t>phụ</a:t>
          </a:r>
          <a:r>
            <a:rPr lang="en-US" sz="3200" kern="1200" dirty="0">
              <a:solidFill>
                <a:schemeClr val="tx1"/>
              </a:solidFill>
            </a:rPr>
            <a:t> </a:t>
          </a:r>
          <a:r>
            <a:rPr lang="en-US" sz="3200" kern="1200" dirty="0" err="1">
              <a:solidFill>
                <a:schemeClr val="tx1"/>
              </a:solidFill>
            </a:rPr>
            <a:t>thuộc</a:t>
          </a:r>
          <a:r>
            <a:rPr lang="en-US" sz="3200" kern="1200" dirty="0">
              <a:solidFill>
                <a:schemeClr val="tx1"/>
              </a:solidFill>
            </a:rPr>
            <a:t> </a:t>
          </a:r>
          <a:r>
            <a:rPr lang="en-US" sz="3200" kern="1200" dirty="0" err="1">
              <a:solidFill>
                <a:schemeClr val="tx1"/>
              </a:solidFill>
            </a:rPr>
            <a:t>vào</a:t>
          </a:r>
          <a:r>
            <a:rPr lang="en-US" sz="3200" kern="1200" dirty="0">
              <a:solidFill>
                <a:schemeClr val="tx1"/>
              </a:solidFill>
            </a:rPr>
            <a:t> </a:t>
          </a:r>
          <a:r>
            <a:rPr lang="en-US" sz="3200" kern="1200" dirty="0" err="1">
              <a:solidFill>
                <a:schemeClr val="tx1"/>
              </a:solidFill>
            </a:rPr>
            <a:t>điều</a:t>
          </a:r>
          <a:r>
            <a:rPr lang="en-US" sz="3200" kern="1200" dirty="0">
              <a:solidFill>
                <a:schemeClr val="tx1"/>
              </a:solidFill>
            </a:rPr>
            <a:t> </a:t>
          </a:r>
          <a:r>
            <a:rPr lang="en-US" sz="3200" kern="1200" dirty="0" err="1">
              <a:solidFill>
                <a:schemeClr val="tx1"/>
              </a:solidFill>
            </a:rPr>
            <a:t>kiện</a:t>
          </a:r>
          <a:r>
            <a:rPr lang="en-US" sz="3200" kern="1200" dirty="0">
              <a:solidFill>
                <a:schemeClr val="tx1"/>
              </a:solidFill>
            </a:rPr>
            <a:t> </a:t>
          </a:r>
          <a:r>
            <a:rPr lang="en-US" sz="3200" kern="1200" dirty="0" err="1">
              <a:solidFill>
                <a:schemeClr val="tx1"/>
              </a:solidFill>
            </a:rPr>
            <a:t>kinh</a:t>
          </a:r>
          <a:r>
            <a:rPr lang="en-US" sz="3200" kern="1200" dirty="0">
              <a:solidFill>
                <a:schemeClr val="tx1"/>
              </a:solidFill>
            </a:rPr>
            <a:t> </a:t>
          </a:r>
          <a:r>
            <a:rPr lang="en-US" sz="3200" kern="1200" dirty="0" err="1">
              <a:solidFill>
                <a:schemeClr val="tx1"/>
              </a:solidFill>
            </a:rPr>
            <a:t>tế</a:t>
          </a:r>
          <a:r>
            <a:rPr lang="en-US" sz="3200" kern="1200" dirty="0">
              <a:solidFill>
                <a:schemeClr val="tx1"/>
              </a:solidFill>
            </a:rPr>
            <a:t>, </a:t>
          </a:r>
          <a:r>
            <a:rPr lang="en-US" sz="3200" kern="1200" dirty="0" err="1">
              <a:solidFill>
                <a:schemeClr val="tx1"/>
              </a:solidFill>
            </a:rPr>
            <a:t>văn</a:t>
          </a:r>
          <a:r>
            <a:rPr lang="en-US" sz="3200" kern="1200" dirty="0">
              <a:solidFill>
                <a:schemeClr val="tx1"/>
              </a:solidFill>
            </a:rPr>
            <a:t> </a:t>
          </a:r>
          <a:r>
            <a:rPr lang="en-US" sz="3200" kern="1200" dirty="0" err="1">
              <a:solidFill>
                <a:schemeClr val="tx1"/>
              </a:solidFill>
            </a:rPr>
            <a:t>hóa</a:t>
          </a:r>
          <a:r>
            <a:rPr lang="en-US" sz="3200" kern="1200" dirty="0">
              <a:solidFill>
                <a:schemeClr val="tx1"/>
              </a:solidFill>
            </a:rPr>
            <a:t>, </a:t>
          </a:r>
          <a:r>
            <a:rPr lang="en-US" sz="3200" kern="1200" dirty="0" err="1">
              <a:solidFill>
                <a:schemeClr val="tx1"/>
              </a:solidFill>
            </a:rPr>
            <a:t>vị</a:t>
          </a:r>
          <a:r>
            <a:rPr lang="en-US" sz="3200" kern="1200" dirty="0">
              <a:solidFill>
                <a:schemeClr val="tx1"/>
              </a:solidFill>
            </a:rPr>
            <a:t> </a:t>
          </a:r>
          <a:r>
            <a:rPr lang="en-US" sz="3200" kern="1200" dirty="0" err="1">
              <a:solidFill>
                <a:schemeClr val="tx1"/>
              </a:solidFill>
            </a:rPr>
            <a:t>trí</a:t>
          </a:r>
          <a:r>
            <a:rPr lang="en-US" sz="3200" kern="1200" dirty="0">
              <a:solidFill>
                <a:schemeClr val="tx1"/>
              </a:solidFill>
            </a:rPr>
            <a:t> </a:t>
          </a:r>
          <a:r>
            <a:rPr lang="en-US" sz="3200" kern="1200" dirty="0" err="1">
              <a:solidFill>
                <a:schemeClr val="tx1"/>
              </a:solidFill>
            </a:rPr>
            <a:t>địa</a:t>
          </a:r>
          <a:r>
            <a:rPr lang="en-US" sz="3200" kern="1200" dirty="0">
              <a:solidFill>
                <a:schemeClr val="tx1"/>
              </a:solidFill>
            </a:rPr>
            <a:t> </a:t>
          </a:r>
          <a:r>
            <a:rPr lang="en-US" sz="3200" kern="1200" dirty="0" err="1">
              <a:solidFill>
                <a:schemeClr val="tx1"/>
              </a:solidFill>
            </a:rPr>
            <a:t>lí</a:t>
          </a:r>
          <a:r>
            <a:rPr lang="en-US" sz="3200" kern="1200" dirty="0">
              <a:solidFill>
                <a:schemeClr val="tx1"/>
              </a:solidFill>
            </a:rPr>
            <a:t>, </a:t>
          </a:r>
          <a:r>
            <a:rPr lang="en-US" sz="3200" kern="1200" dirty="0" err="1">
              <a:solidFill>
                <a:schemeClr val="tx1"/>
              </a:solidFill>
            </a:rPr>
            <a:t>vùng</a:t>
          </a:r>
          <a:r>
            <a:rPr lang="en-US" sz="3200" kern="1200" dirty="0">
              <a:solidFill>
                <a:schemeClr val="tx1"/>
              </a:solidFill>
            </a:rPr>
            <a:t> </a:t>
          </a:r>
          <a:r>
            <a:rPr lang="en-US" sz="3200" kern="1200" dirty="0" err="1">
              <a:solidFill>
                <a:schemeClr val="tx1"/>
              </a:solidFill>
            </a:rPr>
            <a:t>miền</a:t>
          </a:r>
          <a:endParaRPr lang="en-US" sz="3200" kern="1200" dirty="0">
            <a:solidFill>
              <a:schemeClr val="tx1"/>
            </a:solidFill>
          </a:endParaRPr>
        </a:p>
      </dsp:txBody>
      <dsp:txXfrm rot="10800000">
        <a:off x="1126474" y="1327"/>
        <a:ext cx="11404658" cy="899768"/>
      </dsp:txXfrm>
    </dsp:sp>
    <dsp:sp modelId="{44E5B17B-8D2F-4363-8D10-3156B519349E}">
      <dsp:nvSpPr>
        <dsp:cNvPr id="0" name=""/>
        <dsp:cNvSpPr/>
      </dsp:nvSpPr>
      <dsp:spPr>
        <a:xfrm>
          <a:off x="602422" y="1327"/>
          <a:ext cx="899768" cy="899768"/>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C798D8-8D25-49A2-AE22-055049794C10}">
      <dsp:nvSpPr>
        <dsp:cNvPr id="0" name=""/>
        <dsp:cNvSpPr/>
      </dsp:nvSpPr>
      <dsp:spPr>
        <a:xfrm rot="10800000">
          <a:off x="914395" y="1169684"/>
          <a:ext cx="11603874" cy="89976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677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2. </a:t>
          </a:r>
          <a:r>
            <a:rPr lang="en-US" sz="3200" kern="1200" dirty="0" err="1">
              <a:solidFill>
                <a:schemeClr val="tx1"/>
              </a:solidFill>
            </a:rPr>
            <a:t>Các</a:t>
          </a:r>
          <a:r>
            <a:rPr lang="en-US" sz="3200" kern="1200" dirty="0">
              <a:solidFill>
                <a:schemeClr val="tx1"/>
              </a:solidFill>
            </a:rPr>
            <a:t> </a:t>
          </a:r>
          <a:r>
            <a:rPr lang="en-US" sz="3200" kern="1200" dirty="0" err="1">
              <a:solidFill>
                <a:schemeClr val="tx1"/>
              </a:solidFill>
            </a:rPr>
            <a:t>khu</a:t>
          </a:r>
          <a:r>
            <a:rPr lang="en-US" sz="3200" kern="1200" dirty="0">
              <a:solidFill>
                <a:schemeClr val="tx1"/>
              </a:solidFill>
            </a:rPr>
            <a:t> </a:t>
          </a:r>
          <a:r>
            <a:rPr lang="en-US" sz="3200" kern="1200" dirty="0" err="1">
              <a:solidFill>
                <a:schemeClr val="tx1"/>
              </a:solidFill>
            </a:rPr>
            <a:t>vực</a:t>
          </a:r>
          <a:r>
            <a:rPr lang="en-US" sz="3200" kern="1200" dirty="0">
              <a:solidFill>
                <a:schemeClr val="tx1"/>
              </a:solidFill>
            </a:rPr>
            <a:t> </a:t>
          </a:r>
          <a:r>
            <a:rPr lang="en-US" sz="3200" kern="1200" dirty="0" err="1">
              <a:solidFill>
                <a:schemeClr val="tx1"/>
              </a:solidFill>
            </a:rPr>
            <a:t>chức</a:t>
          </a:r>
          <a:r>
            <a:rPr lang="en-US" sz="3200" kern="1200" dirty="0">
              <a:solidFill>
                <a:schemeClr val="tx1"/>
              </a:solidFill>
            </a:rPr>
            <a:t> </a:t>
          </a:r>
          <a:r>
            <a:rPr lang="en-US" sz="3200" kern="1200" dirty="0" err="1">
              <a:solidFill>
                <a:schemeClr val="tx1"/>
              </a:solidFill>
            </a:rPr>
            <a:t>năng</a:t>
          </a:r>
          <a:r>
            <a:rPr lang="en-US" sz="3200" kern="1200" dirty="0">
              <a:solidFill>
                <a:schemeClr val="tx1"/>
              </a:solidFill>
            </a:rPr>
            <a:t> </a:t>
          </a:r>
          <a:r>
            <a:rPr lang="en-US" sz="3200" kern="1200" dirty="0" err="1">
              <a:solidFill>
                <a:schemeClr val="tx1"/>
              </a:solidFill>
            </a:rPr>
            <a:t>trong</a:t>
          </a:r>
          <a:r>
            <a:rPr lang="en-US" sz="3200" kern="1200" dirty="0">
              <a:solidFill>
                <a:schemeClr val="tx1"/>
              </a:solidFill>
            </a:rPr>
            <a:t> </a:t>
          </a:r>
          <a:r>
            <a:rPr lang="en-US" sz="3200" kern="1200" dirty="0" err="1">
              <a:solidFill>
                <a:schemeClr val="tx1"/>
              </a:solidFill>
            </a:rPr>
            <a:t>nhà</a:t>
          </a:r>
          <a:r>
            <a:rPr lang="en-US" sz="3200" kern="1200" dirty="0">
              <a:solidFill>
                <a:schemeClr val="tx1"/>
              </a:solidFill>
            </a:rPr>
            <a:t> ở </a:t>
          </a:r>
          <a:r>
            <a:rPr lang="en-US" sz="3200" kern="1200" dirty="0" err="1">
              <a:solidFill>
                <a:schemeClr val="tx1"/>
              </a:solidFill>
            </a:rPr>
            <a:t>thường</a:t>
          </a:r>
          <a:r>
            <a:rPr lang="en-US" sz="3200" kern="1200" dirty="0">
              <a:solidFill>
                <a:schemeClr val="tx1"/>
              </a:solidFill>
            </a:rPr>
            <a:t> </a:t>
          </a:r>
          <a:r>
            <a:rPr lang="en-US" sz="3200" kern="1200" dirty="0" err="1">
              <a:solidFill>
                <a:schemeClr val="tx1"/>
              </a:solidFill>
            </a:rPr>
            <a:t>được</a:t>
          </a:r>
          <a:r>
            <a:rPr lang="en-US" sz="3200" kern="1200" dirty="0">
              <a:solidFill>
                <a:schemeClr val="tx1"/>
              </a:solidFill>
            </a:rPr>
            <a:t> </a:t>
          </a:r>
          <a:r>
            <a:rPr lang="en-US" sz="3200" kern="1200" dirty="0" err="1">
              <a:solidFill>
                <a:schemeClr val="tx1"/>
              </a:solidFill>
            </a:rPr>
            <a:t>xây</a:t>
          </a:r>
          <a:r>
            <a:rPr lang="en-US" sz="3200" kern="1200" dirty="0">
              <a:solidFill>
                <a:schemeClr val="tx1"/>
              </a:solidFill>
            </a:rPr>
            <a:t> </a:t>
          </a:r>
          <a:r>
            <a:rPr lang="en-US" sz="3200" kern="1200" dirty="0" err="1">
              <a:solidFill>
                <a:schemeClr val="tx1"/>
              </a:solidFill>
            </a:rPr>
            <a:t>dựng</a:t>
          </a:r>
          <a:r>
            <a:rPr lang="en-US" sz="3200" kern="1200" dirty="0">
              <a:solidFill>
                <a:schemeClr val="tx1"/>
              </a:solidFill>
            </a:rPr>
            <a:t> </a:t>
          </a:r>
          <a:r>
            <a:rPr lang="en-US" sz="3200" kern="1200" dirty="0" err="1">
              <a:solidFill>
                <a:schemeClr val="tx1"/>
              </a:solidFill>
            </a:rPr>
            <a:t>tách</a:t>
          </a:r>
          <a:r>
            <a:rPr lang="en-US" sz="3200" kern="1200" dirty="0">
              <a:solidFill>
                <a:schemeClr val="tx1"/>
              </a:solidFill>
            </a:rPr>
            <a:t> </a:t>
          </a:r>
          <a:r>
            <a:rPr lang="en-US" sz="3200" kern="1200" dirty="0" err="1">
              <a:solidFill>
                <a:schemeClr val="tx1"/>
              </a:solidFill>
            </a:rPr>
            <a:t>biệt</a:t>
          </a:r>
          <a:endParaRPr lang="en-US" sz="3200" kern="1200" dirty="0">
            <a:solidFill>
              <a:schemeClr val="tx1"/>
            </a:solidFill>
          </a:endParaRPr>
        </a:p>
      </dsp:txBody>
      <dsp:txXfrm rot="10800000">
        <a:off x="1139337" y="1169684"/>
        <a:ext cx="11378932" cy="899768"/>
      </dsp:txXfrm>
    </dsp:sp>
    <dsp:sp modelId="{92AE6444-B6C0-4D9C-9A68-02ECE2B3BAC5}">
      <dsp:nvSpPr>
        <dsp:cNvPr id="0" name=""/>
        <dsp:cNvSpPr/>
      </dsp:nvSpPr>
      <dsp:spPr>
        <a:xfrm>
          <a:off x="576626" y="1169684"/>
          <a:ext cx="899768" cy="899768"/>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7ADEEE-A10C-45DC-8888-15E16E8ED954}">
      <dsp:nvSpPr>
        <dsp:cNvPr id="0" name=""/>
        <dsp:cNvSpPr/>
      </dsp:nvSpPr>
      <dsp:spPr>
        <a:xfrm rot="10800000">
          <a:off x="920380" y="2338040"/>
          <a:ext cx="11591904" cy="89976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677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3. </a:t>
          </a:r>
          <a:r>
            <a:rPr lang="en-US" sz="3200" kern="1200" dirty="0" err="1">
              <a:solidFill>
                <a:schemeClr val="tx1"/>
              </a:solidFill>
            </a:rPr>
            <a:t>Nhà</a:t>
          </a:r>
          <a:r>
            <a:rPr lang="en-US" sz="3200" kern="1200" dirty="0">
              <a:solidFill>
                <a:schemeClr val="tx1"/>
              </a:solidFill>
            </a:rPr>
            <a:t> ở </a:t>
          </a:r>
          <a:r>
            <a:rPr lang="en-US" sz="3200" kern="1200" dirty="0" err="1">
              <a:solidFill>
                <a:schemeClr val="tx1"/>
              </a:solidFill>
            </a:rPr>
            <a:t>mặt</a:t>
          </a:r>
          <a:r>
            <a:rPr lang="en-US" sz="3200" kern="1200" dirty="0">
              <a:solidFill>
                <a:schemeClr val="tx1"/>
              </a:solidFill>
            </a:rPr>
            <a:t> </a:t>
          </a:r>
          <a:r>
            <a:rPr lang="en-US" sz="3200" kern="1200" dirty="0" err="1">
              <a:solidFill>
                <a:schemeClr val="tx1"/>
              </a:solidFill>
            </a:rPr>
            <a:t>phố</a:t>
          </a:r>
          <a:r>
            <a:rPr lang="en-US" sz="3200" kern="1200" dirty="0">
              <a:solidFill>
                <a:schemeClr val="tx1"/>
              </a:solidFill>
            </a:rPr>
            <a:t> </a:t>
          </a:r>
          <a:r>
            <a:rPr lang="en-US" sz="3200" kern="1200" dirty="0" err="1">
              <a:solidFill>
                <a:schemeClr val="tx1"/>
              </a:solidFill>
            </a:rPr>
            <a:t>thường</a:t>
          </a:r>
          <a:r>
            <a:rPr lang="en-US" sz="3200" kern="1200" dirty="0">
              <a:solidFill>
                <a:schemeClr val="tx1"/>
              </a:solidFill>
            </a:rPr>
            <a:t> </a:t>
          </a:r>
          <a:r>
            <a:rPr lang="en-US" sz="3200" kern="1200" dirty="0" err="1">
              <a:solidFill>
                <a:schemeClr val="tx1"/>
              </a:solidFill>
            </a:rPr>
            <a:t>được</a:t>
          </a:r>
          <a:r>
            <a:rPr lang="en-US" sz="3200" kern="1200" dirty="0">
              <a:solidFill>
                <a:schemeClr val="tx1"/>
              </a:solidFill>
            </a:rPr>
            <a:t> </a:t>
          </a:r>
          <a:r>
            <a:rPr lang="en-US" sz="3200" kern="1200" dirty="0" err="1">
              <a:solidFill>
                <a:schemeClr val="tx1"/>
              </a:solidFill>
            </a:rPr>
            <a:t>thiết</a:t>
          </a:r>
          <a:r>
            <a:rPr lang="en-US" sz="3200" kern="1200" dirty="0">
              <a:solidFill>
                <a:schemeClr val="tx1"/>
              </a:solidFill>
            </a:rPr>
            <a:t> </a:t>
          </a:r>
          <a:r>
            <a:rPr lang="en-US" sz="3200" kern="1200" dirty="0" err="1">
              <a:solidFill>
                <a:schemeClr val="tx1"/>
              </a:solidFill>
            </a:rPr>
            <a:t>kế</a:t>
          </a:r>
          <a:r>
            <a:rPr lang="en-US" sz="3200" kern="1200" dirty="0">
              <a:solidFill>
                <a:schemeClr val="tx1"/>
              </a:solidFill>
            </a:rPr>
            <a:t> </a:t>
          </a:r>
          <a:r>
            <a:rPr lang="en-US" sz="3200" kern="1200" dirty="0" err="1">
              <a:solidFill>
                <a:schemeClr val="tx1"/>
              </a:solidFill>
            </a:rPr>
            <a:t>cao</a:t>
          </a:r>
          <a:r>
            <a:rPr lang="en-US" sz="3200" kern="1200" dirty="0">
              <a:solidFill>
                <a:schemeClr val="tx1"/>
              </a:solidFill>
            </a:rPr>
            <a:t> </a:t>
          </a:r>
          <a:r>
            <a:rPr lang="en-US" sz="3200" kern="1200" dirty="0" err="1">
              <a:solidFill>
                <a:schemeClr val="tx1"/>
              </a:solidFill>
            </a:rPr>
            <a:t>tầng</a:t>
          </a:r>
          <a:r>
            <a:rPr lang="en-US" sz="3200" kern="1200" dirty="0">
              <a:solidFill>
                <a:schemeClr val="tx1"/>
              </a:solidFill>
            </a:rPr>
            <a:t> </a:t>
          </a:r>
          <a:r>
            <a:rPr lang="en-US" sz="3200" kern="1200" dirty="0" err="1">
              <a:solidFill>
                <a:schemeClr val="tx1"/>
              </a:solidFill>
            </a:rPr>
            <a:t>để</a:t>
          </a:r>
          <a:r>
            <a:rPr lang="en-US" sz="3200" kern="1200" dirty="0">
              <a:solidFill>
                <a:schemeClr val="tx1"/>
              </a:solidFill>
            </a:rPr>
            <a:t> </a:t>
          </a:r>
          <a:r>
            <a:rPr lang="en-US" sz="3200" kern="1200" dirty="0" err="1">
              <a:solidFill>
                <a:schemeClr val="tx1"/>
              </a:solidFill>
            </a:rPr>
            <a:t>tận</a:t>
          </a:r>
          <a:r>
            <a:rPr lang="en-US" sz="3200" kern="1200" dirty="0">
              <a:solidFill>
                <a:schemeClr val="tx1"/>
              </a:solidFill>
            </a:rPr>
            <a:t> </a:t>
          </a:r>
          <a:r>
            <a:rPr lang="en-US" sz="3200" kern="1200" dirty="0" err="1">
              <a:solidFill>
                <a:schemeClr val="tx1"/>
              </a:solidFill>
            </a:rPr>
            <a:t>dụng</a:t>
          </a:r>
          <a:r>
            <a:rPr lang="en-US" sz="3200" kern="1200" dirty="0">
              <a:solidFill>
                <a:schemeClr val="tx1"/>
              </a:solidFill>
            </a:rPr>
            <a:t> </a:t>
          </a:r>
          <a:r>
            <a:rPr lang="en-US" sz="3200" kern="1200" dirty="0" err="1">
              <a:solidFill>
                <a:schemeClr val="tx1"/>
              </a:solidFill>
            </a:rPr>
            <a:t>không</a:t>
          </a:r>
          <a:r>
            <a:rPr lang="en-US" sz="3200" kern="1200" dirty="0">
              <a:solidFill>
                <a:schemeClr val="tx1"/>
              </a:solidFill>
            </a:rPr>
            <a:t> </a:t>
          </a:r>
          <a:r>
            <a:rPr lang="en-US" sz="3200" kern="1200" dirty="0" err="1">
              <a:solidFill>
                <a:schemeClr val="tx1"/>
              </a:solidFill>
            </a:rPr>
            <a:t>gian</a:t>
          </a:r>
          <a:r>
            <a:rPr lang="en-US" sz="3200" kern="1200" dirty="0">
              <a:solidFill>
                <a:schemeClr val="tx1"/>
              </a:solidFill>
            </a:rPr>
            <a:t> </a:t>
          </a:r>
          <a:r>
            <a:rPr lang="en-US" sz="3200" kern="1200" dirty="0" err="1">
              <a:solidFill>
                <a:schemeClr val="tx1"/>
              </a:solidFill>
            </a:rPr>
            <a:t>theo</a:t>
          </a:r>
          <a:r>
            <a:rPr lang="en-US" sz="3200" kern="1200" dirty="0">
              <a:solidFill>
                <a:schemeClr val="tx1"/>
              </a:solidFill>
            </a:rPr>
            <a:t> </a:t>
          </a:r>
          <a:r>
            <a:rPr lang="en-US" sz="3200" kern="1200" dirty="0" err="1">
              <a:solidFill>
                <a:schemeClr val="tx1"/>
              </a:solidFill>
            </a:rPr>
            <a:t>chiều</a:t>
          </a:r>
          <a:r>
            <a:rPr lang="en-US" sz="3200" kern="1200" dirty="0">
              <a:solidFill>
                <a:schemeClr val="tx1"/>
              </a:solidFill>
            </a:rPr>
            <a:t> </a:t>
          </a:r>
          <a:r>
            <a:rPr lang="en-US" sz="3200" kern="1200" dirty="0" err="1">
              <a:solidFill>
                <a:schemeClr val="tx1"/>
              </a:solidFill>
            </a:rPr>
            <a:t>cao</a:t>
          </a:r>
          <a:r>
            <a:rPr lang="en-US" sz="3200" kern="1200" dirty="0">
              <a:solidFill>
                <a:schemeClr val="tx1"/>
              </a:solidFill>
            </a:rPr>
            <a:t> </a:t>
          </a:r>
        </a:p>
      </dsp:txBody>
      <dsp:txXfrm rot="10800000">
        <a:off x="1145322" y="2338040"/>
        <a:ext cx="11366962" cy="899768"/>
      </dsp:txXfrm>
    </dsp:sp>
    <dsp:sp modelId="{90D2E797-C902-4C89-85FE-B8BA2FA77F3C}">
      <dsp:nvSpPr>
        <dsp:cNvPr id="0" name=""/>
        <dsp:cNvSpPr/>
      </dsp:nvSpPr>
      <dsp:spPr>
        <a:xfrm>
          <a:off x="537864" y="2338040"/>
          <a:ext cx="899768" cy="899768"/>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2F3029-DC65-4B0F-93D4-F056711E1284}">
      <dsp:nvSpPr>
        <dsp:cNvPr id="0" name=""/>
        <dsp:cNvSpPr/>
      </dsp:nvSpPr>
      <dsp:spPr>
        <a:xfrm rot="10800000">
          <a:off x="1027707" y="3506397"/>
          <a:ext cx="11377250" cy="89976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677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4. </a:t>
          </a:r>
          <a:r>
            <a:rPr lang="vi-VN" sz="3200" kern="1200" dirty="0">
              <a:solidFill>
                <a:schemeClr val="tx1"/>
              </a:solidFill>
            </a:rPr>
            <a:t>Các</a:t>
          </a:r>
          <a:r>
            <a:rPr lang="en-US" sz="3200" kern="1200" dirty="0">
              <a:solidFill>
                <a:schemeClr val="tx1"/>
              </a:solidFill>
            </a:rPr>
            <a:t> </a:t>
          </a:r>
          <a:r>
            <a:rPr lang="en-US" sz="3200" kern="1200" dirty="0" err="1">
              <a:solidFill>
                <a:schemeClr val="tx1"/>
              </a:solidFill>
            </a:rPr>
            <a:t>không</a:t>
          </a:r>
          <a:r>
            <a:rPr lang="en-US" sz="3200" kern="1200" dirty="0">
              <a:solidFill>
                <a:schemeClr val="tx1"/>
              </a:solidFill>
            </a:rPr>
            <a:t> </a:t>
          </a:r>
          <a:r>
            <a:rPr lang="en-US" sz="3200" kern="1200" dirty="0" err="1">
              <a:solidFill>
                <a:schemeClr val="tx1"/>
              </a:solidFill>
            </a:rPr>
            <a:t>gian</a:t>
          </a:r>
          <a:r>
            <a:rPr lang="en-US" sz="3200" kern="1200" dirty="0">
              <a:solidFill>
                <a:schemeClr val="tx1"/>
              </a:solidFill>
            </a:rPr>
            <a:t> </a:t>
          </a:r>
          <a:r>
            <a:rPr lang="en-US" sz="3200" kern="1200" dirty="0" err="1">
              <a:solidFill>
                <a:schemeClr val="tx1"/>
              </a:solidFill>
            </a:rPr>
            <a:t>trong</a:t>
          </a:r>
          <a:r>
            <a:rPr lang="en-US" sz="3200" kern="1200" dirty="0">
              <a:solidFill>
                <a:schemeClr val="tx1"/>
              </a:solidFill>
            </a:rPr>
            <a:t> </a:t>
          </a:r>
          <a:r>
            <a:rPr lang="en-US" sz="3200" kern="1200" dirty="0" err="1">
              <a:solidFill>
                <a:schemeClr val="tx1"/>
              </a:solidFill>
            </a:rPr>
            <a:t>từng</a:t>
          </a:r>
          <a:r>
            <a:rPr lang="en-US" sz="3200" kern="1200" dirty="0">
              <a:solidFill>
                <a:schemeClr val="tx1"/>
              </a:solidFill>
            </a:rPr>
            <a:t> </a:t>
          </a:r>
          <a:r>
            <a:rPr lang="en-US" sz="3200" kern="1200" dirty="0" err="1">
              <a:solidFill>
                <a:schemeClr val="tx1"/>
              </a:solidFill>
            </a:rPr>
            <a:t>căn</a:t>
          </a:r>
          <a:r>
            <a:rPr lang="en-US" sz="3200" kern="1200" dirty="0">
              <a:solidFill>
                <a:schemeClr val="tx1"/>
              </a:solidFill>
            </a:rPr>
            <a:t> </a:t>
          </a:r>
          <a:r>
            <a:rPr lang="en-US" sz="3200" kern="1200" dirty="0" err="1">
              <a:solidFill>
                <a:schemeClr val="tx1"/>
              </a:solidFill>
            </a:rPr>
            <a:t>hộ</a:t>
          </a:r>
          <a:r>
            <a:rPr lang="en-US" sz="3200" kern="1200" dirty="0">
              <a:solidFill>
                <a:schemeClr val="tx1"/>
              </a:solidFill>
            </a:rPr>
            <a:t> </a:t>
          </a:r>
          <a:r>
            <a:rPr lang="en-US" sz="3200" kern="1200" dirty="0" err="1">
              <a:solidFill>
                <a:schemeClr val="tx1"/>
              </a:solidFill>
            </a:rPr>
            <a:t>nhà</a:t>
          </a:r>
          <a:r>
            <a:rPr lang="en-US" sz="3200" kern="1200" dirty="0">
              <a:solidFill>
                <a:schemeClr val="tx1"/>
              </a:solidFill>
            </a:rPr>
            <a:t> </a:t>
          </a:r>
          <a:r>
            <a:rPr lang="en-US" sz="3200" kern="1200" dirty="0" err="1">
              <a:solidFill>
                <a:schemeClr val="tx1"/>
              </a:solidFill>
            </a:rPr>
            <a:t>chung</a:t>
          </a:r>
          <a:r>
            <a:rPr lang="en-US" sz="3200" kern="1200" dirty="0">
              <a:solidFill>
                <a:schemeClr val="tx1"/>
              </a:solidFill>
            </a:rPr>
            <a:t> </a:t>
          </a:r>
          <a:r>
            <a:rPr lang="en-US" sz="3200" kern="1200" dirty="0" err="1">
              <a:solidFill>
                <a:schemeClr val="tx1"/>
              </a:solidFill>
            </a:rPr>
            <a:t>cư</a:t>
          </a:r>
          <a:r>
            <a:rPr lang="en-US" sz="3200" kern="1200" dirty="0">
              <a:solidFill>
                <a:schemeClr val="tx1"/>
              </a:solidFill>
            </a:rPr>
            <a:t> </a:t>
          </a:r>
          <a:r>
            <a:rPr lang="en-US" sz="3200" kern="1200" dirty="0" err="1">
              <a:solidFill>
                <a:schemeClr val="tx1"/>
              </a:solidFill>
            </a:rPr>
            <a:t>được</a:t>
          </a:r>
          <a:r>
            <a:rPr lang="en-US" sz="3200" kern="1200" dirty="0">
              <a:solidFill>
                <a:schemeClr val="tx1"/>
              </a:solidFill>
            </a:rPr>
            <a:t> </a:t>
          </a:r>
          <a:r>
            <a:rPr lang="en-US" sz="3200" kern="1200" dirty="0" err="1">
              <a:solidFill>
                <a:schemeClr val="tx1"/>
              </a:solidFill>
            </a:rPr>
            <a:t>tổ</a:t>
          </a:r>
          <a:r>
            <a:rPr lang="en-US" sz="3200" kern="1200" dirty="0">
              <a:solidFill>
                <a:schemeClr val="tx1"/>
              </a:solidFill>
            </a:rPr>
            <a:t> </a:t>
          </a:r>
          <a:r>
            <a:rPr lang="en-US" sz="3200" kern="1200" dirty="0" err="1">
              <a:solidFill>
                <a:schemeClr val="tx1"/>
              </a:solidFill>
            </a:rPr>
            <a:t>chức</a:t>
          </a:r>
          <a:r>
            <a:rPr lang="en-US" sz="3200" kern="1200" dirty="0">
              <a:solidFill>
                <a:schemeClr val="tx1"/>
              </a:solidFill>
            </a:rPr>
            <a:t> </a:t>
          </a:r>
          <a:r>
            <a:rPr lang="en-US" sz="3200" kern="1200" dirty="0" err="1">
              <a:solidFill>
                <a:schemeClr val="tx1"/>
              </a:solidFill>
            </a:rPr>
            <a:t>thành</a:t>
          </a:r>
          <a:r>
            <a:rPr lang="en-US" sz="3200" kern="1200" dirty="0">
              <a:solidFill>
                <a:schemeClr val="tx1"/>
              </a:solidFill>
            </a:rPr>
            <a:t> </a:t>
          </a:r>
          <a:r>
            <a:rPr lang="en-US" sz="3200" kern="1200" dirty="0" err="1">
              <a:solidFill>
                <a:schemeClr val="tx1"/>
              </a:solidFill>
            </a:rPr>
            <a:t>các</a:t>
          </a:r>
          <a:r>
            <a:rPr lang="en-US" sz="3200" kern="1200" dirty="0">
              <a:solidFill>
                <a:schemeClr val="tx1"/>
              </a:solidFill>
            </a:rPr>
            <a:t> </a:t>
          </a:r>
          <a:r>
            <a:rPr lang="en-US" sz="3200" kern="1200" dirty="0" err="1">
              <a:solidFill>
                <a:schemeClr val="tx1"/>
              </a:solidFill>
            </a:rPr>
            <a:t>không</a:t>
          </a:r>
          <a:r>
            <a:rPr lang="en-US" sz="3200" kern="1200" dirty="0">
              <a:solidFill>
                <a:schemeClr val="tx1"/>
              </a:solidFill>
            </a:rPr>
            <a:t> </a:t>
          </a:r>
          <a:r>
            <a:rPr lang="en-US" sz="3200" kern="1200" dirty="0" err="1">
              <a:solidFill>
                <a:schemeClr val="tx1"/>
              </a:solidFill>
            </a:rPr>
            <a:t>gian</a:t>
          </a:r>
          <a:r>
            <a:rPr lang="en-US" sz="3200" kern="1200" dirty="0">
              <a:solidFill>
                <a:schemeClr val="tx1"/>
              </a:solidFill>
            </a:rPr>
            <a:t> </a:t>
          </a:r>
          <a:r>
            <a:rPr lang="en-US" sz="3200" kern="1200" dirty="0" err="1">
              <a:solidFill>
                <a:schemeClr val="tx1"/>
              </a:solidFill>
            </a:rPr>
            <a:t>công</a:t>
          </a:r>
          <a:r>
            <a:rPr lang="en-US" sz="3200" kern="1200" dirty="0">
              <a:solidFill>
                <a:schemeClr val="tx1"/>
              </a:solidFill>
            </a:rPr>
            <a:t> </a:t>
          </a:r>
          <a:r>
            <a:rPr lang="en-US" sz="3200" kern="1200" dirty="0" err="1">
              <a:solidFill>
                <a:schemeClr val="tx1"/>
              </a:solidFill>
            </a:rPr>
            <a:t>cộng</a:t>
          </a:r>
          <a:r>
            <a:rPr lang="en-US" sz="3200" kern="1200" dirty="0">
              <a:solidFill>
                <a:schemeClr val="tx1"/>
              </a:solidFill>
            </a:rPr>
            <a:t> </a:t>
          </a:r>
        </a:p>
      </dsp:txBody>
      <dsp:txXfrm rot="10800000">
        <a:off x="1252649" y="3506397"/>
        <a:ext cx="11152308" cy="899768"/>
      </dsp:txXfrm>
    </dsp:sp>
    <dsp:sp modelId="{538C267D-A2A3-4F83-B3A3-AD12117168D6}">
      <dsp:nvSpPr>
        <dsp:cNvPr id="0" name=""/>
        <dsp:cNvSpPr/>
      </dsp:nvSpPr>
      <dsp:spPr>
        <a:xfrm>
          <a:off x="383517" y="3506397"/>
          <a:ext cx="899768" cy="899768"/>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5F040F-FCA3-462A-8A21-5CBDAB9D2EC1}">
      <dsp:nvSpPr>
        <dsp:cNvPr id="0" name=""/>
        <dsp:cNvSpPr/>
      </dsp:nvSpPr>
      <dsp:spPr>
        <a:xfrm rot="10800000">
          <a:off x="1027707" y="4674753"/>
          <a:ext cx="11377250" cy="89976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6773" tIns="121920" rIns="227584"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5. </a:t>
          </a:r>
          <a:r>
            <a:rPr lang="en-US" sz="3200" kern="1200" dirty="0" err="1">
              <a:solidFill>
                <a:schemeClr val="tx1"/>
              </a:solidFill>
            </a:rPr>
            <a:t>Nhà</a:t>
          </a:r>
          <a:r>
            <a:rPr lang="en-US" sz="3200" kern="1200" dirty="0">
              <a:solidFill>
                <a:schemeClr val="tx1"/>
              </a:solidFill>
            </a:rPr>
            <a:t> </a:t>
          </a:r>
          <a:r>
            <a:rPr lang="en-US" sz="3200" kern="1200" dirty="0" err="1">
              <a:solidFill>
                <a:schemeClr val="tx1"/>
              </a:solidFill>
            </a:rPr>
            <a:t>sàn</a:t>
          </a:r>
          <a:r>
            <a:rPr lang="en-US" sz="3200" kern="1200" dirty="0">
              <a:solidFill>
                <a:schemeClr val="tx1"/>
              </a:solidFill>
            </a:rPr>
            <a:t> </a:t>
          </a:r>
          <a:r>
            <a:rPr lang="en-US" sz="3200" kern="1200" dirty="0" err="1">
              <a:solidFill>
                <a:schemeClr val="tx1"/>
              </a:solidFill>
            </a:rPr>
            <a:t>của</a:t>
          </a:r>
          <a:r>
            <a:rPr lang="en-US" sz="3200" kern="1200" dirty="0">
              <a:solidFill>
                <a:schemeClr val="tx1"/>
              </a:solidFill>
            </a:rPr>
            <a:t> </a:t>
          </a:r>
          <a:r>
            <a:rPr lang="en-US" sz="3200" kern="1200" dirty="0" err="1">
              <a:solidFill>
                <a:schemeClr val="tx1"/>
              </a:solidFill>
            </a:rPr>
            <a:t>các</a:t>
          </a:r>
          <a:r>
            <a:rPr lang="en-US" sz="3200" kern="1200" dirty="0">
              <a:solidFill>
                <a:schemeClr val="tx1"/>
              </a:solidFill>
            </a:rPr>
            <a:t> </a:t>
          </a:r>
          <a:r>
            <a:rPr lang="en-US" sz="3200" kern="1200" dirty="0" err="1">
              <a:solidFill>
                <a:schemeClr val="tx1"/>
              </a:solidFill>
            </a:rPr>
            <a:t>dân</a:t>
          </a:r>
          <a:r>
            <a:rPr lang="en-US" sz="3200" kern="1200" dirty="0">
              <a:solidFill>
                <a:schemeClr val="tx1"/>
              </a:solidFill>
            </a:rPr>
            <a:t> </a:t>
          </a:r>
          <a:r>
            <a:rPr lang="en-US" sz="3200" kern="1200" dirty="0" err="1">
              <a:solidFill>
                <a:schemeClr val="tx1"/>
              </a:solidFill>
            </a:rPr>
            <a:t>tộc</a:t>
          </a:r>
          <a:r>
            <a:rPr lang="en-US" sz="3200" kern="1200" dirty="0">
              <a:solidFill>
                <a:schemeClr val="tx1"/>
              </a:solidFill>
            </a:rPr>
            <a:t> </a:t>
          </a:r>
          <a:r>
            <a:rPr lang="en-US" sz="3200" kern="1200" dirty="0" err="1">
              <a:solidFill>
                <a:schemeClr val="tx1"/>
              </a:solidFill>
            </a:rPr>
            <a:t>miền</a:t>
          </a:r>
          <a:r>
            <a:rPr lang="en-US" sz="3200" kern="1200" dirty="0">
              <a:solidFill>
                <a:schemeClr val="tx1"/>
              </a:solidFill>
            </a:rPr>
            <a:t> </a:t>
          </a:r>
          <a:r>
            <a:rPr lang="en-US" sz="3200" kern="1200" dirty="0" err="1">
              <a:solidFill>
                <a:schemeClr val="tx1"/>
              </a:solidFill>
            </a:rPr>
            <a:t>núi</a:t>
          </a:r>
          <a:r>
            <a:rPr lang="en-US" sz="3200" kern="1200" dirty="0">
              <a:solidFill>
                <a:schemeClr val="tx1"/>
              </a:solidFill>
            </a:rPr>
            <a:t> </a:t>
          </a:r>
          <a:r>
            <a:rPr lang="en-US" sz="3200" kern="1200" dirty="0" err="1">
              <a:solidFill>
                <a:schemeClr val="tx1"/>
              </a:solidFill>
            </a:rPr>
            <a:t>là</a:t>
          </a:r>
          <a:r>
            <a:rPr lang="en-US" sz="3200" kern="1200" dirty="0">
              <a:solidFill>
                <a:schemeClr val="tx1"/>
              </a:solidFill>
            </a:rPr>
            <a:t> </a:t>
          </a:r>
          <a:r>
            <a:rPr lang="en-US" sz="3200" kern="1200" dirty="0" err="1">
              <a:solidFill>
                <a:schemeClr val="tx1"/>
              </a:solidFill>
            </a:rPr>
            <a:t>kiểu</a:t>
          </a:r>
          <a:r>
            <a:rPr lang="en-US" sz="3200" kern="1200" dirty="0">
              <a:solidFill>
                <a:schemeClr val="tx1"/>
              </a:solidFill>
            </a:rPr>
            <a:t> </a:t>
          </a:r>
          <a:r>
            <a:rPr lang="en-US" sz="3200" kern="1200" dirty="0" err="1">
              <a:solidFill>
                <a:schemeClr val="tx1"/>
              </a:solidFill>
            </a:rPr>
            <a:t>nhà</a:t>
          </a:r>
          <a:r>
            <a:rPr lang="en-US" sz="3200" kern="1200" dirty="0">
              <a:solidFill>
                <a:schemeClr val="tx1"/>
              </a:solidFill>
            </a:rPr>
            <a:t> </a:t>
          </a:r>
          <a:r>
            <a:rPr lang="en-US" sz="3200" kern="1200" dirty="0" err="1">
              <a:solidFill>
                <a:schemeClr val="tx1"/>
              </a:solidFill>
            </a:rPr>
            <a:t>thường</a:t>
          </a:r>
          <a:r>
            <a:rPr lang="en-US" sz="3200" kern="1200" dirty="0">
              <a:solidFill>
                <a:schemeClr val="tx1"/>
              </a:solidFill>
            </a:rPr>
            <a:t> </a:t>
          </a:r>
          <a:r>
            <a:rPr lang="en-US" sz="3200" kern="1200" dirty="0" err="1">
              <a:solidFill>
                <a:schemeClr val="tx1"/>
              </a:solidFill>
            </a:rPr>
            <a:t>được</a:t>
          </a:r>
          <a:r>
            <a:rPr lang="en-US" sz="3200" kern="1200" dirty="0">
              <a:solidFill>
                <a:schemeClr val="tx1"/>
              </a:solidFill>
            </a:rPr>
            <a:t> </a:t>
          </a:r>
          <a:r>
            <a:rPr lang="en-US" sz="3200" kern="1200" dirty="0" err="1">
              <a:solidFill>
                <a:schemeClr val="tx1"/>
              </a:solidFill>
            </a:rPr>
            <a:t>dựng</a:t>
          </a:r>
          <a:r>
            <a:rPr lang="en-US" sz="3200" kern="1200" dirty="0">
              <a:solidFill>
                <a:schemeClr val="tx1"/>
              </a:solidFill>
            </a:rPr>
            <a:t> </a:t>
          </a:r>
          <a:r>
            <a:rPr lang="en-US" sz="3200" kern="1200" dirty="0" err="1">
              <a:solidFill>
                <a:schemeClr val="tx1"/>
              </a:solidFill>
            </a:rPr>
            <a:t>trên</a:t>
          </a:r>
          <a:r>
            <a:rPr lang="en-US" sz="3200" kern="1200" dirty="0">
              <a:solidFill>
                <a:schemeClr val="tx1"/>
              </a:solidFill>
            </a:rPr>
            <a:t> </a:t>
          </a:r>
          <a:r>
            <a:rPr lang="en-US" sz="3200" kern="1200" dirty="0" err="1">
              <a:solidFill>
                <a:schemeClr val="tx1"/>
              </a:solidFill>
            </a:rPr>
            <a:t>các</a:t>
          </a:r>
          <a:r>
            <a:rPr lang="en-US" sz="3200" kern="1200" dirty="0">
              <a:solidFill>
                <a:schemeClr val="tx1"/>
              </a:solidFill>
            </a:rPr>
            <a:t> </a:t>
          </a:r>
          <a:r>
            <a:rPr lang="en-US" sz="3200" kern="1200" dirty="0" err="1">
              <a:solidFill>
                <a:schemeClr val="tx1"/>
              </a:solidFill>
            </a:rPr>
            <a:t>cột</a:t>
          </a:r>
          <a:r>
            <a:rPr lang="en-US" sz="3200" kern="1200" dirty="0">
              <a:solidFill>
                <a:schemeClr val="tx1"/>
              </a:solidFill>
            </a:rPr>
            <a:t> </a:t>
          </a:r>
          <a:r>
            <a:rPr lang="en-US" sz="3200" kern="1200" dirty="0" err="1">
              <a:solidFill>
                <a:schemeClr val="tx1"/>
              </a:solidFill>
            </a:rPr>
            <a:t>phía</a:t>
          </a:r>
          <a:r>
            <a:rPr lang="en-US" sz="3200" kern="1200" dirty="0">
              <a:solidFill>
                <a:schemeClr val="tx1"/>
              </a:solidFill>
            </a:rPr>
            <a:t> </a:t>
          </a:r>
          <a:r>
            <a:rPr lang="en-US" sz="3200" kern="1200" dirty="0" err="1">
              <a:solidFill>
                <a:schemeClr val="tx1"/>
              </a:solidFill>
            </a:rPr>
            <a:t>trên</a:t>
          </a:r>
          <a:r>
            <a:rPr lang="en-US" sz="3200" kern="1200" dirty="0">
              <a:solidFill>
                <a:schemeClr val="tx1"/>
              </a:solidFill>
            </a:rPr>
            <a:t> </a:t>
          </a:r>
          <a:r>
            <a:rPr lang="en-US" sz="3200" kern="1200" dirty="0" err="1">
              <a:solidFill>
                <a:schemeClr val="tx1"/>
              </a:solidFill>
            </a:rPr>
            <a:t>mặt</a:t>
          </a:r>
          <a:r>
            <a:rPr lang="en-US" sz="3200" kern="1200" dirty="0">
              <a:solidFill>
                <a:schemeClr val="tx1"/>
              </a:solidFill>
            </a:rPr>
            <a:t> </a:t>
          </a:r>
          <a:r>
            <a:rPr lang="en-US" sz="3200" kern="1200" dirty="0" err="1">
              <a:solidFill>
                <a:schemeClr val="tx1"/>
              </a:solidFill>
            </a:rPr>
            <a:t>đất</a:t>
          </a:r>
          <a:r>
            <a:rPr lang="en-US" sz="3200" kern="1200" dirty="0">
              <a:solidFill>
                <a:schemeClr val="tx1"/>
              </a:solidFill>
            </a:rPr>
            <a:t> </a:t>
          </a:r>
          <a:r>
            <a:rPr lang="en-US" sz="3200" kern="1200" dirty="0" err="1">
              <a:solidFill>
                <a:schemeClr val="tx1"/>
              </a:solidFill>
            </a:rPr>
            <a:t>để</a:t>
          </a:r>
          <a:r>
            <a:rPr lang="en-US" sz="3200" kern="1200" dirty="0">
              <a:solidFill>
                <a:schemeClr val="tx1"/>
              </a:solidFill>
            </a:rPr>
            <a:t> </a:t>
          </a:r>
          <a:r>
            <a:rPr lang="en-US" sz="3200" kern="1200" dirty="0" err="1">
              <a:solidFill>
                <a:schemeClr val="tx1"/>
              </a:solidFill>
            </a:rPr>
            <a:t>tránh</a:t>
          </a:r>
          <a:r>
            <a:rPr lang="en-US" sz="3200" kern="1200" dirty="0">
              <a:solidFill>
                <a:schemeClr val="tx1"/>
              </a:solidFill>
            </a:rPr>
            <a:t> </a:t>
          </a:r>
          <a:r>
            <a:rPr lang="en-US" sz="3200" kern="1200" dirty="0" err="1">
              <a:solidFill>
                <a:schemeClr val="tx1"/>
              </a:solidFill>
            </a:rPr>
            <a:t>thú</a:t>
          </a:r>
          <a:r>
            <a:rPr lang="en-US" sz="3200" kern="1200" dirty="0">
              <a:solidFill>
                <a:schemeClr val="tx1"/>
              </a:solidFill>
            </a:rPr>
            <a:t> </a:t>
          </a:r>
          <a:r>
            <a:rPr lang="en-US" sz="3200" kern="1200" dirty="0" err="1">
              <a:solidFill>
                <a:schemeClr val="tx1"/>
              </a:solidFill>
            </a:rPr>
            <a:t>rừng</a:t>
          </a:r>
          <a:r>
            <a:rPr lang="en-US" sz="3200" kern="1200" dirty="0">
              <a:solidFill>
                <a:schemeClr val="tx1"/>
              </a:solidFill>
            </a:rPr>
            <a:t> </a:t>
          </a:r>
        </a:p>
      </dsp:txBody>
      <dsp:txXfrm rot="10800000">
        <a:off x="1252649" y="4674753"/>
        <a:ext cx="11152308" cy="899768"/>
      </dsp:txXfrm>
    </dsp:sp>
    <dsp:sp modelId="{25CC9FDD-EF5B-488D-AFD6-0F7F51AAA44D}">
      <dsp:nvSpPr>
        <dsp:cNvPr id="0" name=""/>
        <dsp:cNvSpPr/>
      </dsp:nvSpPr>
      <dsp:spPr>
        <a:xfrm>
          <a:off x="422234" y="4674753"/>
          <a:ext cx="899768" cy="899768"/>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4A0C8-DD61-4407-8AA5-E6B1ED0128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974D3B-B720-4220-A693-75CE1F118A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917730-38F4-4BD2-998F-520C3EC3E87C}"/>
              </a:ext>
            </a:extLst>
          </p:cNvPr>
          <p:cNvSpPr>
            <a:spLocks noGrp="1"/>
          </p:cNvSpPr>
          <p:nvPr>
            <p:ph type="dt" sz="half" idx="10"/>
          </p:nvPr>
        </p:nvSpPr>
        <p:spPr/>
        <p:txBody>
          <a:bodyPr/>
          <a:lstStyle/>
          <a:p>
            <a:fld id="{55E0C165-B762-42E3-8810-94456B5AF9B2}" type="datetimeFigureOut">
              <a:rPr lang="en-US" smtClean="0"/>
              <a:t>7/28/2021</a:t>
            </a:fld>
            <a:endParaRPr lang="en-US"/>
          </a:p>
        </p:txBody>
      </p:sp>
      <p:sp>
        <p:nvSpPr>
          <p:cNvPr id="5" name="Footer Placeholder 4">
            <a:extLst>
              <a:ext uri="{FF2B5EF4-FFF2-40B4-BE49-F238E27FC236}">
                <a16:creationId xmlns:a16="http://schemas.microsoft.com/office/drawing/2014/main" id="{493632A4-B148-4D74-A738-8F211E83B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2C79ED-51CD-430B-BDEE-A4E9E8D06567}"/>
              </a:ext>
            </a:extLst>
          </p:cNvPr>
          <p:cNvSpPr>
            <a:spLocks noGrp="1"/>
          </p:cNvSpPr>
          <p:nvPr>
            <p:ph type="sldNum" sz="quarter" idx="12"/>
          </p:nvPr>
        </p:nvSpPr>
        <p:spPr/>
        <p:txBody>
          <a:bodyPr/>
          <a:lstStyle/>
          <a:p>
            <a:fld id="{320D0775-F658-44BD-831E-2B32475A435C}" type="slidenum">
              <a:rPr lang="en-US" smtClean="0"/>
              <a:t>‹#›</a:t>
            </a:fld>
            <a:endParaRPr lang="en-US"/>
          </a:p>
        </p:txBody>
      </p:sp>
    </p:spTree>
    <p:extLst>
      <p:ext uri="{BB962C8B-B14F-4D97-AF65-F5344CB8AC3E}">
        <p14:creationId xmlns:p14="http://schemas.microsoft.com/office/powerpoint/2010/main" val="2729921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4EC88-5539-4D5D-8546-CAC5576050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F8B684-7DD5-42E6-A419-AAEF7FDD28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00FC0E-38A5-4AD4-B260-E19352DB6883}"/>
              </a:ext>
            </a:extLst>
          </p:cNvPr>
          <p:cNvSpPr>
            <a:spLocks noGrp="1"/>
          </p:cNvSpPr>
          <p:nvPr>
            <p:ph type="dt" sz="half" idx="10"/>
          </p:nvPr>
        </p:nvSpPr>
        <p:spPr/>
        <p:txBody>
          <a:bodyPr/>
          <a:lstStyle/>
          <a:p>
            <a:fld id="{55E0C165-B762-42E3-8810-94456B5AF9B2}" type="datetimeFigureOut">
              <a:rPr lang="en-US" smtClean="0"/>
              <a:t>7/28/2021</a:t>
            </a:fld>
            <a:endParaRPr lang="en-US"/>
          </a:p>
        </p:txBody>
      </p:sp>
      <p:sp>
        <p:nvSpPr>
          <p:cNvPr id="5" name="Footer Placeholder 4">
            <a:extLst>
              <a:ext uri="{FF2B5EF4-FFF2-40B4-BE49-F238E27FC236}">
                <a16:creationId xmlns:a16="http://schemas.microsoft.com/office/drawing/2014/main" id="{8EC74751-4D22-4929-8B7A-1348A3577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4BFB43-602B-4B88-AFD2-9DF4C0BEFA4E}"/>
              </a:ext>
            </a:extLst>
          </p:cNvPr>
          <p:cNvSpPr>
            <a:spLocks noGrp="1"/>
          </p:cNvSpPr>
          <p:nvPr>
            <p:ph type="sldNum" sz="quarter" idx="12"/>
          </p:nvPr>
        </p:nvSpPr>
        <p:spPr/>
        <p:txBody>
          <a:bodyPr/>
          <a:lstStyle/>
          <a:p>
            <a:fld id="{320D0775-F658-44BD-831E-2B32475A435C}" type="slidenum">
              <a:rPr lang="en-US" smtClean="0"/>
              <a:t>‹#›</a:t>
            </a:fld>
            <a:endParaRPr lang="en-US"/>
          </a:p>
        </p:txBody>
      </p:sp>
    </p:spTree>
    <p:extLst>
      <p:ext uri="{BB962C8B-B14F-4D97-AF65-F5344CB8AC3E}">
        <p14:creationId xmlns:p14="http://schemas.microsoft.com/office/powerpoint/2010/main" val="700486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960EC9-D3E0-49F5-B8AC-4A34FAE520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3F349E-23FF-43EA-A069-62E61C684B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26B79C-1077-4FFA-B8AD-04C698F8F6FE}"/>
              </a:ext>
            </a:extLst>
          </p:cNvPr>
          <p:cNvSpPr>
            <a:spLocks noGrp="1"/>
          </p:cNvSpPr>
          <p:nvPr>
            <p:ph type="dt" sz="half" idx="10"/>
          </p:nvPr>
        </p:nvSpPr>
        <p:spPr/>
        <p:txBody>
          <a:bodyPr/>
          <a:lstStyle/>
          <a:p>
            <a:fld id="{55E0C165-B762-42E3-8810-94456B5AF9B2}" type="datetimeFigureOut">
              <a:rPr lang="en-US" smtClean="0"/>
              <a:t>7/28/2021</a:t>
            </a:fld>
            <a:endParaRPr lang="en-US"/>
          </a:p>
        </p:txBody>
      </p:sp>
      <p:sp>
        <p:nvSpPr>
          <p:cNvPr id="5" name="Footer Placeholder 4">
            <a:extLst>
              <a:ext uri="{FF2B5EF4-FFF2-40B4-BE49-F238E27FC236}">
                <a16:creationId xmlns:a16="http://schemas.microsoft.com/office/drawing/2014/main" id="{D661CA0E-210D-40E0-9958-B418B040FC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B83FF2-A7B1-4DF3-BBF5-A5FF1BB28961}"/>
              </a:ext>
            </a:extLst>
          </p:cNvPr>
          <p:cNvSpPr>
            <a:spLocks noGrp="1"/>
          </p:cNvSpPr>
          <p:nvPr>
            <p:ph type="sldNum" sz="quarter" idx="12"/>
          </p:nvPr>
        </p:nvSpPr>
        <p:spPr/>
        <p:txBody>
          <a:bodyPr/>
          <a:lstStyle/>
          <a:p>
            <a:fld id="{320D0775-F658-44BD-831E-2B32475A435C}" type="slidenum">
              <a:rPr lang="en-US" smtClean="0"/>
              <a:t>‹#›</a:t>
            </a:fld>
            <a:endParaRPr lang="en-US"/>
          </a:p>
        </p:txBody>
      </p:sp>
    </p:spTree>
    <p:extLst>
      <p:ext uri="{BB962C8B-B14F-4D97-AF65-F5344CB8AC3E}">
        <p14:creationId xmlns:p14="http://schemas.microsoft.com/office/powerpoint/2010/main" val="3931277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76E53-9BD7-4FB4-A4AD-0549873E1B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C357F3-6C3B-49C1-99AD-4990E84BC7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30E721-F501-4D97-8E1F-915A3A103C83}"/>
              </a:ext>
            </a:extLst>
          </p:cNvPr>
          <p:cNvSpPr>
            <a:spLocks noGrp="1"/>
          </p:cNvSpPr>
          <p:nvPr>
            <p:ph type="dt" sz="half" idx="10"/>
          </p:nvPr>
        </p:nvSpPr>
        <p:spPr/>
        <p:txBody>
          <a:bodyPr/>
          <a:lstStyle/>
          <a:p>
            <a:fld id="{55E0C165-B762-42E3-8810-94456B5AF9B2}" type="datetimeFigureOut">
              <a:rPr lang="en-US" smtClean="0"/>
              <a:t>7/28/2021</a:t>
            </a:fld>
            <a:endParaRPr lang="en-US"/>
          </a:p>
        </p:txBody>
      </p:sp>
      <p:sp>
        <p:nvSpPr>
          <p:cNvPr id="5" name="Footer Placeholder 4">
            <a:extLst>
              <a:ext uri="{FF2B5EF4-FFF2-40B4-BE49-F238E27FC236}">
                <a16:creationId xmlns:a16="http://schemas.microsoft.com/office/drawing/2014/main" id="{77004AB3-20B8-4C21-90D8-21B47796A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8A60D7-97CA-4BE9-8849-AB636A791477}"/>
              </a:ext>
            </a:extLst>
          </p:cNvPr>
          <p:cNvSpPr>
            <a:spLocks noGrp="1"/>
          </p:cNvSpPr>
          <p:nvPr>
            <p:ph type="sldNum" sz="quarter" idx="12"/>
          </p:nvPr>
        </p:nvSpPr>
        <p:spPr/>
        <p:txBody>
          <a:bodyPr/>
          <a:lstStyle/>
          <a:p>
            <a:fld id="{320D0775-F658-44BD-831E-2B32475A435C}" type="slidenum">
              <a:rPr lang="en-US" smtClean="0"/>
              <a:t>‹#›</a:t>
            </a:fld>
            <a:endParaRPr lang="en-US"/>
          </a:p>
        </p:txBody>
      </p:sp>
    </p:spTree>
    <p:extLst>
      <p:ext uri="{BB962C8B-B14F-4D97-AF65-F5344CB8AC3E}">
        <p14:creationId xmlns:p14="http://schemas.microsoft.com/office/powerpoint/2010/main" val="2095925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A38F9-FF66-4FEC-8F49-09BF0CA6E2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D5AED4-8121-4833-B278-1E7D50F372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5BB5F7-AC30-4D8E-A67F-D0460D09A3B0}"/>
              </a:ext>
            </a:extLst>
          </p:cNvPr>
          <p:cNvSpPr>
            <a:spLocks noGrp="1"/>
          </p:cNvSpPr>
          <p:nvPr>
            <p:ph type="dt" sz="half" idx="10"/>
          </p:nvPr>
        </p:nvSpPr>
        <p:spPr/>
        <p:txBody>
          <a:bodyPr/>
          <a:lstStyle/>
          <a:p>
            <a:fld id="{55E0C165-B762-42E3-8810-94456B5AF9B2}" type="datetimeFigureOut">
              <a:rPr lang="en-US" smtClean="0"/>
              <a:t>7/28/2021</a:t>
            </a:fld>
            <a:endParaRPr lang="en-US"/>
          </a:p>
        </p:txBody>
      </p:sp>
      <p:sp>
        <p:nvSpPr>
          <p:cNvPr id="5" name="Footer Placeholder 4">
            <a:extLst>
              <a:ext uri="{FF2B5EF4-FFF2-40B4-BE49-F238E27FC236}">
                <a16:creationId xmlns:a16="http://schemas.microsoft.com/office/drawing/2014/main" id="{5747765A-5AAE-4BB4-BE0B-BB184A0559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B9437-1A2B-488C-9F12-D833B1675668}"/>
              </a:ext>
            </a:extLst>
          </p:cNvPr>
          <p:cNvSpPr>
            <a:spLocks noGrp="1"/>
          </p:cNvSpPr>
          <p:nvPr>
            <p:ph type="sldNum" sz="quarter" idx="12"/>
          </p:nvPr>
        </p:nvSpPr>
        <p:spPr/>
        <p:txBody>
          <a:bodyPr/>
          <a:lstStyle/>
          <a:p>
            <a:fld id="{320D0775-F658-44BD-831E-2B32475A435C}" type="slidenum">
              <a:rPr lang="en-US" smtClean="0"/>
              <a:t>‹#›</a:t>
            </a:fld>
            <a:endParaRPr lang="en-US"/>
          </a:p>
        </p:txBody>
      </p:sp>
    </p:spTree>
    <p:extLst>
      <p:ext uri="{BB962C8B-B14F-4D97-AF65-F5344CB8AC3E}">
        <p14:creationId xmlns:p14="http://schemas.microsoft.com/office/powerpoint/2010/main" val="681392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C441B-8149-4BF7-8329-0CA4BBC3B6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62E2F7-8FAD-4BE8-9B87-045EC8C28C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66DA40-54E4-4752-85F3-90AFEAC263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9BAA3E-3B0A-4E29-9B6A-9F35183E06C1}"/>
              </a:ext>
            </a:extLst>
          </p:cNvPr>
          <p:cNvSpPr>
            <a:spLocks noGrp="1"/>
          </p:cNvSpPr>
          <p:nvPr>
            <p:ph type="dt" sz="half" idx="10"/>
          </p:nvPr>
        </p:nvSpPr>
        <p:spPr/>
        <p:txBody>
          <a:bodyPr/>
          <a:lstStyle/>
          <a:p>
            <a:fld id="{55E0C165-B762-42E3-8810-94456B5AF9B2}" type="datetimeFigureOut">
              <a:rPr lang="en-US" smtClean="0"/>
              <a:t>7/28/2021</a:t>
            </a:fld>
            <a:endParaRPr lang="en-US"/>
          </a:p>
        </p:txBody>
      </p:sp>
      <p:sp>
        <p:nvSpPr>
          <p:cNvPr id="6" name="Footer Placeholder 5">
            <a:extLst>
              <a:ext uri="{FF2B5EF4-FFF2-40B4-BE49-F238E27FC236}">
                <a16:creationId xmlns:a16="http://schemas.microsoft.com/office/drawing/2014/main" id="{A975230D-7C4C-459B-8DF2-5C49DCA78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4B514D-9783-4563-AB58-36B00CC8705C}"/>
              </a:ext>
            </a:extLst>
          </p:cNvPr>
          <p:cNvSpPr>
            <a:spLocks noGrp="1"/>
          </p:cNvSpPr>
          <p:nvPr>
            <p:ph type="sldNum" sz="quarter" idx="12"/>
          </p:nvPr>
        </p:nvSpPr>
        <p:spPr/>
        <p:txBody>
          <a:bodyPr/>
          <a:lstStyle/>
          <a:p>
            <a:fld id="{320D0775-F658-44BD-831E-2B32475A435C}" type="slidenum">
              <a:rPr lang="en-US" smtClean="0"/>
              <a:t>‹#›</a:t>
            </a:fld>
            <a:endParaRPr lang="en-US"/>
          </a:p>
        </p:txBody>
      </p:sp>
    </p:spTree>
    <p:extLst>
      <p:ext uri="{BB962C8B-B14F-4D97-AF65-F5344CB8AC3E}">
        <p14:creationId xmlns:p14="http://schemas.microsoft.com/office/powerpoint/2010/main" val="390673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04937-4929-419D-AF27-E0D6A4E250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428AD3-F5A8-4405-84A2-24F7EF54CC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B8CFF-3393-4B73-96CD-0DCF82D631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1FBAD9-56EC-445B-A45C-000327661A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6B10E2-F232-4AE4-8E64-D328D197B5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3D3EE1-776A-4E55-A04F-0A7E41207FC8}"/>
              </a:ext>
            </a:extLst>
          </p:cNvPr>
          <p:cNvSpPr>
            <a:spLocks noGrp="1"/>
          </p:cNvSpPr>
          <p:nvPr>
            <p:ph type="dt" sz="half" idx="10"/>
          </p:nvPr>
        </p:nvSpPr>
        <p:spPr/>
        <p:txBody>
          <a:bodyPr/>
          <a:lstStyle/>
          <a:p>
            <a:fld id="{55E0C165-B762-42E3-8810-94456B5AF9B2}" type="datetimeFigureOut">
              <a:rPr lang="en-US" smtClean="0"/>
              <a:t>7/28/2021</a:t>
            </a:fld>
            <a:endParaRPr lang="en-US"/>
          </a:p>
        </p:txBody>
      </p:sp>
      <p:sp>
        <p:nvSpPr>
          <p:cNvPr id="8" name="Footer Placeholder 7">
            <a:extLst>
              <a:ext uri="{FF2B5EF4-FFF2-40B4-BE49-F238E27FC236}">
                <a16:creationId xmlns:a16="http://schemas.microsoft.com/office/drawing/2014/main" id="{1D59C913-BCAE-40E9-AC02-384630E2AF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FEE27B-95AA-4780-B7FB-E593EE8DB02D}"/>
              </a:ext>
            </a:extLst>
          </p:cNvPr>
          <p:cNvSpPr>
            <a:spLocks noGrp="1"/>
          </p:cNvSpPr>
          <p:nvPr>
            <p:ph type="sldNum" sz="quarter" idx="12"/>
          </p:nvPr>
        </p:nvSpPr>
        <p:spPr/>
        <p:txBody>
          <a:bodyPr/>
          <a:lstStyle/>
          <a:p>
            <a:fld id="{320D0775-F658-44BD-831E-2B32475A435C}" type="slidenum">
              <a:rPr lang="en-US" smtClean="0"/>
              <a:t>‹#›</a:t>
            </a:fld>
            <a:endParaRPr lang="en-US"/>
          </a:p>
        </p:txBody>
      </p:sp>
    </p:spTree>
    <p:extLst>
      <p:ext uri="{BB962C8B-B14F-4D97-AF65-F5344CB8AC3E}">
        <p14:creationId xmlns:p14="http://schemas.microsoft.com/office/powerpoint/2010/main" val="33879738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3054B-AF92-4A00-A294-D0B0D45B83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BB76C1-B2D2-4071-8C03-5276833E3E03}"/>
              </a:ext>
            </a:extLst>
          </p:cNvPr>
          <p:cNvSpPr>
            <a:spLocks noGrp="1"/>
          </p:cNvSpPr>
          <p:nvPr>
            <p:ph type="dt" sz="half" idx="10"/>
          </p:nvPr>
        </p:nvSpPr>
        <p:spPr/>
        <p:txBody>
          <a:bodyPr/>
          <a:lstStyle/>
          <a:p>
            <a:fld id="{55E0C165-B762-42E3-8810-94456B5AF9B2}" type="datetimeFigureOut">
              <a:rPr lang="en-US" smtClean="0"/>
              <a:t>7/28/2021</a:t>
            </a:fld>
            <a:endParaRPr lang="en-US"/>
          </a:p>
        </p:txBody>
      </p:sp>
      <p:sp>
        <p:nvSpPr>
          <p:cNvPr id="4" name="Footer Placeholder 3">
            <a:extLst>
              <a:ext uri="{FF2B5EF4-FFF2-40B4-BE49-F238E27FC236}">
                <a16:creationId xmlns:a16="http://schemas.microsoft.com/office/drawing/2014/main" id="{93E29C01-ABC3-43E2-A0EA-8359BC02AD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BEBB51-3A0C-4244-A593-7E9E9BC6E862}"/>
              </a:ext>
            </a:extLst>
          </p:cNvPr>
          <p:cNvSpPr>
            <a:spLocks noGrp="1"/>
          </p:cNvSpPr>
          <p:nvPr>
            <p:ph type="sldNum" sz="quarter" idx="12"/>
          </p:nvPr>
        </p:nvSpPr>
        <p:spPr/>
        <p:txBody>
          <a:bodyPr/>
          <a:lstStyle/>
          <a:p>
            <a:fld id="{320D0775-F658-44BD-831E-2B32475A435C}" type="slidenum">
              <a:rPr lang="en-US" smtClean="0"/>
              <a:t>‹#›</a:t>
            </a:fld>
            <a:endParaRPr lang="en-US"/>
          </a:p>
        </p:txBody>
      </p:sp>
    </p:spTree>
    <p:extLst>
      <p:ext uri="{BB962C8B-B14F-4D97-AF65-F5344CB8AC3E}">
        <p14:creationId xmlns:p14="http://schemas.microsoft.com/office/powerpoint/2010/main" val="1561899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5770E9-1B6B-4FF6-9962-F0A710ED0374}"/>
              </a:ext>
            </a:extLst>
          </p:cNvPr>
          <p:cNvSpPr>
            <a:spLocks noGrp="1"/>
          </p:cNvSpPr>
          <p:nvPr>
            <p:ph type="dt" sz="half" idx="10"/>
          </p:nvPr>
        </p:nvSpPr>
        <p:spPr/>
        <p:txBody>
          <a:bodyPr/>
          <a:lstStyle/>
          <a:p>
            <a:fld id="{55E0C165-B762-42E3-8810-94456B5AF9B2}" type="datetimeFigureOut">
              <a:rPr lang="en-US" smtClean="0"/>
              <a:t>7/28/2021</a:t>
            </a:fld>
            <a:endParaRPr lang="en-US"/>
          </a:p>
        </p:txBody>
      </p:sp>
      <p:sp>
        <p:nvSpPr>
          <p:cNvPr id="3" name="Footer Placeholder 2">
            <a:extLst>
              <a:ext uri="{FF2B5EF4-FFF2-40B4-BE49-F238E27FC236}">
                <a16:creationId xmlns:a16="http://schemas.microsoft.com/office/drawing/2014/main" id="{2485FA52-488C-495E-AE71-326CE93642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ED9C96-C0AA-4379-94FC-B1B18C73E9A5}"/>
              </a:ext>
            </a:extLst>
          </p:cNvPr>
          <p:cNvSpPr>
            <a:spLocks noGrp="1"/>
          </p:cNvSpPr>
          <p:nvPr>
            <p:ph type="sldNum" sz="quarter" idx="12"/>
          </p:nvPr>
        </p:nvSpPr>
        <p:spPr/>
        <p:txBody>
          <a:bodyPr/>
          <a:lstStyle/>
          <a:p>
            <a:fld id="{320D0775-F658-44BD-831E-2B32475A435C}" type="slidenum">
              <a:rPr lang="en-US" smtClean="0"/>
              <a:t>‹#›</a:t>
            </a:fld>
            <a:endParaRPr lang="en-US"/>
          </a:p>
        </p:txBody>
      </p:sp>
    </p:spTree>
    <p:extLst>
      <p:ext uri="{BB962C8B-B14F-4D97-AF65-F5344CB8AC3E}">
        <p14:creationId xmlns:p14="http://schemas.microsoft.com/office/powerpoint/2010/main" val="2103368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23029-A91C-4EDE-9691-ADF2FAE9A4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EFA138-2B68-484E-A532-A6D0295858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C7D9EC-1B14-4D28-A719-CACA61BC94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1945FF-2B50-4DC9-9515-5C8ABF8444B9}"/>
              </a:ext>
            </a:extLst>
          </p:cNvPr>
          <p:cNvSpPr>
            <a:spLocks noGrp="1"/>
          </p:cNvSpPr>
          <p:nvPr>
            <p:ph type="dt" sz="half" idx="10"/>
          </p:nvPr>
        </p:nvSpPr>
        <p:spPr/>
        <p:txBody>
          <a:bodyPr/>
          <a:lstStyle/>
          <a:p>
            <a:fld id="{55E0C165-B762-42E3-8810-94456B5AF9B2}" type="datetimeFigureOut">
              <a:rPr lang="en-US" smtClean="0"/>
              <a:t>7/28/2021</a:t>
            </a:fld>
            <a:endParaRPr lang="en-US"/>
          </a:p>
        </p:txBody>
      </p:sp>
      <p:sp>
        <p:nvSpPr>
          <p:cNvPr id="6" name="Footer Placeholder 5">
            <a:extLst>
              <a:ext uri="{FF2B5EF4-FFF2-40B4-BE49-F238E27FC236}">
                <a16:creationId xmlns:a16="http://schemas.microsoft.com/office/drawing/2014/main" id="{0FB5E844-4576-4B97-8A26-2884945E61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AF25BC-8177-40B4-905E-10879F97F1E9}"/>
              </a:ext>
            </a:extLst>
          </p:cNvPr>
          <p:cNvSpPr>
            <a:spLocks noGrp="1"/>
          </p:cNvSpPr>
          <p:nvPr>
            <p:ph type="sldNum" sz="quarter" idx="12"/>
          </p:nvPr>
        </p:nvSpPr>
        <p:spPr/>
        <p:txBody>
          <a:bodyPr/>
          <a:lstStyle/>
          <a:p>
            <a:fld id="{320D0775-F658-44BD-831E-2B32475A435C}" type="slidenum">
              <a:rPr lang="en-US" smtClean="0"/>
              <a:t>‹#›</a:t>
            </a:fld>
            <a:endParaRPr lang="en-US"/>
          </a:p>
        </p:txBody>
      </p:sp>
    </p:spTree>
    <p:extLst>
      <p:ext uri="{BB962C8B-B14F-4D97-AF65-F5344CB8AC3E}">
        <p14:creationId xmlns:p14="http://schemas.microsoft.com/office/powerpoint/2010/main" val="641600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34B5D-2FE5-4E5C-A828-0791FE21E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D0C86F-F829-4895-9948-BFEC5DA41A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A89CA3-5B1B-429D-B081-935D088C7F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89B44-2E55-449D-9755-E066BFEAAC15}"/>
              </a:ext>
            </a:extLst>
          </p:cNvPr>
          <p:cNvSpPr>
            <a:spLocks noGrp="1"/>
          </p:cNvSpPr>
          <p:nvPr>
            <p:ph type="dt" sz="half" idx="10"/>
          </p:nvPr>
        </p:nvSpPr>
        <p:spPr/>
        <p:txBody>
          <a:bodyPr/>
          <a:lstStyle/>
          <a:p>
            <a:fld id="{55E0C165-B762-42E3-8810-94456B5AF9B2}" type="datetimeFigureOut">
              <a:rPr lang="en-US" smtClean="0"/>
              <a:t>7/28/2021</a:t>
            </a:fld>
            <a:endParaRPr lang="en-US"/>
          </a:p>
        </p:txBody>
      </p:sp>
      <p:sp>
        <p:nvSpPr>
          <p:cNvPr id="6" name="Footer Placeholder 5">
            <a:extLst>
              <a:ext uri="{FF2B5EF4-FFF2-40B4-BE49-F238E27FC236}">
                <a16:creationId xmlns:a16="http://schemas.microsoft.com/office/drawing/2014/main" id="{AC44E9D1-7635-4118-9884-D41F6D3837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804140-1DFC-47ED-9C8F-CF660DCF6AF3}"/>
              </a:ext>
            </a:extLst>
          </p:cNvPr>
          <p:cNvSpPr>
            <a:spLocks noGrp="1"/>
          </p:cNvSpPr>
          <p:nvPr>
            <p:ph type="sldNum" sz="quarter" idx="12"/>
          </p:nvPr>
        </p:nvSpPr>
        <p:spPr/>
        <p:txBody>
          <a:bodyPr/>
          <a:lstStyle/>
          <a:p>
            <a:fld id="{320D0775-F658-44BD-831E-2B32475A435C}" type="slidenum">
              <a:rPr lang="en-US" smtClean="0"/>
              <a:t>‹#›</a:t>
            </a:fld>
            <a:endParaRPr lang="en-US"/>
          </a:p>
        </p:txBody>
      </p:sp>
    </p:spTree>
    <p:extLst>
      <p:ext uri="{BB962C8B-B14F-4D97-AF65-F5344CB8AC3E}">
        <p14:creationId xmlns:p14="http://schemas.microsoft.com/office/powerpoint/2010/main" val="1326559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5C6CC5-2976-48E4-9DA7-C6F68A436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0154F7-EC49-4C91-8296-BE7D75C7FD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5904F1-A638-4D0B-AF9F-7068DD644A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E0C165-B762-42E3-8810-94456B5AF9B2}" type="datetimeFigureOut">
              <a:rPr lang="en-US" smtClean="0"/>
              <a:t>7/28/2021</a:t>
            </a:fld>
            <a:endParaRPr lang="en-US"/>
          </a:p>
        </p:txBody>
      </p:sp>
      <p:sp>
        <p:nvSpPr>
          <p:cNvPr id="5" name="Footer Placeholder 4">
            <a:extLst>
              <a:ext uri="{FF2B5EF4-FFF2-40B4-BE49-F238E27FC236}">
                <a16:creationId xmlns:a16="http://schemas.microsoft.com/office/drawing/2014/main" id="{5A1AE09B-ABDD-4D81-8056-A45AA92C61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D966D88-646F-462B-8F2B-A416C3B259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0D0775-F658-44BD-831E-2B32475A435C}" type="slidenum">
              <a:rPr lang="en-US" smtClean="0"/>
              <a:t>‹#›</a:t>
            </a:fld>
            <a:endParaRPr lang="en-US"/>
          </a:p>
        </p:txBody>
      </p:sp>
    </p:spTree>
    <p:extLst>
      <p:ext uri="{BB962C8B-B14F-4D97-AF65-F5344CB8AC3E}">
        <p14:creationId xmlns:p14="http://schemas.microsoft.com/office/powerpoint/2010/main" val="9251305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5.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30.png"/><Relationship Id="rId13" Type="http://schemas.microsoft.com/office/2007/relationships/hdphoto" Target="../media/hdphoto5.wdp"/><Relationship Id="rId18" Type="http://schemas.openxmlformats.org/officeDocument/2006/relationships/image" Target="../media/image35.png"/><Relationship Id="rId3" Type="http://schemas.openxmlformats.org/officeDocument/2006/relationships/slideLayout" Target="../slideLayouts/slideLayout1.xml"/><Relationship Id="rId21" Type="http://schemas.openxmlformats.org/officeDocument/2006/relationships/image" Target="../media/image37.png"/><Relationship Id="rId7" Type="http://schemas.microsoft.com/office/2007/relationships/hdphoto" Target="../media/hdphoto2.wdp"/><Relationship Id="rId12" Type="http://schemas.openxmlformats.org/officeDocument/2006/relationships/image" Target="../media/image32.png"/><Relationship Id="rId17"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34.png"/><Relationship Id="rId20" Type="http://schemas.openxmlformats.org/officeDocument/2006/relationships/image" Target="../media/image36.png"/><Relationship Id="rId1" Type="http://schemas.microsoft.com/office/2007/relationships/media" Target="../media/media1.MP3"/><Relationship Id="rId6" Type="http://schemas.openxmlformats.org/officeDocument/2006/relationships/image" Target="../media/image29.png"/><Relationship Id="rId11" Type="http://schemas.microsoft.com/office/2007/relationships/hdphoto" Target="../media/hdphoto4.wdp"/><Relationship Id="rId5" Type="http://schemas.openxmlformats.org/officeDocument/2006/relationships/image" Target="../media/image28.png"/><Relationship Id="rId15" Type="http://schemas.microsoft.com/office/2007/relationships/hdphoto" Target="../media/hdphoto6.wdp"/><Relationship Id="rId23" Type="http://schemas.openxmlformats.org/officeDocument/2006/relationships/image" Target="../media/image39.png"/><Relationship Id="rId10" Type="http://schemas.openxmlformats.org/officeDocument/2006/relationships/image" Target="../media/image31.png"/><Relationship Id="rId19" Type="http://schemas.microsoft.com/office/2007/relationships/hdphoto" Target="../media/hdphoto8.wdp"/><Relationship Id="rId4" Type="http://schemas.openxmlformats.org/officeDocument/2006/relationships/image" Target="../media/image27.jpeg"/><Relationship Id="rId9" Type="http://schemas.microsoft.com/office/2007/relationships/hdphoto" Target="../media/hdphoto3.wdp"/><Relationship Id="rId14" Type="http://schemas.openxmlformats.org/officeDocument/2006/relationships/image" Target="../media/image33.png"/><Relationship Id="rId22" Type="http://schemas.openxmlformats.org/officeDocument/2006/relationships/image" Target="../media/image38.png"/></Relationships>
</file>

<file path=ppt/slides/_rels/slide4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36.png"/><Relationship Id="rId18" Type="http://schemas.openxmlformats.org/officeDocument/2006/relationships/image" Target="../media/image50.png"/><Relationship Id="rId3" Type="http://schemas.openxmlformats.org/officeDocument/2006/relationships/slideLayout" Target="../slideLayouts/slideLayout1.xml"/><Relationship Id="rId7" Type="http://schemas.openxmlformats.org/officeDocument/2006/relationships/image" Target="../media/image42.gif"/><Relationship Id="rId12" Type="http://schemas.openxmlformats.org/officeDocument/2006/relationships/image" Target="../media/image46.png"/><Relationship Id="rId17" Type="http://schemas.openxmlformats.org/officeDocument/2006/relationships/image" Target="../media/image49.png"/><Relationship Id="rId2" Type="http://schemas.openxmlformats.org/officeDocument/2006/relationships/audio" Target="../media/media2.mp3"/><Relationship Id="rId16" Type="http://schemas.openxmlformats.org/officeDocument/2006/relationships/image" Target="../media/image48.png"/><Relationship Id="rId1" Type="http://schemas.microsoft.com/office/2007/relationships/media" Target="../media/media2.mp3"/><Relationship Id="rId6" Type="http://schemas.openxmlformats.org/officeDocument/2006/relationships/image" Target="../media/image41.png"/><Relationship Id="rId11" Type="http://schemas.microsoft.com/office/2007/relationships/hdphoto" Target="../media/hdphoto10.wdp"/><Relationship Id="rId5" Type="http://schemas.microsoft.com/office/2007/relationships/hdphoto" Target="../media/hdphoto9.wdp"/><Relationship Id="rId15" Type="http://schemas.openxmlformats.org/officeDocument/2006/relationships/image" Target="../media/image37.png"/><Relationship Id="rId10" Type="http://schemas.openxmlformats.org/officeDocument/2006/relationships/image" Target="../media/image45.png"/><Relationship Id="rId19" Type="http://schemas.openxmlformats.org/officeDocument/2006/relationships/image" Target="../media/image38.png"/><Relationship Id="rId4" Type="http://schemas.openxmlformats.org/officeDocument/2006/relationships/image" Target="../media/image40.jpeg"/><Relationship Id="rId9" Type="http://schemas.openxmlformats.org/officeDocument/2006/relationships/image" Target="../media/image44.png"/><Relationship Id="rId14" Type="http://schemas.openxmlformats.org/officeDocument/2006/relationships/image" Target="../media/image47.png"/></Relationships>
</file>

<file path=ppt/slides/_rels/slide4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46.png"/><Relationship Id="rId18" Type="http://schemas.openxmlformats.org/officeDocument/2006/relationships/image" Target="../media/image49.png"/><Relationship Id="rId3" Type="http://schemas.openxmlformats.org/officeDocument/2006/relationships/slideLayout" Target="../slideLayouts/slideLayout1.xml"/><Relationship Id="rId7" Type="http://schemas.openxmlformats.org/officeDocument/2006/relationships/image" Target="../media/image43.png"/><Relationship Id="rId12" Type="http://schemas.openxmlformats.org/officeDocument/2006/relationships/image" Target="../media/image36.png"/><Relationship Id="rId17" Type="http://schemas.openxmlformats.org/officeDocument/2006/relationships/image" Target="../media/image53.png"/><Relationship Id="rId2" Type="http://schemas.openxmlformats.org/officeDocument/2006/relationships/audio" Target="../media/media2.mp3"/><Relationship Id="rId16" Type="http://schemas.openxmlformats.org/officeDocument/2006/relationships/image" Target="../media/image52.png"/><Relationship Id="rId20" Type="http://schemas.openxmlformats.org/officeDocument/2006/relationships/image" Target="../media/image38.png"/><Relationship Id="rId1" Type="http://schemas.microsoft.com/office/2007/relationships/media" Target="../media/media2.mp3"/><Relationship Id="rId6" Type="http://schemas.openxmlformats.org/officeDocument/2006/relationships/image" Target="../media/image42.gif"/><Relationship Id="rId11" Type="http://schemas.microsoft.com/office/2007/relationships/hdphoto" Target="../media/hdphoto10.wdp"/><Relationship Id="rId5" Type="http://schemas.openxmlformats.org/officeDocument/2006/relationships/image" Target="../media/image41.png"/><Relationship Id="rId15" Type="http://schemas.openxmlformats.org/officeDocument/2006/relationships/image" Target="../media/image48.png"/><Relationship Id="rId10" Type="http://schemas.openxmlformats.org/officeDocument/2006/relationships/image" Target="../media/image45.png"/><Relationship Id="rId19" Type="http://schemas.openxmlformats.org/officeDocument/2006/relationships/image" Target="../media/image50.png"/><Relationship Id="rId4" Type="http://schemas.openxmlformats.org/officeDocument/2006/relationships/image" Target="../media/image27.jpeg"/><Relationship Id="rId9" Type="http://schemas.microsoft.com/office/2007/relationships/hdphoto" Target="../media/hdphoto11.wdp"/><Relationship Id="rId14" Type="http://schemas.openxmlformats.org/officeDocument/2006/relationships/image" Target="../media/image37.png"/></Relationships>
</file>

<file path=ppt/slides/_rels/slide44.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46.png"/><Relationship Id="rId18" Type="http://schemas.openxmlformats.org/officeDocument/2006/relationships/image" Target="../media/image53.png"/><Relationship Id="rId3" Type="http://schemas.openxmlformats.org/officeDocument/2006/relationships/slideLayout" Target="../slideLayouts/slideLayout1.xml"/><Relationship Id="rId21" Type="http://schemas.openxmlformats.org/officeDocument/2006/relationships/image" Target="../media/image38.png"/><Relationship Id="rId7" Type="http://schemas.openxmlformats.org/officeDocument/2006/relationships/image" Target="../media/image43.png"/><Relationship Id="rId12" Type="http://schemas.openxmlformats.org/officeDocument/2006/relationships/image" Target="../media/image36.png"/><Relationship Id="rId17" Type="http://schemas.microsoft.com/office/2007/relationships/hdphoto" Target="../media/hdphoto13.wdp"/><Relationship Id="rId2" Type="http://schemas.openxmlformats.org/officeDocument/2006/relationships/audio" Target="../media/media2.mp3"/><Relationship Id="rId16" Type="http://schemas.openxmlformats.org/officeDocument/2006/relationships/image" Target="../media/image56.png"/><Relationship Id="rId20" Type="http://schemas.openxmlformats.org/officeDocument/2006/relationships/image" Target="../media/image50.png"/><Relationship Id="rId1" Type="http://schemas.microsoft.com/office/2007/relationships/media" Target="../media/media2.mp3"/><Relationship Id="rId6" Type="http://schemas.openxmlformats.org/officeDocument/2006/relationships/image" Target="../media/image42.gif"/><Relationship Id="rId11" Type="http://schemas.microsoft.com/office/2007/relationships/hdphoto" Target="../media/hdphoto10.wdp"/><Relationship Id="rId5" Type="http://schemas.openxmlformats.org/officeDocument/2006/relationships/image" Target="../media/image41.png"/><Relationship Id="rId15" Type="http://schemas.openxmlformats.org/officeDocument/2006/relationships/image" Target="../media/image48.png"/><Relationship Id="rId10" Type="http://schemas.openxmlformats.org/officeDocument/2006/relationships/image" Target="../media/image45.png"/><Relationship Id="rId19" Type="http://schemas.openxmlformats.org/officeDocument/2006/relationships/image" Target="../media/image49.png"/><Relationship Id="rId4" Type="http://schemas.openxmlformats.org/officeDocument/2006/relationships/image" Target="../media/image54.jpeg"/><Relationship Id="rId9" Type="http://schemas.microsoft.com/office/2007/relationships/hdphoto" Target="../media/hdphoto12.wdp"/><Relationship Id="rId14" Type="http://schemas.openxmlformats.org/officeDocument/2006/relationships/image" Target="../media/image37.png"/></Relationships>
</file>

<file path=ppt/slides/_rels/slide4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47.png"/><Relationship Id="rId18" Type="http://schemas.openxmlformats.org/officeDocument/2006/relationships/image" Target="../media/image50.png"/><Relationship Id="rId3" Type="http://schemas.openxmlformats.org/officeDocument/2006/relationships/slideLayout" Target="../slideLayouts/slideLayout1.xml"/><Relationship Id="rId7" Type="http://schemas.openxmlformats.org/officeDocument/2006/relationships/image" Target="../media/image43.png"/><Relationship Id="rId12" Type="http://schemas.openxmlformats.org/officeDocument/2006/relationships/image" Target="../media/image46.png"/><Relationship Id="rId17" Type="http://schemas.openxmlformats.org/officeDocument/2006/relationships/image" Target="../media/image49.png"/><Relationship Id="rId2" Type="http://schemas.openxmlformats.org/officeDocument/2006/relationships/audio" Target="../media/media2.mp3"/><Relationship Id="rId16" Type="http://schemas.openxmlformats.org/officeDocument/2006/relationships/image" Target="../media/image53.png"/><Relationship Id="rId1" Type="http://schemas.microsoft.com/office/2007/relationships/media" Target="../media/media2.mp3"/><Relationship Id="rId6" Type="http://schemas.openxmlformats.org/officeDocument/2006/relationships/image" Target="../media/image42.gif"/><Relationship Id="rId11" Type="http://schemas.openxmlformats.org/officeDocument/2006/relationships/image" Target="../media/image36.png"/><Relationship Id="rId5" Type="http://schemas.openxmlformats.org/officeDocument/2006/relationships/image" Target="../media/image41.png"/><Relationship Id="rId15" Type="http://schemas.openxmlformats.org/officeDocument/2006/relationships/image" Target="../media/image48.png"/><Relationship Id="rId10" Type="http://schemas.microsoft.com/office/2007/relationships/hdphoto" Target="../media/hdphoto10.wdp"/><Relationship Id="rId19" Type="http://schemas.openxmlformats.org/officeDocument/2006/relationships/image" Target="../media/image38.png"/><Relationship Id="rId4" Type="http://schemas.openxmlformats.org/officeDocument/2006/relationships/image" Target="../media/image57.jpeg"/><Relationship Id="rId9" Type="http://schemas.openxmlformats.org/officeDocument/2006/relationships/image" Target="../media/image45.png"/><Relationship Id="rId14" Type="http://schemas.openxmlformats.org/officeDocument/2006/relationships/image" Target="../media/image37.png"/></Relationships>
</file>

<file path=ppt/slides/_rels/slide4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jpg"/><Relationship Id="rId1" Type="http://schemas.openxmlformats.org/officeDocument/2006/relationships/slideLayout" Target="../slideLayouts/slideLayout7.xml"/><Relationship Id="rId4" Type="http://schemas.openxmlformats.org/officeDocument/2006/relationships/image" Target="../media/image62.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pic>
        <p:nvPicPr>
          <p:cNvPr id="4" name="Picture 2" descr="https://lh3.googleusercontent.com/-Tk55LJDFflU/WsHNwwaiKSI/AAAAAAAAB6g/jFfcR8uLDVMfXANO8wdQVpwHcT3NMu_AQCHMYCw/h136/5-mau_slide_powerpoint_dep_ctu.vn_(27).gif">
            <a:extLst>
              <a:ext uri="{FF2B5EF4-FFF2-40B4-BE49-F238E27FC236}">
                <a16:creationId xmlns:a16="http://schemas.microsoft.com/office/drawing/2014/main" id="{3505E02C-2CD3-4F74-B3AE-7EDEBF5D8F6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8993" y="4979963"/>
            <a:ext cx="3032007" cy="18780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https://lh3.googleusercontent.com/-hCZmtIGIYWo/WsHN9xcCJ-I/AAAAAAAAB7c/XZXLuzX8LEgcBZyvQvRyNuKebeDk0QYhwCHMYCw/h136/6-mau_slide_powerpoint_dep_ctu.vn_(38).jpg">
            <a:extLst>
              <a:ext uri="{FF2B5EF4-FFF2-40B4-BE49-F238E27FC236}">
                <a16:creationId xmlns:a16="http://schemas.microsoft.com/office/drawing/2014/main" id="{B0CF9666-51B8-4643-866F-6C74CC0079B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7044" y="440934"/>
            <a:ext cx="3028950" cy="1295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B4F0E1F-7190-4964-87D6-F1F379B7A8E2}"/>
              </a:ext>
            </a:extLst>
          </p:cNvPr>
          <p:cNvSpPr/>
          <p:nvPr/>
        </p:nvSpPr>
        <p:spPr>
          <a:xfrm>
            <a:off x="2802601" y="1336536"/>
            <a:ext cx="6980694" cy="1754326"/>
          </a:xfrm>
          <a:prstGeom prst="rect">
            <a:avLst/>
          </a:prstGeom>
          <a:noFill/>
        </p:spPr>
        <p:txBody>
          <a:bodyPr wrap="none" lIns="91440" tIns="45720" rIns="91440" bIns="45720">
            <a:spAutoFit/>
          </a:bodyPr>
          <a:lstStyle/>
          <a:p>
            <a:pPr algn="ctr"/>
            <a:r>
              <a:rPr lang="en-US" sz="54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Chào mừng các thầy cô </a:t>
            </a:r>
          </a:p>
          <a:p>
            <a:pPr algn="ctr"/>
            <a:r>
              <a:rPr lang="en-US" sz="54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về dự giờ thăm lớp</a:t>
            </a:r>
          </a:p>
        </p:txBody>
      </p:sp>
      <p:sp>
        <p:nvSpPr>
          <p:cNvPr id="7" name="TextBox 6">
            <a:extLst>
              <a:ext uri="{FF2B5EF4-FFF2-40B4-BE49-F238E27FC236}">
                <a16:creationId xmlns:a16="http://schemas.microsoft.com/office/drawing/2014/main" id="{B7980FBC-76AD-4D87-AAC6-2B7FEBE2460E}"/>
              </a:ext>
            </a:extLst>
          </p:cNvPr>
          <p:cNvSpPr txBox="1"/>
          <p:nvPr/>
        </p:nvSpPr>
        <p:spPr>
          <a:xfrm flipH="1">
            <a:off x="4008706" y="3991771"/>
            <a:ext cx="4174588" cy="1124988"/>
          </a:xfrm>
          <a:prstGeom prst="rect">
            <a:avLst/>
          </a:prstGeom>
          <a:noFill/>
        </p:spPr>
        <p:txBody>
          <a:bodyPr wrap="square" rtlCol="0">
            <a:spAutoFit/>
          </a:bodyPr>
          <a:lstStyle/>
          <a:p>
            <a:pPr>
              <a:lnSpc>
                <a:spcPct val="150000"/>
              </a:lnSpc>
            </a:pPr>
            <a:r>
              <a:rPr lang="en-US" sz="2400" b="1" dirty="0" err="1">
                <a:solidFill>
                  <a:srgbClr val="FFFF00"/>
                </a:solidFill>
                <a:latin typeface="Tahoma" panose="020B0604030504040204" pitchFamily="34" charset="0"/>
                <a:ea typeface="Tahoma" panose="020B0604030504040204" pitchFamily="34" charset="0"/>
                <a:cs typeface="Tahoma" panose="020B0604030504040204" pitchFamily="34" charset="0"/>
              </a:rPr>
              <a:t>Giáo</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FFFF00"/>
                </a:solidFill>
                <a:latin typeface="Tahoma" panose="020B0604030504040204" pitchFamily="34" charset="0"/>
                <a:ea typeface="Tahoma" panose="020B0604030504040204" pitchFamily="34" charset="0"/>
                <a:cs typeface="Tahoma" panose="020B0604030504040204" pitchFamily="34" charset="0"/>
              </a:rPr>
              <a:t>viên</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p>
          <a:p>
            <a:pPr>
              <a:lnSpc>
                <a:spcPct val="150000"/>
              </a:lnSpc>
            </a:pPr>
            <a:r>
              <a:rPr lang="en-US" sz="2400" b="1" dirty="0" err="1">
                <a:solidFill>
                  <a:srgbClr val="FFFF00"/>
                </a:solidFill>
                <a:latin typeface="Tahoma" panose="020B0604030504040204" pitchFamily="34" charset="0"/>
                <a:ea typeface="Tahoma" panose="020B0604030504040204" pitchFamily="34" charset="0"/>
                <a:cs typeface="Tahoma" panose="020B0604030504040204" pitchFamily="34" charset="0"/>
              </a:rPr>
              <a:t>Trường</a:t>
            </a: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139310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104"/>
          <p:cNvPicPr/>
          <p:nvPr/>
        </p:nvPicPr>
        <p:blipFill>
          <a:blip r:embed="rId2"/>
          <a:stretch/>
        </p:blipFill>
        <p:spPr>
          <a:xfrm>
            <a:off x="921052" y="1365352"/>
            <a:ext cx="4682914" cy="5126888"/>
          </a:xfrm>
          <a:prstGeom prst="rect">
            <a:avLst/>
          </a:prstGeom>
        </p:spPr>
      </p:pic>
      <p:sp>
        <p:nvSpPr>
          <p:cNvPr id="12" name="Cloud Callout 11"/>
          <p:cNvSpPr/>
          <p:nvPr/>
        </p:nvSpPr>
        <p:spPr>
          <a:xfrm>
            <a:off x="6624628" y="587829"/>
            <a:ext cx="4465738" cy="3545186"/>
          </a:xfrm>
          <a:prstGeom prst="cloudCallout">
            <a:avLst>
              <a:gd name="adj1" fmla="val -81414"/>
              <a:gd name="adj2" fmla="val 616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Bố</a:t>
            </a:r>
            <a:r>
              <a:rPr lang="en-US" sz="3200" dirty="0">
                <a:solidFill>
                  <a:schemeClr val="tx1"/>
                </a:solidFill>
              </a:rPr>
              <a:t> </a:t>
            </a:r>
            <a:r>
              <a:rPr lang="en-US" sz="3200" dirty="0" err="1">
                <a:solidFill>
                  <a:schemeClr val="tx1"/>
                </a:solidFill>
              </a:rPr>
              <a:t>đi</a:t>
            </a:r>
            <a:r>
              <a:rPr lang="en-US" sz="3200" dirty="0">
                <a:solidFill>
                  <a:schemeClr val="tx1"/>
                </a:solidFill>
              </a:rPr>
              <a:t> </a:t>
            </a:r>
            <a:r>
              <a:rPr lang="en-US" sz="3200" dirty="0" err="1">
                <a:solidFill>
                  <a:schemeClr val="tx1"/>
                </a:solidFill>
              </a:rPr>
              <a:t>làm</a:t>
            </a:r>
            <a:r>
              <a:rPr lang="en-US" sz="3200" dirty="0">
                <a:solidFill>
                  <a:schemeClr val="tx1"/>
                </a:solidFill>
              </a:rPr>
              <a:t> </a:t>
            </a:r>
            <a:r>
              <a:rPr lang="en-US" sz="3200" dirty="0" err="1">
                <a:solidFill>
                  <a:schemeClr val="tx1"/>
                </a:solidFill>
              </a:rPr>
              <a:t>xa</a:t>
            </a:r>
            <a:r>
              <a:rPr lang="en-US" sz="3200" dirty="0">
                <a:solidFill>
                  <a:schemeClr val="tx1"/>
                </a:solidFill>
              </a:rPr>
              <a:t> </a:t>
            </a:r>
            <a:r>
              <a:rPr lang="en-US" sz="3200" dirty="0" err="1">
                <a:solidFill>
                  <a:schemeClr val="tx1"/>
                </a:solidFill>
              </a:rPr>
              <a:t>trở</a:t>
            </a:r>
            <a:r>
              <a:rPr lang="en-US" sz="3200" dirty="0">
                <a:solidFill>
                  <a:schemeClr val="tx1"/>
                </a:solidFill>
              </a:rPr>
              <a:t> </a:t>
            </a:r>
            <a:r>
              <a:rPr lang="en-US" sz="3200" dirty="0" err="1">
                <a:solidFill>
                  <a:schemeClr val="tx1"/>
                </a:solidFill>
              </a:rPr>
              <a:t>về</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dịp</a:t>
            </a:r>
            <a:r>
              <a:rPr lang="en-US" sz="3200" dirty="0">
                <a:solidFill>
                  <a:schemeClr val="tx1"/>
                </a:solidFill>
              </a:rPr>
              <a:t> </a:t>
            </a:r>
            <a:r>
              <a:rPr lang="en-US" sz="3200" dirty="0" err="1">
                <a:solidFill>
                  <a:schemeClr val="tx1"/>
                </a:solidFill>
              </a:rPr>
              <a:t>tết</a:t>
            </a:r>
            <a:r>
              <a:rPr lang="en-US" sz="3200" dirty="0">
                <a:solidFill>
                  <a:schemeClr val="tx1"/>
                </a:solidFill>
              </a:rPr>
              <a:t> </a:t>
            </a:r>
            <a:r>
              <a:rPr lang="en-US" sz="3200" dirty="0" err="1">
                <a:solidFill>
                  <a:schemeClr val="tx1"/>
                </a:solidFill>
              </a:rPr>
              <a:t>người</a:t>
            </a:r>
            <a:r>
              <a:rPr lang="en-US" sz="3200" dirty="0">
                <a:solidFill>
                  <a:schemeClr val="tx1"/>
                </a:solidFill>
              </a:rPr>
              <a:t> con </a:t>
            </a:r>
            <a:r>
              <a:rPr lang="en-US" sz="3200" dirty="0" err="1">
                <a:solidFill>
                  <a:schemeClr val="tx1"/>
                </a:solidFill>
              </a:rPr>
              <a:t>trai</a:t>
            </a:r>
            <a:r>
              <a:rPr lang="en-US" sz="3200" dirty="0">
                <a:solidFill>
                  <a:schemeClr val="tx1"/>
                </a:solidFill>
              </a:rPr>
              <a:t> </a:t>
            </a:r>
            <a:r>
              <a:rPr lang="en-US" sz="3200" dirty="0" err="1">
                <a:solidFill>
                  <a:schemeClr val="tx1"/>
                </a:solidFill>
              </a:rPr>
              <a:t>vui</a:t>
            </a:r>
            <a:r>
              <a:rPr lang="en-US" sz="3200" dirty="0">
                <a:solidFill>
                  <a:schemeClr val="tx1"/>
                </a:solidFill>
              </a:rPr>
              <a:t> </a:t>
            </a:r>
            <a:r>
              <a:rPr lang="en-US" sz="3200" dirty="0" err="1">
                <a:solidFill>
                  <a:schemeClr val="tx1"/>
                </a:solidFill>
              </a:rPr>
              <a:t>vẻ</a:t>
            </a:r>
            <a:r>
              <a:rPr lang="en-US" sz="3200" dirty="0">
                <a:solidFill>
                  <a:schemeClr val="tx1"/>
                </a:solidFill>
              </a:rPr>
              <a:t> </a:t>
            </a:r>
            <a:r>
              <a:rPr lang="en-US" sz="3200" dirty="0" err="1">
                <a:solidFill>
                  <a:schemeClr val="tx1"/>
                </a:solidFill>
              </a:rPr>
              <a:t>ra</a:t>
            </a:r>
            <a:r>
              <a:rPr lang="en-US" sz="3200" dirty="0">
                <a:solidFill>
                  <a:schemeClr val="tx1"/>
                </a:solidFill>
              </a:rPr>
              <a:t> </a:t>
            </a:r>
            <a:r>
              <a:rPr lang="en-US" sz="3200" dirty="0" err="1">
                <a:solidFill>
                  <a:schemeClr val="tx1"/>
                </a:solidFill>
              </a:rPr>
              <a:t>đón</a:t>
            </a:r>
            <a:r>
              <a:rPr lang="en-US" sz="3200" dirty="0">
                <a:solidFill>
                  <a:schemeClr val="tx1"/>
                </a:solidFill>
              </a:rPr>
              <a:t> </a:t>
            </a:r>
            <a:r>
              <a:rPr lang="en-US" sz="3200" dirty="0" err="1">
                <a:solidFill>
                  <a:schemeClr val="tx1"/>
                </a:solidFill>
              </a:rPr>
              <a:t>bố</a:t>
            </a:r>
            <a:endParaRPr lang="en-US" sz="3200" dirty="0">
              <a:solidFill>
                <a:schemeClr val="tx1"/>
              </a:solidFill>
            </a:endParaRPr>
          </a:p>
        </p:txBody>
      </p:sp>
    </p:spTree>
    <p:extLst>
      <p:ext uri="{BB962C8B-B14F-4D97-AF65-F5344CB8AC3E}">
        <p14:creationId xmlns:p14="http://schemas.microsoft.com/office/powerpoint/2010/main" val="30420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104"/>
          <p:cNvPicPr/>
          <p:nvPr/>
        </p:nvPicPr>
        <p:blipFill>
          <a:blip r:embed="rId2"/>
          <a:stretch/>
        </p:blipFill>
        <p:spPr>
          <a:xfrm>
            <a:off x="921053" y="659957"/>
            <a:ext cx="2279348" cy="2958454"/>
          </a:xfrm>
          <a:prstGeom prst="rect">
            <a:avLst/>
          </a:prstGeom>
        </p:spPr>
      </p:pic>
      <p:pic>
        <p:nvPicPr>
          <p:cNvPr id="7" name="Shape 106"/>
          <p:cNvPicPr/>
          <p:nvPr/>
        </p:nvPicPr>
        <p:blipFill>
          <a:blip r:embed="rId3"/>
          <a:stretch/>
        </p:blipFill>
        <p:spPr>
          <a:xfrm>
            <a:off x="3762103" y="1365352"/>
            <a:ext cx="3579223" cy="4512934"/>
          </a:xfrm>
          <a:prstGeom prst="rect">
            <a:avLst/>
          </a:prstGeom>
        </p:spPr>
      </p:pic>
      <p:sp>
        <p:nvSpPr>
          <p:cNvPr id="12" name="Cloud Callout 11"/>
          <p:cNvSpPr/>
          <p:nvPr/>
        </p:nvSpPr>
        <p:spPr>
          <a:xfrm>
            <a:off x="8636312" y="822960"/>
            <a:ext cx="3555688" cy="3918857"/>
          </a:xfrm>
          <a:prstGeom prst="cloudCallout">
            <a:avLst>
              <a:gd name="adj1" fmla="val -82625"/>
              <a:gd name="adj2" fmla="val 518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Các</a:t>
            </a:r>
            <a:r>
              <a:rPr lang="en-US" sz="3200" dirty="0">
                <a:solidFill>
                  <a:schemeClr val="tx1"/>
                </a:solidFill>
              </a:rPr>
              <a:t> </a:t>
            </a:r>
            <a:r>
              <a:rPr lang="en-US" sz="3200" dirty="0" err="1">
                <a:solidFill>
                  <a:schemeClr val="tx1"/>
                </a:solidFill>
              </a:rPr>
              <a:t>thành</a:t>
            </a:r>
            <a:r>
              <a:rPr lang="en-US" sz="3200" dirty="0">
                <a:solidFill>
                  <a:schemeClr val="tx1"/>
                </a:solidFill>
              </a:rPr>
              <a:t> </a:t>
            </a:r>
            <a:r>
              <a:rPr lang="en-US" sz="3200" dirty="0" err="1">
                <a:solidFill>
                  <a:schemeClr val="tx1"/>
                </a:solidFill>
              </a:rPr>
              <a:t>viên</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gia</a:t>
            </a:r>
            <a:r>
              <a:rPr lang="en-US" sz="3200" dirty="0">
                <a:solidFill>
                  <a:schemeClr val="tx1"/>
                </a:solidFill>
              </a:rPr>
              <a:t> </a:t>
            </a:r>
            <a:r>
              <a:rPr lang="en-US" sz="3200" dirty="0" err="1">
                <a:solidFill>
                  <a:schemeClr val="tx1"/>
                </a:solidFill>
              </a:rPr>
              <a:t>đình</a:t>
            </a:r>
            <a:r>
              <a:rPr lang="en-US" sz="3200" dirty="0">
                <a:solidFill>
                  <a:schemeClr val="tx1"/>
                </a:solidFill>
              </a:rPr>
              <a:t> </a:t>
            </a:r>
            <a:r>
              <a:rPr lang="en-US" sz="3200" dirty="0" err="1">
                <a:solidFill>
                  <a:schemeClr val="tx1"/>
                </a:solidFill>
              </a:rPr>
              <a:t>quây</a:t>
            </a:r>
            <a:r>
              <a:rPr lang="en-US" sz="3200" dirty="0">
                <a:solidFill>
                  <a:schemeClr val="tx1"/>
                </a:solidFill>
              </a:rPr>
              <a:t> </a:t>
            </a:r>
            <a:r>
              <a:rPr lang="en-US" sz="3200" dirty="0" err="1">
                <a:solidFill>
                  <a:schemeClr val="tx1"/>
                </a:solidFill>
              </a:rPr>
              <a:t>quần</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một</a:t>
            </a:r>
            <a:r>
              <a:rPr lang="en-US" sz="3200" dirty="0">
                <a:solidFill>
                  <a:schemeClr val="tx1"/>
                </a:solidFill>
              </a:rPr>
              <a:t> </a:t>
            </a:r>
            <a:r>
              <a:rPr lang="en-US" sz="3200" dirty="0" err="1">
                <a:solidFill>
                  <a:schemeClr val="tx1"/>
                </a:solidFill>
              </a:rPr>
              <a:t>bữa</a:t>
            </a:r>
            <a:r>
              <a:rPr lang="en-US" sz="3200" dirty="0">
                <a:solidFill>
                  <a:schemeClr val="tx1"/>
                </a:solidFill>
              </a:rPr>
              <a:t> </a:t>
            </a:r>
            <a:r>
              <a:rPr lang="en-US" sz="3200" dirty="0" err="1">
                <a:solidFill>
                  <a:schemeClr val="tx1"/>
                </a:solidFill>
              </a:rPr>
              <a:t>cơm</a:t>
            </a:r>
            <a:endParaRPr lang="en-US" sz="3200" dirty="0">
              <a:solidFill>
                <a:schemeClr val="tx1"/>
              </a:solidFill>
            </a:endParaRPr>
          </a:p>
        </p:txBody>
      </p:sp>
    </p:spTree>
    <p:extLst>
      <p:ext uri="{BB962C8B-B14F-4D97-AF65-F5344CB8AC3E}">
        <p14:creationId xmlns:p14="http://schemas.microsoft.com/office/powerpoint/2010/main" val="323983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104"/>
          <p:cNvPicPr/>
          <p:nvPr/>
        </p:nvPicPr>
        <p:blipFill>
          <a:blip r:embed="rId2"/>
          <a:stretch/>
        </p:blipFill>
        <p:spPr>
          <a:xfrm>
            <a:off x="921052" y="346450"/>
            <a:ext cx="2182755" cy="2846040"/>
          </a:xfrm>
          <a:prstGeom prst="rect">
            <a:avLst/>
          </a:prstGeom>
        </p:spPr>
      </p:pic>
      <p:pic>
        <p:nvPicPr>
          <p:cNvPr id="7" name="Shape 106"/>
          <p:cNvPicPr/>
          <p:nvPr/>
        </p:nvPicPr>
        <p:blipFill>
          <a:blip r:embed="rId3"/>
          <a:stretch/>
        </p:blipFill>
        <p:spPr>
          <a:xfrm>
            <a:off x="771698" y="3729734"/>
            <a:ext cx="2308923" cy="2614220"/>
          </a:xfrm>
          <a:prstGeom prst="rect">
            <a:avLst/>
          </a:prstGeom>
        </p:spPr>
      </p:pic>
      <p:pic>
        <p:nvPicPr>
          <p:cNvPr id="8" name="Shape 108"/>
          <p:cNvPicPr/>
          <p:nvPr/>
        </p:nvPicPr>
        <p:blipFill>
          <a:blip r:embed="rId4"/>
          <a:stretch/>
        </p:blipFill>
        <p:spPr>
          <a:xfrm>
            <a:off x="3984171" y="1365352"/>
            <a:ext cx="4284065" cy="4774191"/>
          </a:xfrm>
          <a:prstGeom prst="rect">
            <a:avLst/>
          </a:prstGeom>
        </p:spPr>
      </p:pic>
      <p:sp>
        <p:nvSpPr>
          <p:cNvPr id="12" name="Cloud Callout 11"/>
          <p:cNvSpPr/>
          <p:nvPr/>
        </p:nvSpPr>
        <p:spPr>
          <a:xfrm>
            <a:off x="8871444" y="458103"/>
            <a:ext cx="3054946" cy="3617507"/>
          </a:xfrm>
          <a:prstGeom prst="cloudCallout">
            <a:avLst>
              <a:gd name="adj1" fmla="val -64045"/>
              <a:gd name="adj2" fmla="val 736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Hình</a:t>
            </a:r>
            <a:r>
              <a:rPr lang="en-US" sz="3200" dirty="0">
                <a:solidFill>
                  <a:schemeClr val="tx1"/>
                </a:solidFill>
              </a:rPr>
              <a:t> </a:t>
            </a:r>
            <a:r>
              <a:rPr lang="en-US" sz="3200" dirty="0" err="1">
                <a:solidFill>
                  <a:schemeClr val="tx1"/>
                </a:solidFill>
              </a:rPr>
              <a:t>ảnh</a:t>
            </a:r>
            <a:r>
              <a:rPr lang="en-US" sz="3200" dirty="0">
                <a:solidFill>
                  <a:schemeClr val="tx1"/>
                </a:solidFill>
              </a:rPr>
              <a:t> </a:t>
            </a:r>
            <a:r>
              <a:rPr lang="en-US" sz="3200" dirty="0" err="1">
                <a:solidFill>
                  <a:schemeClr val="tx1"/>
                </a:solidFill>
              </a:rPr>
              <a:t>ngôi</a:t>
            </a:r>
            <a:r>
              <a:rPr lang="en-US" sz="3200" dirty="0">
                <a:solidFill>
                  <a:schemeClr val="tx1"/>
                </a:solidFill>
              </a:rPr>
              <a:t> </a:t>
            </a:r>
            <a:r>
              <a:rPr lang="en-US" sz="3200" dirty="0" err="1">
                <a:solidFill>
                  <a:schemeClr val="tx1"/>
                </a:solidFill>
              </a:rPr>
              <a:t>nhà</a:t>
            </a:r>
            <a:r>
              <a:rPr lang="en-US" sz="3200" dirty="0">
                <a:solidFill>
                  <a:schemeClr val="tx1"/>
                </a:solidFill>
              </a:rPr>
              <a:t> </a:t>
            </a:r>
            <a:r>
              <a:rPr lang="en-US" sz="3200" dirty="0" err="1">
                <a:solidFill>
                  <a:schemeClr val="tx1"/>
                </a:solidFill>
              </a:rPr>
              <a:t>vào</a:t>
            </a:r>
            <a:r>
              <a:rPr lang="en-US" sz="3200" dirty="0">
                <a:solidFill>
                  <a:schemeClr val="tx1"/>
                </a:solidFill>
              </a:rPr>
              <a:t> </a:t>
            </a:r>
            <a:r>
              <a:rPr lang="en-US" sz="3200" dirty="0" err="1">
                <a:solidFill>
                  <a:schemeClr val="tx1"/>
                </a:solidFill>
              </a:rPr>
              <a:t>một</a:t>
            </a:r>
            <a:r>
              <a:rPr lang="en-US" sz="3200" dirty="0">
                <a:solidFill>
                  <a:schemeClr val="tx1"/>
                </a:solidFill>
              </a:rPr>
              <a:t> </a:t>
            </a:r>
            <a:r>
              <a:rPr lang="en-US" sz="3200" dirty="0" err="1">
                <a:solidFill>
                  <a:schemeClr val="tx1"/>
                </a:solidFill>
              </a:rPr>
              <a:t>buổi</a:t>
            </a:r>
            <a:r>
              <a:rPr lang="en-US" sz="3200" dirty="0">
                <a:solidFill>
                  <a:schemeClr val="tx1"/>
                </a:solidFill>
              </a:rPr>
              <a:t> </a:t>
            </a:r>
            <a:r>
              <a:rPr lang="en-US" sz="3200" dirty="0" err="1">
                <a:solidFill>
                  <a:schemeClr val="tx1"/>
                </a:solidFill>
              </a:rPr>
              <a:t>sáng</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lành</a:t>
            </a:r>
            <a:endParaRPr lang="en-US" sz="3200" dirty="0">
              <a:solidFill>
                <a:schemeClr val="tx1"/>
              </a:solidFill>
            </a:endParaRPr>
          </a:p>
        </p:txBody>
      </p:sp>
    </p:spTree>
    <p:extLst>
      <p:ext uri="{BB962C8B-B14F-4D97-AF65-F5344CB8AC3E}">
        <p14:creationId xmlns:p14="http://schemas.microsoft.com/office/powerpoint/2010/main" val="4812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5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104"/>
          <p:cNvPicPr/>
          <p:nvPr/>
        </p:nvPicPr>
        <p:blipFill>
          <a:blip r:embed="rId2"/>
          <a:stretch/>
        </p:blipFill>
        <p:spPr>
          <a:xfrm>
            <a:off x="921052" y="346450"/>
            <a:ext cx="2182755" cy="2846040"/>
          </a:xfrm>
          <a:prstGeom prst="rect">
            <a:avLst/>
          </a:prstGeom>
        </p:spPr>
      </p:pic>
      <p:pic>
        <p:nvPicPr>
          <p:cNvPr id="7" name="Shape 106"/>
          <p:cNvPicPr/>
          <p:nvPr/>
        </p:nvPicPr>
        <p:blipFill>
          <a:blip r:embed="rId3"/>
          <a:stretch/>
        </p:blipFill>
        <p:spPr>
          <a:xfrm>
            <a:off x="771698" y="3729734"/>
            <a:ext cx="2308923" cy="2614220"/>
          </a:xfrm>
          <a:prstGeom prst="rect">
            <a:avLst/>
          </a:prstGeom>
        </p:spPr>
      </p:pic>
      <p:pic>
        <p:nvPicPr>
          <p:cNvPr id="8" name="Shape 108"/>
          <p:cNvPicPr/>
          <p:nvPr/>
        </p:nvPicPr>
        <p:blipFill>
          <a:blip r:embed="rId4"/>
          <a:stretch/>
        </p:blipFill>
        <p:spPr>
          <a:xfrm>
            <a:off x="3984171" y="1365352"/>
            <a:ext cx="4284065" cy="4774191"/>
          </a:xfrm>
          <a:prstGeom prst="rect">
            <a:avLst/>
          </a:prstGeom>
        </p:spPr>
      </p:pic>
      <p:sp>
        <p:nvSpPr>
          <p:cNvPr id="2" name="Explosion 2 1"/>
          <p:cNvSpPr/>
          <p:nvPr/>
        </p:nvSpPr>
        <p:spPr>
          <a:xfrm>
            <a:off x="8470033" y="0"/>
            <a:ext cx="3523185" cy="708328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Quan</a:t>
            </a:r>
            <a:r>
              <a:rPr lang="en-US" sz="3200" dirty="0">
                <a:solidFill>
                  <a:schemeClr val="tx1"/>
                </a:solidFill>
              </a:rPr>
              <a:t> </a:t>
            </a:r>
            <a:r>
              <a:rPr lang="en-US" sz="3200" dirty="0" err="1">
                <a:solidFill>
                  <a:schemeClr val="tx1"/>
                </a:solidFill>
              </a:rPr>
              <a:t>sát</a:t>
            </a:r>
            <a:r>
              <a:rPr lang="en-US" sz="3200" dirty="0">
                <a:solidFill>
                  <a:schemeClr val="tx1"/>
                </a:solidFill>
              </a:rPr>
              <a:t> </a:t>
            </a:r>
            <a:r>
              <a:rPr lang="en-US" sz="3200" dirty="0" err="1">
                <a:solidFill>
                  <a:schemeClr val="tx1"/>
                </a:solidFill>
              </a:rPr>
              <a:t>hình</a:t>
            </a:r>
            <a:r>
              <a:rPr lang="en-US" sz="3200" dirty="0">
                <a:solidFill>
                  <a:schemeClr val="tx1"/>
                </a:solidFill>
              </a:rPr>
              <a:t> </a:t>
            </a:r>
            <a:r>
              <a:rPr lang="en-US" sz="3200" dirty="0" err="1">
                <a:solidFill>
                  <a:schemeClr val="tx1"/>
                </a:solidFill>
              </a:rPr>
              <a:t>ảnh</a:t>
            </a:r>
            <a:r>
              <a:rPr lang="en-US" sz="3200" dirty="0">
                <a:solidFill>
                  <a:schemeClr val="tx1"/>
                </a:solidFill>
              </a:rPr>
              <a:t> </a:t>
            </a:r>
            <a:r>
              <a:rPr lang="en-US" sz="3200" dirty="0" err="1">
                <a:solidFill>
                  <a:schemeClr val="tx1"/>
                </a:solidFill>
              </a:rPr>
              <a:t>này</a:t>
            </a:r>
            <a:r>
              <a:rPr lang="en-US" sz="3200" dirty="0">
                <a:solidFill>
                  <a:schemeClr val="tx1"/>
                </a:solidFill>
              </a:rPr>
              <a:t> </a:t>
            </a:r>
            <a:r>
              <a:rPr lang="en-US" sz="3200" dirty="0" err="1">
                <a:solidFill>
                  <a:schemeClr val="tx1"/>
                </a:solidFill>
              </a:rPr>
              <a:t>các</a:t>
            </a:r>
            <a:r>
              <a:rPr lang="en-US" sz="3200" dirty="0">
                <a:solidFill>
                  <a:schemeClr val="tx1"/>
                </a:solidFill>
              </a:rPr>
              <a:t> </a:t>
            </a:r>
            <a:r>
              <a:rPr lang="en-US" sz="3200" dirty="0" err="1">
                <a:solidFill>
                  <a:schemeClr val="tx1"/>
                </a:solidFill>
              </a:rPr>
              <a:t>em</a:t>
            </a:r>
            <a:r>
              <a:rPr lang="en-US" sz="3200" dirty="0">
                <a:solidFill>
                  <a:schemeClr val="tx1"/>
                </a:solidFill>
              </a:rPr>
              <a:t> </a:t>
            </a:r>
            <a:r>
              <a:rPr lang="en-US" sz="3200" dirty="0" err="1">
                <a:solidFill>
                  <a:schemeClr val="tx1"/>
                </a:solidFill>
              </a:rPr>
              <a:t>có</a:t>
            </a:r>
            <a:r>
              <a:rPr lang="en-US" sz="3200" dirty="0">
                <a:solidFill>
                  <a:schemeClr val="tx1"/>
                </a:solidFill>
              </a:rPr>
              <a:t> </a:t>
            </a:r>
            <a:r>
              <a:rPr lang="en-US" sz="3200" dirty="0" err="1">
                <a:solidFill>
                  <a:schemeClr val="tx1"/>
                </a:solidFill>
              </a:rPr>
              <a:t>cảm</a:t>
            </a:r>
            <a:r>
              <a:rPr lang="en-US" sz="3200" dirty="0">
                <a:solidFill>
                  <a:schemeClr val="tx1"/>
                </a:solidFill>
              </a:rPr>
              <a:t> </a:t>
            </a:r>
            <a:r>
              <a:rPr lang="en-US" sz="3200" dirty="0" err="1">
                <a:solidFill>
                  <a:schemeClr val="tx1"/>
                </a:solidFill>
              </a:rPr>
              <a:t>xúc</a:t>
            </a:r>
            <a:r>
              <a:rPr lang="en-US" sz="3200" dirty="0">
                <a:solidFill>
                  <a:schemeClr val="tx1"/>
                </a:solidFill>
              </a:rPr>
              <a:t> </a:t>
            </a:r>
            <a:r>
              <a:rPr lang="en-US" sz="3200" dirty="0" err="1">
                <a:solidFill>
                  <a:schemeClr val="tx1"/>
                </a:solidFill>
              </a:rPr>
              <a:t>gì</a:t>
            </a:r>
            <a:r>
              <a:rPr lang="en-US" sz="3200" dirty="0">
                <a:solidFill>
                  <a:schemeClr val="tx1"/>
                </a:solidFill>
              </a:rPr>
              <a:t> </a:t>
            </a:r>
            <a:r>
              <a:rPr lang="en-US" sz="3200" dirty="0" err="1">
                <a:solidFill>
                  <a:schemeClr val="tx1"/>
                </a:solidFill>
              </a:rPr>
              <a:t>không</a:t>
            </a:r>
            <a:r>
              <a:rPr lang="en-US" sz="3200" dirty="0">
                <a:solidFill>
                  <a:schemeClr val="tx1"/>
                </a:solidFill>
              </a:rPr>
              <a:t>?</a:t>
            </a:r>
          </a:p>
        </p:txBody>
      </p:sp>
    </p:spTree>
    <p:extLst>
      <p:ext uri="{BB962C8B-B14F-4D97-AF65-F5344CB8AC3E}">
        <p14:creationId xmlns:p14="http://schemas.microsoft.com/office/powerpoint/2010/main" val="310456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104"/>
          <p:cNvPicPr/>
          <p:nvPr/>
        </p:nvPicPr>
        <p:blipFill>
          <a:blip r:embed="rId2"/>
          <a:stretch/>
        </p:blipFill>
        <p:spPr>
          <a:xfrm>
            <a:off x="921052" y="346450"/>
            <a:ext cx="2182755" cy="2846040"/>
          </a:xfrm>
          <a:prstGeom prst="rect">
            <a:avLst/>
          </a:prstGeom>
        </p:spPr>
      </p:pic>
      <p:pic>
        <p:nvPicPr>
          <p:cNvPr id="7" name="Shape 106"/>
          <p:cNvPicPr/>
          <p:nvPr/>
        </p:nvPicPr>
        <p:blipFill>
          <a:blip r:embed="rId3"/>
          <a:stretch/>
        </p:blipFill>
        <p:spPr>
          <a:xfrm>
            <a:off x="771698" y="3729734"/>
            <a:ext cx="2308923" cy="2614220"/>
          </a:xfrm>
          <a:prstGeom prst="rect">
            <a:avLst/>
          </a:prstGeom>
        </p:spPr>
      </p:pic>
      <p:pic>
        <p:nvPicPr>
          <p:cNvPr id="8" name="Shape 108"/>
          <p:cNvPicPr/>
          <p:nvPr/>
        </p:nvPicPr>
        <p:blipFill>
          <a:blip r:embed="rId4"/>
          <a:stretch/>
        </p:blipFill>
        <p:spPr>
          <a:xfrm>
            <a:off x="3984171" y="1365352"/>
            <a:ext cx="4284065" cy="4774191"/>
          </a:xfrm>
          <a:prstGeom prst="rect">
            <a:avLst/>
          </a:prstGeom>
        </p:spPr>
      </p:pic>
      <p:sp>
        <p:nvSpPr>
          <p:cNvPr id="3" name="Oval Callout 2"/>
          <p:cNvSpPr/>
          <p:nvPr/>
        </p:nvSpPr>
        <p:spPr>
          <a:xfrm>
            <a:off x="8375374" y="1152939"/>
            <a:ext cx="3816626" cy="3246783"/>
          </a:xfrm>
          <a:prstGeom prst="wedgeEllipseCallout">
            <a:avLst>
              <a:gd name="adj1" fmla="val -54698"/>
              <a:gd name="adj2" fmla="val 786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Là</a:t>
            </a:r>
            <a:r>
              <a:rPr lang="en-US" sz="3200" dirty="0">
                <a:solidFill>
                  <a:schemeClr val="tx1"/>
                </a:solidFill>
              </a:rPr>
              <a:t> </a:t>
            </a:r>
            <a:r>
              <a:rPr lang="en-US" sz="3200" dirty="0" err="1">
                <a:solidFill>
                  <a:schemeClr val="tx1"/>
                </a:solidFill>
              </a:rPr>
              <a:t>cảm</a:t>
            </a:r>
            <a:r>
              <a:rPr lang="en-US" sz="3200" dirty="0">
                <a:solidFill>
                  <a:schemeClr val="tx1"/>
                </a:solidFill>
              </a:rPr>
              <a:t> </a:t>
            </a:r>
            <a:r>
              <a:rPr lang="en-US" sz="3200" dirty="0" err="1">
                <a:solidFill>
                  <a:schemeClr val="tx1"/>
                </a:solidFill>
              </a:rPr>
              <a:t>giác</a:t>
            </a:r>
            <a:r>
              <a:rPr lang="en-US" sz="3200" dirty="0">
                <a:solidFill>
                  <a:schemeClr val="tx1"/>
                </a:solidFill>
              </a:rPr>
              <a:t> </a:t>
            </a:r>
            <a:r>
              <a:rPr lang="en-US" sz="3200" dirty="0" err="1">
                <a:solidFill>
                  <a:schemeClr val="tx1"/>
                </a:solidFill>
              </a:rPr>
              <a:t>bình</a:t>
            </a:r>
            <a:r>
              <a:rPr lang="en-US" sz="3200" dirty="0">
                <a:solidFill>
                  <a:schemeClr val="tx1"/>
                </a:solidFill>
              </a:rPr>
              <a:t> </a:t>
            </a:r>
            <a:r>
              <a:rPr lang="en-US" sz="3200" dirty="0" err="1">
                <a:solidFill>
                  <a:schemeClr val="tx1"/>
                </a:solidFill>
              </a:rPr>
              <a:t>yên</a:t>
            </a:r>
            <a:r>
              <a:rPr lang="en-US" sz="3200" dirty="0">
                <a:solidFill>
                  <a:schemeClr val="tx1"/>
                </a:solidFill>
              </a:rPr>
              <a:t>, </a:t>
            </a:r>
            <a:r>
              <a:rPr lang="en-US" sz="3200" dirty="0" err="1">
                <a:solidFill>
                  <a:schemeClr val="tx1"/>
                </a:solidFill>
              </a:rPr>
              <a:t>không</a:t>
            </a:r>
            <a:r>
              <a:rPr lang="en-US" sz="3200" dirty="0">
                <a:solidFill>
                  <a:schemeClr val="tx1"/>
                </a:solidFill>
              </a:rPr>
              <a:t> </a:t>
            </a:r>
            <a:r>
              <a:rPr lang="en-US" sz="3200" dirty="0" err="1">
                <a:solidFill>
                  <a:schemeClr val="tx1"/>
                </a:solidFill>
              </a:rPr>
              <a:t>khí</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lành</a:t>
            </a:r>
            <a:r>
              <a:rPr lang="en-US" sz="3200" dirty="0">
                <a:solidFill>
                  <a:schemeClr val="tx1"/>
                </a:solidFill>
              </a:rPr>
              <a:t>…</a:t>
            </a:r>
          </a:p>
        </p:txBody>
      </p:sp>
    </p:spTree>
    <p:extLst>
      <p:ext uri="{BB962C8B-B14F-4D97-AF65-F5344CB8AC3E}">
        <p14:creationId xmlns:p14="http://schemas.microsoft.com/office/powerpoint/2010/main" val="341802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104"/>
          <p:cNvPicPr/>
          <p:nvPr/>
        </p:nvPicPr>
        <p:blipFill>
          <a:blip r:embed="rId2"/>
          <a:stretch/>
        </p:blipFill>
        <p:spPr>
          <a:xfrm>
            <a:off x="568353" y="346451"/>
            <a:ext cx="2182755" cy="2846040"/>
          </a:xfrm>
          <a:prstGeom prst="rect">
            <a:avLst/>
          </a:prstGeom>
        </p:spPr>
      </p:pic>
      <p:pic>
        <p:nvPicPr>
          <p:cNvPr id="7" name="Shape 106"/>
          <p:cNvPicPr/>
          <p:nvPr/>
        </p:nvPicPr>
        <p:blipFill>
          <a:blip r:embed="rId3"/>
          <a:stretch/>
        </p:blipFill>
        <p:spPr>
          <a:xfrm>
            <a:off x="466078" y="3626871"/>
            <a:ext cx="2308923" cy="2614220"/>
          </a:xfrm>
          <a:prstGeom prst="rect">
            <a:avLst/>
          </a:prstGeom>
        </p:spPr>
      </p:pic>
      <p:pic>
        <p:nvPicPr>
          <p:cNvPr id="8" name="Shape 108"/>
          <p:cNvPicPr/>
          <p:nvPr/>
        </p:nvPicPr>
        <p:blipFill>
          <a:blip r:embed="rId4"/>
          <a:stretch/>
        </p:blipFill>
        <p:spPr>
          <a:xfrm>
            <a:off x="3252753" y="437887"/>
            <a:ext cx="2259215" cy="2614219"/>
          </a:xfrm>
          <a:prstGeom prst="rect">
            <a:avLst/>
          </a:prstGeom>
        </p:spPr>
      </p:pic>
      <p:pic>
        <p:nvPicPr>
          <p:cNvPr id="9" name="Shape 110"/>
          <p:cNvPicPr/>
          <p:nvPr/>
        </p:nvPicPr>
        <p:blipFill>
          <a:blip r:embed="rId5"/>
          <a:stretch/>
        </p:blipFill>
        <p:spPr>
          <a:xfrm>
            <a:off x="4532812" y="3192491"/>
            <a:ext cx="5617028" cy="3286686"/>
          </a:xfrm>
          <a:prstGeom prst="rect">
            <a:avLst/>
          </a:prstGeom>
        </p:spPr>
      </p:pic>
      <p:sp>
        <p:nvSpPr>
          <p:cNvPr id="12" name="Cloud Callout 11"/>
          <p:cNvSpPr/>
          <p:nvPr/>
        </p:nvSpPr>
        <p:spPr>
          <a:xfrm>
            <a:off x="8636312" y="901"/>
            <a:ext cx="3083463" cy="303483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Cả</a:t>
            </a:r>
            <a:r>
              <a:rPr lang="en-US" sz="3200" dirty="0">
                <a:solidFill>
                  <a:schemeClr val="tx1"/>
                </a:solidFill>
              </a:rPr>
              <a:t> </a:t>
            </a:r>
            <a:r>
              <a:rPr lang="en-US" sz="3200" dirty="0" err="1">
                <a:solidFill>
                  <a:schemeClr val="tx1"/>
                </a:solidFill>
              </a:rPr>
              <a:t>nhà</a:t>
            </a:r>
            <a:r>
              <a:rPr lang="en-US" sz="3200" dirty="0">
                <a:solidFill>
                  <a:schemeClr val="tx1"/>
                </a:solidFill>
              </a:rPr>
              <a:t> </a:t>
            </a:r>
            <a:r>
              <a:rPr lang="en-US" sz="3200" dirty="0" err="1">
                <a:solidFill>
                  <a:schemeClr val="tx1"/>
                </a:solidFill>
              </a:rPr>
              <a:t>xem</a:t>
            </a:r>
            <a:r>
              <a:rPr lang="en-US" sz="3200" dirty="0">
                <a:solidFill>
                  <a:schemeClr val="tx1"/>
                </a:solidFill>
              </a:rPr>
              <a:t> </a:t>
            </a:r>
            <a:r>
              <a:rPr lang="en-US" sz="3200" dirty="0" err="1">
                <a:solidFill>
                  <a:schemeClr val="tx1"/>
                </a:solidFill>
              </a:rPr>
              <a:t>ti</a:t>
            </a:r>
            <a:r>
              <a:rPr lang="en-US" sz="3200" dirty="0">
                <a:solidFill>
                  <a:schemeClr val="tx1"/>
                </a:solidFill>
              </a:rPr>
              <a:t> vi </a:t>
            </a:r>
            <a:r>
              <a:rPr lang="en-US" sz="3200" dirty="0" err="1">
                <a:solidFill>
                  <a:schemeClr val="tx1"/>
                </a:solidFill>
              </a:rPr>
              <a:t>vào</a:t>
            </a:r>
            <a:r>
              <a:rPr lang="en-US" sz="3200" dirty="0">
                <a:solidFill>
                  <a:schemeClr val="tx1"/>
                </a:solidFill>
              </a:rPr>
              <a:t> </a:t>
            </a:r>
            <a:r>
              <a:rPr lang="en-US" sz="3200" dirty="0" err="1">
                <a:solidFill>
                  <a:schemeClr val="tx1"/>
                </a:solidFill>
              </a:rPr>
              <a:t>buổi</a:t>
            </a:r>
            <a:r>
              <a:rPr lang="en-US" sz="3200" dirty="0">
                <a:solidFill>
                  <a:schemeClr val="tx1"/>
                </a:solidFill>
              </a:rPr>
              <a:t> </a:t>
            </a:r>
            <a:r>
              <a:rPr lang="en-US" sz="3200" dirty="0" err="1">
                <a:solidFill>
                  <a:schemeClr val="tx1"/>
                </a:solidFill>
              </a:rPr>
              <a:t>tối</a:t>
            </a:r>
            <a:endParaRPr lang="en-US" sz="3200" dirty="0">
              <a:solidFill>
                <a:schemeClr val="tx1"/>
              </a:solidFill>
            </a:endParaRPr>
          </a:p>
        </p:txBody>
      </p:sp>
    </p:spTree>
    <p:extLst>
      <p:ext uri="{BB962C8B-B14F-4D97-AF65-F5344CB8AC3E}">
        <p14:creationId xmlns:p14="http://schemas.microsoft.com/office/powerpoint/2010/main" val="388299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5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5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104"/>
          <p:cNvPicPr/>
          <p:nvPr/>
        </p:nvPicPr>
        <p:blipFill>
          <a:blip r:embed="rId2"/>
          <a:stretch/>
        </p:blipFill>
        <p:spPr>
          <a:xfrm>
            <a:off x="712044" y="346449"/>
            <a:ext cx="2182755" cy="2846040"/>
          </a:xfrm>
          <a:prstGeom prst="rect">
            <a:avLst/>
          </a:prstGeom>
        </p:spPr>
      </p:pic>
      <p:pic>
        <p:nvPicPr>
          <p:cNvPr id="7" name="Shape 106"/>
          <p:cNvPicPr/>
          <p:nvPr/>
        </p:nvPicPr>
        <p:blipFill>
          <a:blip r:embed="rId3"/>
          <a:stretch/>
        </p:blipFill>
        <p:spPr>
          <a:xfrm>
            <a:off x="3279770" y="437891"/>
            <a:ext cx="2308923" cy="2614220"/>
          </a:xfrm>
          <a:prstGeom prst="rect">
            <a:avLst/>
          </a:prstGeom>
        </p:spPr>
      </p:pic>
      <p:pic>
        <p:nvPicPr>
          <p:cNvPr id="8" name="Shape 108"/>
          <p:cNvPicPr/>
          <p:nvPr/>
        </p:nvPicPr>
        <p:blipFill>
          <a:blip r:embed="rId4"/>
          <a:stretch/>
        </p:blipFill>
        <p:spPr>
          <a:xfrm>
            <a:off x="6009021" y="464013"/>
            <a:ext cx="2259215" cy="2614219"/>
          </a:xfrm>
          <a:prstGeom prst="rect">
            <a:avLst/>
          </a:prstGeom>
        </p:spPr>
      </p:pic>
      <p:pic>
        <p:nvPicPr>
          <p:cNvPr id="9" name="Shape 110"/>
          <p:cNvPicPr/>
          <p:nvPr/>
        </p:nvPicPr>
        <p:blipFill>
          <a:blip r:embed="rId5"/>
          <a:stretch/>
        </p:blipFill>
        <p:spPr>
          <a:xfrm>
            <a:off x="423216" y="3737082"/>
            <a:ext cx="2158075" cy="2021982"/>
          </a:xfrm>
          <a:prstGeom prst="rect">
            <a:avLst/>
          </a:prstGeom>
        </p:spPr>
      </p:pic>
      <p:pic>
        <p:nvPicPr>
          <p:cNvPr id="10" name="Shape 112"/>
          <p:cNvPicPr/>
          <p:nvPr/>
        </p:nvPicPr>
        <p:blipFill>
          <a:blip r:embed="rId6"/>
          <a:stretch/>
        </p:blipFill>
        <p:spPr>
          <a:xfrm>
            <a:off x="3380104" y="3435531"/>
            <a:ext cx="8298089" cy="3252652"/>
          </a:xfrm>
          <a:prstGeom prst="rect">
            <a:avLst/>
          </a:prstGeom>
        </p:spPr>
      </p:pic>
      <p:sp>
        <p:nvSpPr>
          <p:cNvPr id="12" name="Cloud Callout 11"/>
          <p:cNvSpPr/>
          <p:nvPr/>
        </p:nvSpPr>
        <p:spPr>
          <a:xfrm>
            <a:off x="8811895" y="346449"/>
            <a:ext cx="3083463" cy="3034832"/>
          </a:xfrm>
          <a:prstGeom prst="cloudCallout">
            <a:avLst>
              <a:gd name="adj1" fmla="val -140301"/>
              <a:gd name="adj2" fmla="val 500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Ngôi</a:t>
            </a:r>
            <a:r>
              <a:rPr lang="en-US" sz="3200" dirty="0">
                <a:solidFill>
                  <a:schemeClr val="tx1"/>
                </a:solidFill>
              </a:rPr>
              <a:t> </a:t>
            </a:r>
            <a:r>
              <a:rPr lang="en-US" sz="3200" dirty="0" err="1">
                <a:solidFill>
                  <a:schemeClr val="tx1"/>
                </a:solidFill>
              </a:rPr>
              <a:t>nhà</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mưa</a:t>
            </a:r>
            <a:r>
              <a:rPr lang="en-US" sz="3200" dirty="0">
                <a:solidFill>
                  <a:schemeClr val="tx1"/>
                </a:solidFill>
              </a:rPr>
              <a:t> </a:t>
            </a:r>
            <a:r>
              <a:rPr lang="en-US" sz="3200" dirty="0" err="1">
                <a:solidFill>
                  <a:schemeClr val="tx1"/>
                </a:solidFill>
              </a:rPr>
              <a:t>bão</a:t>
            </a:r>
            <a:endParaRPr lang="en-US" sz="3200" dirty="0">
              <a:solidFill>
                <a:schemeClr val="tx1"/>
              </a:solidFill>
            </a:endParaRPr>
          </a:p>
        </p:txBody>
      </p:sp>
    </p:spTree>
    <p:extLst>
      <p:ext uri="{BB962C8B-B14F-4D97-AF65-F5344CB8AC3E}">
        <p14:creationId xmlns:p14="http://schemas.microsoft.com/office/powerpoint/2010/main" val="155798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5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5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500"/>
                                        <p:tgtEl>
                                          <p:spTgt spid="9"/>
                                        </p:tgtEl>
                                      </p:cBhvr>
                                    </p:animEffect>
                                  </p:childTnLst>
                                </p:cTn>
                              </p:par>
                              <p:par>
                                <p:cTn id="17" presetID="6"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104"/>
          <p:cNvPicPr/>
          <p:nvPr/>
        </p:nvPicPr>
        <p:blipFill>
          <a:blip r:embed="rId2"/>
          <a:stretch/>
        </p:blipFill>
        <p:spPr>
          <a:xfrm>
            <a:off x="620604" y="855906"/>
            <a:ext cx="2182755" cy="2846040"/>
          </a:xfrm>
          <a:prstGeom prst="rect">
            <a:avLst/>
          </a:prstGeom>
        </p:spPr>
      </p:pic>
      <p:pic>
        <p:nvPicPr>
          <p:cNvPr id="7" name="Shape 106"/>
          <p:cNvPicPr/>
          <p:nvPr/>
        </p:nvPicPr>
        <p:blipFill>
          <a:blip r:embed="rId3"/>
          <a:stretch/>
        </p:blipFill>
        <p:spPr>
          <a:xfrm>
            <a:off x="3332022" y="947337"/>
            <a:ext cx="2308923" cy="2614220"/>
          </a:xfrm>
          <a:prstGeom prst="rect">
            <a:avLst/>
          </a:prstGeom>
        </p:spPr>
      </p:pic>
      <p:pic>
        <p:nvPicPr>
          <p:cNvPr id="8" name="Shape 108"/>
          <p:cNvPicPr/>
          <p:nvPr/>
        </p:nvPicPr>
        <p:blipFill>
          <a:blip r:embed="rId4"/>
          <a:stretch/>
        </p:blipFill>
        <p:spPr>
          <a:xfrm>
            <a:off x="6009021" y="829775"/>
            <a:ext cx="2259215" cy="2614219"/>
          </a:xfrm>
          <a:prstGeom prst="rect">
            <a:avLst/>
          </a:prstGeom>
        </p:spPr>
      </p:pic>
      <p:pic>
        <p:nvPicPr>
          <p:cNvPr id="9" name="Shape 110"/>
          <p:cNvPicPr/>
          <p:nvPr/>
        </p:nvPicPr>
        <p:blipFill>
          <a:blip r:embed="rId5"/>
          <a:stretch/>
        </p:blipFill>
        <p:spPr>
          <a:xfrm>
            <a:off x="553846" y="4324911"/>
            <a:ext cx="2158075" cy="2021982"/>
          </a:xfrm>
          <a:prstGeom prst="rect">
            <a:avLst/>
          </a:prstGeom>
        </p:spPr>
      </p:pic>
      <p:pic>
        <p:nvPicPr>
          <p:cNvPr id="10" name="Shape 112"/>
          <p:cNvPicPr/>
          <p:nvPr/>
        </p:nvPicPr>
        <p:blipFill>
          <a:blip r:embed="rId6"/>
          <a:stretch/>
        </p:blipFill>
        <p:spPr>
          <a:xfrm>
            <a:off x="3380105" y="3853543"/>
            <a:ext cx="8339670" cy="2663167"/>
          </a:xfrm>
          <a:prstGeom prst="rect">
            <a:avLst/>
          </a:prstGeom>
        </p:spPr>
      </p:pic>
      <p:sp>
        <p:nvSpPr>
          <p:cNvPr id="12" name="Cloud Callout 11"/>
          <p:cNvSpPr/>
          <p:nvPr/>
        </p:nvSpPr>
        <p:spPr>
          <a:xfrm>
            <a:off x="8636312" y="418915"/>
            <a:ext cx="3083463" cy="303483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Một</a:t>
            </a:r>
            <a:r>
              <a:rPr lang="en-US" sz="3200" dirty="0">
                <a:solidFill>
                  <a:schemeClr val="tx1"/>
                </a:solidFill>
              </a:rPr>
              <a:t> </a:t>
            </a:r>
            <a:r>
              <a:rPr lang="en-US" sz="3200" dirty="0" err="1">
                <a:solidFill>
                  <a:schemeClr val="tx1"/>
                </a:solidFill>
              </a:rPr>
              <a:t>bạn</a:t>
            </a:r>
            <a:r>
              <a:rPr lang="en-US" sz="3200" dirty="0">
                <a:solidFill>
                  <a:schemeClr val="tx1"/>
                </a:solidFill>
              </a:rPr>
              <a:t> </a:t>
            </a:r>
            <a:r>
              <a:rPr lang="en-US" sz="3200" dirty="0" err="1">
                <a:solidFill>
                  <a:schemeClr val="tx1"/>
                </a:solidFill>
              </a:rPr>
              <a:t>đang</a:t>
            </a:r>
            <a:r>
              <a:rPr lang="en-US" sz="3200" dirty="0">
                <a:solidFill>
                  <a:schemeClr val="tx1"/>
                </a:solidFill>
              </a:rPr>
              <a:t> </a:t>
            </a:r>
            <a:r>
              <a:rPr lang="en-US" sz="3200" dirty="0" err="1">
                <a:solidFill>
                  <a:schemeClr val="tx1"/>
                </a:solidFill>
              </a:rPr>
              <a:t>ngủ</a:t>
            </a:r>
            <a:r>
              <a:rPr lang="en-US" sz="3200" dirty="0">
                <a:solidFill>
                  <a:schemeClr val="tx1"/>
                </a:solidFill>
              </a:rPr>
              <a:t> ở </a:t>
            </a:r>
            <a:r>
              <a:rPr lang="en-US" sz="3200" dirty="0" err="1">
                <a:solidFill>
                  <a:schemeClr val="tx1"/>
                </a:solidFill>
              </a:rPr>
              <a:t>nhà</a:t>
            </a:r>
            <a:endParaRPr lang="en-US" sz="3200" dirty="0">
              <a:solidFill>
                <a:schemeClr val="tx1"/>
              </a:solidFill>
            </a:endParaRPr>
          </a:p>
        </p:txBody>
      </p:sp>
    </p:spTree>
    <p:extLst>
      <p:ext uri="{BB962C8B-B14F-4D97-AF65-F5344CB8AC3E}">
        <p14:creationId xmlns:p14="http://schemas.microsoft.com/office/powerpoint/2010/main" val="18343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5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5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500"/>
                                        <p:tgtEl>
                                          <p:spTgt spid="9"/>
                                        </p:tgtEl>
                                      </p:cBhvr>
                                    </p:animEffect>
                                  </p:childTnLst>
                                </p:cTn>
                              </p:par>
                              <p:par>
                                <p:cTn id="17" presetID="6"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6" name="Rectangle 4"/>
          <p:cNvSpPr>
            <a:spLocks noChangeArrowheads="1"/>
          </p:cNvSpPr>
          <p:nvPr/>
        </p:nvSpPr>
        <p:spPr bwMode="gray">
          <a:xfrm>
            <a:off x="1600199" y="1578933"/>
            <a:ext cx="4868936" cy="1465356"/>
          </a:xfrm>
          <a:prstGeom prst="rect">
            <a:avLst/>
          </a:prstGeom>
          <a:solidFill>
            <a:srgbClr val="92D05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87077" name="Group 5"/>
          <p:cNvGrpSpPr>
            <a:grpSpLocks/>
          </p:cNvGrpSpPr>
          <p:nvPr/>
        </p:nvGrpSpPr>
        <p:grpSpPr bwMode="auto">
          <a:xfrm>
            <a:off x="6195917" y="1159277"/>
            <a:ext cx="1260572" cy="2036363"/>
            <a:chOff x="1488" y="1968"/>
            <a:chExt cx="445" cy="432"/>
          </a:xfrm>
        </p:grpSpPr>
        <p:grpSp>
          <p:nvGrpSpPr>
            <p:cNvPr id="387078" name="Group 6"/>
            <p:cNvGrpSpPr>
              <a:grpSpLocks/>
            </p:cNvGrpSpPr>
            <p:nvPr/>
          </p:nvGrpSpPr>
          <p:grpSpPr bwMode="auto">
            <a:xfrm>
              <a:off x="1488" y="1968"/>
              <a:ext cx="432" cy="432"/>
              <a:chOff x="2016" y="1920"/>
              <a:chExt cx="1680" cy="1680"/>
            </a:xfrm>
          </p:grpSpPr>
          <p:sp>
            <p:nvSpPr>
              <p:cNvPr id="387079" name="Oval 7"/>
              <p:cNvSpPr>
                <a:spLocks noChangeArrowheads="1"/>
              </p:cNvSpPr>
              <p:nvPr/>
            </p:nvSpPr>
            <p:spPr bwMode="gray">
              <a:xfrm>
                <a:off x="2016" y="1920"/>
                <a:ext cx="1680" cy="1680"/>
              </a:xfrm>
              <a:prstGeom prst="ellipse">
                <a:avLst/>
              </a:prstGeom>
              <a:gradFill rotWithShape="1">
                <a:gsLst>
                  <a:gs pos="0">
                    <a:schemeClr val="accent2"/>
                  </a:gs>
                  <a:gs pos="100000">
                    <a:schemeClr val="accent2">
                      <a:gamma/>
                      <a:shade val="39216"/>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7080" name="Freeform 8"/>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accent2"/>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p>
            </p:txBody>
          </p:sp>
        </p:grpSp>
        <p:sp>
          <p:nvSpPr>
            <p:cNvPr id="387081" name="Text Box 9"/>
            <p:cNvSpPr txBox="1">
              <a:spLocks noChangeArrowheads="1"/>
            </p:cNvSpPr>
            <p:nvPr/>
          </p:nvSpPr>
          <p:spPr bwMode="gray">
            <a:xfrm>
              <a:off x="1501" y="2024"/>
              <a:ext cx="432" cy="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dirty="0" err="1">
                  <a:solidFill>
                    <a:srgbClr val="000000"/>
                  </a:solidFill>
                  <a:effectLst>
                    <a:outerShdw blurRad="38100" dist="38100" dir="2700000" algn="tl">
                      <a:srgbClr val="FFFFFF"/>
                    </a:outerShdw>
                  </a:effectLst>
                  <a:latin typeface="+mj-lt"/>
                </a:rPr>
                <a:t>Vai</a:t>
              </a:r>
              <a:r>
                <a:rPr lang="en-US" sz="2400" b="1" dirty="0">
                  <a:solidFill>
                    <a:srgbClr val="000000"/>
                  </a:solidFill>
                  <a:effectLst>
                    <a:outerShdw blurRad="38100" dist="38100" dir="2700000" algn="tl">
                      <a:srgbClr val="FFFFFF"/>
                    </a:outerShdw>
                  </a:effectLst>
                  <a:latin typeface="+mj-lt"/>
                </a:rPr>
                <a:t> </a:t>
              </a:r>
              <a:r>
                <a:rPr lang="en-US" sz="2400" b="1" dirty="0" err="1">
                  <a:solidFill>
                    <a:srgbClr val="000000"/>
                  </a:solidFill>
                  <a:effectLst>
                    <a:outerShdw blurRad="38100" dist="38100" dir="2700000" algn="tl">
                      <a:srgbClr val="FFFFFF"/>
                    </a:outerShdw>
                  </a:effectLst>
                  <a:latin typeface="+mj-lt"/>
                </a:rPr>
                <a:t>trò</a:t>
              </a:r>
              <a:r>
                <a:rPr lang="en-US" sz="2400" b="1" dirty="0">
                  <a:solidFill>
                    <a:srgbClr val="000000"/>
                  </a:solidFill>
                  <a:effectLst>
                    <a:outerShdw blurRad="38100" dist="38100" dir="2700000" algn="tl">
                      <a:srgbClr val="FFFFFF"/>
                    </a:outerShdw>
                  </a:effectLst>
                  <a:latin typeface="+mj-lt"/>
                </a:rPr>
                <a:t> </a:t>
              </a:r>
            </a:p>
            <a:p>
              <a:pPr algn="ctr"/>
              <a:r>
                <a:rPr lang="en-US" sz="2400" b="1" dirty="0" err="1">
                  <a:solidFill>
                    <a:srgbClr val="000000"/>
                  </a:solidFill>
                  <a:effectLst>
                    <a:outerShdw blurRad="38100" dist="38100" dir="2700000" algn="tl">
                      <a:srgbClr val="FFFFFF"/>
                    </a:outerShdw>
                  </a:effectLst>
                  <a:latin typeface="+mj-lt"/>
                </a:rPr>
                <a:t>về</a:t>
              </a:r>
              <a:r>
                <a:rPr lang="en-US" sz="2400" b="1" dirty="0">
                  <a:solidFill>
                    <a:srgbClr val="000000"/>
                  </a:solidFill>
                  <a:effectLst>
                    <a:outerShdw blurRad="38100" dist="38100" dir="2700000" algn="tl">
                      <a:srgbClr val="FFFFFF"/>
                    </a:outerShdw>
                  </a:effectLst>
                  <a:latin typeface="+mj-lt"/>
                </a:rPr>
                <a:t> </a:t>
              </a:r>
            </a:p>
            <a:p>
              <a:pPr algn="ctr"/>
              <a:r>
                <a:rPr lang="en-US" sz="2400" b="1" dirty="0" err="1">
                  <a:solidFill>
                    <a:srgbClr val="000000"/>
                  </a:solidFill>
                  <a:effectLst>
                    <a:outerShdw blurRad="38100" dist="38100" dir="2700000" algn="tl">
                      <a:srgbClr val="FFFFFF"/>
                    </a:outerShdw>
                  </a:effectLst>
                  <a:latin typeface="+mj-lt"/>
                </a:rPr>
                <a:t>tinh</a:t>
              </a:r>
              <a:r>
                <a:rPr lang="en-US" sz="2400" b="1" dirty="0">
                  <a:solidFill>
                    <a:srgbClr val="000000"/>
                  </a:solidFill>
                  <a:effectLst>
                    <a:outerShdw blurRad="38100" dist="38100" dir="2700000" algn="tl">
                      <a:srgbClr val="FFFFFF"/>
                    </a:outerShdw>
                  </a:effectLst>
                  <a:latin typeface="+mj-lt"/>
                </a:rPr>
                <a:t> </a:t>
              </a:r>
            </a:p>
            <a:p>
              <a:pPr algn="ctr"/>
              <a:r>
                <a:rPr lang="en-US" sz="2400" b="1" dirty="0" err="1">
                  <a:solidFill>
                    <a:srgbClr val="000000"/>
                  </a:solidFill>
                  <a:effectLst>
                    <a:outerShdw blurRad="38100" dist="38100" dir="2700000" algn="tl">
                      <a:srgbClr val="FFFFFF"/>
                    </a:outerShdw>
                  </a:effectLst>
                  <a:latin typeface="+mj-lt"/>
                </a:rPr>
                <a:t>thần</a:t>
              </a:r>
              <a:endParaRPr lang="en-US" sz="2400" b="1" dirty="0">
                <a:solidFill>
                  <a:srgbClr val="000000"/>
                </a:solidFill>
                <a:effectLst>
                  <a:outerShdw blurRad="38100" dist="38100" dir="2700000" algn="tl">
                    <a:srgbClr val="FFFFFF"/>
                  </a:outerShdw>
                </a:effectLst>
                <a:latin typeface="+mj-lt"/>
              </a:endParaRPr>
            </a:p>
          </p:txBody>
        </p:sp>
      </p:grpSp>
      <p:sp>
        <p:nvSpPr>
          <p:cNvPr id="387082" name="Text Box 10"/>
          <p:cNvSpPr txBox="1">
            <a:spLocks noChangeArrowheads="1"/>
          </p:cNvSpPr>
          <p:nvPr/>
        </p:nvSpPr>
        <p:spPr bwMode="gray">
          <a:xfrm>
            <a:off x="1600199" y="1785321"/>
            <a:ext cx="4884010" cy="1293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600" dirty="0" err="1">
                <a:effectLst>
                  <a:outerShdw blurRad="38100" dist="38100" dir="2700000" algn="tl">
                    <a:srgbClr val="000000"/>
                  </a:outerShdw>
                </a:effectLst>
                <a:latin typeface="+mj-lt"/>
              </a:rPr>
              <a:t>Nhà</a:t>
            </a:r>
            <a:r>
              <a:rPr lang="en-US" sz="2600" dirty="0">
                <a:effectLst>
                  <a:outerShdw blurRad="38100" dist="38100" dir="2700000" algn="tl">
                    <a:srgbClr val="000000"/>
                  </a:outerShdw>
                </a:effectLst>
                <a:latin typeface="+mj-lt"/>
              </a:rPr>
              <a:t> ở </a:t>
            </a:r>
            <a:r>
              <a:rPr lang="en-US" sz="2600" dirty="0" err="1">
                <a:effectLst>
                  <a:outerShdw blurRad="38100" dist="38100" dir="2700000" algn="tl">
                    <a:srgbClr val="000000"/>
                  </a:outerShdw>
                </a:effectLst>
                <a:latin typeface="+mj-lt"/>
              </a:rPr>
              <a:t>đem</a:t>
            </a:r>
            <a:r>
              <a:rPr lang="en-US" sz="2600" dirty="0">
                <a:effectLst>
                  <a:outerShdw blurRad="38100" dist="38100" dir="2700000" algn="tl">
                    <a:srgbClr val="000000"/>
                  </a:outerShdw>
                </a:effectLst>
                <a:latin typeface="+mj-lt"/>
              </a:rPr>
              <a:t> </a:t>
            </a:r>
            <a:r>
              <a:rPr lang="en-US" sz="2600" dirty="0" err="1">
                <a:effectLst>
                  <a:outerShdw blurRad="38100" dist="38100" dir="2700000" algn="tl">
                    <a:srgbClr val="000000"/>
                  </a:outerShdw>
                </a:effectLst>
                <a:latin typeface="+mj-lt"/>
              </a:rPr>
              <a:t>lại</a:t>
            </a:r>
            <a:r>
              <a:rPr lang="en-US" sz="2600" dirty="0">
                <a:effectLst>
                  <a:outerShdw blurRad="38100" dist="38100" dir="2700000" algn="tl">
                    <a:srgbClr val="000000"/>
                  </a:outerShdw>
                </a:effectLst>
                <a:latin typeface="+mj-lt"/>
              </a:rPr>
              <a:t> </a:t>
            </a:r>
            <a:r>
              <a:rPr lang="en-US" sz="2600" dirty="0" err="1">
                <a:effectLst>
                  <a:outerShdw blurRad="38100" dist="38100" dir="2700000" algn="tl">
                    <a:srgbClr val="000000"/>
                  </a:outerShdw>
                </a:effectLst>
                <a:latin typeface="+mj-lt"/>
              </a:rPr>
              <a:t>cho</a:t>
            </a:r>
            <a:r>
              <a:rPr lang="en-US" sz="2600" dirty="0">
                <a:effectLst>
                  <a:outerShdw blurRad="38100" dist="38100" dir="2700000" algn="tl">
                    <a:srgbClr val="000000"/>
                  </a:outerShdw>
                </a:effectLst>
                <a:latin typeface="+mj-lt"/>
              </a:rPr>
              <a:t> con </a:t>
            </a:r>
            <a:r>
              <a:rPr lang="en-US" sz="2600" dirty="0" err="1">
                <a:effectLst>
                  <a:outerShdw blurRad="38100" dist="38100" dir="2700000" algn="tl">
                    <a:srgbClr val="000000"/>
                  </a:outerShdw>
                </a:effectLst>
                <a:latin typeface="+mj-lt"/>
              </a:rPr>
              <a:t>người</a:t>
            </a:r>
            <a:r>
              <a:rPr lang="en-US" sz="2600" dirty="0">
                <a:effectLst>
                  <a:outerShdw blurRad="38100" dist="38100" dir="2700000" algn="tl">
                    <a:srgbClr val="000000"/>
                  </a:outerShdw>
                </a:effectLst>
                <a:latin typeface="+mj-lt"/>
              </a:rPr>
              <a:t> </a:t>
            </a:r>
            <a:r>
              <a:rPr lang="en-US" sz="2600" dirty="0" err="1">
                <a:effectLst>
                  <a:outerShdw blurRad="38100" dist="38100" dir="2700000" algn="tl">
                    <a:srgbClr val="000000"/>
                  </a:outerShdw>
                </a:effectLst>
                <a:latin typeface="+mj-lt"/>
              </a:rPr>
              <a:t>cảm</a:t>
            </a:r>
            <a:endParaRPr lang="en-US" sz="2600" dirty="0">
              <a:effectLst>
                <a:outerShdw blurRad="38100" dist="38100" dir="2700000" algn="tl">
                  <a:srgbClr val="000000"/>
                </a:outerShdw>
              </a:effectLst>
              <a:latin typeface="+mj-lt"/>
            </a:endParaRPr>
          </a:p>
          <a:p>
            <a:r>
              <a:rPr lang="en-US" sz="2600" dirty="0" err="1">
                <a:effectLst>
                  <a:outerShdw blurRad="38100" dist="38100" dir="2700000" algn="tl">
                    <a:srgbClr val="000000"/>
                  </a:outerShdw>
                </a:effectLst>
                <a:latin typeface="+mj-lt"/>
              </a:rPr>
              <a:t>giác</a:t>
            </a:r>
            <a:r>
              <a:rPr lang="en-US" sz="2600" dirty="0">
                <a:effectLst>
                  <a:outerShdw blurRad="38100" dist="38100" dir="2700000" algn="tl">
                    <a:srgbClr val="000000"/>
                  </a:outerShdw>
                </a:effectLst>
                <a:latin typeface="+mj-lt"/>
              </a:rPr>
              <a:t> </a:t>
            </a:r>
            <a:r>
              <a:rPr lang="en-US" sz="2600" dirty="0" err="1">
                <a:effectLst>
                  <a:outerShdw blurRad="38100" dist="38100" dir="2700000" algn="tl">
                    <a:srgbClr val="000000"/>
                  </a:outerShdw>
                </a:effectLst>
                <a:latin typeface="+mj-lt"/>
              </a:rPr>
              <a:t>thân</a:t>
            </a:r>
            <a:r>
              <a:rPr lang="en-US" sz="2600" dirty="0">
                <a:effectLst>
                  <a:outerShdw blurRad="38100" dist="38100" dir="2700000" algn="tl">
                    <a:srgbClr val="000000"/>
                  </a:outerShdw>
                </a:effectLst>
                <a:latin typeface="+mj-lt"/>
              </a:rPr>
              <a:t> </a:t>
            </a:r>
            <a:r>
              <a:rPr lang="en-US" sz="2600" dirty="0" err="1">
                <a:effectLst>
                  <a:outerShdw blurRad="38100" dist="38100" dir="2700000" algn="tl">
                    <a:srgbClr val="000000"/>
                  </a:outerShdw>
                </a:effectLst>
                <a:latin typeface="+mj-lt"/>
              </a:rPr>
              <a:t>thuộc</a:t>
            </a:r>
            <a:r>
              <a:rPr lang="en-US" sz="2600" dirty="0">
                <a:effectLst>
                  <a:outerShdw blurRad="38100" dist="38100" dir="2700000" algn="tl">
                    <a:srgbClr val="000000"/>
                  </a:outerShdw>
                </a:effectLst>
                <a:latin typeface="+mj-lt"/>
              </a:rPr>
              <a:t> </a:t>
            </a:r>
            <a:r>
              <a:rPr lang="en-US" sz="2600" dirty="0" err="1">
                <a:effectLst>
                  <a:outerShdw blurRad="38100" dist="38100" dir="2700000" algn="tl">
                    <a:srgbClr val="000000"/>
                  </a:outerShdw>
                </a:effectLst>
                <a:latin typeface="+mj-lt"/>
              </a:rPr>
              <a:t>gần</a:t>
            </a:r>
            <a:r>
              <a:rPr lang="en-US" sz="2600" dirty="0">
                <a:effectLst>
                  <a:outerShdw blurRad="38100" dist="38100" dir="2700000" algn="tl">
                    <a:srgbClr val="000000"/>
                  </a:outerShdw>
                </a:effectLst>
                <a:latin typeface="+mj-lt"/>
              </a:rPr>
              <a:t> </a:t>
            </a:r>
            <a:r>
              <a:rPr lang="en-US" sz="2600" dirty="0" err="1">
                <a:effectLst>
                  <a:outerShdw blurRad="38100" dist="38100" dir="2700000" algn="tl">
                    <a:srgbClr val="000000"/>
                  </a:outerShdw>
                </a:effectLst>
                <a:latin typeface="+mj-lt"/>
              </a:rPr>
              <a:t>gũi</a:t>
            </a:r>
            <a:r>
              <a:rPr lang="en-US" sz="2600" dirty="0">
                <a:effectLst>
                  <a:outerShdw blurRad="38100" dist="38100" dir="2700000" algn="tl">
                    <a:srgbClr val="000000"/>
                  </a:outerShdw>
                </a:effectLst>
                <a:latin typeface="+mj-lt"/>
              </a:rPr>
              <a:t>, </a:t>
            </a:r>
            <a:r>
              <a:rPr lang="en-US" sz="2600" dirty="0" err="1">
                <a:effectLst>
                  <a:outerShdw blurRad="38100" dist="38100" dir="2700000" algn="tl">
                    <a:srgbClr val="000000"/>
                  </a:outerShdw>
                </a:effectLst>
                <a:latin typeface="+mj-lt"/>
              </a:rPr>
              <a:t>tạo</a:t>
            </a:r>
            <a:r>
              <a:rPr lang="en-US" sz="2600" dirty="0">
                <a:effectLst>
                  <a:outerShdw blurRad="38100" dist="38100" dir="2700000" algn="tl">
                    <a:srgbClr val="000000"/>
                  </a:outerShdw>
                </a:effectLst>
                <a:latin typeface="+mj-lt"/>
              </a:rPr>
              <a:t> </a:t>
            </a:r>
            <a:r>
              <a:rPr lang="en-US" sz="2600" dirty="0" err="1">
                <a:effectLst>
                  <a:outerShdw blurRad="38100" dist="38100" dir="2700000" algn="tl">
                    <a:srgbClr val="000000"/>
                  </a:outerShdw>
                </a:effectLst>
                <a:latin typeface="+mj-lt"/>
              </a:rPr>
              <a:t>niềm</a:t>
            </a:r>
            <a:r>
              <a:rPr lang="en-US" sz="2600" dirty="0">
                <a:effectLst>
                  <a:outerShdw blurRad="38100" dist="38100" dir="2700000" algn="tl">
                    <a:srgbClr val="000000"/>
                  </a:outerShdw>
                </a:effectLst>
                <a:latin typeface="+mj-lt"/>
              </a:rPr>
              <a:t> </a:t>
            </a:r>
          </a:p>
          <a:p>
            <a:r>
              <a:rPr lang="en-US" sz="2600" dirty="0" err="1">
                <a:effectLst>
                  <a:outerShdw blurRad="38100" dist="38100" dir="2700000" algn="tl">
                    <a:srgbClr val="000000"/>
                  </a:outerShdw>
                </a:effectLst>
                <a:latin typeface="+mj-lt"/>
              </a:rPr>
              <a:t>vui</a:t>
            </a:r>
            <a:endParaRPr lang="en-US" sz="2600" dirty="0">
              <a:effectLst>
                <a:outerShdw blurRad="38100" dist="38100" dir="2700000" algn="tl">
                  <a:srgbClr val="000000"/>
                </a:outerShdw>
              </a:effectLst>
              <a:latin typeface="+mj-lt"/>
            </a:endParaRPr>
          </a:p>
        </p:txBody>
      </p:sp>
      <p:sp>
        <p:nvSpPr>
          <p:cNvPr id="387106" name="AutoShape 34"/>
          <p:cNvSpPr>
            <a:spLocks noChangeArrowheads="1"/>
          </p:cNvSpPr>
          <p:nvPr/>
        </p:nvSpPr>
        <p:spPr bwMode="gray">
          <a:xfrm>
            <a:off x="8327266" y="2133600"/>
            <a:ext cx="2438400" cy="1905000"/>
          </a:xfrm>
          <a:prstGeom prst="wedgeRoundRectCallout">
            <a:avLst>
              <a:gd name="adj1" fmla="val -50847"/>
              <a:gd name="adj2" fmla="val 70083"/>
              <a:gd name="adj3" fmla="val 16667"/>
            </a:avLst>
          </a:prstGeom>
          <a:solidFill>
            <a:srgbClr val="DDDDDD"/>
          </a:solidFill>
          <a:ln w="38100" algn="ctr">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800" dirty="0" err="1">
                <a:solidFill>
                  <a:srgbClr val="000000"/>
                </a:solidFill>
                <a:latin typeface="+mj-lt"/>
              </a:rPr>
              <a:t>Vai</a:t>
            </a:r>
            <a:r>
              <a:rPr lang="en-US" sz="2800" dirty="0">
                <a:solidFill>
                  <a:srgbClr val="000000"/>
                </a:solidFill>
                <a:latin typeface="+mj-lt"/>
              </a:rPr>
              <a:t> </a:t>
            </a:r>
            <a:r>
              <a:rPr lang="en-US" sz="2800" dirty="0" err="1">
                <a:solidFill>
                  <a:srgbClr val="000000"/>
                </a:solidFill>
                <a:latin typeface="+mj-lt"/>
              </a:rPr>
              <a:t>trò</a:t>
            </a:r>
            <a:r>
              <a:rPr lang="en-US" sz="2800" dirty="0">
                <a:solidFill>
                  <a:srgbClr val="000000"/>
                </a:solidFill>
                <a:latin typeface="+mj-lt"/>
              </a:rPr>
              <a:t> </a:t>
            </a:r>
            <a:r>
              <a:rPr lang="en-US" sz="2800" dirty="0" err="1">
                <a:solidFill>
                  <a:srgbClr val="000000"/>
                </a:solidFill>
                <a:latin typeface="+mj-lt"/>
              </a:rPr>
              <a:t>của</a:t>
            </a:r>
            <a:r>
              <a:rPr lang="en-US" sz="2800" dirty="0">
                <a:solidFill>
                  <a:srgbClr val="000000"/>
                </a:solidFill>
                <a:latin typeface="+mj-lt"/>
              </a:rPr>
              <a:t> </a:t>
            </a:r>
            <a:r>
              <a:rPr lang="en-US" sz="2800" dirty="0" err="1">
                <a:solidFill>
                  <a:srgbClr val="000000"/>
                </a:solidFill>
                <a:latin typeface="+mj-lt"/>
              </a:rPr>
              <a:t>nhà</a:t>
            </a:r>
            <a:r>
              <a:rPr lang="en-US" sz="2800" dirty="0">
                <a:solidFill>
                  <a:srgbClr val="000000"/>
                </a:solidFill>
                <a:latin typeface="+mj-lt"/>
              </a:rPr>
              <a:t> ở</a:t>
            </a:r>
          </a:p>
        </p:txBody>
      </p:sp>
      <p:sp>
        <p:nvSpPr>
          <p:cNvPr id="387100" name="Rectangle 28"/>
          <p:cNvSpPr>
            <a:spLocks noChangeArrowheads="1"/>
          </p:cNvSpPr>
          <p:nvPr/>
        </p:nvSpPr>
        <p:spPr bwMode="gray">
          <a:xfrm>
            <a:off x="1493949" y="4127888"/>
            <a:ext cx="5630256" cy="1496276"/>
          </a:xfrm>
          <a:prstGeom prst="rect">
            <a:avLst/>
          </a:prstGeom>
          <a:solidFill>
            <a:srgbClr val="FFC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87101" name="Group 29"/>
          <p:cNvGrpSpPr>
            <a:grpSpLocks/>
          </p:cNvGrpSpPr>
          <p:nvPr/>
        </p:nvGrpSpPr>
        <p:grpSpPr bwMode="auto">
          <a:xfrm>
            <a:off x="6548167" y="3580900"/>
            <a:ext cx="1174006" cy="2039735"/>
            <a:chOff x="2016" y="1920"/>
            <a:chExt cx="2145" cy="1613"/>
          </a:xfrm>
        </p:grpSpPr>
        <p:sp>
          <p:nvSpPr>
            <p:cNvPr id="387102" name="Oval 30"/>
            <p:cNvSpPr>
              <a:spLocks noChangeArrowheads="1"/>
            </p:cNvSpPr>
            <p:nvPr/>
          </p:nvSpPr>
          <p:spPr bwMode="gray">
            <a:xfrm>
              <a:off x="2016" y="1920"/>
              <a:ext cx="2145" cy="1613"/>
            </a:xfrm>
            <a:prstGeom prst="ellipse">
              <a:avLst/>
            </a:prstGeom>
            <a:solidFill>
              <a:srgbClr val="00B0F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7103" name="Freeform 31"/>
            <p:cNvSpPr>
              <a:spLocks/>
            </p:cNvSpPr>
            <p:nvPr/>
          </p:nvSpPr>
          <p:spPr bwMode="gray">
            <a:xfrm>
              <a:off x="2206" y="1940"/>
              <a:ext cx="1867" cy="591"/>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chemeClr val="folHlink"/>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en-US"/>
            </a:p>
          </p:txBody>
        </p:sp>
      </p:grpSp>
      <p:sp>
        <p:nvSpPr>
          <p:cNvPr id="387105" name="Text Box 33"/>
          <p:cNvSpPr txBox="1">
            <a:spLocks noChangeArrowheads="1"/>
          </p:cNvSpPr>
          <p:nvPr/>
        </p:nvSpPr>
        <p:spPr bwMode="gray">
          <a:xfrm>
            <a:off x="1600677" y="4353741"/>
            <a:ext cx="4751579" cy="1291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600" dirty="0" err="1">
                <a:effectLst>
                  <a:outerShdw blurRad="38100" dist="38100" dir="2700000" algn="tl">
                    <a:srgbClr val="000000"/>
                  </a:outerShdw>
                </a:effectLst>
                <a:latin typeface="+mj-lt"/>
              </a:rPr>
              <a:t>Bảo</a:t>
            </a:r>
            <a:r>
              <a:rPr lang="en-US" sz="2600" dirty="0">
                <a:effectLst>
                  <a:outerShdw blurRad="38100" dist="38100" dir="2700000" algn="tl">
                    <a:srgbClr val="000000"/>
                  </a:outerShdw>
                </a:effectLst>
                <a:latin typeface="+mj-lt"/>
              </a:rPr>
              <a:t> </a:t>
            </a:r>
            <a:r>
              <a:rPr lang="en-US" sz="2600" dirty="0" err="1">
                <a:effectLst>
                  <a:outerShdw blurRad="38100" dist="38100" dir="2700000" algn="tl">
                    <a:srgbClr val="000000"/>
                  </a:outerShdw>
                </a:effectLst>
                <a:latin typeface="+mj-lt"/>
              </a:rPr>
              <a:t>vệ</a:t>
            </a:r>
            <a:r>
              <a:rPr lang="en-US" sz="2600" dirty="0">
                <a:effectLst>
                  <a:outerShdw blurRad="38100" dist="38100" dir="2700000" algn="tl">
                    <a:srgbClr val="000000"/>
                  </a:outerShdw>
                </a:effectLst>
                <a:latin typeface="+mj-lt"/>
              </a:rPr>
              <a:t> con </a:t>
            </a:r>
            <a:r>
              <a:rPr lang="en-US" sz="2600" dirty="0" err="1">
                <a:effectLst>
                  <a:outerShdw blurRad="38100" dist="38100" dir="2700000" algn="tl">
                    <a:srgbClr val="000000"/>
                  </a:outerShdw>
                </a:effectLst>
                <a:latin typeface="+mj-lt"/>
              </a:rPr>
              <a:t>người</a:t>
            </a:r>
            <a:r>
              <a:rPr lang="en-US" sz="2600" dirty="0">
                <a:effectLst>
                  <a:outerShdw blurRad="38100" dist="38100" dir="2700000" algn="tl">
                    <a:srgbClr val="000000"/>
                  </a:outerShdw>
                </a:effectLst>
                <a:latin typeface="+mj-lt"/>
              </a:rPr>
              <a:t> </a:t>
            </a:r>
            <a:r>
              <a:rPr lang="en-US" sz="2600" dirty="0" err="1">
                <a:effectLst>
                  <a:outerShdw blurRad="38100" dist="38100" dir="2700000" algn="tl">
                    <a:srgbClr val="000000"/>
                  </a:outerShdw>
                </a:effectLst>
                <a:latin typeface="+mj-lt"/>
              </a:rPr>
              <a:t>trước</a:t>
            </a:r>
            <a:r>
              <a:rPr lang="en-US" sz="2600" dirty="0">
                <a:effectLst>
                  <a:outerShdw blurRad="38100" dist="38100" dir="2700000" algn="tl">
                    <a:srgbClr val="000000"/>
                  </a:outerShdw>
                </a:effectLst>
                <a:latin typeface="+mj-lt"/>
              </a:rPr>
              <a:t> </a:t>
            </a:r>
            <a:r>
              <a:rPr lang="en-US" sz="2600" dirty="0" err="1">
                <a:effectLst>
                  <a:outerShdw blurRad="38100" dist="38100" dir="2700000" algn="tl">
                    <a:srgbClr val="000000"/>
                  </a:outerShdw>
                </a:effectLst>
                <a:latin typeface="+mj-lt"/>
              </a:rPr>
              <a:t>thiên</a:t>
            </a:r>
            <a:r>
              <a:rPr lang="en-US" sz="2600" dirty="0">
                <a:effectLst>
                  <a:outerShdw blurRad="38100" dist="38100" dir="2700000" algn="tl">
                    <a:srgbClr val="000000"/>
                  </a:outerShdw>
                </a:effectLst>
                <a:latin typeface="+mj-lt"/>
              </a:rPr>
              <a:t> </a:t>
            </a:r>
            <a:r>
              <a:rPr lang="en-US" sz="2600" dirty="0" err="1">
                <a:effectLst>
                  <a:outerShdw blurRad="38100" dist="38100" dir="2700000" algn="tl">
                    <a:srgbClr val="000000"/>
                  </a:outerShdw>
                </a:effectLst>
                <a:latin typeface="+mj-lt"/>
              </a:rPr>
              <a:t>nhiên</a:t>
            </a:r>
            <a:r>
              <a:rPr lang="en-US" sz="2600" dirty="0">
                <a:effectLst>
                  <a:outerShdw blurRad="38100" dist="38100" dir="2700000" algn="tl">
                    <a:srgbClr val="000000"/>
                  </a:outerShdw>
                </a:effectLst>
                <a:latin typeface="+mj-lt"/>
              </a:rPr>
              <a:t>, </a:t>
            </a:r>
            <a:r>
              <a:rPr lang="en-US" sz="2600" dirty="0" err="1">
                <a:effectLst>
                  <a:outerShdw blurRad="38100" dist="38100" dir="2700000" algn="tl">
                    <a:srgbClr val="000000"/>
                  </a:outerShdw>
                </a:effectLst>
                <a:latin typeface="+mj-lt"/>
              </a:rPr>
              <a:t>phục</a:t>
            </a:r>
            <a:r>
              <a:rPr lang="en-US" sz="2600" dirty="0">
                <a:effectLst>
                  <a:outerShdw blurRad="38100" dist="38100" dir="2700000" algn="tl">
                    <a:srgbClr val="000000"/>
                  </a:outerShdw>
                </a:effectLst>
                <a:latin typeface="+mj-lt"/>
              </a:rPr>
              <a:t> </a:t>
            </a:r>
            <a:r>
              <a:rPr lang="en-US" sz="2600" dirty="0" err="1">
                <a:effectLst>
                  <a:outerShdw blurRad="38100" dist="38100" dir="2700000" algn="tl">
                    <a:srgbClr val="000000"/>
                  </a:outerShdw>
                </a:effectLst>
                <a:latin typeface="+mj-lt"/>
              </a:rPr>
              <a:t>vụ</a:t>
            </a:r>
            <a:r>
              <a:rPr lang="en-US" sz="2600" dirty="0">
                <a:effectLst>
                  <a:outerShdw blurRad="38100" dist="38100" dir="2700000" algn="tl">
                    <a:srgbClr val="000000"/>
                  </a:outerShdw>
                </a:effectLst>
                <a:latin typeface="+mj-lt"/>
              </a:rPr>
              <a:t> </a:t>
            </a:r>
            <a:r>
              <a:rPr lang="en-US" sz="2600" dirty="0" err="1">
                <a:effectLst>
                  <a:outerShdw blurRad="38100" dist="38100" dir="2700000" algn="tl">
                    <a:srgbClr val="000000"/>
                  </a:outerShdw>
                </a:effectLst>
                <a:latin typeface="+mj-lt"/>
              </a:rPr>
              <a:t>nhu</a:t>
            </a:r>
            <a:r>
              <a:rPr lang="en-US" sz="2600" dirty="0">
                <a:effectLst>
                  <a:outerShdw blurRad="38100" dist="38100" dir="2700000" algn="tl">
                    <a:srgbClr val="000000"/>
                  </a:outerShdw>
                </a:effectLst>
                <a:latin typeface="+mj-lt"/>
              </a:rPr>
              <a:t> </a:t>
            </a:r>
            <a:r>
              <a:rPr lang="en-US" sz="2600" dirty="0" err="1">
                <a:effectLst>
                  <a:outerShdw blurRad="38100" dist="38100" dir="2700000" algn="tl">
                    <a:srgbClr val="000000"/>
                  </a:outerShdw>
                </a:effectLst>
                <a:latin typeface="+mj-lt"/>
              </a:rPr>
              <a:t>cầu</a:t>
            </a:r>
            <a:r>
              <a:rPr lang="en-US" sz="2600" dirty="0">
                <a:effectLst>
                  <a:outerShdw blurRad="38100" dist="38100" dir="2700000" algn="tl">
                    <a:srgbClr val="000000"/>
                  </a:outerShdw>
                </a:effectLst>
                <a:latin typeface="+mj-lt"/>
              </a:rPr>
              <a:t> </a:t>
            </a:r>
            <a:r>
              <a:rPr lang="en-US" sz="2600" dirty="0" err="1">
                <a:effectLst>
                  <a:outerShdw blurRad="38100" dist="38100" dir="2700000" algn="tl">
                    <a:srgbClr val="000000"/>
                  </a:outerShdw>
                </a:effectLst>
                <a:latin typeface="+mj-lt"/>
              </a:rPr>
              <a:t>của</a:t>
            </a:r>
            <a:r>
              <a:rPr lang="en-US" sz="2600" dirty="0">
                <a:effectLst>
                  <a:outerShdw blurRad="38100" dist="38100" dir="2700000" algn="tl">
                    <a:srgbClr val="000000"/>
                  </a:outerShdw>
                </a:effectLst>
                <a:latin typeface="+mj-lt"/>
              </a:rPr>
              <a:t> con </a:t>
            </a:r>
            <a:r>
              <a:rPr lang="en-US" sz="2600" dirty="0" err="1">
                <a:effectLst>
                  <a:outerShdw blurRad="38100" dist="38100" dir="2700000" algn="tl">
                    <a:srgbClr val="000000"/>
                  </a:outerShdw>
                </a:effectLst>
                <a:latin typeface="+mj-lt"/>
              </a:rPr>
              <a:t>người</a:t>
            </a:r>
            <a:endParaRPr lang="en-US" sz="2600" dirty="0">
              <a:effectLst>
                <a:outerShdw blurRad="38100" dist="38100" dir="2700000" algn="tl">
                  <a:srgbClr val="000000"/>
                </a:outerShdw>
              </a:effectLst>
              <a:latin typeface="+mj-lt"/>
            </a:endParaRPr>
          </a:p>
        </p:txBody>
      </p:sp>
      <p:sp>
        <p:nvSpPr>
          <p:cNvPr id="387104" name="Text Box 32"/>
          <p:cNvSpPr txBox="1">
            <a:spLocks noChangeArrowheads="1"/>
          </p:cNvSpPr>
          <p:nvPr/>
        </p:nvSpPr>
        <p:spPr bwMode="gray">
          <a:xfrm>
            <a:off x="6651971" y="3891448"/>
            <a:ext cx="1021955" cy="1570384"/>
          </a:xfrm>
          <a:prstGeom prst="rect">
            <a:avLst/>
          </a:prstGeom>
          <a:noFill/>
          <a:ln w="952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dirty="0" err="1">
                <a:solidFill>
                  <a:srgbClr val="000000"/>
                </a:solidFill>
                <a:effectLst>
                  <a:outerShdw blurRad="38100" dist="38100" dir="2700000" algn="tl">
                    <a:srgbClr val="FFFFFF"/>
                  </a:outerShdw>
                </a:effectLst>
                <a:latin typeface="+mj-lt"/>
              </a:rPr>
              <a:t>Vai</a:t>
            </a:r>
            <a:r>
              <a:rPr lang="en-US" sz="2400" b="1" dirty="0">
                <a:solidFill>
                  <a:srgbClr val="000000"/>
                </a:solidFill>
                <a:effectLst>
                  <a:outerShdw blurRad="38100" dist="38100" dir="2700000" algn="tl">
                    <a:srgbClr val="FFFFFF"/>
                  </a:outerShdw>
                </a:effectLst>
                <a:latin typeface="+mj-lt"/>
              </a:rPr>
              <a:t> </a:t>
            </a:r>
            <a:r>
              <a:rPr lang="en-US" sz="2400" b="1" dirty="0" err="1">
                <a:solidFill>
                  <a:srgbClr val="000000"/>
                </a:solidFill>
                <a:effectLst>
                  <a:outerShdw blurRad="38100" dist="38100" dir="2700000" algn="tl">
                    <a:srgbClr val="FFFFFF"/>
                  </a:outerShdw>
                </a:effectLst>
                <a:latin typeface="+mj-lt"/>
              </a:rPr>
              <a:t>trò</a:t>
            </a:r>
            <a:r>
              <a:rPr lang="en-US" sz="2400" b="1" dirty="0">
                <a:solidFill>
                  <a:srgbClr val="000000"/>
                </a:solidFill>
                <a:effectLst>
                  <a:outerShdw blurRad="38100" dist="38100" dir="2700000" algn="tl">
                    <a:srgbClr val="FFFFFF"/>
                  </a:outerShdw>
                </a:effectLst>
                <a:latin typeface="+mj-lt"/>
              </a:rPr>
              <a:t> </a:t>
            </a:r>
          </a:p>
          <a:p>
            <a:pPr algn="ctr"/>
            <a:r>
              <a:rPr lang="en-US" sz="2400" b="1" dirty="0" err="1">
                <a:solidFill>
                  <a:srgbClr val="000000"/>
                </a:solidFill>
                <a:effectLst>
                  <a:outerShdw blurRad="38100" dist="38100" dir="2700000" algn="tl">
                    <a:srgbClr val="FFFFFF"/>
                  </a:outerShdw>
                </a:effectLst>
                <a:latin typeface="+mj-lt"/>
              </a:rPr>
              <a:t>về</a:t>
            </a:r>
            <a:r>
              <a:rPr lang="en-US" sz="2400" b="1" dirty="0">
                <a:solidFill>
                  <a:srgbClr val="000000"/>
                </a:solidFill>
                <a:effectLst>
                  <a:outerShdw blurRad="38100" dist="38100" dir="2700000" algn="tl">
                    <a:srgbClr val="FFFFFF"/>
                  </a:outerShdw>
                </a:effectLst>
                <a:latin typeface="+mj-lt"/>
              </a:rPr>
              <a:t> </a:t>
            </a:r>
          </a:p>
          <a:p>
            <a:pPr algn="ctr"/>
            <a:r>
              <a:rPr lang="en-US" sz="2400" b="1" dirty="0" err="1">
                <a:solidFill>
                  <a:srgbClr val="000000"/>
                </a:solidFill>
                <a:effectLst>
                  <a:outerShdw blurRad="38100" dist="38100" dir="2700000" algn="tl">
                    <a:srgbClr val="FFFFFF"/>
                  </a:outerShdw>
                </a:effectLst>
                <a:latin typeface="+mj-lt"/>
              </a:rPr>
              <a:t>vật</a:t>
            </a:r>
            <a:r>
              <a:rPr lang="en-US" sz="2400" b="1" dirty="0">
                <a:solidFill>
                  <a:srgbClr val="000000"/>
                </a:solidFill>
                <a:effectLst>
                  <a:outerShdw blurRad="38100" dist="38100" dir="2700000" algn="tl">
                    <a:srgbClr val="FFFFFF"/>
                  </a:outerShdw>
                </a:effectLst>
                <a:latin typeface="+mj-lt"/>
              </a:rPr>
              <a:t> </a:t>
            </a:r>
          </a:p>
          <a:p>
            <a:pPr algn="ctr"/>
            <a:r>
              <a:rPr lang="en-US" sz="2400" b="1" dirty="0" err="1">
                <a:solidFill>
                  <a:srgbClr val="000000"/>
                </a:solidFill>
                <a:effectLst>
                  <a:outerShdw blurRad="38100" dist="38100" dir="2700000" algn="tl">
                    <a:srgbClr val="FFFFFF"/>
                  </a:outerShdw>
                </a:effectLst>
                <a:latin typeface="+mj-lt"/>
              </a:rPr>
              <a:t>chất</a:t>
            </a:r>
            <a:endParaRPr lang="en-US" sz="2400" b="1" dirty="0">
              <a:solidFill>
                <a:srgbClr val="000000"/>
              </a:solidFill>
              <a:effectLst>
                <a:outerShdw blurRad="38100" dist="38100" dir="2700000" algn="tl">
                  <a:srgbClr val="FFFFFF"/>
                </a:outerShdw>
              </a:effectLst>
              <a:latin typeface="+mj-lt"/>
            </a:endParaRPr>
          </a:p>
        </p:txBody>
      </p:sp>
    </p:spTree>
    <p:extLst>
      <p:ext uri="{BB962C8B-B14F-4D97-AF65-F5344CB8AC3E}">
        <p14:creationId xmlns:p14="http://schemas.microsoft.com/office/powerpoint/2010/main" val="4160450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87106"/>
                                        </p:tgtEl>
                                        <p:attrNameLst>
                                          <p:attrName>style.visibility</p:attrName>
                                        </p:attrNameLst>
                                      </p:cBhvr>
                                      <p:to>
                                        <p:strVal val="visible"/>
                                      </p:to>
                                    </p:set>
                                    <p:animEffect transition="in" filter="fade">
                                      <p:cBhvr>
                                        <p:cTn id="7" dur="770" decel="100000"/>
                                        <p:tgtEl>
                                          <p:spTgt spid="387106"/>
                                        </p:tgtEl>
                                      </p:cBhvr>
                                    </p:animEffect>
                                    <p:animScale>
                                      <p:cBhvr>
                                        <p:cTn id="8" dur="770" decel="100000"/>
                                        <p:tgtEl>
                                          <p:spTgt spid="387106"/>
                                        </p:tgtEl>
                                      </p:cBhvr>
                                      <p:from x="10000" y="10000"/>
                                      <p:to x="200000" y="450000"/>
                                    </p:animScale>
                                    <p:animScale>
                                      <p:cBhvr>
                                        <p:cTn id="9" dur="1230" accel="100000" fill="hold">
                                          <p:stCondLst>
                                            <p:cond delay="770"/>
                                          </p:stCondLst>
                                        </p:cTn>
                                        <p:tgtEl>
                                          <p:spTgt spid="387106"/>
                                        </p:tgtEl>
                                      </p:cBhvr>
                                      <p:from x="200000" y="450000"/>
                                      <p:to x="100000" y="100000"/>
                                    </p:animScale>
                                    <p:set>
                                      <p:cBhvr>
                                        <p:cTn id="10" dur="770" fill="hold"/>
                                        <p:tgtEl>
                                          <p:spTgt spid="387106"/>
                                        </p:tgtEl>
                                        <p:attrNameLst>
                                          <p:attrName>ppt_x</p:attrName>
                                        </p:attrNameLst>
                                      </p:cBhvr>
                                      <p:to>
                                        <p:strVal val="(0.5)"/>
                                      </p:to>
                                    </p:set>
                                    <p:anim from="(0.5)" to="(#ppt_x)" calcmode="lin" valueType="num">
                                      <p:cBhvr>
                                        <p:cTn id="11" dur="1230" accel="100000" fill="hold">
                                          <p:stCondLst>
                                            <p:cond delay="770"/>
                                          </p:stCondLst>
                                        </p:cTn>
                                        <p:tgtEl>
                                          <p:spTgt spid="387106"/>
                                        </p:tgtEl>
                                        <p:attrNameLst>
                                          <p:attrName>ppt_x</p:attrName>
                                        </p:attrNameLst>
                                      </p:cBhvr>
                                    </p:anim>
                                    <p:set>
                                      <p:cBhvr>
                                        <p:cTn id="12" dur="770" fill="hold"/>
                                        <p:tgtEl>
                                          <p:spTgt spid="387106"/>
                                        </p:tgtEl>
                                        <p:attrNameLst>
                                          <p:attrName>ppt_y</p:attrName>
                                        </p:attrNameLst>
                                      </p:cBhvr>
                                      <p:to>
                                        <p:strVal val="(#ppt_y+0.4)"/>
                                      </p:to>
                                    </p:set>
                                    <p:anim from="(#ppt_y+0.4)" to="(#ppt_y)" calcmode="lin" valueType="num">
                                      <p:cBhvr>
                                        <p:cTn id="13" dur="1230" accel="100000" fill="hold">
                                          <p:stCondLst>
                                            <p:cond delay="770"/>
                                          </p:stCondLst>
                                        </p:cTn>
                                        <p:tgtEl>
                                          <p:spTgt spid="387106"/>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87077"/>
                                        </p:tgtEl>
                                        <p:attrNameLst>
                                          <p:attrName>style.visibility</p:attrName>
                                        </p:attrNameLst>
                                      </p:cBhvr>
                                      <p:to>
                                        <p:strVal val="visible"/>
                                      </p:to>
                                    </p:set>
                                    <p:animEffect transition="in" filter="barn(inVertical)">
                                      <p:cBhvr>
                                        <p:cTn id="18" dur="500"/>
                                        <p:tgtEl>
                                          <p:spTgt spid="387077"/>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387076"/>
                                        </p:tgtEl>
                                        <p:attrNameLst>
                                          <p:attrName>style.visibility</p:attrName>
                                        </p:attrNameLst>
                                      </p:cBhvr>
                                      <p:to>
                                        <p:strVal val="visible"/>
                                      </p:to>
                                    </p:set>
                                    <p:animEffect transition="in" filter="wipe(down)">
                                      <p:cBhvr>
                                        <p:cTn id="23" dur="580">
                                          <p:stCondLst>
                                            <p:cond delay="0"/>
                                          </p:stCondLst>
                                        </p:cTn>
                                        <p:tgtEl>
                                          <p:spTgt spid="387076"/>
                                        </p:tgtEl>
                                      </p:cBhvr>
                                    </p:animEffect>
                                    <p:anim calcmode="lin" valueType="num">
                                      <p:cBhvr>
                                        <p:cTn id="24" dur="1822" tmFilter="0,0; 0.14,0.36; 0.43,0.73; 0.71,0.91; 1.0,1.0">
                                          <p:stCondLst>
                                            <p:cond delay="0"/>
                                          </p:stCondLst>
                                        </p:cTn>
                                        <p:tgtEl>
                                          <p:spTgt spid="38707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8707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8707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8707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87076"/>
                                        </p:tgtEl>
                                        <p:attrNameLst>
                                          <p:attrName>ppt_y</p:attrName>
                                        </p:attrNameLst>
                                      </p:cBhvr>
                                      <p:tavLst>
                                        <p:tav tm="0" fmla="#ppt_y-sin(pi*$)/81">
                                          <p:val>
                                            <p:fltVal val="0"/>
                                          </p:val>
                                        </p:tav>
                                        <p:tav tm="100000">
                                          <p:val>
                                            <p:fltVal val="1"/>
                                          </p:val>
                                        </p:tav>
                                      </p:tavLst>
                                    </p:anim>
                                    <p:animScale>
                                      <p:cBhvr>
                                        <p:cTn id="29" dur="26">
                                          <p:stCondLst>
                                            <p:cond delay="650"/>
                                          </p:stCondLst>
                                        </p:cTn>
                                        <p:tgtEl>
                                          <p:spTgt spid="387076"/>
                                        </p:tgtEl>
                                      </p:cBhvr>
                                      <p:to x="100000" y="60000"/>
                                    </p:animScale>
                                    <p:animScale>
                                      <p:cBhvr>
                                        <p:cTn id="30" dur="166" decel="50000">
                                          <p:stCondLst>
                                            <p:cond delay="676"/>
                                          </p:stCondLst>
                                        </p:cTn>
                                        <p:tgtEl>
                                          <p:spTgt spid="387076"/>
                                        </p:tgtEl>
                                      </p:cBhvr>
                                      <p:to x="100000" y="100000"/>
                                    </p:animScale>
                                    <p:animScale>
                                      <p:cBhvr>
                                        <p:cTn id="31" dur="26">
                                          <p:stCondLst>
                                            <p:cond delay="1312"/>
                                          </p:stCondLst>
                                        </p:cTn>
                                        <p:tgtEl>
                                          <p:spTgt spid="387076"/>
                                        </p:tgtEl>
                                      </p:cBhvr>
                                      <p:to x="100000" y="80000"/>
                                    </p:animScale>
                                    <p:animScale>
                                      <p:cBhvr>
                                        <p:cTn id="32" dur="166" decel="50000">
                                          <p:stCondLst>
                                            <p:cond delay="1338"/>
                                          </p:stCondLst>
                                        </p:cTn>
                                        <p:tgtEl>
                                          <p:spTgt spid="387076"/>
                                        </p:tgtEl>
                                      </p:cBhvr>
                                      <p:to x="100000" y="100000"/>
                                    </p:animScale>
                                    <p:animScale>
                                      <p:cBhvr>
                                        <p:cTn id="33" dur="26">
                                          <p:stCondLst>
                                            <p:cond delay="1642"/>
                                          </p:stCondLst>
                                        </p:cTn>
                                        <p:tgtEl>
                                          <p:spTgt spid="387076"/>
                                        </p:tgtEl>
                                      </p:cBhvr>
                                      <p:to x="100000" y="90000"/>
                                    </p:animScale>
                                    <p:animScale>
                                      <p:cBhvr>
                                        <p:cTn id="34" dur="166" decel="50000">
                                          <p:stCondLst>
                                            <p:cond delay="1668"/>
                                          </p:stCondLst>
                                        </p:cTn>
                                        <p:tgtEl>
                                          <p:spTgt spid="387076"/>
                                        </p:tgtEl>
                                      </p:cBhvr>
                                      <p:to x="100000" y="100000"/>
                                    </p:animScale>
                                    <p:animScale>
                                      <p:cBhvr>
                                        <p:cTn id="35" dur="26">
                                          <p:stCondLst>
                                            <p:cond delay="1808"/>
                                          </p:stCondLst>
                                        </p:cTn>
                                        <p:tgtEl>
                                          <p:spTgt spid="387076"/>
                                        </p:tgtEl>
                                      </p:cBhvr>
                                      <p:to x="100000" y="95000"/>
                                    </p:animScale>
                                    <p:animScale>
                                      <p:cBhvr>
                                        <p:cTn id="36" dur="166" decel="50000">
                                          <p:stCondLst>
                                            <p:cond delay="1834"/>
                                          </p:stCondLst>
                                        </p:cTn>
                                        <p:tgtEl>
                                          <p:spTgt spid="387076"/>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87082"/>
                                        </p:tgtEl>
                                        <p:attrNameLst>
                                          <p:attrName>style.visibility</p:attrName>
                                        </p:attrNameLst>
                                      </p:cBhvr>
                                      <p:to>
                                        <p:strVal val="visible"/>
                                      </p:to>
                                    </p:set>
                                    <p:animEffect transition="in" filter="wipe(down)">
                                      <p:cBhvr>
                                        <p:cTn id="39" dur="580">
                                          <p:stCondLst>
                                            <p:cond delay="0"/>
                                          </p:stCondLst>
                                        </p:cTn>
                                        <p:tgtEl>
                                          <p:spTgt spid="387082"/>
                                        </p:tgtEl>
                                      </p:cBhvr>
                                    </p:animEffect>
                                    <p:anim calcmode="lin" valueType="num">
                                      <p:cBhvr>
                                        <p:cTn id="40" dur="1822" tmFilter="0,0; 0.14,0.36; 0.43,0.73; 0.71,0.91; 1.0,1.0">
                                          <p:stCondLst>
                                            <p:cond delay="0"/>
                                          </p:stCondLst>
                                        </p:cTn>
                                        <p:tgtEl>
                                          <p:spTgt spid="38708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8708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8708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8708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87082"/>
                                        </p:tgtEl>
                                        <p:attrNameLst>
                                          <p:attrName>ppt_y</p:attrName>
                                        </p:attrNameLst>
                                      </p:cBhvr>
                                      <p:tavLst>
                                        <p:tav tm="0" fmla="#ppt_y-sin(pi*$)/81">
                                          <p:val>
                                            <p:fltVal val="0"/>
                                          </p:val>
                                        </p:tav>
                                        <p:tav tm="100000">
                                          <p:val>
                                            <p:fltVal val="1"/>
                                          </p:val>
                                        </p:tav>
                                      </p:tavLst>
                                    </p:anim>
                                    <p:animScale>
                                      <p:cBhvr>
                                        <p:cTn id="45" dur="26">
                                          <p:stCondLst>
                                            <p:cond delay="650"/>
                                          </p:stCondLst>
                                        </p:cTn>
                                        <p:tgtEl>
                                          <p:spTgt spid="387082"/>
                                        </p:tgtEl>
                                      </p:cBhvr>
                                      <p:to x="100000" y="60000"/>
                                    </p:animScale>
                                    <p:animScale>
                                      <p:cBhvr>
                                        <p:cTn id="46" dur="166" decel="50000">
                                          <p:stCondLst>
                                            <p:cond delay="676"/>
                                          </p:stCondLst>
                                        </p:cTn>
                                        <p:tgtEl>
                                          <p:spTgt spid="387082"/>
                                        </p:tgtEl>
                                      </p:cBhvr>
                                      <p:to x="100000" y="100000"/>
                                    </p:animScale>
                                    <p:animScale>
                                      <p:cBhvr>
                                        <p:cTn id="47" dur="26">
                                          <p:stCondLst>
                                            <p:cond delay="1312"/>
                                          </p:stCondLst>
                                        </p:cTn>
                                        <p:tgtEl>
                                          <p:spTgt spid="387082"/>
                                        </p:tgtEl>
                                      </p:cBhvr>
                                      <p:to x="100000" y="80000"/>
                                    </p:animScale>
                                    <p:animScale>
                                      <p:cBhvr>
                                        <p:cTn id="48" dur="166" decel="50000">
                                          <p:stCondLst>
                                            <p:cond delay="1338"/>
                                          </p:stCondLst>
                                        </p:cTn>
                                        <p:tgtEl>
                                          <p:spTgt spid="387082"/>
                                        </p:tgtEl>
                                      </p:cBhvr>
                                      <p:to x="100000" y="100000"/>
                                    </p:animScale>
                                    <p:animScale>
                                      <p:cBhvr>
                                        <p:cTn id="49" dur="26">
                                          <p:stCondLst>
                                            <p:cond delay="1642"/>
                                          </p:stCondLst>
                                        </p:cTn>
                                        <p:tgtEl>
                                          <p:spTgt spid="387082"/>
                                        </p:tgtEl>
                                      </p:cBhvr>
                                      <p:to x="100000" y="90000"/>
                                    </p:animScale>
                                    <p:animScale>
                                      <p:cBhvr>
                                        <p:cTn id="50" dur="166" decel="50000">
                                          <p:stCondLst>
                                            <p:cond delay="1668"/>
                                          </p:stCondLst>
                                        </p:cTn>
                                        <p:tgtEl>
                                          <p:spTgt spid="387082"/>
                                        </p:tgtEl>
                                      </p:cBhvr>
                                      <p:to x="100000" y="100000"/>
                                    </p:animScale>
                                    <p:animScale>
                                      <p:cBhvr>
                                        <p:cTn id="51" dur="26">
                                          <p:stCondLst>
                                            <p:cond delay="1808"/>
                                          </p:stCondLst>
                                        </p:cTn>
                                        <p:tgtEl>
                                          <p:spTgt spid="387082"/>
                                        </p:tgtEl>
                                      </p:cBhvr>
                                      <p:to x="100000" y="95000"/>
                                    </p:animScale>
                                    <p:animScale>
                                      <p:cBhvr>
                                        <p:cTn id="52" dur="166" decel="50000">
                                          <p:stCondLst>
                                            <p:cond delay="1834"/>
                                          </p:stCondLst>
                                        </p:cTn>
                                        <p:tgtEl>
                                          <p:spTgt spid="387082"/>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387104"/>
                                        </p:tgtEl>
                                        <p:attrNameLst>
                                          <p:attrName>style.visibility</p:attrName>
                                        </p:attrNameLst>
                                      </p:cBhvr>
                                      <p:to>
                                        <p:strVal val="visible"/>
                                      </p:to>
                                    </p:set>
                                    <p:animEffect transition="in" filter="circle(in)">
                                      <p:cBhvr>
                                        <p:cTn id="57" dur="500"/>
                                        <p:tgtEl>
                                          <p:spTgt spid="387104"/>
                                        </p:tgtEl>
                                      </p:cBhvr>
                                    </p:animEffect>
                                  </p:childTnLst>
                                </p:cTn>
                              </p:par>
                              <p:par>
                                <p:cTn id="58" presetID="6" presetClass="entr" presetSubtype="16" fill="hold" nodeType="withEffect">
                                  <p:stCondLst>
                                    <p:cond delay="0"/>
                                  </p:stCondLst>
                                  <p:childTnLst>
                                    <p:set>
                                      <p:cBhvr>
                                        <p:cTn id="59" dur="1" fill="hold">
                                          <p:stCondLst>
                                            <p:cond delay="0"/>
                                          </p:stCondLst>
                                        </p:cTn>
                                        <p:tgtEl>
                                          <p:spTgt spid="387101"/>
                                        </p:tgtEl>
                                        <p:attrNameLst>
                                          <p:attrName>style.visibility</p:attrName>
                                        </p:attrNameLst>
                                      </p:cBhvr>
                                      <p:to>
                                        <p:strVal val="visible"/>
                                      </p:to>
                                    </p:set>
                                    <p:animEffect transition="in" filter="circle(in)">
                                      <p:cBhvr>
                                        <p:cTn id="60" dur="500"/>
                                        <p:tgtEl>
                                          <p:spTgt spid="387101"/>
                                        </p:tgtEl>
                                      </p:cBhvr>
                                    </p:animEffect>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grpId="0" nodeType="clickEffect">
                                  <p:stCondLst>
                                    <p:cond delay="0"/>
                                  </p:stCondLst>
                                  <p:childTnLst>
                                    <p:set>
                                      <p:cBhvr>
                                        <p:cTn id="64" dur="1" fill="hold">
                                          <p:stCondLst>
                                            <p:cond delay="0"/>
                                          </p:stCondLst>
                                        </p:cTn>
                                        <p:tgtEl>
                                          <p:spTgt spid="387105"/>
                                        </p:tgtEl>
                                        <p:attrNameLst>
                                          <p:attrName>style.visibility</p:attrName>
                                        </p:attrNameLst>
                                      </p:cBhvr>
                                      <p:to>
                                        <p:strVal val="visible"/>
                                      </p:to>
                                    </p:set>
                                    <p:animEffect transition="in" filter="wipe(down)">
                                      <p:cBhvr>
                                        <p:cTn id="65" dur="580">
                                          <p:stCondLst>
                                            <p:cond delay="0"/>
                                          </p:stCondLst>
                                        </p:cTn>
                                        <p:tgtEl>
                                          <p:spTgt spid="387105"/>
                                        </p:tgtEl>
                                      </p:cBhvr>
                                    </p:animEffect>
                                    <p:anim calcmode="lin" valueType="num">
                                      <p:cBhvr>
                                        <p:cTn id="66" dur="1822" tmFilter="0,0; 0.14,0.36; 0.43,0.73; 0.71,0.91; 1.0,1.0">
                                          <p:stCondLst>
                                            <p:cond delay="0"/>
                                          </p:stCondLst>
                                        </p:cTn>
                                        <p:tgtEl>
                                          <p:spTgt spid="387105"/>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387105"/>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387105"/>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387105"/>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387105"/>
                                        </p:tgtEl>
                                        <p:attrNameLst>
                                          <p:attrName>ppt_y</p:attrName>
                                        </p:attrNameLst>
                                      </p:cBhvr>
                                      <p:tavLst>
                                        <p:tav tm="0" fmla="#ppt_y-sin(pi*$)/81">
                                          <p:val>
                                            <p:fltVal val="0"/>
                                          </p:val>
                                        </p:tav>
                                        <p:tav tm="100000">
                                          <p:val>
                                            <p:fltVal val="1"/>
                                          </p:val>
                                        </p:tav>
                                      </p:tavLst>
                                    </p:anim>
                                    <p:animScale>
                                      <p:cBhvr>
                                        <p:cTn id="71" dur="26">
                                          <p:stCondLst>
                                            <p:cond delay="650"/>
                                          </p:stCondLst>
                                        </p:cTn>
                                        <p:tgtEl>
                                          <p:spTgt spid="387105"/>
                                        </p:tgtEl>
                                      </p:cBhvr>
                                      <p:to x="100000" y="60000"/>
                                    </p:animScale>
                                    <p:animScale>
                                      <p:cBhvr>
                                        <p:cTn id="72" dur="166" decel="50000">
                                          <p:stCondLst>
                                            <p:cond delay="676"/>
                                          </p:stCondLst>
                                        </p:cTn>
                                        <p:tgtEl>
                                          <p:spTgt spid="387105"/>
                                        </p:tgtEl>
                                      </p:cBhvr>
                                      <p:to x="100000" y="100000"/>
                                    </p:animScale>
                                    <p:animScale>
                                      <p:cBhvr>
                                        <p:cTn id="73" dur="26">
                                          <p:stCondLst>
                                            <p:cond delay="1312"/>
                                          </p:stCondLst>
                                        </p:cTn>
                                        <p:tgtEl>
                                          <p:spTgt spid="387105"/>
                                        </p:tgtEl>
                                      </p:cBhvr>
                                      <p:to x="100000" y="80000"/>
                                    </p:animScale>
                                    <p:animScale>
                                      <p:cBhvr>
                                        <p:cTn id="74" dur="166" decel="50000">
                                          <p:stCondLst>
                                            <p:cond delay="1338"/>
                                          </p:stCondLst>
                                        </p:cTn>
                                        <p:tgtEl>
                                          <p:spTgt spid="387105"/>
                                        </p:tgtEl>
                                      </p:cBhvr>
                                      <p:to x="100000" y="100000"/>
                                    </p:animScale>
                                    <p:animScale>
                                      <p:cBhvr>
                                        <p:cTn id="75" dur="26">
                                          <p:stCondLst>
                                            <p:cond delay="1642"/>
                                          </p:stCondLst>
                                        </p:cTn>
                                        <p:tgtEl>
                                          <p:spTgt spid="387105"/>
                                        </p:tgtEl>
                                      </p:cBhvr>
                                      <p:to x="100000" y="90000"/>
                                    </p:animScale>
                                    <p:animScale>
                                      <p:cBhvr>
                                        <p:cTn id="76" dur="166" decel="50000">
                                          <p:stCondLst>
                                            <p:cond delay="1668"/>
                                          </p:stCondLst>
                                        </p:cTn>
                                        <p:tgtEl>
                                          <p:spTgt spid="387105"/>
                                        </p:tgtEl>
                                      </p:cBhvr>
                                      <p:to x="100000" y="100000"/>
                                    </p:animScale>
                                    <p:animScale>
                                      <p:cBhvr>
                                        <p:cTn id="77" dur="26">
                                          <p:stCondLst>
                                            <p:cond delay="1808"/>
                                          </p:stCondLst>
                                        </p:cTn>
                                        <p:tgtEl>
                                          <p:spTgt spid="387105"/>
                                        </p:tgtEl>
                                      </p:cBhvr>
                                      <p:to x="100000" y="95000"/>
                                    </p:animScale>
                                    <p:animScale>
                                      <p:cBhvr>
                                        <p:cTn id="78" dur="166" decel="50000">
                                          <p:stCondLst>
                                            <p:cond delay="1834"/>
                                          </p:stCondLst>
                                        </p:cTn>
                                        <p:tgtEl>
                                          <p:spTgt spid="387105"/>
                                        </p:tgtEl>
                                      </p:cBhvr>
                                      <p:to x="100000" y="100000"/>
                                    </p:animScale>
                                  </p:childTnLst>
                                </p:cTn>
                              </p:par>
                              <p:par>
                                <p:cTn id="79" presetID="26" presetClass="entr" presetSubtype="0" fill="hold" grpId="0" nodeType="withEffect">
                                  <p:stCondLst>
                                    <p:cond delay="0"/>
                                  </p:stCondLst>
                                  <p:childTnLst>
                                    <p:set>
                                      <p:cBhvr>
                                        <p:cTn id="80" dur="1" fill="hold">
                                          <p:stCondLst>
                                            <p:cond delay="0"/>
                                          </p:stCondLst>
                                        </p:cTn>
                                        <p:tgtEl>
                                          <p:spTgt spid="387100"/>
                                        </p:tgtEl>
                                        <p:attrNameLst>
                                          <p:attrName>style.visibility</p:attrName>
                                        </p:attrNameLst>
                                      </p:cBhvr>
                                      <p:to>
                                        <p:strVal val="visible"/>
                                      </p:to>
                                    </p:set>
                                    <p:animEffect transition="in" filter="wipe(down)">
                                      <p:cBhvr>
                                        <p:cTn id="81" dur="580">
                                          <p:stCondLst>
                                            <p:cond delay="0"/>
                                          </p:stCondLst>
                                        </p:cTn>
                                        <p:tgtEl>
                                          <p:spTgt spid="387100"/>
                                        </p:tgtEl>
                                      </p:cBhvr>
                                    </p:animEffect>
                                    <p:anim calcmode="lin" valueType="num">
                                      <p:cBhvr>
                                        <p:cTn id="82" dur="1822" tmFilter="0,0; 0.14,0.36; 0.43,0.73; 0.71,0.91; 1.0,1.0">
                                          <p:stCondLst>
                                            <p:cond delay="0"/>
                                          </p:stCondLst>
                                        </p:cTn>
                                        <p:tgtEl>
                                          <p:spTgt spid="387100"/>
                                        </p:tgtEl>
                                        <p:attrNameLst>
                                          <p:attrName>ppt_x</p:attrName>
                                        </p:attrNameLst>
                                      </p:cBhvr>
                                      <p:tavLst>
                                        <p:tav tm="0">
                                          <p:val>
                                            <p:strVal val="#ppt_x-0.25"/>
                                          </p:val>
                                        </p:tav>
                                        <p:tav tm="100000">
                                          <p:val>
                                            <p:strVal val="#ppt_x"/>
                                          </p:val>
                                        </p:tav>
                                      </p:tavLst>
                                    </p:anim>
                                    <p:anim calcmode="lin" valueType="num">
                                      <p:cBhvr>
                                        <p:cTn id="83" dur="664" tmFilter="0.0,0.0; 0.25,0.07; 0.50,0.2; 0.75,0.467; 1.0,1.0">
                                          <p:stCondLst>
                                            <p:cond delay="0"/>
                                          </p:stCondLst>
                                        </p:cTn>
                                        <p:tgtEl>
                                          <p:spTgt spid="387100"/>
                                        </p:tgtEl>
                                        <p:attrNameLst>
                                          <p:attrName>ppt_y</p:attrName>
                                        </p:attrNameLst>
                                      </p:cBhvr>
                                      <p:tavLst>
                                        <p:tav tm="0" fmla="#ppt_y-sin(pi*$)/3">
                                          <p:val>
                                            <p:fltVal val="0.5"/>
                                          </p:val>
                                        </p:tav>
                                        <p:tav tm="100000">
                                          <p:val>
                                            <p:fltVal val="1"/>
                                          </p:val>
                                        </p:tav>
                                      </p:tavLst>
                                    </p:anim>
                                    <p:anim calcmode="lin" valueType="num">
                                      <p:cBhvr>
                                        <p:cTn id="84" dur="664" tmFilter="0, 0; 0.125,0.2665; 0.25,0.4; 0.375,0.465; 0.5,0.5;  0.625,0.535; 0.75,0.6; 0.875,0.7335; 1,1">
                                          <p:stCondLst>
                                            <p:cond delay="664"/>
                                          </p:stCondLst>
                                        </p:cTn>
                                        <p:tgtEl>
                                          <p:spTgt spid="387100"/>
                                        </p:tgtEl>
                                        <p:attrNameLst>
                                          <p:attrName>ppt_y</p:attrName>
                                        </p:attrNameLst>
                                      </p:cBhvr>
                                      <p:tavLst>
                                        <p:tav tm="0" fmla="#ppt_y-sin(pi*$)/9">
                                          <p:val>
                                            <p:fltVal val="0"/>
                                          </p:val>
                                        </p:tav>
                                        <p:tav tm="100000">
                                          <p:val>
                                            <p:fltVal val="1"/>
                                          </p:val>
                                        </p:tav>
                                      </p:tavLst>
                                    </p:anim>
                                    <p:anim calcmode="lin" valueType="num">
                                      <p:cBhvr>
                                        <p:cTn id="85" dur="332" tmFilter="0, 0; 0.125,0.2665; 0.25,0.4; 0.375,0.465; 0.5,0.5;  0.625,0.535; 0.75,0.6; 0.875,0.7335; 1,1">
                                          <p:stCondLst>
                                            <p:cond delay="1324"/>
                                          </p:stCondLst>
                                        </p:cTn>
                                        <p:tgtEl>
                                          <p:spTgt spid="387100"/>
                                        </p:tgtEl>
                                        <p:attrNameLst>
                                          <p:attrName>ppt_y</p:attrName>
                                        </p:attrNameLst>
                                      </p:cBhvr>
                                      <p:tavLst>
                                        <p:tav tm="0" fmla="#ppt_y-sin(pi*$)/27">
                                          <p:val>
                                            <p:fltVal val="0"/>
                                          </p:val>
                                        </p:tav>
                                        <p:tav tm="100000">
                                          <p:val>
                                            <p:fltVal val="1"/>
                                          </p:val>
                                        </p:tav>
                                      </p:tavLst>
                                    </p:anim>
                                    <p:anim calcmode="lin" valueType="num">
                                      <p:cBhvr>
                                        <p:cTn id="86" dur="164" tmFilter="0, 0; 0.125,0.2665; 0.25,0.4; 0.375,0.465; 0.5,0.5;  0.625,0.535; 0.75,0.6; 0.875,0.7335; 1,1">
                                          <p:stCondLst>
                                            <p:cond delay="1656"/>
                                          </p:stCondLst>
                                        </p:cTn>
                                        <p:tgtEl>
                                          <p:spTgt spid="387100"/>
                                        </p:tgtEl>
                                        <p:attrNameLst>
                                          <p:attrName>ppt_y</p:attrName>
                                        </p:attrNameLst>
                                      </p:cBhvr>
                                      <p:tavLst>
                                        <p:tav tm="0" fmla="#ppt_y-sin(pi*$)/81">
                                          <p:val>
                                            <p:fltVal val="0"/>
                                          </p:val>
                                        </p:tav>
                                        <p:tav tm="100000">
                                          <p:val>
                                            <p:fltVal val="1"/>
                                          </p:val>
                                        </p:tav>
                                      </p:tavLst>
                                    </p:anim>
                                    <p:animScale>
                                      <p:cBhvr>
                                        <p:cTn id="87" dur="26">
                                          <p:stCondLst>
                                            <p:cond delay="650"/>
                                          </p:stCondLst>
                                        </p:cTn>
                                        <p:tgtEl>
                                          <p:spTgt spid="387100"/>
                                        </p:tgtEl>
                                      </p:cBhvr>
                                      <p:to x="100000" y="60000"/>
                                    </p:animScale>
                                    <p:animScale>
                                      <p:cBhvr>
                                        <p:cTn id="88" dur="166" decel="50000">
                                          <p:stCondLst>
                                            <p:cond delay="676"/>
                                          </p:stCondLst>
                                        </p:cTn>
                                        <p:tgtEl>
                                          <p:spTgt spid="387100"/>
                                        </p:tgtEl>
                                      </p:cBhvr>
                                      <p:to x="100000" y="100000"/>
                                    </p:animScale>
                                    <p:animScale>
                                      <p:cBhvr>
                                        <p:cTn id="89" dur="26">
                                          <p:stCondLst>
                                            <p:cond delay="1312"/>
                                          </p:stCondLst>
                                        </p:cTn>
                                        <p:tgtEl>
                                          <p:spTgt spid="387100"/>
                                        </p:tgtEl>
                                      </p:cBhvr>
                                      <p:to x="100000" y="80000"/>
                                    </p:animScale>
                                    <p:animScale>
                                      <p:cBhvr>
                                        <p:cTn id="90" dur="166" decel="50000">
                                          <p:stCondLst>
                                            <p:cond delay="1338"/>
                                          </p:stCondLst>
                                        </p:cTn>
                                        <p:tgtEl>
                                          <p:spTgt spid="387100"/>
                                        </p:tgtEl>
                                      </p:cBhvr>
                                      <p:to x="100000" y="100000"/>
                                    </p:animScale>
                                    <p:animScale>
                                      <p:cBhvr>
                                        <p:cTn id="91" dur="26">
                                          <p:stCondLst>
                                            <p:cond delay="1642"/>
                                          </p:stCondLst>
                                        </p:cTn>
                                        <p:tgtEl>
                                          <p:spTgt spid="387100"/>
                                        </p:tgtEl>
                                      </p:cBhvr>
                                      <p:to x="100000" y="90000"/>
                                    </p:animScale>
                                    <p:animScale>
                                      <p:cBhvr>
                                        <p:cTn id="92" dur="166" decel="50000">
                                          <p:stCondLst>
                                            <p:cond delay="1668"/>
                                          </p:stCondLst>
                                        </p:cTn>
                                        <p:tgtEl>
                                          <p:spTgt spid="387100"/>
                                        </p:tgtEl>
                                      </p:cBhvr>
                                      <p:to x="100000" y="100000"/>
                                    </p:animScale>
                                    <p:animScale>
                                      <p:cBhvr>
                                        <p:cTn id="93" dur="26">
                                          <p:stCondLst>
                                            <p:cond delay="1808"/>
                                          </p:stCondLst>
                                        </p:cTn>
                                        <p:tgtEl>
                                          <p:spTgt spid="387100"/>
                                        </p:tgtEl>
                                      </p:cBhvr>
                                      <p:to x="100000" y="95000"/>
                                    </p:animScale>
                                    <p:animScale>
                                      <p:cBhvr>
                                        <p:cTn id="94" dur="166" decel="50000">
                                          <p:stCondLst>
                                            <p:cond delay="1834"/>
                                          </p:stCondLst>
                                        </p:cTn>
                                        <p:tgtEl>
                                          <p:spTgt spid="38710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6" grpId="0" animBg="1"/>
      <p:bldP spid="387082" grpId="0"/>
      <p:bldP spid="387106" grpId="0" animBg="1"/>
      <p:bldP spid="387100" grpId="0" animBg="1"/>
      <p:bldP spid="387105" grpId="0"/>
      <p:bldP spid="38710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a:off x="1493395" y="329332"/>
            <a:ext cx="3631475" cy="3709852"/>
          </a:xfrm>
          <a:prstGeom prst="wedgeRoundRectCallout">
            <a:avLst>
              <a:gd name="adj1" fmla="val 72084"/>
              <a:gd name="adj2" fmla="val 78469"/>
              <a:gd name="adj3" fmla="val 16667"/>
            </a:avLst>
          </a:prstGeom>
          <a:solidFill>
            <a:srgbClr val="29CE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Các</a:t>
            </a:r>
            <a:r>
              <a:rPr lang="en-US" sz="3600" dirty="0">
                <a:solidFill>
                  <a:schemeClr val="tx1"/>
                </a:solidFill>
              </a:rPr>
              <a:t> </a:t>
            </a:r>
            <a:r>
              <a:rPr lang="en-US" sz="3600" dirty="0" err="1">
                <a:solidFill>
                  <a:schemeClr val="tx1"/>
                </a:solidFill>
              </a:rPr>
              <a:t>em</a:t>
            </a:r>
            <a:r>
              <a:rPr lang="en-US" sz="3600" dirty="0">
                <a:solidFill>
                  <a:schemeClr val="tx1"/>
                </a:solidFill>
              </a:rPr>
              <a:t> </a:t>
            </a:r>
            <a:r>
              <a:rPr lang="en-US" sz="3600" dirty="0" err="1">
                <a:solidFill>
                  <a:schemeClr val="tx1"/>
                </a:solidFill>
              </a:rPr>
              <a:t>hãy</a:t>
            </a:r>
            <a:r>
              <a:rPr lang="en-US" sz="3600" dirty="0">
                <a:solidFill>
                  <a:schemeClr val="tx1"/>
                </a:solidFill>
              </a:rPr>
              <a:t> </a:t>
            </a:r>
            <a:r>
              <a:rPr lang="en-US" sz="3600" dirty="0" err="1">
                <a:solidFill>
                  <a:schemeClr val="tx1"/>
                </a:solidFill>
              </a:rPr>
              <a:t>trả</a:t>
            </a:r>
            <a:r>
              <a:rPr lang="en-US" sz="3600" dirty="0">
                <a:solidFill>
                  <a:schemeClr val="tx1"/>
                </a:solidFill>
              </a:rPr>
              <a:t> </a:t>
            </a:r>
            <a:r>
              <a:rPr lang="en-US" sz="3600" dirty="0" err="1">
                <a:solidFill>
                  <a:schemeClr val="tx1"/>
                </a:solidFill>
              </a:rPr>
              <a:t>lời</a:t>
            </a:r>
            <a:r>
              <a:rPr lang="en-US" sz="3600" dirty="0">
                <a:solidFill>
                  <a:schemeClr val="tx1"/>
                </a:solidFill>
              </a:rPr>
              <a:t> </a:t>
            </a:r>
            <a:r>
              <a:rPr lang="en-US" sz="3600" dirty="0" err="1">
                <a:solidFill>
                  <a:schemeClr val="tx1"/>
                </a:solidFill>
              </a:rPr>
              <a:t>câu</a:t>
            </a:r>
            <a:r>
              <a:rPr lang="en-US" sz="3600" dirty="0">
                <a:solidFill>
                  <a:schemeClr val="tx1"/>
                </a:solidFill>
              </a:rPr>
              <a:t> </a:t>
            </a:r>
            <a:r>
              <a:rPr lang="en-US" sz="3600" dirty="0" err="1">
                <a:solidFill>
                  <a:schemeClr val="tx1"/>
                </a:solidFill>
              </a:rPr>
              <a:t>hỏi</a:t>
            </a:r>
            <a:r>
              <a:rPr lang="en-US" sz="3600" dirty="0">
                <a:solidFill>
                  <a:schemeClr val="tx1"/>
                </a:solidFill>
              </a:rPr>
              <a:t> ô </a:t>
            </a:r>
            <a:r>
              <a:rPr lang="en-US" sz="3600" dirty="0" err="1">
                <a:solidFill>
                  <a:schemeClr val="tx1"/>
                </a:solidFill>
              </a:rPr>
              <a:t>khám</a:t>
            </a:r>
            <a:r>
              <a:rPr lang="en-US" sz="3600" dirty="0">
                <a:solidFill>
                  <a:schemeClr val="tx1"/>
                </a:solidFill>
              </a:rPr>
              <a:t> </a:t>
            </a:r>
            <a:r>
              <a:rPr lang="en-US" sz="3600" dirty="0" err="1">
                <a:solidFill>
                  <a:schemeClr val="tx1"/>
                </a:solidFill>
              </a:rPr>
              <a:t>phá</a:t>
            </a:r>
            <a:r>
              <a:rPr lang="en-US" sz="3600" dirty="0">
                <a:solidFill>
                  <a:schemeClr val="tx1"/>
                </a:solidFill>
              </a:rPr>
              <a:t> “</a:t>
            </a:r>
            <a:r>
              <a:rPr lang="en-US" sz="3600" dirty="0" err="1">
                <a:solidFill>
                  <a:schemeClr val="tx1"/>
                </a:solidFill>
              </a:rPr>
              <a:t>Vì</a:t>
            </a:r>
            <a:r>
              <a:rPr lang="en-US" sz="3600" dirty="0">
                <a:solidFill>
                  <a:schemeClr val="tx1"/>
                </a:solidFill>
              </a:rPr>
              <a:t> </a:t>
            </a:r>
            <a:r>
              <a:rPr lang="en-US" sz="3600" dirty="0" err="1">
                <a:solidFill>
                  <a:schemeClr val="tx1"/>
                </a:solidFill>
              </a:rPr>
              <a:t>sao</a:t>
            </a:r>
            <a:r>
              <a:rPr lang="en-US" sz="3600" dirty="0">
                <a:solidFill>
                  <a:schemeClr val="tx1"/>
                </a:solidFill>
              </a:rPr>
              <a:t> con </a:t>
            </a:r>
            <a:r>
              <a:rPr lang="en-US" sz="3600" dirty="0" err="1">
                <a:solidFill>
                  <a:schemeClr val="tx1"/>
                </a:solidFill>
              </a:rPr>
              <a:t>người</a:t>
            </a:r>
            <a:r>
              <a:rPr lang="en-US" sz="3600" dirty="0">
                <a:solidFill>
                  <a:schemeClr val="tx1"/>
                </a:solidFill>
              </a:rPr>
              <a:t> </a:t>
            </a:r>
            <a:r>
              <a:rPr lang="en-US" sz="3600" dirty="0" err="1">
                <a:solidFill>
                  <a:schemeClr val="tx1"/>
                </a:solidFill>
              </a:rPr>
              <a:t>cần</a:t>
            </a:r>
            <a:r>
              <a:rPr lang="en-US" sz="3600" dirty="0">
                <a:solidFill>
                  <a:schemeClr val="tx1"/>
                </a:solidFill>
              </a:rPr>
              <a:t> </a:t>
            </a:r>
            <a:r>
              <a:rPr lang="en-US" sz="3600" dirty="0" err="1">
                <a:solidFill>
                  <a:schemeClr val="tx1"/>
                </a:solidFill>
              </a:rPr>
              <a:t>nhà</a:t>
            </a:r>
            <a:r>
              <a:rPr lang="en-US" sz="3600" dirty="0">
                <a:solidFill>
                  <a:schemeClr val="tx1"/>
                </a:solidFill>
              </a:rPr>
              <a:t> ở?</a:t>
            </a:r>
          </a:p>
        </p:txBody>
      </p:sp>
      <p:pic>
        <p:nvPicPr>
          <p:cNvPr id="4" name="Shape 100"/>
          <p:cNvPicPr/>
          <p:nvPr/>
        </p:nvPicPr>
        <p:blipFill>
          <a:blip r:embed="rId2"/>
          <a:stretch/>
        </p:blipFill>
        <p:spPr>
          <a:xfrm>
            <a:off x="5628072" y="1519708"/>
            <a:ext cx="6375038" cy="5125792"/>
          </a:xfrm>
          <a:prstGeom prst="rect">
            <a:avLst/>
          </a:prstGeom>
        </p:spPr>
      </p:pic>
    </p:spTree>
    <p:extLst>
      <p:ext uri="{BB962C8B-B14F-4D97-AF65-F5344CB8AC3E}">
        <p14:creationId xmlns:p14="http://schemas.microsoft.com/office/powerpoint/2010/main" val="1778535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 trò chơi khởi động cho một buổi sinh hoạt tập thể - Sinh Viên Công Giáo  Trung Chí">
            <a:extLst>
              <a:ext uri="{FF2B5EF4-FFF2-40B4-BE49-F238E27FC236}">
                <a16:creationId xmlns:a16="http://schemas.microsoft.com/office/drawing/2014/main" id="{E2AF0098-DC4E-43D9-BA5C-026F393B1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6947" y="340894"/>
            <a:ext cx="6368717" cy="65171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C243397-2789-4689-872E-EEAFA393CFA7}"/>
              </a:ext>
            </a:extLst>
          </p:cNvPr>
          <p:cNvSpPr/>
          <p:nvPr/>
        </p:nvSpPr>
        <p:spPr>
          <a:xfrm>
            <a:off x="5029679" y="2690200"/>
            <a:ext cx="1699503" cy="1754326"/>
          </a:xfrm>
          <a:prstGeom prst="rect">
            <a:avLst/>
          </a:prstGeom>
          <a:noFill/>
        </p:spPr>
        <p:txBody>
          <a:bodyPr wrap="none" lIns="91440" tIns="45720" rIns="91440" bIns="45720">
            <a:spAutoFit/>
          </a:bodyPr>
          <a:lstStyle/>
          <a:p>
            <a:pPr algn="ctr"/>
            <a:r>
              <a:rPr lang="en-US" sz="5400" b="1">
                <a:ln w="12700">
                  <a:solidFill>
                    <a:schemeClr val="accent1"/>
                  </a:solidFill>
                  <a:prstDash val="solid"/>
                </a:ln>
                <a:solidFill>
                  <a:schemeClr val="accent1">
                    <a:lumMod val="60000"/>
                    <a:lumOff val="40000"/>
                  </a:schemeClr>
                </a:solidFill>
                <a:effectLst>
                  <a:outerShdw dist="38100" dir="2640000" algn="bl" rotWithShape="0">
                    <a:schemeClr val="accent1"/>
                  </a:outerShdw>
                </a:effectLst>
              </a:rPr>
              <a:t>Khởi </a:t>
            </a:r>
          </a:p>
          <a:p>
            <a:pPr algn="ctr"/>
            <a:r>
              <a:rPr lang="en-US" sz="5400" b="1">
                <a:ln w="12700">
                  <a:solidFill>
                    <a:schemeClr val="accent1"/>
                  </a:solidFill>
                  <a:prstDash val="solid"/>
                </a:ln>
                <a:solidFill>
                  <a:schemeClr val="accent1">
                    <a:lumMod val="60000"/>
                    <a:lumOff val="40000"/>
                  </a:schemeClr>
                </a:solidFill>
                <a:effectLst>
                  <a:outerShdw dist="38100" dir="2640000" algn="bl" rotWithShape="0">
                    <a:schemeClr val="accent1"/>
                  </a:outerShdw>
                </a:effectLst>
              </a:rPr>
              <a:t>động</a:t>
            </a:r>
          </a:p>
        </p:txBody>
      </p:sp>
    </p:spTree>
    <p:extLst>
      <p:ext uri="{BB962C8B-B14F-4D97-AF65-F5344CB8AC3E}">
        <p14:creationId xmlns:p14="http://schemas.microsoft.com/office/powerpoint/2010/main" val="27991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625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gôi nhà hoạt hình, phim hoạt hình png | Klipartz">
            <a:extLst>
              <a:ext uri="{FF2B5EF4-FFF2-40B4-BE49-F238E27FC236}">
                <a16:creationId xmlns:a16="http://schemas.microsoft.com/office/drawing/2014/main" id="{B6D2A223-7998-46D0-8638-5871D10FEC2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888" b="98547" l="6742" r="91798">
                        <a14:foregroundMark x1="11685" y1="4888" x2="18652" y2="19287"/>
                        <a14:foregroundMark x1="6742" y1="22061" x2="6742" y2="23910"/>
                        <a14:foregroundMark x1="90225" y1="45046" x2="91910" y2="49273"/>
                        <a14:foregroundMark x1="80899" y1="89960" x2="55169" y2="94848"/>
                        <a14:foregroundMark x1="55169" y1="94848" x2="34944" y2="88507"/>
                        <a14:foregroundMark x1="34944" y1="88507" x2="16292" y2="75826"/>
                        <a14:foregroundMark x1="16292" y1="75826" x2="17978" y2="59181"/>
                        <a14:foregroundMark x1="17978" y1="59181" x2="17978" y2="59181"/>
                        <a14:foregroundMark x1="55843" y1="98547" x2="49101" y2="98547"/>
                      </a14:backgroundRemoval>
                    </a14:imgEffect>
                  </a14:imgLayer>
                </a14:imgProps>
              </a:ext>
              <a:ext uri="{28A0092B-C50C-407E-A947-70E740481C1C}">
                <a14:useLocalDpi xmlns:a14="http://schemas.microsoft.com/office/drawing/2010/main" val="0"/>
              </a:ext>
            </a:extLst>
          </a:blip>
          <a:srcRect/>
          <a:stretch>
            <a:fillRect/>
          </a:stretch>
        </p:blipFill>
        <p:spPr bwMode="auto">
          <a:xfrm>
            <a:off x="-118127" y="1195753"/>
            <a:ext cx="6508218" cy="55356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6126AF6-F803-4780-A560-0FCC3114307F}"/>
              </a:ext>
            </a:extLst>
          </p:cNvPr>
          <p:cNvSpPr txBox="1"/>
          <p:nvPr/>
        </p:nvSpPr>
        <p:spPr>
          <a:xfrm>
            <a:off x="6358597" y="548640"/>
            <a:ext cx="4438010" cy="584775"/>
          </a:xfrm>
          <a:prstGeom prst="rect">
            <a:avLst/>
          </a:prstGeom>
          <a:noFill/>
        </p:spPr>
        <p:txBody>
          <a:bodyPr wrap="none" rtlCol="0">
            <a:spAutoFit/>
          </a:bodyPr>
          <a:lstStyle/>
          <a:p>
            <a:r>
              <a:rPr lang="en-US" sz="3200" b="1">
                <a:solidFill>
                  <a:srgbClr val="FF0000"/>
                </a:solidFill>
              </a:rPr>
              <a:t>HƯỚNG DẪN VỀ NHÀ</a:t>
            </a:r>
          </a:p>
        </p:txBody>
      </p:sp>
      <p:sp>
        <p:nvSpPr>
          <p:cNvPr id="3" name="Rectangle 2"/>
          <p:cNvSpPr/>
          <p:nvPr/>
        </p:nvSpPr>
        <p:spPr>
          <a:xfrm>
            <a:off x="5841187" y="1300126"/>
            <a:ext cx="6096000" cy="1277850"/>
          </a:xfrm>
          <a:prstGeom prst="rect">
            <a:avLst/>
          </a:prstGeom>
        </p:spPr>
        <p:txBody>
          <a:bodyPr>
            <a:spAutoFit/>
          </a:bodyPr>
          <a:lstStyle/>
          <a:p>
            <a:pPr marL="342900" lvl="0" indent="-342900" algn="just">
              <a:lnSpc>
                <a:spcPct val="107000"/>
              </a:lnSpc>
              <a:spcAft>
                <a:spcPts val="0"/>
              </a:spcAft>
              <a:buFont typeface="Times New Roman" panose="02020603050405020304" pitchFamily="18" charset="0"/>
              <a:buChar char="-"/>
            </a:pPr>
            <a:r>
              <a:rPr lang="vi-VN" sz="2400" dirty="0">
                <a:latin typeface="+mj-lt"/>
                <a:ea typeface="MS Mincho"/>
                <a:cs typeface="Times New Roman" panose="02020603050405020304" pitchFamily="18" charset="0"/>
              </a:rPr>
              <a:t>HS về nhà sưu tầm những hình ảnh về kiểu nhà ở Việt Nam.</a:t>
            </a:r>
            <a:endParaRPr lang="en-US" sz="2400" dirty="0">
              <a:latin typeface="+mj-lt"/>
              <a:ea typeface="MS Mincho"/>
              <a:cs typeface="Times New Roman" panose="02020603050405020304" pitchFamily="18" charset="0"/>
            </a:endParaRPr>
          </a:p>
          <a:p>
            <a:pPr lvl="0" algn="just">
              <a:lnSpc>
                <a:spcPct val="107000"/>
              </a:lnSpc>
              <a:spcAft>
                <a:spcPts val="0"/>
              </a:spcAft>
            </a:pPr>
            <a:r>
              <a:rPr lang="en-US" sz="2400" dirty="0">
                <a:latin typeface="+mj-lt"/>
                <a:ea typeface="MS Mincho"/>
                <a:cs typeface="Times New Roman" panose="02020603050405020304" pitchFamily="18" charset="0"/>
              </a:rPr>
              <a:t>- </a:t>
            </a:r>
            <a:r>
              <a:rPr lang="vi-VN" sz="2400" dirty="0">
                <a:latin typeface="+mj-lt"/>
                <a:ea typeface="MS Mincho"/>
                <a:cs typeface="Times New Roman" panose="02020603050405020304" pitchFamily="18" charset="0"/>
              </a:rPr>
              <a:t>HS về nhà nghiên cứu trước </a:t>
            </a:r>
            <a:r>
              <a:rPr lang="en-US" sz="2400" dirty="0" err="1">
                <a:latin typeface="+mj-lt"/>
                <a:ea typeface="MS Mincho"/>
                <a:cs typeface="Times New Roman" panose="02020603050405020304" pitchFamily="18" charset="0"/>
              </a:rPr>
              <a:t>phần</a:t>
            </a:r>
            <a:r>
              <a:rPr lang="en-US" sz="2400" dirty="0">
                <a:latin typeface="+mj-lt"/>
                <a:ea typeface="MS Mincho"/>
                <a:cs typeface="Times New Roman" panose="02020603050405020304" pitchFamily="18" charset="0"/>
              </a:rPr>
              <a:t> </a:t>
            </a:r>
            <a:r>
              <a:rPr lang="en-US" sz="2400" dirty="0" err="1">
                <a:latin typeface="+mj-lt"/>
                <a:ea typeface="MS Mincho"/>
                <a:cs typeface="Times New Roman" panose="02020603050405020304" pitchFamily="18" charset="0"/>
              </a:rPr>
              <a:t>tiếp</a:t>
            </a:r>
            <a:r>
              <a:rPr lang="en-US" sz="2400" dirty="0">
                <a:latin typeface="+mj-lt"/>
                <a:ea typeface="MS Mincho"/>
                <a:cs typeface="Times New Roman" panose="02020603050405020304" pitchFamily="18" charset="0"/>
              </a:rPr>
              <a:t> </a:t>
            </a:r>
            <a:r>
              <a:rPr lang="vi-VN" sz="2400" dirty="0">
                <a:latin typeface="+mj-lt"/>
                <a:ea typeface="MS Mincho"/>
                <a:cs typeface="Times New Roman" panose="02020603050405020304" pitchFamily="18" charset="0"/>
              </a:rPr>
              <a:t>bài </a:t>
            </a:r>
            <a:r>
              <a:rPr lang="en-US" sz="2400" dirty="0">
                <a:latin typeface="+mj-lt"/>
                <a:ea typeface="MS Mincho"/>
                <a:cs typeface="Times New Roman" panose="02020603050405020304" pitchFamily="18" charset="0"/>
              </a:rPr>
              <a:t>1 </a:t>
            </a:r>
            <a:r>
              <a:rPr lang="vi-VN" sz="2400" dirty="0">
                <a:latin typeface="+mj-lt"/>
                <a:ea typeface="MS Mincho"/>
                <a:cs typeface="Times New Roman" panose="02020603050405020304" pitchFamily="18" charset="0"/>
              </a:rPr>
              <a:t>: </a:t>
            </a:r>
            <a:endParaRPr lang="en-US" sz="2400" dirty="0">
              <a:effectLst/>
              <a:latin typeface="+mj-lt"/>
              <a:ea typeface="MS Mincho"/>
              <a:cs typeface="Times New Roman" panose="02020603050405020304" pitchFamily="18" charset="0"/>
            </a:endParaRPr>
          </a:p>
        </p:txBody>
      </p:sp>
    </p:spTree>
    <p:extLst>
      <p:ext uri="{BB962C8B-B14F-4D97-AF65-F5344CB8AC3E}">
        <p14:creationId xmlns:p14="http://schemas.microsoft.com/office/powerpoint/2010/main" val="1637759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74060" y="2718435"/>
            <a:ext cx="5696585" cy="1568450"/>
          </a:xfrm>
          <a:prstGeom prst="rect">
            <a:avLst/>
          </a:prstGeom>
          <a:noFill/>
        </p:spPr>
        <p:txBody>
          <a:bodyPr wrap="square" rtlCol="0">
            <a:spAutoFit/>
          </a:bodyPr>
          <a:lstStyle/>
          <a:p>
            <a:pPr algn="ctr" defTabSz="457200">
              <a:defRPr/>
            </a:pPr>
            <a:r>
              <a:rPr lang="en-US" altLang="zh-CN" sz="9600" b="1" i="1" dirty="0" err="1">
                <a:ln w="0"/>
                <a:solidFill>
                  <a:srgbClr val="4472C4"/>
                </a:solidFill>
                <a:effectLst>
                  <a:outerShdw blurRad="38100" dist="25400" dir="5400000" algn="ctr" rotWithShape="0">
                    <a:srgbClr val="6E747A">
                      <a:alpha val="43000"/>
                    </a:srgbClr>
                  </a:outerShdw>
                </a:effectLst>
                <a:latin typeface="+mj-lt"/>
                <a:ea typeface="Microsoft YaHei" panose="020B0503020204020204" charset="-122"/>
                <a:cs typeface="Verdana" panose="020B0604030504040204" charset="0"/>
                <a:sym typeface="+mn-ea"/>
              </a:rPr>
              <a:t>Tiết 2</a:t>
            </a:r>
            <a:endParaRPr lang="en-US" sz="9600" b="1" i="1" dirty="0">
              <a:solidFill>
                <a:srgbClr val="FF0000"/>
              </a:solidFill>
              <a:latin typeface="+mj-lt"/>
              <a:cs typeface="Verdana" panose="020B0604030504040204" charset="0"/>
            </a:endParaRPr>
          </a:p>
        </p:txBody>
      </p:sp>
    </p:spTree>
    <p:extLst>
      <p:ext uri="{BB962C8B-B14F-4D97-AF65-F5344CB8AC3E}">
        <p14:creationId xmlns:p14="http://schemas.microsoft.com/office/powerpoint/2010/main" val="116761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 trò chơi khởi động cho một buổi sinh hoạt tập thể - Sinh Viên Công Giáo  Trung Chí">
            <a:extLst>
              <a:ext uri="{FF2B5EF4-FFF2-40B4-BE49-F238E27FC236}">
                <a16:creationId xmlns:a16="http://schemas.microsoft.com/office/drawing/2014/main" id="{E2AF0098-DC4E-43D9-BA5C-026F393B1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6947" y="340894"/>
            <a:ext cx="6368717" cy="65171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C243397-2789-4689-872E-EEAFA393CFA7}"/>
              </a:ext>
            </a:extLst>
          </p:cNvPr>
          <p:cNvSpPr/>
          <p:nvPr/>
        </p:nvSpPr>
        <p:spPr>
          <a:xfrm>
            <a:off x="5029679" y="2690200"/>
            <a:ext cx="1699503"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12700">
                  <a:solidFill>
                    <a:srgbClr val="4472C4"/>
                  </a:solidFill>
                  <a:prstDash val="solid"/>
                </a:ln>
                <a:solidFill>
                  <a:srgbClr val="4472C4">
                    <a:lumMod val="60000"/>
                    <a:lumOff val="40000"/>
                  </a:srgbClr>
                </a:solidFill>
                <a:effectLst>
                  <a:outerShdw dist="38100" dir="2640000" algn="bl" rotWithShape="0">
                    <a:srgbClr val="4472C4"/>
                  </a:outerShdw>
                </a:effectLst>
                <a:uLnTx/>
                <a:uFillTx/>
                <a:latin typeface="Times New Roman"/>
                <a:ea typeface="+mn-ea"/>
                <a:cs typeface="+mn-cs"/>
              </a:rPr>
              <a:t>Khởi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12700">
                  <a:solidFill>
                    <a:srgbClr val="4472C4"/>
                  </a:solidFill>
                  <a:prstDash val="solid"/>
                </a:ln>
                <a:solidFill>
                  <a:srgbClr val="4472C4">
                    <a:lumMod val="60000"/>
                    <a:lumOff val="40000"/>
                  </a:srgbClr>
                </a:solidFill>
                <a:effectLst>
                  <a:outerShdw dist="38100" dir="2640000" algn="bl" rotWithShape="0">
                    <a:srgbClr val="4472C4"/>
                  </a:outerShdw>
                </a:effectLst>
                <a:uLnTx/>
                <a:uFillTx/>
                <a:latin typeface="Times New Roman"/>
                <a:ea typeface="+mn-ea"/>
                <a:cs typeface="+mn-cs"/>
              </a:rPr>
              <a:t>động</a:t>
            </a:r>
          </a:p>
        </p:txBody>
      </p:sp>
    </p:spTree>
    <p:extLst>
      <p:ext uri="{BB962C8B-B14F-4D97-AF65-F5344CB8AC3E}">
        <p14:creationId xmlns:p14="http://schemas.microsoft.com/office/powerpoint/2010/main" val="393192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625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Sequential Access Storage 1"/>
          <p:cNvSpPr/>
          <p:nvPr/>
        </p:nvSpPr>
        <p:spPr>
          <a:xfrm>
            <a:off x="605671" y="156753"/>
            <a:ext cx="5614825" cy="4904643"/>
          </a:xfrm>
          <a:prstGeom prst="flowChartMagneticTape">
            <a:avLst/>
          </a:prstGeom>
          <a:solidFill>
            <a:srgbClr val="18F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err="1">
                <a:ln w="22225">
                  <a:solidFill>
                    <a:schemeClr val="accent2"/>
                  </a:solidFill>
                  <a:prstDash val="solid"/>
                </a:ln>
                <a:solidFill>
                  <a:schemeClr val="tx1"/>
                </a:solidFill>
              </a:rPr>
              <a:t>Ngôi</a:t>
            </a:r>
            <a:r>
              <a:rPr lang="en-US" sz="3800" b="1" dirty="0">
                <a:ln w="22225">
                  <a:solidFill>
                    <a:schemeClr val="accent2"/>
                  </a:solidFill>
                  <a:prstDash val="solid"/>
                </a:ln>
                <a:solidFill>
                  <a:schemeClr val="tx1"/>
                </a:solidFill>
              </a:rPr>
              <a:t> </a:t>
            </a:r>
            <a:r>
              <a:rPr lang="en-US" sz="3800" b="1" dirty="0" err="1">
                <a:ln w="22225">
                  <a:solidFill>
                    <a:schemeClr val="accent2"/>
                  </a:solidFill>
                  <a:prstDash val="solid"/>
                </a:ln>
                <a:solidFill>
                  <a:schemeClr val="tx1"/>
                </a:solidFill>
              </a:rPr>
              <a:t>nhà</a:t>
            </a:r>
            <a:r>
              <a:rPr lang="en-US" sz="3800" b="1" dirty="0">
                <a:ln w="22225">
                  <a:solidFill>
                    <a:schemeClr val="accent2"/>
                  </a:solidFill>
                  <a:prstDash val="solid"/>
                </a:ln>
                <a:solidFill>
                  <a:schemeClr val="tx1"/>
                </a:solidFill>
              </a:rPr>
              <a:t> </a:t>
            </a:r>
            <a:r>
              <a:rPr lang="en-US" sz="3800" b="1" dirty="0" err="1">
                <a:ln w="22225">
                  <a:solidFill>
                    <a:schemeClr val="accent2"/>
                  </a:solidFill>
                  <a:prstDash val="solid"/>
                </a:ln>
                <a:solidFill>
                  <a:schemeClr val="tx1"/>
                </a:solidFill>
              </a:rPr>
              <a:t>các</a:t>
            </a:r>
            <a:r>
              <a:rPr lang="en-US" sz="3800" b="1" dirty="0">
                <a:ln w="22225">
                  <a:solidFill>
                    <a:schemeClr val="accent2"/>
                  </a:solidFill>
                  <a:prstDash val="solid"/>
                </a:ln>
                <a:solidFill>
                  <a:schemeClr val="tx1"/>
                </a:solidFill>
              </a:rPr>
              <a:t> </a:t>
            </a:r>
            <a:r>
              <a:rPr lang="en-US" sz="3800" b="1" dirty="0" err="1">
                <a:ln w="22225">
                  <a:solidFill>
                    <a:schemeClr val="accent2"/>
                  </a:solidFill>
                  <a:prstDash val="solid"/>
                </a:ln>
                <a:solidFill>
                  <a:schemeClr val="tx1"/>
                </a:solidFill>
              </a:rPr>
              <a:t>em</a:t>
            </a:r>
            <a:r>
              <a:rPr lang="en-US" sz="3800" b="1" dirty="0">
                <a:ln w="22225">
                  <a:solidFill>
                    <a:schemeClr val="accent2"/>
                  </a:solidFill>
                  <a:prstDash val="solid"/>
                </a:ln>
                <a:solidFill>
                  <a:schemeClr val="tx1"/>
                </a:solidFill>
              </a:rPr>
              <a:t> </a:t>
            </a:r>
            <a:r>
              <a:rPr lang="en-US" sz="3800" b="1" dirty="0" err="1">
                <a:ln w="22225">
                  <a:solidFill>
                    <a:schemeClr val="accent2"/>
                  </a:solidFill>
                  <a:prstDash val="solid"/>
                </a:ln>
                <a:solidFill>
                  <a:schemeClr val="tx1"/>
                </a:solidFill>
              </a:rPr>
              <a:t>đang</a:t>
            </a:r>
            <a:r>
              <a:rPr lang="en-US" sz="3800" b="1" dirty="0">
                <a:ln w="22225">
                  <a:solidFill>
                    <a:schemeClr val="accent2"/>
                  </a:solidFill>
                  <a:prstDash val="solid"/>
                </a:ln>
                <a:solidFill>
                  <a:schemeClr val="tx1"/>
                </a:solidFill>
              </a:rPr>
              <a:t> ở </a:t>
            </a:r>
            <a:r>
              <a:rPr lang="en-US" sz="3800" b="1" dirty="0" err="1">
                <a:ln w="22225">
                  <a:solidFill>
                    <a:schemeClr val="accent2"/>
                  </a:solidFill>
                  <a:prstDash val="solid"/>
                </a:ln>
                <a:solidFill>
                  <a:schemeClr val="tx1"/>
                </a:solidFill>
              </a:rPr>
              <a:t>có</a:t>
            </a:r>
            <a:r>
              <a:rPr lang="en-US" sz="3800" b="1" dirty="0">
                <a:ln w="22225">
                  <a:solidFill>
                    <a:schemeClr val="accent2"/>
                  </a:solidFill>
                  <a:prstDash val="solid"/>
                </a:ln>
                <a:solidFill>
                  <a:schemeClr val="tx1"/>
                </a:solidFill>
              </a:rPr>
              <a:t> </a:t>
            </a:r>
            <a:r>
              <a:rPr lang="en-US" sz="3800" b="1" dirty="0" err="1">
                <a:ln w="22225">
                  <a:solidFill>
                    <a:schemeClr val="accent2"/>
                  </a:solidFill>
                  <a:prstDash val="solid"/>
                </a:ln>
                <a:solidFill>
                  <a:schemeClr val="tx1"/>
                </a:solidFill>
              </a:rPr>
              <a:t>những</a:t>
            </a:r>
            <a:r>
              <a:rPr lang="en-US" sz="3800" b="1" dirty="0">
                <a:ln w="22225">
                  <a:solidFill>
                    <a:schemeClr val="accent2"/>
                  </a:solidFill>
                  <a:prstDash val="solid"/>
                </a:ln>
                <a:solidFill>
                  <a:schemeClr val="tx1"/>
                </a:solidFill>
              </a:rPr>
              <a:t> </a:t>
            </a:r>
            <a:r>
              <a:rPr lang="en-US" sz="3800" b="1" dirty="0" err="1">
                <a:ln w="22225">
                  <a:solidFill>
                    <a:schemeClr val="accent2"/>
                  </a:solidFill>
                  <a:prstDash val="solid"/>
                </a:ln>
                <a:solidFill>
                  <a:schemeClr val="tx1"/>
                </a:solidFill>
              </a:rPr>
              <a:t>bộ</a:t>
            </a:r>
            <a:r>
              <a:rPr lang="en-US" sz="3800" b="1" dirty="0">
                <a:ln w="22225">
                  <a:solidFill>
                    <a:schemeClr val="accent2"/>
                  </a:solidFill>
                  <a:prstDash val="solid"/>
                </a:ln>
                <a:solidFill>
                  <a:schemeClr val="tx1"/>
                </a:solidFill>
              </a:rPr>
              <a:t> </a:t>
            </a:r>
            <a:r>
              <a:rPr lang="en-US" sz="3800" b="1" dirty="0" err="1">
                <a:ln w="22225">
                  <a:solidFill>
                    <a:schemeClr val="accent2"/>
                  </a:solidFill>
                  <a:prstDash val="solid"/>
                </a:ln>
                <a:solidFill>
                  <a:schemeClr val="tx1"/>
                </a:solidFill>
              </a:rPr>
              <a:t>phận</a:t>
            </a:r>
            <a:r>
              <a:rPr lang="en-US" sz="3800" b="1" dirty="0">
                <a:ln w="22225">
                  <a:solidFill>
                    <a:schemeClr val="accent2"/>
                  </a:solidFill>
                  <a:prstDash val="solid"/>
                </a:ln>
                <a:solidFill>
                  <a:schemeClr val="tx1"/>
                </a:solidFill>
              </a:rPr>
              <a:t> </a:t>
            </a:r>
            <a:r>
              <a:rPr lang="en-US" sz="3800" b="1" dirty="0" err="1">
                <a:ln w="22225">
                  <a:solidFill>
                    <a:schemeClr val="accent2"/>
                  </a:solidFill>
                  <a:prstDash val="solid"/>
                </a:ln>
                <a:solidFill>
                  <a:schemeClr val="tx1"/>
                </a:solidFill>
              </a:rPr>
              <a:t>nào</a:t>
            </a:r>
            <a:r>
              <a:rPr lang="en-US" sz="3800" b="1" dirty="0">
                <a:ln w="22225">
                  <a:solidFill>
                    <a:schemeClr val="accent2"/>
                  </a:solidFill>
                  <a:prstDash val="solid"/>
                </a:ln>
                <a:solidFill>
                  <a:schemeClr val="tx1"/>
                </a:solidFill>
              </a:rPr>
              <a:t>?</a:t>
            </a:r>
          </a:p>
        </p:txBody>
      </p:sp>
      <p:pic>
        <p:nvPicPr>
          <p:cNvPr id="3" name="Shape 100"/>
          <p:cNvPicPr/>
          <p:nvPr/>
        </p:nvPicPr>
        <p:blipFill>
          <a:blip r:embed="rId2"/>
          <a:stretch/>
        </p:blipFill>
        <p:spPr>
          <a:xfrm>
            <a:off x="6426563" y="1133342"/>
            <a:ext cx="5765437" cy="4971244"/>
          </a:xfrm>
          <a:prstGeom prst="rect">
            <a:avLst/>
          </a:prstGeom>
        </p:spPr>
      </p:pic>
    </p:spTree>
    <p:extLst>
      <p:ext uri="{BB962C8B-B14F-4D97-AF65-F5344CB8AC3E}">
        <p14:creationId xmlns:p14="http://schemas.microsoft.com/office/powerpoint/2010/main" val="98136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7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243397-2789-4689-872E-EEAFA393CFA7}"/>
              </a:ext>
            </a:extLst>
          </p:cNvPr>
          <p:cNvSpPr/>
          <p:nvPr/>
        </p:nvSpPr>
        <p:spPr>
          <a:xfrm>
            <a:off x="2699112" y="3854353"/>
            <a:ext cx="9072741"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12700">
                  <a:solidFill>
                    <a:srgbClr val="4472C4"/>
                  </a:solidFill>
                  <a:prstDash val="solid"/>
                </a:ln>
                <a:solidFill>
                  <a:srgbClr val="4472C4">
                    <a:lumMod val="60000"/>
                    <a:lumOff val="40000"/>
                  </a:srgbClr>
                </a:solidFill>
                <a:effectLst>
                  <a:outerShdw dist="38100" dir="2640000" algn="bl" rotWithShape="0">
                    <a:srgbClr val="4472C4"/>
                  </a:outerShdw>
                </a:effectLst>
                <a:uLnTx/>
                <a:uFillTx/>
                <a:latin typeface="Times New Roman"/>
                <a:ea typeface="+mn-ea"/>
                <a:cs typeface="+mn-cs"/>
              </a:rPr>
              <a:t>HÌNH THÀNH KIẾN THỨC</a:t>
            </a:r>
          </a:p>
        </p:txBody>
      </p:sp>
    </p:spTree>
    <p:extLst>
      <p:ext uri="{BB962C8B-B14F-4D97-AF65-F5344CB8AC3E}">
        <p14:creationId xmlns:p14="http://schemas.microsoft.com/office/powerpoint/2010/main" val="2032299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4FE906C-3FCB-4BAD-BE12-9664D7BF94BE}"/>
              </a:ext>
            </a:extLst>
          </p:cNvPr>
          <p:cNvSpPr txBox="1"/>
          <p:nvPr/>
        </p:nvSpPr>
        <p:spPr>
          <a:xfrm>
            <a:off x="617635" y="249382"/>
            <a:ext cx="7095699" cy="927177"/>
          </a:xfrm>
          <a:prstGeom prst="rect">
            <a:avLst/>
          </a:prstGeom>
          <a:noFill/>
        </p:spPr>
        <p:txBody>
          <a:bodyPr wrap="square" rtlCol="0">
            <a:spAutoFit/>
          </a:bodyPr>
          <a:lstStyle/>
          <a:p>
            <a:pPr>
              <a:lnSpc>
                <a:spcPct val="200000"/>
              </a:lnSpc>
            </a:pPr>
            <a:r>
              <a:rPr lang="en-US" sz="3200" b="1" dirty="0">
                <a:solidFill>
                  <a:schemeClr val="accent5">
                    <a:lumMod val="50000"/>
                  </a:schemeClr>
                </a:solidFill>
              </a:rPr>
              <a:t> II. </a:t>
            </a:r>
            <a:r>
              <a:rPr lang="en-US" sz="3200" b="1" dirty="0" err="1">
                <a:solidFill>
                  <a:schemeClr val="accent5">
                    <a:lumMod val="50000"/>
                  </a:schemeClr>
                </a:solidFill>
              </a:rPr>
              <a:t>Đặc</a:t>
            </a:r>
            <a:r>
              <a:rPr lang="en-US" sz="3200" b="1" dirty="0">
                <a:solidFill>
                  <a:schemeClr val="accent5">
                    <a:lumMod val="50000"/>
                  </a:schemeClr>
                </a:solidFill>
              </a:rPr>
              <a:t> </a:t>
            </a:r>
            <a:r>
              <a:rPr lang="en-US" sz="3200" b="1" dirty="0" err="1">
                <a:solidFill>
                  <a:schemeClr val="accent5">
                    <a:lumMod val="50000"/>
                  </a:schemeClr>
                </a:solidFill>
              </a:rPr>
              <a:t>điểm</a:t>
            </a:r>
            <a:r>
              <a:rPr lang="en-US" sz="3200" b="1" dirty="0">
                <a:solidFill>
                  <a:schemeClr val="accent5">
                    <a:lumMod val="50000"/>
                  </a:schemeClr>
                </a:solidFill>
              </a:rPr>
              <a:t> </a:t>
            </a:r>
            <a:r>
              <a:rPr lang="en-US" sz="3200" b="1" dirty="0" err="1">
                <a:solidFill>
                  <a:schemeClr val="accent5">
                    <a:lumMod val="50000"/>
                  </a:schemeClr>
                </a:solidFill>
              </a:rPr>
              <a:t>chung</a:t>
            </a:r>
            <a:r>
              <a:rPr lang="en-US" sz="3200" b="1" dirty="0">
                <a:solidFill>
                  <a:schemeClr val="accent5">
                    <a:lumMod val="50000"/>
                  </a:schemeClr>
                </a:solidFill>
              </a:rPr>
              <a:t> </a:t>
            </a:r>
            <a:r>
              <a:rPr lang="en-US" sz="3200" b="1" dirty="0" err="1">
                <a:solidFill>
                  <a:schemeClr val="accent5">
                    <a:lumMod val="50000"/>
                  </a:schemeClr>
                </a:solidFill>
              </a:rPr>
              <a:t>của</a:t>
            </a:r>
            <a:r>
              <a:rPr lang="en-US" sz="3200" b="1" dirty="0">
                <a:solidFill>
                  <a:schemeClr val="accent5">
                    <a:lumMod val="50000"/>
                  </a:schemeClr>
                </a:solidFill>
              </a:rPr>
              <a:t> </a:t>
            </a:r>
            <a:r>
              <a:rPr lang="en-US" sz="3200" b="1" dirty="0" err="1">
                <a:solidFill>
                  <a:schemeClr val="accent5">
                    <a:lumMod val="50000"/>
                  </a:schemeClr>
                </a:solidFill>
              </a:rPr>
              <a:t>nhà</a:t>
            </a:r>
            <a:r>
              <a:rPr lang="en-US" sz="3200" b="1" dirty="0">
                <a:solidFill>
                  <a:schemeClr val="accent5">
                    <a:lumMod val="50000"/>
                  </a:schemeClr>
                </a:solidFill>
              </a:rPr>
              <a:t> ở</a:t>
            </a:r>
          </a:p>
        </p:txBody>
      </p:sp>
      <p:sp>
        <p:nvSpPr>
          <p:cNvPr id="11" name="TextBox 10">
            <a:extLst>
              <a:ext uri="{FF2B5EF4-FFF2-40B4-BE49-F238E27FC236}">
                <a16:creationId xmlns:a16="http://schemas.microsoft.com/office/drawing/2014/main" id="{34FE906C-3FCB-4BAD-BE12-9664D7BF94BE}"/>
              </a:ext>
            </a:extLst>
          </p:cNvPr>
          <p:cNvSpPr txBox="1"/>
          <p:nvPr/>
        </p:nvSpPr>
        <p:spPr>
          <a:xfrm>
            <a:off x="613279" y="702231"/>
            <a:ext cx="7095699" cy="1077218"/>
          </a:xfrm>
          <a:prstGeom prst="rect">
            <a:avLst/>
          </a:prstGeom>
          <a:noFill/>
        </p:spPr>
        <p:txBody>
          <a:bodyPr wrap="square" rtlCol="0">
            <a:spAutoFit/>
          </a:bodyPr>
          <a:lstStyle/>
          <a:p>
            <a:pPr>
              <a:lnSpc>
                <a:spcPct val="200000"/>
              </a:lnSpc>
            </a:pPr>
            <a:r>
              <a:rPr lang="en-US" sz="3200" b="1" dirty="0">
                <a:solidFill>
                  <a:schemeClr val="accent5">
                    <a:lumMod val="50000"/>
                  </a:schemeClr>
                </a:solidFill>
              </a:rPr>
              <a:t> 1. </a:t>
            </a:r>
            <a:r>
              <a:rPr lang="en-US" sz="3200" b="1" dirty="0" err="1">
                <a:solidFill>
                  <a:schemeClr val="accent5">
                    <a:lumMod val="50000"/>
                  </a:schemeClr>
                </a:solidFill>
              </a:rPr>
              <a:t>Cấu</a:t>
            </a:r>
            <a:r>
              <a:rPr lang="en-US" sz="3200" b="1" dirty="0">
                <a:solidFill>
                  <a:schemeClr val="accent5">
                    <a:lumMod val="50000"/>
                  </a:schemeClr>
                </a:solidFill>
              </a:rPr>
              <a:t> </a:t>
            </a:r>
            <a:r>
              <a:rPr lang="en-US" sz="3200" b="1" dirty="0" err="1">
                <a:solidFill>
                  <a:schemeClr val="accent5">
                    <a:lumMod val="50000"/>
                  </a:schemeClr>
                </a:solidFill>
              </a:rPr>
              <a:t>tạo</a:t>
            </a:r>
            <a:endParaRPr lang="en-US" sz="3200" b="1" dirty="0">
              <a:solidFill>
                <a:schemeClr val="accent5">
                  <a:lumMod val="50000"/>
                </a:schemeClr>
              </a:solidFill>
            </a:endParaRPr>
          </a:p>
        </p:txBody>
      </p:sp>
      <p:sp>
        <p:nvSpPr>
          <p:cNvPr id="14" name="Rectangle 2"/>
          <p:cNvSpPr>
            <a:spLocks noChangeArrowheads="1"/>
          </p:cNvSpPr>
          <p:nvPr/>
        </p:nvSpPr>
        <p:spPr bwMode="auto">
          <a:xfrm>
            <a:off x="5086350" y="39100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vi-VN" sz="1200" b="0" i="0" u="none" strike="noStrike" cap="none" normalizeH="0" baseline="0">
                <a:ln>
                  <a:noFill/>
                </a:ln>
                <a:solidFill>
                  <a:srgbClr val="000000"/>
                </a:solidFill>
                <a:effectLst/>
                <a:latin typeface="Arial" panose="020B0604020202020204" pitchFamily="34" charset="0"/>
                <a:ea typeface="Tahoma" panose="020B0604030504040204" pitchFamily="34" charset="0"/>
              </a:rPr>
            </a:br>
            <a:endParaRPr kumimoji="0" lang="en-US" sz="11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sz="1800" b="0" i="0" u="none" strike="noStrike" cap="none" normalizeH="0" baseline="0">
                <a:ln>
                  <a:noFill/>
                </a:ln>
                <a:solidFill>
                  <a:schemeClr val="tx1"/>
                </a:solidFill>
                <a:effectLst/>
                <a:latin typeface="Arial" panose="020B0604020202020204" pitchFamily="34" charset="0"/>
              </a:rPr>
            </a:br>
            <a:endParaRPr kumimoji="0" 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sz="1800" b="0" i="0" u="none" strike="noStrike" cap="none" normalizeH="0" baseline="0">
                <a:ln>
                  <a:noFill/>
                </a:ln>
                <a:solidFill>
                  <a:schemeClr val="tx1"/>
                </a:solidFill>
                <a:effectLst/>
                <a:latin typeface="Arial" panose="020B0604020202020204" pitchFamily="34" charset="0"/>
              </a:rPr>
            </a:br>
            <a:endParaRPr kumimoji="0" 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15" name="Rectangle 3"/>
          <p:cNvSpPr>
            <a:spLocks noChangeArrowheads="1"/>
          </p:cNvSpPr>
          <p:nvPr/>
        </p:nvSpPr>
        <p:spPr bwMode="auto">
          <a:xfrm>
            <a:off x="5086350" y="39100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1811416858"/>
              </p:ext>
            </p:extLst>
          </p:nvPr>
        </p:nvGraphicFramePr>
        <p:xfrm>
          <a:off x="3803479" y="1297826"/>
          <a:ext cx="1175656" cy="520587"/>
        </p:xfrm>
        <a:graphic>
          <a:graphicData uri="http://schemas.openxmlformats.org/drawingml/2006/table">
            <a:tbl>
              <a:tblPr>
                <a:tableStyleId>{5C22544A-7EE6-4342-B048-85BDC9FD1C3A}</a:tableStyleId>
              </a:tblPr>
              <a:tblGrid>
                <a:gridCol w="1175656">
                  <a:extLst>
                    <a:ext uri="{9D8B030D-6E8A-4147-A177-3AD203B41FA5}">
                      <a16:colId xmlns:a16="http://schemas.microsoft.com/office/drawing/2014/main" val="20000"/>
                    </a:ext>
                  </a:extLst>
                </a:gridCol>
              </a:tblGrid>
              <a:tr h="520587">
                <a:tc>
                  <a:txBody>
                    <a:bodyPr/>
                    <a:lstStyle/>
                    <a:p>
                      <a:pPr algn="l">
                        <a:spcAft>
                          <a:spcPts val="0"/>
                        </a:spcAft>
                      </a:pPr>
                      <a:r>
                        <a:rPr lang="vi-VN" sz="1600" dirty="0">
                          <a:effectLst/>
                        </a:rPr>
                        <a:t>Mái nhà</a:t>
                      </a:r>
                      <a:endParaRPr lang="en-US" sz="1600" dirty="0">
                        <a:effectLst/>
                        <a:latin typeface="Arial" panose="020B0604020202020204" pitchFamily="34" charset="0"/>
                        <a:ea typeface="Arial" panose="020B0604020202020204" pitchFamily="34" charset="0"/>
                      </a:endParaRPr>
                    </a:p>
                  </a:txBody>
                  <a:tcPr marL="0" marR="0" marT="0" marB="0"/>
                </a:tc>
                <a:extLst>
                  <a:ext uri="{0D108BD9-81ED-4DB2-BD59-A6C34878D82A}">
                    <a16:rowId xmlns:a16="http://schemas.microsoft.com/office/drawing/2014/main" val="10000"/>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2198106436"/>
              </p:ext>
            </p:extLst>
          </p:nvPr>
        </p:nvGraphicFramePr>
        <p:xfrm>
          <a:off x="4612481" y="6249061"/>
          <a:ext cx="4323804" cy="304800"/>
        </p:xfrm>
        <a:graphic>
          <a:graphicData uri="http://schemas.openxmlformats.org/drawingml/2006/table">
            <a:tbl>
              <a:tblPr>
                <a:tableStyleId>{5C22544A-7EE6-4342-B048-85BDC9FD1C3A}</a:tableStyleId>
              </a:tblPr>
              <a:tblGrid>
                <a:gridCol w="4323804">
                  <a:extLst>
                    <a:ext uri="{9D8B030D-6E8A-4147-A177-3AD203B41FA5}">
                      <a16:colId xmlns:a16="http://schemas.microsoft.com/office/drawing/2014/main" val="20000"/>
                    </a:ext>
                  </a:extLst>
                </a:gridCol>
              </a:tblGrid>
              <a:tr h="217053">
                <a:tc>
                  <a:txBody>
                    <a:bodyPr/>
                    <a:lstStyle/>
                    <a:p>
                      <a:pPr algn="l">
                        <a:spcAft>
                          <a:spcPts val="0"/>
                        </a:spcAft>
                      </a:pPr>
                      <a:r>
                        <a:rPr lang="vi-VN" sz="2000" dirty="0">
                          <a:effectLst/>
                        </a:rPr>
                        <a:t>Hình 1.2. Cấu tạo chung của nhà ờ</a:t>
                      </a:r>
                      <a:endParaRPr lang="en-US" sz="2000" dirty="0">
                        <a:effectLst/>
                        <a:latin typeface="Arial" panose="020B0604020202020204" pitchFamily="34" charset="0"/>
                        <a:ea typeface="Arial" panose="020B0604020202020204" pitchFamily="34" charset="0"/>
                      </a:endParaRPr>
                    </a:p>
                  </a:txBody>
                  <a:tcPr marL="0" marR="0" marT="0" marB="0"/>
                </a:tc>
                <a:extLst>
                  <a:ext uri="{0D108BD9-81ED-4DB2-BD59-A6C34878D82A}">
                    <a16:rowId xmlns:a16="http://schemas.microsoft.com/office/drawing/2014/main" val="10000"/>
                  </a:ext>
                </a:extLst>
              </a:tr>
            </a:tbl>
          </a:graphicData>
        </a:graphic>
      </p:graphicFrame>
      <p:sp>
        <p:nvSpPr>
          <p:cNvPr id="22" name="Rectangle 8"/>
          <p:cNvSpPr>
            <a:spLocks noChangeArrowheads="1"/>
          </p:cNvSpPr>
          <p:nvPr/>
        </p:nvSpPr>
        <p:spPr bwMode="auto">
          <a:xfrm>
            <a:off x="5086350" y="39100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vi-VN" sz="1200" b="0" i="0" u="none" strike="noStrike" cap="none" normalizeH="0" baseline="0">
                <a:ln>
                  <a:noFill/>
                </a:ln>
                <a:solidFill>
                  <a:srgbClr val="000000"/>
                </a:solidFill>
                <a:effectLst/>
                <a:latin typeface="Arial" panose="020B0604020202020204" pitchFamily="34" charset="0"/>
                <a:ea typeface="Tahoma" panose="020B0604030504040204" pitchFamily="34" charset="0"/>
              </a:rPr>
            </a:br>
            <a:endParaRPr kumimoji="0" lang="en-US" sz="11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sz="1800" b="0" i="0" u="none" strike="noStrike" cap="none" normalizeH="0" baseline="0">
                <a:ln>
                  <a:noFill/>
                </a:ln>
                <a:solidFill>
                  <a:schemeClr val="tx1"/>
                </a:solidFill>
                <a:effectLst/>
                <a:latin typeface="Arial" panose="020B0604020202020204" pitchFamily="34" charset="0"/>
              </a:rPr>
            </a:br>
            <a:endParaRPr kumimoji="0" 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sz="1800" b="0" i="0" u="none" strike="noStrike" cap="none" normalizeH="0" baseline="0">
                <a:ln>
                  <a:noFill/>
                </a:ln>
                <a:solidFill>
                  <a:schemeClr val="tx1"/>
                </a:solidFill>
                <a:effectLst/>
                <a:latin typeface="Arial" panose="020B0604020202020204" pitchFamily="34" charset="0"/>
              </a:rPr>
            </a:br>
            <a:endParaRPr kumimoji="0" 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pic>
        <p:nvPicPr>
          <p:cNvPr id="2055" name="Shape 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1395" y="1629408"/>
            <a:ext cx="7373069" cy="459868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9"/>
          <p:cNvSpPr>
            <a:spLocks noChangeArrowheads="1"/>
          </p:cNvSpPr>
          <p:nvPr/>
        </p:nvSpPr>
        <p:spPr bwMode="auto">
          <a:xfrm>
            <a:off x="5086350" y="39100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4161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par>
                                <p:cTn id="18" presetID="16" presetClass="entr" presetSubtype="21" fill="hold" nodeType="withEffect">
                                  <p:stCondLst>
                                    <p:cond delay="0"/>
                                  </p:stCondLst>
                                  <p:childTnLst>
                                    <p:set>
                                      <p:cBhvr>
                                        <p:cTn id="19" dur="1" fill="hold">
                                          <p:stCondLst>
                                            <p:cond delay="0"/>
                                          </p:stCondLst>
                                        </p:cTn>
                                        <p:tgtEl>
                                          <p:spTgt spid="2055"/>
                                        </p:tgtEl>
                                        <p:attrNameLst>
                                          <p:attrName>style.visibility</p:attrName>
                                        </p:attrNameLst>
                                      </p:cBhvr>
                                      <p:to>
                                        <p:strVal val="visible"/>
                                      </p:to>
                                    </p:set>
                                    <p:animEffect transition="in" filter="barn(inVertical)">
                                      <p:cBhvr>
                                        <p:cTn id="20" dur="500"/>
                                        <p:tgtEl>
                                          <p:spTgt spid="2055"/>
                                        </p:tgtEl>
                                      </p:cBhvr>
                                    </p:animEffect>
                                  </p:childTnLst>
                                </p:cTn>
                              </p:par>
                              <p:par>
                                <p:cTn id="21" presetID="16" presetClass="entr" presetSubtype="2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124"/>
          <p:cNvPicPr/>
          <p:nvPr/>
        </p:nvPicPr>
        <p:blipFill>
          <a:blip r:embed="rId2"/>
          <a:stretch/>
        </p:blipFill>
        <p:spPr>
          <a:xfrm>
            <a:off x="708339" y="445240"/>
            <a:ext cx="8644667" cy="5563674"/>
          </a:xfrm>
          <a:prstGeom prst="rect">
            <a:avLst/>
          </a:prstGeom>
        </p:spPr>
      </p:pic>
      <p:sp>
        <p:nvSpPr>
          <p:cNvPr id="3" name="Cloud Callout 2"/>
          <p:cNvSpPr/>
          <p:nvPr/>
        </p:nvSpPr>
        <p:spPr>
          <a:xfrm>
            <a:off x="9588137" y="0"/>
            <a:ext cx="2603864" cy="6008914"/>
          </a:xfrm>
          <a:prstGeom prst="cloudCallout">
            <a:avLst>
              <a:gd name="adj1" fmla="val -61171"/>
              <a:gd name="adj2" fmla="val 510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Quan</a:t>
            </a:r>
            <a:r>
              <a:rPr lang="en-US" sz="2800" dirty="0">
                <a:solidFill>
                  <a:schemeClr val="tx1"/>
                </a:solidFill>
              </a:rPr>
              <a:t> </a:t>
            </a:r>
            <a:r>
              <a:rPr lang="en-US" sz="2800" dirty="0" err="1">
                <a:solidFill>
                  <a:schemeClr val="tx1"/>
                </a:solidFill>
              </a:rPr>
              <a:t>sát</a:t>
            </a:r>
            <a:r>
              <a:rPr lang="en-US" sz="2800" dirty="0">
                <a:solidFill>
                  <a:schemeClr val="tx1"/>
                </a:solidFill>
              </a:rPr>
              <a:t> </a:t>
            </a:r>
            <a:r>
              <a:rPr lang="en-US" sz="2800" dirty="0" err="1">
                <a:solidFill>
                  <a:schemeClr val="tx1"/>
                </a:solidFill>
              </a:rPr>
              <a:t>hình</a:t>
            </a:r>
            <a:r>
              <a:rPr lang="en-US" sz="2800" dirty="0">
                <a:solidFill>
                  <a:schemeClr val="tx1"/>
                </a:solidFill>
              </a:rPr>
              <a:t>, </a:t>
            </a:r>
            <a:r>
              <a:rPr lang="en-US" sz="2800" dirty="0" err="1">
                <a:solidFill>
                  <a:schemeClr val="tx1"/>
                </a:solidFill>
              </a:rPr>
              <a:t>em</a:t>
            </a:r>
            <a:r>
              <a:rPr lang="en-US" sz="2800" dirty="0">
                <a:solidFill>
                  <a:schemeClr val="tx1"/>
                </a:solidFill>
              </a:rPr>
              <a:t> </a:t>
            </a:r>
            <a:r>
              <a:rPr lang="en-US" sz="2800" dirty="0" err="1">
                <a:solidFill>
                  <a:schemeClr val="tx1"/>
                </a:solidFill>
              </a:rPr>
              <a:t>có</a:t>
            </a:r>
            <a:r>
              <a:rPr lang="en-US" sz="2800" dirty="0">
                <a:solidFill>
                  <a:schemeClr val="tx1"/>
                </a:solidFill>
              </a:rPr>
              <a:t> </a:t>
            </a:r>
            <a:r>
              <a:rPr lang="en-US" sz="2800" dirty="0" err="1">
                <a:solidFill>
                  <a:schemeClr val="tx1"/>
                </a:solidFill>
              </a:rPr>
              <a:t>thể</a:t>
            </a:r>
            <a:r>
              <a:rPr lang="en-US" sz="2800" dirty="0">
                <a:solidFill>
                  <a:schemeClr val="tx1"/>
                </a:solidFill>
              </a:rPr>
              <a:t> </a:t>
            </a:r>
            <a:r>
              <a:rPr lang="en-US" sz="2800" dirty="0" err="1">
                <a:solidFill>
                  <a:schemeClr val="tx1"/>
                </a:solidFill>
              </a:rPr>
              <a:t>nhận</a:t>
            </a:r>
            <a:r>
              <a:rPr lang="en-US" sz="2800" dirty="0">
                <a:solidFill>
                  <a:schemeClr val="tx1"/>
                </a:solidFill>
              </a:rPr>
              <a:t> </a:t>
            </a:r>
            <a:r>
              <a:rPr lang="en-US" sz="2800" dirty="0" err="1">
                <a:solidFill>
                  <a:schemeClr val="tx1"/>
                </a:solidFill>
              </a:rPr>
              <a:t>biết</a:t>
            </a:r>
            <a:r>
              <a:rPr lang="en-US" sz="2800" dirty="0">
                <a:solidFill>
                  <a:schemeClr val="tx1"/>
                </a:solidFill>
              </a:rPr>
              <a:t> </a:t>
            </a:r>
            <a:r>
              <a:rPr lang="en-US" sz="2800" dirty="0" err="1">
                <a:solidFill>
                  <a:schemeClr val="tx1"/>
                </a:solidFill>
              </a:rPr>
              <a:t>được</a:t>
            </a:r>
            <a:r>
              <a:rPr lang="en-US" sz="2800" dirty="0">
                <a:solidFill>
                  <a:schemeClr val="tx1"/>
                </a:solidFill>
              </a:rPr>
              <a:t> </a:t>
            </a:r>
            <a:r>
              <a:rPr lang="en-US" sz="2800" dirty="0" err="1">
                <a:solidFill>
                  <a:schemeClr val="tx1"/>
                </a:solidFill>
              </a:rPr>
              <a:t>những</a:t>
            </a:r>
            <a:r>
              <a:rPr lang="en-US" sz="2800" dirty="0">
                <a:solidFill>
                  <a:schemeClr val="tx1"/>
                </a:solidFill>
              </a:rPr>
              <a:t> </a:t>
            </a:r>
            <a:r>
              <a:rPr lang="en-US" sz="2800" dirty="0" err="1">
                <a:solidFill>
                  <a:schemeClr val="tx1"/>
                </a:solidFill>
              </a:rPr>
              <a:t>khu</a:t>
            </a:r>
            <a:r>
              <a:rPr lang="en-US" sz="2800" dirty="0">
                <a:solidFill>
                  <a:schemeClr val="tx1"/>
                </a:solidFill>
              </a:rPr>
              <a:t> </a:t>
            </a:r>
            <a:r>
              <a:rPr lang="en-US" sz="2800" dirty="0" err="1">
                <a:solidFill>
                  <a:schemeClr val="tx1"/>
                </a:solidFill>
              </a:rPr>
              <a:t>vực</a:t>
            </a:r>
            <a:r>
              <a:rPr lang="en-US" sz="2800" dirty="0">
                <a:solidFill>
                  <a:schemeClr val="tx1"/>
                </a:solidFill>
              </a:rPr>
              <a:t> </a:t>
            </a:r>
            <a:r>
              <a:rPr lang="en-US" sz="2800" dirty="0" err="1">
                <a:solidFill>
                  <a:schemeClr val="tx1"/>
                </a:solidFill>
              </a:rPr>
              <a:t>nào</a:t>
            </a:r>
            <a:r>
              <a:rPr lang="en-US" sz="2800" dirty="0">
                <a:solidFill>
                  <a:schemeClr val="tx1"/>
                </a:solidFill>
              </a:rPr>
              <a:t> </a:t>
            </a:r>
            <a:r>
              <a:rPr lang="en-US" sz="2800" dirty="0" err="1">
                <a:solidFill>
                  <a:schemeClr val="tx1"/>
                </a:solidFill>
              </a:rPr>
              <a:t>trong</a:t>
            </a:r>
            <a:r>
              <a:rPr lang="en-US" sz="2800" dirty="0">
                <a:solidFill>
                  <a:schemeClr val="tx1"/>
                </a:solidFill>
              </a:rPr>
              <a:t> </a:t>
            </a:r>
            <a:r>
              <a:rPr lang="en-US" sz="2800" dirty="0" err="1">
                <a:solidFill>
                  <a:schemeClr val="tx1"/>
                </a:solidFill>
              </a:rPr>
              <a:t>ngôi</a:t>
            </a:r>
            <a:r>
              <a:rPr lang="en-US" sz="2800" dirty="0">
                <a:solidFill>
                  <a:schemeClr val="tx1"/>
                </a:solidFill>
              </a:rPr>
              <a:t> </a:t>
            </a:r>
            <a:r>
              <a:rPr lang="en-US" sz="2800" dirty="0" err="1">
                <a:solidFill>
                  <a:schemeClr val="tx1"/>
                </a:solidFill>
              </a:rPr>
              <a:t>nhà</a:t>
            </a:r>
            <a:r>
              <a:rPr lang="en-US" sz="2800" dirty="0">
                <a:solidFill>
                  <a:schemeClr val="tx1"/>
                </a:solidFill>
              </a:rPr>
              <a:t>?</a:t>
            </a:r>
          </a:p>
        </p:txBody>
      </p:sp>
    </p:spTree>
    <p:extLst>
      <p:ext uri="{BB962C8B-B14F-4D97-AF65-F5344CB8AC3E}">
        <p14:creationId xmlns:p14="http://schemas.microsoft.com/office/powerpoint/2010/main" val="173744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124"/>
          <p:cNvPicPr/>
          <p:nvPr/>
        </p:nvPicPr>
        <p:blipFill>
          <a:blip r:embed="rId2"/>
          <a:stretch/>
        </p:blipFill>
        <p:spPr>
          <a:xfrm>
            <a:off x="2116182" y="785611"/>
            <a:ext cx="8281851" cy="5131863"/>
          </a:xfrm>
          <a:prstGeom prst="rect">
            <a:avLst/>
          </a:prstGeom>
        </p:spPr>
      </p:pic>
      <p:sp>
        <p:nvSpPr>
          <p:cNvPr id="3" name="Cloud Callout 2"/>
          <p:cNvSpPr/>
          <p:nvPr/>
        </p:nvSpPr>
        <p:spPr>
          <a:xfrm>
            <a:off x="-1" y="0"/>
            <a:ext cx="1998615" cy="2009104"/>
          </a:xfrm>
          <a:prstGeom prst="cloudCallout">
            <a:avLst>
              <a:gd name="adj1" fmla="val 69291"/>
              <a:gd name="adj2" fmla="val 651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rPr>
              <a:t>Phòng</a:t>
            </a:r>
            <a:r>
              <a:rPr lang="en-US" sz="3000" dirty="0">
                <a:solidFill>
                  <a:schemeClr val="tx1"/>
                </a:solidFill>
              </a:rPr>
              <a:t> </a:t>
            </a:r>
            <a:r>
              <a:rPr lang="en-US" sz="3000" dirty="0" err="1">
                <a:solidFill>
                  <a:schemeClr val="tx1"/>
                </a:solidFill>
              </a:rPr>
              <a:t>khách</a:t>
            </a:r>
            <a:endParaRPr lang="en-US" sz="3000" dirty="0">
              <a:solidFill>
                <a:schemeClr val="tx1"/>
              </a:solidFill>
            </a:endParaRPr>
          </a:p>
        </p:txBody>
      </p:sp>
      <p:sp>
        <p:nvSpPr>
          <p:cNvPr id="4" name="Cloud Callout 3"/>
          <p:cNvSpPr/>
          <p:nvPr/>
        </p:nvSpPr>
        <p:spPr>
          <a:xfrm>
            <a:off x="77273" y="2442754"/>
            <a:ext cx="1921341" cy="2431900"/>
          </a:xfrm>
          <a:prstGeom prst="cloudCallout">
            <a:avLst>
              <a:gd name="adj1" fmla="val 84417"/>
              <a:gd name="adj2" fmla="val 6274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rPr>
              <a:t>Phòng</a:t>
            </a:r>
            <a:r>
              <a:rPr lang="en-US" sz="3000" dirty="0">
                <a:solidFill>
                  <a:schemeClr val="tx1"/>
                </a:solidFill>
              </a:rPr>
              <a:t> </a:t>
            </a:r>
            <a:r>
              <a:rPr lang="en-US" sz="3000" dirty="0" err="1">
                <a:solidFill>
                  <a:schemeClr val="tx1"/>
                </a:solidFill>
              </a:rPr>
              <a:t>bếp</a:t>
            </a:r>
            <a:endParaRPr lang="en-US" sz="3000" dirty="0">
              <a:solidFill>
                <a:schemeClr val="tx1"/>
              </a:solidFill>
            </a:endParaRPr>
          </a:p>
        </p:txBody>
      </p:sp>
      <p:sp>
        <p:nvSpPr>
          <p:cNvPr id="6" name="Cloud Callout 5"/>
          <p:cNvSpPr/>
          <p:nvPr/>
        </p:nvSpPr>
        <p:spPr>
          <a:xfrm>
            <a:off x="10398033" y="357839"/>
            <a:ext cx="1815548" cy="1823279"/>
          </a:xfrm>
          <a:prstGeom prst="cloudCallout">
            <a:avLst>
              <a:gd name="adj1" fmla="val -108992"/>
              <a:gd name="adj2" fmla="val 52921"/>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rPr>
              <a:t>Phòng</a:t>
            </a:r>
            <a:r>
              <a:rPr lang="en-US" sz="3000" dirty="0">
                <a:solidFill>
                  <a:schemeClr val="tx1"/>
                </a:solidFill>
              </a:rPr>
              <a:t> </a:t>
            </a:r>
            <a:r>
              <a:rPr lang="en-US" sz="3000" dirty="0" err="1">
                <a:solidFill>
                  <a:schemeClr val="tx1"/>
                </a:solidFill>
              </a:rPr>
              <a:t>ngủ</a:t>
            </a:r>
            <a:endParaRPr lang="en-US" sz="3000" dirty="0">
              <a:solidFill>
                <a:schemeClr val="tx1"/>
              </a:solidFill>
            </a:endParaRPr>
          </a:p>
        </p:txBody>
      </p:sp>
      <p:sp>
        <p:nvSpPr>
          <p:cNvPr id="7" name="Cloud Callout 6"/>
          <p:cNvSpPr/>
          <p:nvPr/>
        </p:nvSpPr>
        <p:spPr>
          <a:xfrm>
            <a:off x="10515600" y="3850783"/>
            <a:ext cx="1590542" cy="1455313"/>
          </a:xfrm>
          <a:prstGeom prst="cloudCallout">
            <a:avLst>
              <a:gd name="adj1" fmla="val -100830"/>
              <a:gd name="adj2" fmla="val 37004"/>
            </a:avLst>
          </a:prstGeom>
          <a:solidFill>
            <a:srgbClr val="F8161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schemeClr val="tx1"/>
                </a:solidFill>
              </a:rPr>
              <a:t>Nhà</a:t>
            </a:r>
            <a:r>
              <a:rPr lang="en-US" sz="3000" dirty="0">
                <a:solidFill>
                  <a:schemeClr val="tx1"/>
                </a:solidFill>
              </a:rPr>
              <a:t> </a:t>
            </a:r>
            <a:r>
              <a:rPr lang="en-US" sz="3000" dirty="0" err="1">
                <a:solidFill>
                  <a:schemeClr val="tx1"/>
                </a:solidFill>
              </a:rPr>
              <a:t>tắm</a:t>
            </a:r>
            <a:endParaRPr lang="en-US" sz="3000" dirty="0">
              <a:solidFill>
                <a:schemeClr val="tx1"/>
              </a:solidFill>
            </a:endParaRPr>
          </a:p>
        </p:txBody>
      </p:sp>
    </p:spTree>
    <p:extLst>
      <p:ext uri="{BB962C8B-B14F-4D97-AF65-F5344CB8AC3E}">
        <p14:creationId xmlns:p14="http://schemas.microsoft.com/office/powerpoint/2010/main" val="303825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100"/>
          <p:cNvPicPr/>
          <p:nvPr/>
        </p:nvPicPr>
        <p:blipFill>
          <a:blip r:embed="rId2"/>
          <a:stretch/>
        </p:blipFill>
        <p:spPr>
          <a:xfrm>
            <a:off x="6426563" y="1133342"/>
            <a:ext cx="5765437" cy="4971244"/>
          </a:xfrm>
          <a:prstGeom prst="rect">
            <a:avLst/>
          </a:prstGeom>
        </p:spPr>
      </p:pic>
      <p:sp>
        <p:nvSpPr>
          <p:cNvPr id="6" name="Oval Callout 5"/>
          <p:cNvSpPr/>
          <p:nvPr/>
        </p:nvSpPr>
        <p:spPr>
          <a:xfrm>
            <a:off x="1596980" y="1403797"/>
            <a:ext cx="3812147" cy="3528811"/>
          </a:xfrm>
          <a:prstGeom prst="wedgeEllipseCallout">
            <a:avLst>
              <a:gd name="adj1" fmla="val 75451"/>
              <a:gd name="adj2" fmla="val 6542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rPr>
              <a:t>Ngôi nhà các </a:t>
            </a:r>
            <a:r>
              <a:rPr lang="en-US" sz="3200" dirty="0" err="1">
                <a:solidFill>
                  <a:schemeClr val="tx1"/>
                </a:solidFill>
              </a:rPr>
              <a:t>em</a:t>
            </a:r>
            <a:r>
              <a:rPr lang="vi-VN" sz="3200" dirty="0">
                <a:solidFill>
                  <a:schemeClr val="tx1"/>
                </a:solidFill>
              </a:rPr>
              <a:t> đang ở, thông thường sẽ có mấy phòng nhỉ? </a:t>
            </a:r>
            <a:endParaRPr lang="en-US" sz="3200" dirty="0">
              <a:solidFill>
                <a:schemeClr val="tx1"/>
              </a:solidFill>
            </a:endParaRPr>
          </a:p>
        </p:txBody>
      </p:sp>
    </p:spTree>
    <p:extLst>
      <p:ext uri="{BB962C8B-B14F-4D97-AF65-F5344CB8AC3E}">
        <p14:creationId xmlns:p14="http://schemas.microsoft.com/office/powerpoint/2010/main" val="73242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2665927" y="386366"/>
            <a:ext cx="6883021" cy="2056387"/>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rPr>
              <a:t>Nhà ở được phân chia thành các khu vực nào</a:t>
            </a:r>
            <a:r>
              <a:rPr lang="en-US" sz="3600" dirty="0">
                <a:solidFill>
                  <a:schemeClr val="tx1"/>
                </a:solidFill>
              </a:rPr>
              <a:t>?</a:t>
            </a:r>
          </a:p>
        </p:txBody>
      </p:sp>
    </p:spTree>
    <p:extLst>
      <p:ext uri="{BB962C8B-B14F-4D97-AF65-F5344CB8AC3E}">
        <p14:creationId xmlns:p14="http://schemas.microsoft.com/office/powerpoint/2010/main" val="2711251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4138" y="125012"/>
            <a:ext cx="11571890" cy="1355564"/>
          </a:xfrm>
          <a:prstGeom prst="rect">
            <a:avLst/>
          </a:prstGeom>
          <a:solidFill>
            <a:srgbClr val="0000FF"/>
          </a:solidFill>
        </p:spPr>
        <p:txBody>
          <a:bodyPr wrap="square">
            <a:spAutoFit/>
          </a:bodyPr>
          <a:lstStyle/>
          <a:p>
            <a:pPr marL="457200" algn="just">
              <a:lnSpc>
                <a:spcPct val="107000"/>
              </a:lnSpc>
              <a:spcAft>
                <a:spcPts val="0"/>
              </a:spcAft>
            </a:pPr>
            <a:r>
              <a:rPr lang="vi-VN" sz="2600" i="1" dirty="0">
                <a:latin typeface="Times New Roman" panose="02020603050405020304" pitchFamily="18" charset="0"/>
                <a:ea typeface="MS Mincho"/>
                <a:cs typeface="Times New Roman" panose="02020603050405020304" pitchFamily="18" charset="0"/>
              </a:rPr>
              <a:t>Câu 1: Em hãy gắn các tên sau đây: Bưu điện Hà Nội, trường học, nhà sàn, nhà mái bằng, chùa Thiên Mụ, biệt thự, chợ Bến Thành với các công trình sau:</a:t>
            </a:r>
            <a:endParaRPr lang="en-US" sz="2600" dirty="0">
              <a:latin typeface="Calibri" panose="020F0502020204030204" pitchFamily="34" charset="0"/>
              <a:ea typeface="MS Mincho"/>
              <a:cs typeface="Times New Roman" panose="02020603050405020304" pitchFamily="18" charset="0"/>
            </a:endParaRPr>
          </a:p>
          <a:p>
            <a:pPr marL="457200" algn="just">
              <a:lnSpc>
                <a:spcPct val="107000"/>
              </a:lnSpc>
              <a:spcAft>
                <a:spcPts val="800"/>
              </a:spcAft>
            </a:pPr>
            <a:r>
              <a:rPr lang="vi-VN" sz="2600" i="1" dirty="0">
                <a:latin typeface="Times New Roman" panose="02020603050405020304" pitchFamily="18" charset="0"/>
                <a:ea typeface="MS Mincho"/>
                <a:cs typeface="Times New Roman" panose="02020603050405020304" pitchFamily="18" charset="0"/>
              </a:rPr>
              <a:t>Câu 2: Trong các công trình trên công trình nào thuộc nhóm nhà ở?</a:t>
            </a:r>
            <a:endParaRPr lang="en-US" sz="2600" dirty="0">
              <a:effectLst/>
              <a:latin typeface="Calibri" panose="020F0502020204030204" pitchFamily="34" charset="0"/>
              <a:ea typeface="MS Mincho"/>
              <a:cs typeface="Times New Roman" panose="02020603050405020304" pitchFamily="18" charset="0"/>
            </a:endParaRPr>
          </a:p>
        </p:txBody>
      </p:sp>
      <p:sp>
        <p:nvSpPr>
          <p:cNvPr id="29" name="Text Box 18"/>
          <p:cNvSpPr txBox="1"/>
          <p:nvPr/>
        </p:nvSpPr>
        <p:spPr>
          <a:xfrm>
            <a:off x="9727324" y="1945153"/>
            <a:ext cx="2464676" cy="4069281"/>
          </a:xfrm>
          <a:prstGeom prst="rect">
            <a:avLst/>
          </a:prstGeom>
          <a:solidFill>
            <a:sysClr val="window" lastClr="FFFFFF"/>
          </a:solidFill>
          <a:ln w="6350">
            <a:solidFill>
              <a:prstClr val="black"/>
            </a:solidFill>
          </a:ln>
          <a:effectLst/>
        </p:spPr>
        <p:txBody>
          <a:bodyPr rot="0" spcFirstLastPara="0" vert="horz" wrap="square" lIns="91440" tIns="45720" rIns="91440" bIns="45720" numCol="1" spcCol="0" rtlCol="0" fromWordArt="0" anchor="t" anchorCtr="0" forceAA="0" compatLnSpc="1">
            <a:noAutofit/>
          </a:bodyPr>
          <a:lstStyle/>
          <a:p>
            <a:pPr marL="342900" marR="0" lvl="0" indent="-342900" defTabSz="914400" eaLnBrk="1" fontAlgn="auto" latinLnBrk="0" hangingPunct="1">
              <a:lnSpc>
                <a:spcPct val="107000"/>
              </a:lnSpc>
              <a:spcBef>
                <a:spcPts val="0"/>
              </a:spcBef>
              <a:spcAft>
                <a:spcPts val="0"/>
              </a:spcAft>
              <a:buClrTx/>
              <a:buSzTx/>
              <a:buFont typeface="+mj-lt"/>
              <a:buAutoNum type="arabicPeriod"/>
              <a:tabLst/>
              <a:defRPr/>
            </a:pPr>
            <a:r>
              <a:rPr kumimoji="0" lang="vi-VN" sz="2400" b="0" i="0" u="none" strike="noStrike" kern="0" cap="none" spc="0" normalizeH="0" baseline="0" noProof="0" dirty="0">
                <a:ln>
                  <a:noFill/>
                </a:ln>
                <a:solidFill>
                  <a:sysClr val="windowText" lastClr="000000"/>
                </a:solidFill>
                <a:effectLst/>
                <a:uLnTx/>
                <a:uFillTx/>
                <a:latin typeface="Arial" panose="020B0604020202020204" pitchFamily="34" charset="0"/>
                <a:ea typeface="MS Mincho"/>
                <a:cs typeface="Times New Roman" panose="02020603050405020304" pitchFamily="18" charset="0"/>
              </a:rPr>
              <a:t>Nhà mái bằng </a:t>
            </a:r>
            <a:endParaRPr kumimoji="0" lang="en-US" sz="2400" b="0" i="0" u="none" strike="noStrike" kern="0" cap="none" spc="0" normalizeH="0" baseline="0" noProof="0" dirty="0">
              <a:ln>
                <a:noFill/>
              </a:ln>
              <a:solidFill>
                <a:sysClr val="windowText" lastClr="000000"/>
              </a:solidFill>
              <a:effectLst/>
              <a:uLnTx/>
              <a:uFillTx/>
              <a:latin typeface="Calibri"/>
              <a:ea typeface="MS Mincho"/>
              <a:cs typeface="Times New Roman" panose="02020603050405020304" pitchFamily="18" charset="0"/>
            </a:endParaRPr>
          </a:p>
          <a:p>
            <a:pPr marL="342900" marR="0" lvl="0" indent="-342900" defTabSz="914400" eaLnBrk="1" fontAlgn="auto" latinLnBrk="0" hangingPunct="1">
              <a:lnSpc>
                <a:spcPct val="107000"/>
              </a:lnSpc>
              <a:spcBef>
                <a:spcPts val="0"/>
              </a:spcBef>
              <a:spcAft>
                <a:spcPts val="0"/>
              </a:spcAft>
              <a:buClrTx/>
              <a:buSzTx/>
              <a:buFont typeface="+mj-lt"/>
              <a:buAutoNum type="arabicPeriod"/>
              <a:tabLst/>
              <a:defRPr/>
            </a:pPr>
            <a:r>
              <a:rPr kumimoji="0" lang="vi-VN" sz="2400" b="0" i="0" u="none" strike="noStrike" kern="0" cap="none" spc="0" normalizeH="0" baseline="0" noProof="0" dirty="0">
                <a:ln>
                  <a:noFill/>
                </a:ln>
                <a:solidFill>
                  <a:sysClr val="windowText" lastClr="000000"/>
                </a:solidFill>
                <a:effectLst/>
                <a:uLnTx/>
                <a:uFillTx/>
                <a:latin typeface="Arial" panose="020B0604020202020204" pitchFamily="34" charset="0"/>
                <a:ea typeface="MS Mincho"/>
                <a:cs typeface="Times New Roman" panose="02020603050405020304" pitchFamily="18" charset="0"/>
              </a:rPr>
              <a:t>Chợ Bến Th</a:t>
            </a:r>
            <a:r>
              <a:rPr lang="en-US" sz="2400" kern="0" dirty="0">
                <a:solidFill>
                  <a:sysClr val="windowText" lastClr="000000"/>
                </a:solidFill>
                <a:latin typeface="Arial" panose="020B0604020202020204" pitchFamily="34" charset="0"/>
                <a:ea typeface="MS Mincho"/>
                <a:cs typeface="Times New Roman" panose="02020603050405020304" pitchFamily="18" charset="0"/>
              </a:rPr>
              <a:t>à</a:t>
            </a:r>
            <a:r>
              <a:rPr kumimoji="0" lang="vi-VN" sz="2400" b="0" i="0" u="none" strike="noStrike" kern="0" cap="none" spc="0" normalizeH="0" baseline="0" noProof="0" dirty="0">
                <a:ln>
                  <a:noFill/>
                </a:ln>
                <a:solidFill>
                  <a:sysClr val="windowText" lastClr="000000"/>
                </a:solidFill>
                <a:effectLst/>
                <a:uLnTx/>
                <a:uFillTx/>
                <a:latin typeface="Arial" panose="020B0604020202020204" pitchFamily="34" charset="0"/>
                <a:ea typeface="MS Mincho"/>
                <a:cs typeface="Times New Roman" panose="02020603050405020304" pitchFamily="18" charset="0"/>
              </a:rPr>
              <a:t>nh</a:t>
            </a:r>
            <a:endParaRPr kumimoji="0" lang="en-US" sz="2400" b="0" i="0" u="none" strike="noStrike" kern="0" cap="none" spc="0" normalizeH="0" baseline="0" noProof="0" dirty="0">
              <a:ln>
                <a:noFill/>
              </a:ln>
              <a:solidFill>
                <a:sysClr val="windowText" lastClr="000000"/>
              </a:solidFill>
              <a:effectLst/>
              <a:uLnTx/>
              <a:uFillTx/>
              <a:latin typeface="Calibri"/>
              <a:ea typeface="MS Mincho"/>
              <a:cs typeface="Times New Roman" panose="02020603050405020304" pitchFamily="18" charset="0"/>
            </a:endParaRPr>
          </a:p>
          <a:p>
            <a:pPr marL="342900" marR="0" lvl="0" indent="-342900" defTabSz="914400" eaLnBrk="1" fontAlgn="auto" latinLnBrk="0" hangingPunct="1">
              <a:lnSpc>
                <a:spcPct val="107000"/>
              </a:lnSpc>
              <a:spcBef>
                <a:spcPts val="0"/>
              </a:spcBef>
              <a:spcAft>
                <a:spcPts val="0"/>
              </a:spcAft>
              <a:buClrTx/>
              <a:buSzTx/>
              <a:buFont typeface="+mj-lt"/>
              <a:buAutoNum type="arabicPeriod"/>
              <a:tabLst/>
              <a:defRPr/>
            </a:pPr>
            <a:r>
              <a:rPr kumimoji="0" lang="vi-VN" sz="2400" b="0" i="0" u="none" strike="noStrike" kern="0" cap="none" spc="0" normalizeH="0" baseline="0" noProof="0" dirty="0">
                <a:ln>
                  <a:noFill/>
                </a:ln>
                <a:solidFill>
                  <a:sysClr val="windowText" lastClr="000000"/>
                </a:solidFill>
                <a:effectLst/>
                <a:uLnTx/>
                <a:uFillTx/>
                <a:latin typeface="Arial" panose="020B0604020202020204" pitchFamily="34" charset="0"/>
                <a:ea typeface="MS Mincho"/>
                <a:cs typeface="Times New Roman" panose="02020603050405020304" pitchFamily="18" charset="0"/>
              </a:rPr>
              <a:t>Nhà sàn</a:t>
            </a:r>
            <a:endParaRPr kumimoji="0" lang="en-US" sz="2400" b="0" i="0" u="none" strike="noStrike" kern="0" cap="none" spc="0" normalizeH="0" baseline="0" noProof="0" dirty="0">
              <a:ln>
                <a:noFill/>
              </a:ln>
              <a:solidFill>
                <a:sysClr val="windowText" lastClr="000000"/>
              </a:solidFill>
              <a:effectLst/>
              <a:uLnTx/>
              <a:uFillTx/>
              <a:latin typeface="Calibri"/>
              <a:ea typeface="MS Mincho"/>
              <a:cs typeface="Times New Roman" panose="02020603050405020304" pitchFamily="18" charset="0"/>
            </a:endParaRPr>
          </a:p>
          <a:p>
            <a:pPr marL="342900" marR="0" lvl="0" indent="-342900" defTabSz="914400" eaLnBrk="1" fontAlgn="auto" latinLnBrk="0" hangingPunct="1">
              <a:lnSpc>
                <a:spcPct val="107000"/>
              </a:lnSpc>
              <a:spcBef>
                <a:spcPts val="0"/>
              </a:spcBef>
              <a:spcAft>
                <a:spcPts val="0"/>
              </a:spcAft>
              <a:buClrTx/>
              <a:buSzTx/>
              <a:buFont typeface="+mj-lt"/>
              <a:buAutoNum type="arabicPeriod"/>
              <a:tabLst/>
              <a:defRPr/>
            </a:pPr>
            <a:r>
              <a:rPr kumimoji="0" lang="vi-VN" sz="2400" b="0" i="0" u="none" strike="noStrike" kern="0" cap="none" spc="0" normalizeH="0" baseline="0" noProof="0" dirty="0">
                <a:ln>
                  <a:noFill/>
                </a:ln>
                <a:solidFill>
                  <a:sysClr val="windowText" lastClr="000000"/>
                </a:solidFill>
                <a:effectLst/>
                <a:uLnTx/>
                <a:uFillTx/>
                <a:latin typeface="Arial" panose="020B0604020202020204" pitchFamily="34" charset="0"/>
                <a:ea typeface="MS Mincho"/>
                <a:cs typeface="Times New Roman" panose="02020603050405020304" pitchFamily="18" charset="0"/>
              </a:rPr>
              <a:t>Chùa Thiên Mụ</a:t>
            </a:r>
            <a:endParaRPr kumimoji="0" lang="en-US" sz="2400" b="0" i="0" u="none" strike="noStrike" kern="0" cap="none" spc="0" normalizeH="0" baseline="0" noProof="0" dirty="0">
              <a:ln>
                <a:noFill/>
              </a:ln>
              <a:solidFill>
                <a:sysClr val="windowText" lastClr="000000"/>
              </a:solidFill>
              <a:effectLst/>
              <a:uLnTx/>
              <a:uFillTx/>
              <a:latin typeface="Calibri"/>
              <a:ea typeface="MS Mincho"/>
              <a:cs typeface="Times New Roman" panose="02020603050405020304" pitchFamily="18" charset="0"/>
            </a:endParaRPr>
          </a:p>
          <a:p>
            <a:pPr marL="342900" marR="0" lvl="0" indent="-342900" defTabSz="914400" eaLnBrk="1" fontAlgn="auto" latinLnBrk="0" hangingPunct="1">
              <a:lnSpc>
                <a:spcPct val="107000"/>
              </a:lnSpc>
              <a:spcBef>
                <a:spcPts val="0"/>
              </a:spcBef>
              <a:spcAft>
                <a:spcPts val="0"/>
              </a:spcAft>
              <a:buClrTx/>
              <a:buSzTx/>
              <a:buFont typeface="+mj-lt"/>
              <a:buAutoNum type="arabicPeriod"/>
              <a:tabLst/>
              <a:defRPr/>
            </a:pPr>
            <a:r>
              <a:rPr kumimoji="0" lang="vi-VN" sz="2400" b="0" i="0" u="none" strike="noStrike" kern="0" cap="none" spc="0" normalizeH="0" baseline="0" noProof="0" dirty="0">
                <a:ln>
                  <a:noFill/>
                </a:ln>
                <a:solidFill>
                  <a:sysClr val="windowText" lastClr="000000"/>
                </a:solidFill>
                <a:effectLst/>
                <a:uLnTx/>
                <a:uFillTx/>
                <a:latin typeface="Arial" panose="020B0604020202020204" pitchFamily="34" charset="0"/>
                <a:ea typeface="MS Mincho"/>
                <a:cs typeface="Times New Roman" panose="02020603050405020304" pitchFamily="18" charset="0"/>
              </a:rPr>
              <a:t>Bưu điện Hà Nội</a:t>
            </a:r>
            <a:endParaRPr kumimoji="0" lang="en-US" sz="2400" b="0" i="0" u="none" strike="noStrike" kern="0" cap="none" spc="0" normalizeH="0" baseline="0" noProof="0" dirty="0">
              <a:ln>
                <a:noFill/>
              </a:ln>
              <a:solidFill>
                <a:sysClr val="windowText" lastClr="000000"/>
              </a:solidFill>
              <a:effectLst/>
              <a:uLnTx/>
              <a:uFillTx/>
              <a:latin typeface="Calibri"/>
              <a:ea typeface="MS Mincho"/>
              <a:cs typeface="Times New Roman" panose="02020603050405020304" pitchFamily="18" charset="0"/>
            </a:endParaRPr>
          </a:p>
          <a:p>
            <a:pPr marL="342900" marR="0" lvl="0" indent="-342900" defTabSz="914400" eaLnBrk="1" fontAlgn="auto" latinLnBrk="0" hangingPunct="1">
              <a:lnSpc>
                <a:spcPct val="107000"/>
              </a:lnSpc>
              <a:spcBef>
                <a:spcPts val="0"/>
              </a:spcBef>
              <a:spcAft>
                <a:spcPts val="0"/>
              </a:spcAft>
              <a:buClrTx/>
              <a:buSzTx/>
              <a:buFont typeface="+mj-lt"/>
              <a:buAutoNum type="arabicPeriod"/>
              <a:tabLst/>
              <a:defRPr/>
            </a:pPr>
            <a:r>
              <a:rPr kumimoji="0" lang="vi-VN" sz="2400" b="0" i="0" u="none" strike="noStrike" kern="0" cap="none" spc="0" normalizeH="0" baseline="0" noProof="0" dirty="0">
                <a:ln>
                  <a:noFill/>
                </a:ln>
                <a:solidFill>
                  <a:sysClr val="windowText" lastClr="000000"/>
                </a:solidFill>
                <a:effectLst/>
                <a:uLnTx/>
                <a:uFillTx/>
                <a:latin typeface="Arial" panose="020B0604020202020204" pitchFamily="34" charset="0"/>
                <a:ea typeface="MS Mincho"/>
                <a:cs typeface="Times New Roman" panose="02020603050405020304" pitchFamily="18" charset="0"/>
              </a:rPr>
              <a:t>Biệt thự</a:t>
            </a:r>
            <a:endParaRPr kumimoji="0" lang="en-US" sz="2400" b="0" i="0" u="none" strike="noStrike" kern="0" cap="none" spc="0" normalizeH="0" baseline="0" noProof="0" dirty="0">
              <a:ln>
                <a:noFill/>
              </a:ln>
              <a:solidFill>
                <a:sysClr val="windowText" lastClr="000000"/>
              </a:solidFill>
              <a:effectLst/>
              <a:uLnTx/>
              <a:uFillTx/>
              <a:latin typeface="Calibri"/>
              <a:ea typeface="MS Mincho"/>
              <a:cs typeface="Times New Roman" panose="02020603050405020304" pitchFamily="18" charset="0"/>
            </a:endParaRPr>
          </a:p>
          <a:p>
            <a:pPr marL="342900" marR="0" lvl="0" indent="-342900" defTabSz="914400" eaLnBrk="1" fontAlgn="auto" latinLnBrk="0" hangingPunct="1">
              <a:lnSpc>
                <a:spcPct val="107000"/>
              </a:lnSpc>
              <a:spcBef>
                <a:spcPts val="0"/>
              </a:spcBef>
              <a:spcAft>
                <a:spcPts val="800"/>
              </a:spcAft>
              <a:buClrTx/>
              <a:buSzTx/>
              <a:buFont typeface="+mj-lt"/>
              <a:buAutoNum type="arabicPeriod"/>
              <a:tabLst/>
              <a:defRPr/>
            </a:pPr>
            <a:r>
              <a:rPr kumimoji="0" lang="vi-VN" sz="2400" b="0" i="0" u="none" strike="noStrike" kern="0" cap="none" spc="0" normalizeH="0" baseline="0" noProof="0" dirty="0">
                <a:ln>
                  <a:noFill/>
                </a:ln>
                <a:solidFill>
                  <a:sysClr val="windowText" lastClr="000000"/>
                </a:solidFill>
                <a:effectLst/>
                <a:uLnTx/>
                <a:uFillTx/>
                <a:latin typeface="Arial" panose="020B0604020202020204" pitchFamily="34" charset="0"/>
                <a:ea typeface="MS Mincho"/>
                <a:cs typeface="Times New Roman" panose="02020603050405020304" pitchFamily="18" charset="0"/>
              </a:rPr>
              <a:t>Trường học</a:t>
            </a:r>
            <a:endParaRPr kumimoji="0" lang="en-US" sz="2400" b="0" i="0" u="none" strike="noStrike" kern="0" cap="none" spc="0" normalizeH="0" baseline="0" noProof="0" dirty="0">
              <a:ln>
                <a:noFill/>
              </a:ln>
              <a:solidFill>
                <a:sysClr val="windowText" lastClr="000000"/>
              </a:solidFill>
              <a:effectLst/>
              <a:uLnTx/>
              <a:uFillTx/>
              <a:latin typeface="Calibri"/>
              <a:ea typeface="MS Mincho"/>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698" y="1492420"/>
            <a:ext cx="9324969" cy="5165424"/>
          </a:xfrm>
          <a:prstGeom prst="rect">
            <a:avLst/>
          </a:prstGeom>
        </p:spPr>
      </p:pic>
    </p:spTree>
    <p:extLst>
      <p:ext uri="{BB962C8B-B14F-4D97-AF65-F5344CB8AC3E}">
        <p14:creationId xmlns:p14="http://schemas.microsoft.com/office/powerpoint/2010/main" val="386227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887535" y="1132265"/>
            <a:ext cx="2438400" cy="528638"/>
          </a:xfrm>
          <a:prstGeom prst="rect">
            <a:avLst/>
          </a:prstGeom>
          <a:solidFill>
            <a:srgbClr val="00FF00"/>
          </a:solidFill>
          <a:ln w="9525" algn="ctr">
            <a:solidFill>
              <a:srgbClr val="008000"/>
            </a:solidFill>
            <a:miter lim="800000"/>
            <a:headEnd type="none" w="sm" len="sm"/>
            <a:tailEnd type="none" w="sm" len="sm"/>
          </a:ln>
          <a:effectLst/>
        </p:spPr>
        <p:txBody>
          <a:bodyPr>
            <a:spAutoFit/>
          </a:bodyPr>
          <a:lstStyle/>
          <a:p>
            <a:pPr algn="ctr" eaLnBrk="1" hangingPunct="1">
              <a:spcBef>
                <a:spcPct val="50000"/>
              </a:spcBef>
            </a:pPr>
            <a:r>
              <a:rPr lang="en-US" sz="2800" b="1" dirty="0" err="1">
                <a:latin typeface="+mj-lt"/>
              </a:rPr>
              <a:t>Gồm</a:t>
            </a:r>
            <a:endParaRPr lang="en-US" sz="2800" b="1" dirty="0">
              <a:latin typeface="+mj-lt"/>
            </a:endParaRPr>
          </a:p>
        </p:txBody>
      </p:sp>
      <p:cxnSp>
        <p:nvCxnSpPr>
          <p:cNvPr id="3" name="AutoShape 3"/>
          <p:cNvCxnSpPr>
            <a:cxnSpLocks noChangeShapeType="1"/>
            <a:stCxn id="2" idx="2"/>
            <a:endCxn id="4" idx="0"/>
          </p:cNvCxnSpPr>
          <p:nvPr/>
        </p:nvCxnSpPr>
        <p:spPr bwMode="auto">
          <a:xfrm>
            <a:off x="6106735" y="1660903"/>
            <a:ext cx="3948113" cy="1681162"/>
          </a:xfrm>
          <a:prstGeom prst="straightConnector1">
            <a:avLst/>
          </a:prstGeom>
          <a:noFill/>
          <a:ln w="3810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Text Box 4"/>
          <p:cNvSpPr txBox="1">
            <a:spLocks noChangeArrowheads="1"/>
          </p:cNvSpPr>
          <p:nvPr/>
        </p:nvSpPr>
        <p:spPr bwMode="auto">
          <a:xfrm>
            <a:off x="9535735" y="3342065"/>
            <a:ext cx="1038225" cy="1815882"/>
          </a:xfrm>
          <a:prstGeom prst="rect">
            <a:avLst/>
          </a:prstGeom>
          <a:solidFill>
            <a:srgbClr val="00FF00"/>
          </a:solidFill>
          <a:ln w="9525" algn="ctr">
            <a:solidFill>
              <a:srgbClr val="00FFFF"/>
            </a:solidFill>
            <a:miter lim="800000"/>
            <a:headEnd type="none" w="sm" len="sm"/>
            <a:tailEnd type="none" w="sm" len="sm"/>
          </a:ln>
          <a:effectLst/>
        </p:spPr>
        <p:txBody>
          <a:bodyPr>
            <a:spAutoFit/>
          </a:bodyPr>
          <a:lstStyle/>
          <a:p>
            <a:pPr algn="ctr" eaLnBrk="1" hangingPunct="1">
              <a:spcBef>
                <a:spcPct val="50000"/>
              </a:spcBef>
            </a:pPr>
            <a:r>
              <a:rPr lang="en-US" sz="2800" b="1" dirty="0">
                <a:latin typeface="VNI-Times" pitchFamily="2" charset="0"/>
              </a:rPr>
              <a:t> </a:t>
            </a:r>
            <a:r>
              <a:rPr lang="en-US" sz="2800" b="1" dirty="0" err="1">
                <a:latin typeface="+mj-lt"/>
              </a:rPr>
              <a:t>Khu</a:t>
            </a:r>
            <a:r>
              <a:rPr lang="en-US" sz="2800" b="1" dirty="0">
                <a:latin typeface="+mj-lt"/>
              </a:rPr>
              <a:t> </a:t>
            </a:r>
            <a:r>
              <a:rPr lang="en-US" sz="2800" b="1" dirty="0" err="1">
                <a:latin typeface="+mj-lt"/>
              </a:rPr>
              <a:t>vực</a:t>
            </a:r>
            <a:r>
              <a:rPr lang="en-US" sz="2800" b="1" dirty="0">
                <a:latin typeface="+mj-lt"/>
              </a:rPr>
              <a:t> </a:t>
            </a:r>
            <a:r>
              <a:rPr lang="en-US" sz="2800" b="1" dirty="0" err="1">
                <a:latin typeface="+mj-lt"/>
              </a:rPr>
              <a:t>vệ</a:t>
            </a:r>
            <a:r>
              <a:rPr lang="en-US" sz="2800" b="1" dirty="0">
                <a:latin typeface="+mj-lt"/>
              </a:rPr>
              <a:t> </a:t>
            </a:r>
            <a:r>
              <a:rPr lang="en-US" sz="2800" b="1" dirty="0" err="1">
                <a:latin typeface="+mj-lt"/>
              </a:rPr>
              <a:t>sinh</a:t>
            </a:r>
            <a:endParaRPr lang="en-US" sz="2800" b="1" dirty="0">
              <a:latin typeface="VNI-Times" pitchFamily="2" charset="0"/>
            </a:endParaRPr>
          </a:p>
        </p:txBody>
      </p:sp>
      <p:cxnSp>
        <p:nvCxnSpPr>
          <p:cNvPr id="5" name="AutoShape 5"/>
          <p:cNvCxnSpPr>
            <a:cxnSpLocks noChangeShapeType="1"/>
            <a:stCxn id="2" idx="2"/>
            <a:endCxn id="6" idx="0"/>
          </p:cNvCxnSpPr>
          <p:nvPr/>
        </p:nvCxnSpPr>
        <p:spPr bwMode="auto">
          <a:xfrm flipH="1">
            <a:off x="4963735" y="1660903"/>
            <a:ext cx="1143000" cy="1604962"/>
          </a:xfrm>
          <a:prstGeom prst="straightConnector1">
            <a:avLst/>
          </a:prstGeom>
          <a:noFill/>
          <a:ln w="3810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Text Box 6"/>
          <p:cNvSpPr txBox="1">
            <a:spLocks noChangeArrowheads="1"/>
          </p:cNvSpPr>
          <p:nvPr/>
        </p:nvSpPr>
        <p:spPr bwMode="auto">
          <a:xfrm>
            <a:off x="4201735" y="3265865"/>
            <a:ext cx="1524000" cy="2246769"/>
          </a:xfrm>
          <a:prstGeom prst="rect">
            <a:avLst/>
          </a:prstGeom>
          <a:solidFill>
            <a:srgbClr val="00FF00"/>
          </a:solidFill>
          <a:ln w="9525" algn="ctr">
            <a:solidFill>
              <a:srgbClr val="00FFFF"/>
            </a:solidFill>
            <a:miter lim="800000"/>
            <a:headEnd type="none" w="sm" len="sm"/>
            <a:tailEnd type="none" w="sm" len="sm"/>
          </a:ln>
          <a:effectLst/>
        </p:spPr>
        <p:txBody>
          <a:bodyPr>
            <a:spAutoFit/>
          </a:bodyPr>
          <a:lstStyle/>
          <a:p>
            <a:pPr algn="ctr" eaLnBrk="1" hangingPunct="1">
              <a:spcBef>
                <a:spcPct val="50000"/>
              </a:spcBef>
            </a:pPr>
            <a:r>
              <a:rPr lang="en-US" sz="2800" b="1" dirty="0" err="1">
                <a:latin typeface="+mj-lt"/>
              </a:rPr>
              <a:t>Khu</a:t>
            </a:r>
            <a:r>
              <a:rPr lang="en-US" sz="2800" b="1" dirty="0">
                <a:latin typeface="+mj-lt"/>
              </a:rPr>
              <a:t> </a:t>
            </a:r>
          </a:p>
          <a:p>
            <a:pPr algn="ctr" eaLnBrk="1" hangingPunct="1">
              <a:spcBef>
                <a:spcPct val="50000"/>
              </a:spcBef>
            </a:pPr>
            <a:r>
              <a:rPr lang="en-US" sz="2800" b="1" dirty="0" err="1">
                <a:latin typeface="+mj-lt"/>
              </a:rPr>
              <a:t>vực</a:t>
            </a:r>
            <a:r>
              <a:rPr lang="en-US" sz="2800" b="1" dirty="0">
                <a:latin typeface="+mj-lt"/>
              </a:rPr>
              <a:t> </a:t>
            </a:r>
          </a:p>
          <a:p>
            <a:pPr algn="ctr" eaLnBrk="1" hangingPunct="1">
              <a:spcBef>
                <a:spcPct val="50000"/>
              </a:spcBef>
            </a:pPr>
            <a:r>
              <a:rPr lang="en-US" sz="2800" b="1" dirty="0" err="1">
                <a:latin typeface="+mj-lt"/>
              </a:rPr>
              <a:t>nghỉ</a:t>
            </a:r>
            <a:r>
              <a:rPr lang="en-US" sz="2800" b="1" dirty="0">
                <a:latin typeface="+mj-lt"/>
              </a:rPr>
              <a:t> </a:t>
            </a:r>
            <a:r>
              <a:rPr lang="en-US" sz="2800" b="1" dirty="0" err="1">
                <a:latin typeface="+mj-lt"/>
              </a:rPr>
              <a:t>ngơi</a:t>
            </a:r>
            <a:endParaRPr lang="en-US" sz="2800" b="1" dirty="0">
              <a:latin typeface="+mj-lt"/>
            </a:endParaRPr>
          </a:p>
        </p:txBody>
      </p:sp>
      <p:cxnSp>
        <p:nvCxnSpPr>
          <p:cNvPr id="8" name="AutoShape 8"/>
          <p:cNvCxnSpPr>
            <a:cxnSpLocks noChangeShapeType="1"/>
            <a:stCxn id="2" idx="2"/>
            <a:endCxn id="9" idx="0"/>
          </p:cNvCxnSpPr>
          <p:nvPr/>
        </p:nvCxnSpPr>
        <p:spPr bwMode="auto">
          <a:xfrm flipH="1">
            <a:off x="2715835" y="1660903"/>
            <a:ext cx="3390900" cy="1604962"/>
          </a:xfrm>
          <a:prstGeom prst="straightConnector1">
            <a:avLst/>
          </a:prstGeom>
          <a:noFill/>
          <a:ln w="3810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 Box 9"/>
          <p:cNvSpPr txBox="1">
            <a:spLocks noChangeArrowheads="1"/>
          </p:cNvSpPr>
          <p:nvPr/>
        </p:nvSpPr>
        <p:spPr bwMode="auto">
          <a:xfrm>
            <a:off x="1991935" y="3265865"/>
            <a:ext cx="1447800" cy="2246769"/>
          </a:xfrm>
          <a:prstGeom prst="rect">
            <a:avLst/>
          </a:prstGeom>
          <a:solidFill>
            <a:srgbClr val="00FF00"/>
          </a:solidFill>
          <a:ln w="9525" algn="ctr">
            <a:solidFill>
              <a:srgbClr val="00FFFF"/>
            </a:solidFill>
            <a:miter lim="800000"/>
            <a:headEnd type="none" w="sm" len="sm"/>
            <a:tailEnd type="none" w="sm" len="sm"/>
          </a:ln>
          <a:effectLst/>
        </p:spPr>
        <p:txBody>
          <a:bodyPr>
            <a:spAutoFit/>
          </a:bodyPr>
          <a:lstStyle/>
          <a:p>
            <a:pPr algn="ctr" eaLnBrk="1" hangingPunct="1">
              <a:spcBef>
                <a:spcPct val="50000"/>
              </a:spcBef>
            </a:pPr>
            <a:r>
              <a:rPr lang="en-US" sz="2800" b="1" dirty="0">
                <a:latin typeface="VNI-Times" pitchFamily="2" charset="0"/>
              </a:rPr>
              <a:t> </a:t>
            </a:r>
            <a:r>
              <a:rPr lang="en-US" sz="2800" b="1" dirty="0" err="1">
                <a:latin typeface="+mj-lt"/>
              </a:rPr>
              <a:t>Khu</a:t>
            </a:r>
            <a:r>
              <a:rPr lang="en-US" sz="2800" b="1" dirty="0">
                <a:latin typeface="+mj-lt"/>
              </a:rPr>
              <a:t> </a:t>
            </a:r>
            <a:r>
              <a:rPr lang="en-US" sz="2800" b="1" dirty="0" err="1">
                <a:latin typeface="+mj-lt"/>
              </a:rPr>
              <a:t>vực</a:t>
            </a:r>
            <a:r>
              <a:rPr lang="en-US" sz="2800" b="1" dirty="0">
                <a:latin typeface="+mj-lt"/>
              </a:rPr>
              <a:t> </a:t>
            </a:r>
            <a:r>
              <a:rPr lang="en-US" sz="2800" b="1" dirty="0" err="1">
                <a:latin typeface="+mj-lt"/>
              </a:rPr>
              <a:t>sinh</a:t>
            </a:r>
            <a:r>
              <a:rPr lang="en-US" sz="2800" b="1" dirty="0">
                <a:latin typeface="+mj-lt"/>
              </a:rPr>
              <a:t> </a:t>
            </a:r>
            <a:r>
              <a:rPr lang="en-US" sz="2800" b="1" dirty="0" err="1">
                <a:latin typeface="+mj-lt"/>
              </a:rPr>
              <a:t>hoạt</a:t>
            </a:r>
            <a:r>
              <a:rPr lang="en-US" sz="2800" b="1" dirty="0">
                <a:latin typeface="+mj-lt"/>
              </a:rPr>
              <a:t> </a:t>
            </a:r>
            <a:r>
              <a:rPr lang="en-US" sz="2800" b="1" dirty="0" err="1">
                <a:latin typeface="+mj-lt"/>
              </a:rPr>
              <a:t>chung</a:t>
            </a:r>
            <a:endParaRPr lang="en-US" sz="2800" b="1" dirty="0">
              <a:latin typeface=".VnTime" panose="020B7200000000000000" pitchFamily="34" charset="0"/>
            </a:endParaRPr>
          </a:p>
        </p:txBody>
      </p:sp>
      <p:cxnSp>
        <p:nvCxnSpPr>
          <p:cNvPr id="10" name="AutoShape 10"/>
          <p:cNvCxnSpPr>
            <a:cxnSpLocks noChangeShapeType="1"/>
            <a:stCxn id="2" idx="2"/>
            <a:endCxn id="11" idx="0"/>
          </p:cNvCxnSpPr>
          <p:nvPr/>
        </p:nvCxnSpPr>
        <p:spPr bwMode="auto">
          <a:xfrm>
            <a:off x="6106735" y="1660903"/>
            <a:ext cx="762000" cy="1681162"/>
          </a:xfrm>
          <a:prstGeom prst="straightConnector1">
            <a:avLst/>
          </a:prstGeom>
          <a:noFill/>
          <a:ln w="3810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 Box 11"/>
          <p:cNvSpPr txBox="1">
            <a:spLocks noChangeArrowheads="1"/>
          </p:cNvSpPr>
          <p:nvPr/>
        </p:nvSpPr>
        <p:spPr bwMode="auto">
          <a:xfrm>
            <a:off x="6106735" y="3342065"/>
            <a:ext cx="1524000" cy="954107"/>
          </a:xfrm>
          <a:prstGeom prst="rect">
            <a:avLst/>
          </a:prstGeom>
          <a:solidFill>
            <a:srgbClr val="00FF00"/>
          </a:solidFill>
          <a:ln w="9525" algn="ctr">
            <a:solidFill>
              <a:srgbClr val="00FFFF"/>
            </a:solidFill>
            <a:miter lim="800000"/>
            <a:headEnd type="none" w="sm" len="sm"/>
            <a:tailEnd type="none" w="sm" len="sm"/>
          </a:ln>
          <a:effectLst/>
        </p:spPr>
        <p:txBody>
          <a:bodyPr>
            <a:spAutoFit/>
          </a:bodyPr>
          <a:lstStyle/>
          <a:p>
            <a:pPr algn="ctr" eaLnBrk="1" hangingPunct="1">
              <a:spcBef>
                <a:spcPct val="50000"/>
              </a:spcBef>
            </a:pPr>
            <a:r>
              <a:rPr lang="en-US" sz="2800" b="1" dirty="0" err="1">
                <a:latin typeface="+mj-lt"/>
              </a:rPr>
              <a:t>Khu</a:t>
            </a:r>
            <a:r>
              <a:rPr lang="en-US" sz="2800" b="1" dirty="0">
                <a:latin typeface="+mj-lt"/>
              </a:rPr>
              <a:t> </a:t>
            </a:r>
            <a:r>
              <a:rPr lang="en-US" sz="2800" b="1" dirty="0" err="1">
                <a:latin typeface="+mj-lt"/>
              </a:rPr>
              <a:t>vực</a:t>
            </a:r>
            <a:r>
              <a:rPr lang="en-US" sz="2800" b="1" dirty="0">
                <a:latin typeface="+mj-lt"/>
              </a:rPr>
              <a:t> </a:t>
            </a:r>
            <a:r>
              <a:rPr lang="en-US" sz="2800" b="1" dirty="0" err="1">
                <a:latin typeface="+mj-lt"/>
              </a:rPr>
              <a:t>thờ</a:t>
            </a:r>
            <a:r>
              <a:rPr lang="en-US" sz="2800" b="1" dirty="0">
                <a:latin typeface="+mj-lt"/>
              </a:rPr>
              <a:t> </a:t>
            </a:r>
            <a:r>
              <a:rPr lang="en-US" sz="2800" b="1" dirty="0" err="1">
                <a:latin typeface="+mj-lt"/>
              </a:rPr>
              <a:t>cúng</a:t>
            </a:r>
            <a:endParaRPr lang="en-US" sz="2800" b="1" dirty="0">
              <a:latin typeface="+mj-lt"/>
            </a:endParaRPr>
          </a:p>
        </p:txBody>
      </p:sp>
      <p:cxnSp>
        <p:nvCxnSpPr>
          <p:cNvPr id="12" name="AutoShape 14"/>
          <p:cNvCxnSpPr>
            <a:cxnSpLocks noChangeShapeType="1"/>
            <a:stCxn id="2" idx="2"/>
            <a:endCxn id="13" idx="0"/>
          </p:cNvCxnSpPr>
          <p:nvPr/>
        </p:nvCxnSpPr>
        <p:spPr bwMode="auto">
          <a:xfrm>
            <a:off x="6106735" y="1660903"/>
            <a:ext cx="2438400" cy="1757362"/>
          </a:xfrm>
          <a:prstGeom prst="straightConnector1">
            <a:avLst/>
          </a:prstGeom>
          <a:noFill/>
          <a:ln w="3810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 Box 15"/>
          <p:cNvSpPr txBox="1">
            <a:spLocks noChangeArrowheads="1"/>
          </p:cNvSpPr>
          <p:nvPr/>
        </p:nvSpPr>
        <p:spPr bwMode="auto">
          <a:xfrm>
            <a:off x="8011735" y="3418265"/>
            <a:ext cx="1066800" cy="1815882"/>
          </a:xfrm>
          <a:prstGeom prst="rect">
            <a:avLst/>
          </a:prstGeom>
          <a:solidFill>
            <a:srgbClr val="00FF00"/>
          </a:solidFill>
          <a:ln w="9525" algn="ctr">
            <a:solidFill>
              <a:srgbClr val="00FFFF"/>
            </a:solidFill>
            <a:miter lim="800000"/>
            <a:headEnd type="none" w="sm" len="sm"/>
            <a:tailEnd type="none" w="sm" len="sm"/>
          </a:ln>
          <a:effectLst/>
        </p:spPr>
        <p:txBody>
          <a:bodyPr>
            <a:spAutoFit/>
          </a:bodyPr>
          <a:lstStyle/>
          <a:p>
            <a:pPr algn="ctr" eaLnBrk="1" hangingPunct="1">
              <a:spcBef>
                <a:spcPct val="50000"/>
              </a:spcBef>
            </a:pPr>
            <a:r>
              <a:rPr lang="en-US" sz="2800" b="1" dirty="0">
                <a:latin typeface="VNI-Times" pitchFamily="2" charset="0"/>
              </a:rPr>
              <a:t> </a:t>
            </a:r>
            <a:r>
              <a:rPr lang="en-US" sz="2800" b="1" dirty="0" err="1">
                <a:latin typeface="+mj-lt"/>
              </a:rPr>
              <a:t>Khu</a:t>
            </a:r>
            <a:r>
              <a:rPr lang="en-US" sz="2800" b="1" dirty="0">
                <a:latin typeface="+mj-lt"/>
              </a:rPr>
              <a:t> </a:t>
            </a:r>
            <a:r>
              <a:rPr lang="en-US" sz="2800" b="1" dirty="0" err="1">
                <a:latin typeface="+mj-lt"/>
              </a:rPr>
              <a:t>vực</a:t>
            </a:r>
            <a:r>
              <a:rPr lang="en-US" sz="2800" b="1" dirty="0">
                <a:latin typeface="+mj-lt"/>
              </a:rPr>
              <a:t> </a:t>
            </a:r>
            <a:r>
              <a:rPr lang="en-US" sz="2800" b="1" dirty="0" err="1">
                <a:latin typeface="+mj-lt"/>
              </a:rPr>
              <a:t>nấu</a:t>
            </a:r>
            <a:r>
              <a:rPr lang="en-US" sz="2800" b="1" dirty="0">
                <a:latin typeface="+mj-lt"/>
              </a:rPr>
              <a:t> </a:t>
            </a:r>
            <a:r>
              <a:rPr lang="en-US" sz="2800" b="1" dirty="0" err="1">
                <a:latin typeface="+mj-lt"/>
              </a:rPr>
              <a:t>ăn</a:t>
            </a:r>
            <a:endParaRPr lang="en-US" sz="2800" b="1" dirty="0">
              <a:latin typeface="VNI-Times" pitchFamily="2" charset="0"/>
            </a:endParaRPr>
          </a:p>
        </p:txBody>
      </p:sp>
      <p:sp>
        <p:nvSpPr>
          <p:cNvPr id="14" name="TextBox 13">
            <a:extLst>
              <a:ext uri="{FF2B5EF4-FFF2-40B4-BE49-F238E27FC236}">
                <a16:creationId xmlns:a16="http://schemas.microsoft.com/office/drawing/2014/main" id="{34FE906C-3FCB-4BAD-BE12-9664D7BF94BE}"/>
              </a:ext>
            </a:extLst>
          </p:cNvPr>
          <p:cNvSpPr txBox="1"/>
          <p:nvPr/>
        </p:nvSpPr>
        <p:spPr>
          <a:xfrm>
            <a:off x="613279" y="122677"/>
            <a:ext cx="7095699" cy="927177"/>
          </a:xfrm>
          <a:prstGeom prst="rect">
            <a:avLst/>
          </a:prstGeom>
          <a:noFill/>
        </p:spPr>
        <p:txBody>
          <a:bodyPr wrap="square" rtlCol="0">
            <a:spAutoFit/>
          </a:bodyPr>
          <a:lstStyle/>
          <a:p>
            <a:pPr>
              <a:lnSpc>
                <a:spcPct val="200000"/>
              </a:lnSpc>
            </a:pPr>
            <a:r>
              <a:rPr lang="en-US" sz="3200" b="1" dirty="0">
                <a:solidFill>
                  <a:schemeClr val="accent5">
                    <a:lumMod val="50000"/>
                  </a:schemeClr>
                </a:solidFill>
              </a:rPr>
              <a:t> 2. </a:t>
            </a:r>
            <a:r>
              <a:rPr lang="en-US" sz="3200" b="1" dirty="0" err="1">
                <a:solidFill>
                  <a:schemeClr val="accent5">
                    <a:lumMod val="50000"/>
                  </a:schemeClr>
                </a:solidFill>
              </a:rPr>
              <a:t>Cách</a:t>
            </a:r>
            <a:r>
              <a:rPr lang="en-US" sz="3200" b="1" dirty="0">
                <a:solidFill>
                  <a:schemeClr val="accent5">
                    <a:lumMod val="50000"/>
                  </a:schemeClr>
                </a:solidFill>
              </a:rPr>
              <a:t> </a:t>
            </a:r>
            <a:r>
              <a:rPr lang="en-US" sz="3200" b="1" dirty="0" err="1">
                <a:solidFill>
                  <a:schemeClr val="accent5">
                    <a:lumMod val="50000"/>
                  </a:schemeClr>
                </a:solidFill>
              </a:rPr>
              <a:t>bố</a:t>
            </a:r>
            <a:r>
              <a:rPr lang="en-US" sz="3200" b="1" dirty="0">
                <a:solidFill>
                  <a:schemeClr val="accent5">
                    <a:lumMod val="50000"/>
                  </a:schemeClr>
                </a:solidFill>
              </a:rPr>
              <a:t> </a:t>
            </a:r>
            <a:r>
              <a:rPr lang="en-US" sz="3200" b="1" dirty="0" err="1">
                <a:solidFill>
                  <a:schemeClr val="accent5">
                    <a:lumMod val="50000"/>
                  </a:schemeClr>
                </a:solidFill>
              </a:rPr>
              <a:t>trí</a:t>
            </a:r>
            <a:r>
              <a:rPr lang="en-US" sz="3200" b="1" dirty="0">
                <a:solidFill>
                  <a:schemeClr val="accent5">
                    <a:lumMod val="50000"/>
                  </a:schemeClr>
                </a:solidFill>
              </a:rPr>
              <a:t> </a:t>
            </a:r>
            <a:r>
              <a:rPr lang="en-US" sz="3200" b="1" dirty="0" err="1">
                <a:solidFill>
                  <a:schemeClr val="accent5">
                    <a:lumMod val="50000"/>
                  </a:schemeClr>
                </a:solidFill>
              </a:rPr>
              <a:t>không</a:t>
            </a:r>
            <a:r>
              <a:rPr lang="en-US" sz="3200" b="1" dirty="0">
                <a:solidFill>
                  <a:schemeClr val="accent5">
                    <a:lumMod val="50000"/>
                  </a:schemeClr>
                </a:solidFill>
              </a:rPr>
              <a:t> </a:t>
            </a:r>
            <a:r>
              <a:rPr lang="en-US" sz="3200" b="1" dirty="0" err="1">
                <a:solidFill>
                  <a:schemeClr val="accent5">
                    <a:lumMod val="50000"/>
                  </a:schemeClr>
                </a:solidFill>
              </a:rPr>
              <a:t>gian</a:t>
            </a:r>
            <a:r>
              <a:rPr lang="en-US" sz="3200" b="1" dirty="0">
                <a:solidFill>
                  <a:schemeClr val="accent5">
                    <a:lumMod val="50000"/>
                  </a:schemeClr>
                </a:solidFill>
              </a:rPr>
              <a:t> </a:t>
            </a:r>
            <a:r>
              <a:rPr lang="en-US" sz="3200" b="1" dirty="0" err="1">
                <a:solidFill>
                  <a:schemeClr val="accent5">
                    <a:lumMod val="50000"/>
                  </a:schemeClr>
                </a:solidFill>
              </a:rPr>
              <a:t>bên</a:t>
            </a:r>
            <a:r>
              <a:rPr lang="en-US" sz="3200" b="1" dirty="0">
                <a:solidFill>
                  <a:schemeClr val="accent5">
                    <a:lumMod val="50000"/>
                  </a:schemeClr>
                </a:solidFill>
              </a:rPr>
              <a:t> </a:t>
            </a:r>
            <a:r>
              <a:rPr lang="en-US" sz="3200" b="1" dirty="0" err="1">
                <a:solidFill>
                  <a:schemeClr val="accent5">
                    <a:lumMod val="50000"/>
                  </a:schemeClr>
                </a:solidFill>
              </a:rPr>
              <a:t>trong</a:t>
            </a:r>
            <a:endParaRPr lang="en-US" sz="3200" b="1" dirty="0">
              <a:solidFill>
                <a:schemeClr val="accent5">
                  <a:lumMod val="50000"/>
                </a:schemeClr>
              </a:solidFill>
            </a:endParaRPr>
          </a:p>
        </p:txBody>
      </p:sp>
    </p:spTree>
    <p:extLst>
      <p:ext uri="{BB962C8B-B14F-4D97-AF65-F5344CB8AC3E}">
        <p14:creationId xmlns:p14="http://schemas.microsoft.com/office/powerpoint/2010/main" val="84595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290">
                                          <p:stCondLst>
                                            <p:cond delay="0"/>
                                          </p:stCondLst>
                                        </p:cTn>
                                        <p:tgtEl>
                                          <p:spTgt spid="2"/>
                                        </p:tgtEl>
                                      </p:cBhvr>
                                    </p:animEffect>
                                    <p:anim calcmode="lin" valueType="num">
                                      <p:cBhvr>
                                        <p:cTn id="13"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8" dur="13">
                                          <p:stCondLst>
                                            <p:cond delay="325"/>
                                          </p:stCondLst>
                                        </p:cTn>
                                        <p:tgtEl>
                                          <p:spTgt spid="2"/>
                                        </p:tgtEl>
                                      </p:cBhvr>
                                      <p:to x="100000" y="60000"/>
                                    </p:animScale>
                                    <p:animScale>
                                      <p:cBhvr>
                                        <p:cTn id="19" dur="83" decel="50000">
                                          <p:stCondLst>
                                            <p:cond delay="338"/>
                                          </p:stCondLst>
                                        </p:cTn>
                                        <p:tgtEl>
                                          <p:spTgt spid="2"/>
                                        </p:tgtEl>
                                      </p:cBhvr>
                                      <p:to x="100000" y="100000"/>
                                    </p:animScale>
                                    <p:animScale>
                                      <p:cBhvr>
                                        <p:cTn id="20" dur="13">
                                          <p:stCondLst>
                                            <p:cond delay="656"/>
                                          </p:stCondLst>
                                        </p:cTn>
                                        <p:tgtEl>
                                          <p:spTgt spid="2"/>
                                        </p:tgtEl>
                                      </p:cBhvr>
                                      <p:to x="100000" y="80000"/>
                                    </p:animScale>
                                    <p:animScale>
                                      <p:cBhvr>
                                        <p:cTn id="21" dur="83" decel="50000">
                                          <p:stCondLst>
                                            <p:cond delay="669"/>
                                          </p:stCondLst>
                                        </p:cTn>
                                        <p:tgtEl>
                                          <p:spTgt spid="2"/>
                                        </p:tgtEl>
                                      </p:cBhvr>
                                      <p:to x="100000" y="100000"/>
                                    </p:animScale>
                                    <p:animScale>
                                      <p:cBhvr>
                                        <p:cTn id="22" dur="13">
                                          <p:stCondLst>
                                            <p:cond delay="821"/>
                                          </p:stCondLst>
                                        </p:cTn>
                                        <p:tgtEl>
                                          <p:spTgt spid="2"/>
                                        </p:tgtEl>
                                      </p:cBhvr>
                                      <p:to x="100000" y="90000"/>
                                    </p:animScale>
                                    <p:animScale>
                                      <p:cBhvr>
                                        <p:cTn id="23" dur="83" decel="50000">
                                          <p:stCondLst>
                                            <p:cond delay="834"/>
                                          </p:stCondLst>
                                        </p:cTn>
                                        <p:tgtEl>
                                          <p:spTgt spid="2"/>
                                        </p:tgtEl>
                                      </p:cBhvr>
                                      <p:to x="100000" y="100000"/>
                                    </p:animScale>
                                    <p:animScale>
                                      <p:cBhvr>
                                        <p:cTn id="24" dur="13">
                                          <p:stCondLst>
                                            <p:cond delay="904"/>
                                          </p:stCondLst>
                                        </p:cTn>
                                        <p:tgtEl>
                                          <p:spTgt spid="2"/>
                                        </p:tgtEl>
                                      </p:cBhvr>
                                      <p:to x="100000" y="95000"/>
                                    </p:animScale>
                                    <p:animScale>
                                      <p:cBhvr>
                                        <p:cTn id="25" dur="83" decel="50000">
                                          <p:stCondLst>
                                            <p:cond delay="917"/>
                                          </p:stCondLst>
                                        </p:cTn>
                                        <p:tgtEl>
                                          <p:spTgt spid="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290">
                                          <p:stCondLst>
                                            <p:cond delay="0"/>
                                          </p:stCondLst>
                                        </p:cTn>
                                        <p:tgtEl>
                                          <p:spTgt spid="8"/>
                                        </p:tgtEl>
                                      </p:cBhvr>
                                    </p:animEffect>
                                    <p:anim calcmode="lin" valueType="num">
                                      <p:cBhvr>
                                        <p:cTn id="31"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2"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3"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34"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35"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36" dur="13">
                                          <p:stCondLst>
                                            <p:cond delay="325"/>
                                          </p:stCondLst>
                                        </p:cTn>
                                        <p:tgtEl>
                                          <p:spTgt spid="8"/>
                                        </p:tgtEl>
                                      </p:cBhvr>
                                      <p:to x="100000" y="60000"/>
                                    </p:animScale>
                                    <p:animScale>
                                      <p:cBhvr>
                                        <p:cTn id="37" dur="83" decel="50000">
                                          <p:stCondLst>
                                            <p:cond delay="338"/>
                                          </p:stCondLst>
                                        </p:cTn>
                                        <p:tgtEl>
                                          <p:spTgt spid="8"/>
                                        </p:tgtEl>
                                      </p:cBhvr>
                                      <p:to x="100000" y="100000"/>
                                    </p:animScale>
                                    <p:animScale>
                                      <p:cBhvr>
                                        <p:cTn id="38" dur="13">
                                          <p:stCondLst>
                                            <p:cond delay="656"/>
                                          </p:stCondLst>
                                        </p:cTn>
                                        <p:tgtEl>
                                          <p:spTgt spid="8"/>
                                        </p:tgtEl>
                                      </p:cBhvr>
                                      <p:to x="100000" y="80000"/>
                                    </p:animScale>
                                    <p:animScale>
                                      <p:cBhvr>
                                        <p:cTn id="39" dur="83" decel="50000">
                                          <p:stCondLst>
                                            <p:cond delay="669"/>
                                          </p:stCondLst>
                                        </p:cTn>
                                        <p:tgtEl>
                                          <p:spTgt spid="8"/>
                                        </p:tgtEl>
                                      </p:cBhvr>
                                      <p:to x="100000" y="100000"/>
                                    </p:animScale>
                                    <p:animScale>
                                      <p:cBhvr>
                                        <p:cTn id="40" dur="13">
                                          <p:stCondLst>
                                            <p:cond delay="821"/>
                                          </p:stCondLst>
                                        </p:cTn>
                                        <p:tgtEl>
                                          <p:spTgt spid="8"/>
                                        </p:tgtEl>
                                      </p:cBhvr>
                                      <p:to x="100000" y="90000"/>
                                    </p:animScale>
                                    <p:animScale>
                                      <p:cBhvr>
                                        <p:cTn id="41" dur="83" decel="50000">
                                          <p:stCondLst>
                                            <p:cond delay="834"/>
                                          </p:stCondLst>
                                        </p:cTn>
                                        <p:tgtEl>
                                          <p:spTgt spid="8"/>
                                        </p:tgtEl>
                                      </p:cBhvr>
                                      <p:to x="100000" y="100000"/>
                                    </p:animScale>
                                    <p:animScale>
                                      <p:cBhvr>
                                        <p:cTn id="42" dur="13">
                                          <p:stCondLst>
                                            <p:cond delay="904"/>
                                          </p:stCondLst>
                                        </p:cTn>
                                        <p:tgtEl>
                                          <p:spTgt spid="8"/>
                                        </p:tgtEl>
                                      </p:cBhvr>
                                      <p:to x="100000" y="95000"/>
                                    </p:animScale>
                                    <p:animScale>
                                      <p:cBhvr>
                                        <p:cTn id="43" dur="83" decel="50000">
                                          <p:stCondLst>
                                            <p:cond delay="917"/>
                                          </p:stCondLst>
                                        </p:cTn>
                                        <p:tgtEl>
                                          <p:spTgt spid="8"/>
                                        </p:tgtEl>
                                      </p:cBhvr>
                                      <p:to x="100000" y="100000"/>
                                    </p:animScale>
                                  </p:childTnLst>
                                </p:cTn>
                              </p:par>
                              <p:par>
                                <p:cTn id="44" presetID="26"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down)">
                                      <p:cBhvr>
                                        <p:cTn id="46" dur="290">
                                          <p:stCondLst>
                                            <p:cond delay="0"/>
                                          </p:stCondLst>
                                        </p:cTn>
                                        <p:tgtEl>
                                          <p:spTgt spid="9"/>
                                        </p:tgtEl>
                                      </p:cBhvr>
                                    </p:animEffect>
                                    <p:anim calcmode="lin" valueType="num">
                                      <p:cBhvr>
                                        <p:cTn id="47" dur="911"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8" dur="332"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9" dur="332" tmFilter="0, 0; 0.125,0.2665; 0.25,0.4; 0.375,0.465; 0.5,0.5;  0.625,0.535; 0.75,0.6; 0.875,0.7335; 1,1">
                                          <p:stCondLst>
                                            <p:cond delay="332"/>
                                          </p:stCondLst>
                                        </p:cTn>
                                        <p:tgtEl>
                                          <p:spTgt spid="9"/>
                                        </p:tgtEl>
                                        <p:attrNameLst>
                                          <p:attrName>ppt_y</p:attrName>
                                        </p:attrNameLst>
                                      </p:cBhvr>
                                      <p:tavLst>
                                        <p:tav tm="0" fmla="#ppt_y-sin(pi*$)/9">
                                          <p:val>
                                            <p:fltVal val="0"/>
                                          </p:val>
                                        </p:tav>
                                        <p:tav tm="100000">
                                          <p:val>
                                            <p:fltVal val="1"/>
                                          </p:val>
                                        </p:tav>
                                      </p:tavLst>
                                    </p:anim>
                                    <p:anim calcmode="lin" valueType="num">
                                      <p:cBhvr>
                                        <p:cTn id="50" dur="166" tmFilter="0, 0; 0.125,0.2665; 0.25,0.4; 0.375,0.465; 0.5,0.5;  0.625,0.535; 0.75,0.6; 0.875,0.7335; 1,1">
                                          <p:stCondLst>
                                            <p:cond delay="662"/>
                                          </p:stCondLst>
                                        </p:cTn>
                                        <p:tgtEl>
                                          <p:spTgt spid="9"/>
                                        </p:tgtEl>
                                        <p:attrNameLst>
                                          <p:attrName>ppt_y</p:attrName>
                                        </p:attrNameLst>
                                      </p:cBhvr>
                                      <p:tavLst>
                                        <p:tav tm="0" fmla="#ppt_y-sin(pi*$)/27">
                                          <p:val>
                                            <p:fltVal val="0"/>
                                          </p:val>
                                        </p:tav>
                                        <p:tav tm="100000">
                                          <p:val>
                                            <p:fltVal val="1"/>
                                          </p:val>
                                        </p:tav>
                                      </p:tavLst>
                                    </p:anim>
                                    <p:anim calcmode="lin" valueType="num">
                                      <p:cBhvr>
                                        <p:cTn id="51" dur="82" tmFilter="0, 0; 0.125,0.2665; 0.25,0.4; 0.375,0.465; 0.5,0.5;  0.625,0.535; 0.75,0.6; 0.875,0.7335; 1,1">
                                          <p:stCondLst>
                                            <p:cond delay="828"/>
                                          </p:stCondLst>
                                        </p:cTn>
                                        <p:tgtEl>
                                          <p:spTgt spid="9"/>
                                        </p:tgtEl>
                                        <p:attrNameLst>
                                          <p:attrName>ppt_y</p:attrName>
                                        </p:attrNameLst>
                                      </p:cBhvr>
                                      <p:tavLst>
                                        <p:tav tm="0" fmla="#ppt_y-sin(pi*$)/81">
                                          <p:val>
                                            <p:fltVal val="0"/>
                                          </p:val>
                                        </p:tav>
                                        <p:tav tm="100000">
                                          <p:val>
                                            <p:fltVal val="1"/>
                                          </p:val>
                                        </p:tav>
                                      </p:tavLst>
                                    </p:anim>
                                    <p:animScale>
                                      <p:cBhvr>
                                        <p:cTn id="52" dur="13">
                                          <p:stCondLst>
                                            <p:cond delay="325"/>
                                          </p:stCondLst>
                                        </p:cTn>
                                        <p:tgtEl>
                                          <p:spTgt spid="9"/>
                                        </p:tgtEl>
                                      </p:cBhvr>
                                      <p:to x="100000" y="60000"/>
                                    </p:animScale>
                                    <p:animScale>
                                      <p:cBhvr>
                                        <p:cTn id="53" dur="83" decel="50000">
                                          <p:stCondLst>
                                            <p:cond delay="338"/>
                                          </p:stCondLst>
                                        </p:cTn>
                                        <p:tgtEl>
                                          <p:spTgt spid="9"/>
                                        </p:tgtEl>
                                      </p:cBhvr>
                                      <p:to x="100000" y="100000"/>
                                    </p:animScale>
                                    <p:animScale>
                                      <p:cBhvr>
                                        <p:cTn id="54" dur="13">
                                          <p:stCondLst>
                                            <p:cond delay="656"/>
                                          </p:stCondLst>
                                        </p:cTn>
                                        <p:tgtEl>
                                          <p:spTgt spid="9"/>
                                        </p:tgtEl>
                                      </p:cBhvr>
                                      <p:to x="100000" y="80000"/>
                                    </p:animScale>
                                    <p:animScale>
                                      <p:cBhvr>
                                        <p:cTn id="55" dur="83" decel="50000">
                                          <p:stCondLst>
                                            <p:cond delay="669"/>
                                          </p:stCondLst>
                                        </p:cTn>
                                        <p:tgtEl>
                                          <p:spTgt spid="9"/>
                                        </p:tgtEl>
                                      </p:cBhvr>
                                      <p:to x="100000" y="100000"/>
                                    </p:animScale>
                                    <p:animScale>
                                      <p:cBhvr>
                                        <p:cTn id="56" dur="13">
                                          <p:stCondLst>
                                            <p:cond delay="821"/>
                                          </p:stCondLst>
                                        </p:cTn>
                                        <p:tgtEl>
                                          <p:spTgt spid="9"/>
                                        </p:tgtEl>
                                      </p:cBhvr>
                                      <p:to x="100000" y="90000"/>
                                    </p:animScale>
                                    <p:animScale>
                                      <p:cBhvr>
                                        <p:cTn id="57" dur="83" decel="50000">
                                          <p:stCondLst>
                                            <p:cond delay="834"/>
                                          </p:stCondLst>
                                        </p:cTn>
                                        <p:tgtEl>
                                          <p:spTgt spid="9"/>
                                        </p:tgtEl>
                                      </p:cBhvr>
                                      <p:to x="100000" y="100000"/>
                                    </p:animScale>
                                    <p:animScale>
                                      <p:cBhvr>
                                        <p:cTn id="58" dur="13">
                                          <p:stCondLst>
                                            <p:cond delay="904"/>
                                          </p:stCondLst>
                                        </p:cTn>
                                        <p:tgtEl>
                                          <p:spTgt spid="9"/>
                                        </p:tgtEl>
                                      </p:cBhvr>
                                      <p:to x="100000" y="95000"/>
                                    </p:animScale>
                                    <p:animScale>
                                      <p:cBhvr>
                                        <p:cTn id="59" dur="83" decel="50000">
                                          <p:stCondLst>
                                            <p:cond delay="917"/>
                                          </p:stCondLst>
                                        </p:cTn>
                                        <p:tgtEl>
                                          <p:spTgt spid="9"/>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wipe(down)">
                                      <p:cBhvr>
                                        <p:cTn id="64" dur="290">
                                          <p:stCondLst>
                                            <p:cond delay="0"/>
                                          </p:stCondLst>
                                        </p:cTn>
                                        <p:tgtEl>
                                          <p:spTgt spid="5"/>
                                        </p:tgtEl>
                                      </p:cBhvr>
                                    </p:animEffect>
                                    <p:anim calcmode="lin" valueType="num">
                                      <p:cBhvr>
                                        <p:cTn id="65"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6"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7"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68"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69"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70" dur="13">
                                          <p:stCondLst>
                                            <p:cond delay="325"/>
                                          </p:stCondLst>
                                        </p:cTn>
                                        <p:tgtEl>
                                          <p:spTgt spid="5"/>
                                        </p:tgtEl>
                                      </p:cBhvr>
                                      <p:to x="100000" y="60000"/>
                                    </p:animScale>
                                    <p:animScale>
                                      <p:cBhvr>
                                        <p:cTn id="71" dur="83" decel="50000">
                                          <p:stCondLst>
                                            <p:cond delay="338"/>
                                          </p:stCondLst>
                                        </p:cTn>
                                        <p:tgtEl>
                                          <p:spTgt spid="5"/>
                                        </p:tgtEl>
                                      </p:cBhvr>
                                      <p:to x="100000" y="100000"/>
                                    </p:animScale>
                                    <p:animScale>
                                      <p:cBhvr>
                                        <p:cTn id="72" dur="13">
                                          <p:stCondLst>
                                            <p:cond delay="656"/>
                                          </p:stCondLst>
                                        </p:cTn>
                                        <p:tgtEl>
                                          <p:spTgt spid="5"/>
                                        </p:tgtEl>
                                      </p:cBhvr>
                                      <p:to x="100000" y="80000"/>
                                    </p:animScale>
                                    <p:animScale>
                                      <p:cBhvr>
                                        <p:cTn id="73" dur="83" decel="50000">
                                          <p:stCondLst>
                                            <p:cond delay="669"/>
                                          </p:stCondLst>
                                        </p:cTn>
                                        <p:tgtEl>
                                          <p:spTgt spid="5"/>
                                        </p:tgtEl>
                                      </p:cBhvr>
                                      <p:to x="100000" y="100000"/>
                                    </p:animScale>
                                    <p:animScale>
                                      <p:cBhvr>
                                        <p:cTn id="74" dur="13">
                                          <p:stCondLst>
                                            <p:cond delay="821"/>
                                          </p:stCondLst>
                                        </p:cTn>
                                        <p:tgtEl>
                                          <p:spTgt spid="5"/>
                                        </p:tgtEl>
                                      </p:cBhvr>
                                      <p:to x="100000" y="90000"/>
                                    </p:animScale>
                                    <p:animScale>
                                      <p:cBhvr>
                                        <p:cTn id="75" dur="83" decel="50000">
                                          <p:stCondLst>
                                            <p:cond delay="834"/>
                                          </p:stCondLst>
                                        </p:cTn>
                                        <p:tgtEl>
                                          <p:spTgt spid="5"/>
                                        </p:tgtEl>
                                      </p:cBhvr>
                                      <p:to x="100000" y="100000"/>
                                    </p:animScale>
                                    <p:animScale>
                                      <p:cBhvr>
                                        <p:cTn id="76" dur="13">
                                          <p:stCondLst>
                                            <p:cond delay="904"/>
                                          </p:stCondLst>
                                        </p:cTn>
                                        <p:tgtEl>
                                          <p:spTgt spid="5"/>
                                        </p:tgtEl>
                                      </p:cBhvr>
                                      <p:to x="100000" y="95000"/>
                                    </p:animScale>
                                    <p:animScale>
                                      <p:cBhvr>
                                        <p:cTn id="77" dur="83" decel="50000">
                                          <p:stCondLst>
                                            <p:cond delay="917"/>
                                          </p:stCondLst>
                                        </p:cTn>
                                        <p:tgtEl>
                                          <p:spTgt spid="5"/>
                                        </p:tgtEl>
                                      </p:cBhvr>
                                      <p:to x="100000" y="100000"/>
                                    </p:animScale>
                                  </p:childTnLst>
                                </p:cTn>
                              </p:par>
                              <p:par>
                                <p:cTn id="78" presetID="26" presetClass="entr" presetSubtype="0" fill="hold" grpId="0" nodeType="with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wipe(down)">
                                      <p:cBhvr>
                                        <p:cTn id="80" dur="290">
                                          <p:stCondLst>
                                            <p:cond delay="0"/>
                                          </p:stCondLst>
                                        </p:cTn>
                                        <p:tgtEl>
                                          <p:spTgt spid="6"/>
                                        </p:tgtEl>
                                      </p:cBhvr>
                                    </p:animEffect>
                                    <p:anim calcmode="lin" valueType="num">
                                      <p:cBhvr>
                                        <p:cTn id="81"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82"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83"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84"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85"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86" dur="13">
                                          <p:stCondLst>
                                            <p:cond delay="325"/>
                                          </p:stCondLst>
                                        </p:cTn>
                                        <p:tgtEl>
                                          <p:spTgt spid="6"/>
                                        </p:tgtEl>
                                      </p:cBhvr>
                                      <p:to x="100000" y="60000"/>
                                    </p:animScale>
                                    <p:animScale>
                                      <p:cBhvr>
                                        <p:cTn id="87" dur="83" decel="50000">
                                          <p:stCondLst>
                                            <p:cond delay="338"/>
                                          </p:stCondLst>
                                        </p:cTn>
                                        <p:tgtEl>
                                          <p:spTgt spid="6"/>
                                        </p:tgtEl>
                                      </p:cBhvr>
                                      <p:to x="100000" y="100000"/>
                                    </p:animScale>
                                    <p:animScale>
                                      <p:cBhvr>
                                        <p:cTn id="88" dur="13">
                                          <p:stCondLst>
                                            <p:cond delay="656"/>
                                          </p:stCondLst>
                                        </p:cTn>
                                        <p:tgtEl>
                                          <p:spTgt spid="6"/>
                                        </p:tgtEl>
                                      </p:cBhvr>
                                      <p:to x="100000" y="80000"/>
                                    </p:animScale>
                                    <p:animScale>
                                      <p:cBhvr>
                                        <p:cTn id="89" dur="83" decel="50000">
                                          <p:stCondLst>
                                            <p:cond delay="669"/>
                                          </p:stCondLst>
                                        </p:cTn>
                                        <p:tgtEl>
                                          <p:spTgt spid="6"/>
                                        </p:tgtEl>
                                      </p:cBhvr>
                                      <p:to x="100000" y="100000"/>
                                    </p:animScale>
                                    <p:animScale>
                                      <p:cBhvr>
                                        <p:cTn id="90" dur="13">
                                          <p:stCondLst>
                                            <p:cond delay="821"/>
                                          </p:stCondLst>
                                        </p:cTn>
                                        <p:tgtEl>
                                          <p:spTgt spid="6"/>
                                        </p:tgtEl>
                                      </p:cBhvr>
                                      <p:to x="100000" y="90000"/>
                                    </p:animScale>
                                    <p:animScale>
                                      <p:cBhvr>
                                        <p:cTn id="91" dur="83" decel="50000">
                                          <p:stCondLst>
                                            <p:cond delay="834"/>
                                          </p:stCondLst>
                                        </p:cTn>
                                        <p:tgtEl>
                                          <p:spTgt spid="6"/>
                                        </p:tgtEl>
                                      </p:cBhvr>
                                      <p:to x="100000" y="100000"/>
                                    </p:animScale>
                                    <p:animScale>
                                      <p:cBhvr>
                                        <p:cTn id="92" dur="13">
                                          <p:stCondLst>
                                            <p:cond delay="904"/>
                                          </p:stCondLst>
                                        </p:cTn>
                                        <p:tgtEl>
                                          <p:spTgt spid="6"/>
                                        </p:tgtEl>
                                      </p:cBhvr>
                                      <p:to x="100000" y="95000"/>
                                    </p:animScale>
                                    <p:animScale>
                                      <p:cBhvr>
                                        <p:cTn id="93" dur="83" decel="50000">
                                          <p:stCondLst>
                                            <p:cond delay="917"/>
                                          </p:stCondLst>
                                        </p:cTn>
                                        <p:tgtEl>
                                          <p:spTgt spid="6"/>
                                        </p:tgtEl>
                                      </p:cBhvr>
                                      <p:to x="100000" y="100000"/>
                                    </p:animScale>
                                  </p:childTnLst>
                                </p:cTn>
                              </p:par>
                            </p:childTnLst>
                          </p:cTn>
                        </p:par>
                      </p:childTnLst>
                    </p:cTn>
                  </p:par>
                  <p:par>
                    <p:cTn id="94" fill="hold">
                      <p:stCondLst>
                        <p:cond delay="indefinite"/>
                      </p:stCondLst>
                      <p:childTnLst>
                        <p:par>
                          <p:cTn id="95" fill="hold">
                            <p:stCondLst>
                              <p:cond delay="0"/>
                            </p:stCondLst>
                            <p:childTnLst>
                              <p:par>
                                <p:cTn id="96" presetID="26" presetClass="entr" presetSubtype="0" fill="hold" nodeType="click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wipe(down)">
                                      <p:cBhvr>
                                        <p:cTn id="98" dur="290">
                                          <p:stCondLst>
                                            <p:cond delay="0"/>
                                          </p:stCondLst>
                                        </p:cTn>
                                        <p:tgtEl>
                                          <p:spTgt spid="10"/>
                                        </p:tgtEl>
                                      </p:cBhvr>
                                    </p:animEffect>
                                    <p:anim calcmode="lin" valueType="num">
                                      <p:cBhvr>
                                        <p:cTn id="99"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00"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1"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102"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103"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104" dur="13">
                                          <p:stCondLst>
                                            <p:cond delay="325"/>
                                          </p:stCondLst>
                                        </p:cTn>
                                        <p:tgtEl>
                                          <p:spTgt spid="10"/>
                                        </p:tgtEl>
                                      </p:cBhvr>
                                      <p:to x="100000" y="60000"/>
                                    </p:animScale>
                                    <p:animScale>
                                      <p:cBhvr>
                                        <p:cTn id="105" dur="83" decel="50000">
                                          <p:stCondLst>
                                            <p:cond delay="338"/>
                                          </p:stCondLst>
                                        </p:cTn>
                                        <p:tgtEl>
                                          <p:spTgt spid="10"/>
                                        </p:tgtEl>
                                      </p:cBhvr>
                                      <p:to x="100000" y="100000"/>
                                    </p:animScale>
                                    <p:animScale>
                                      <p:cBhvr>
                                        <p:cTn id="106" dur="13">
                                          <p:stCondLst>
                                            <p:cond delay="656"/>
                                          </p:stCondLst>
                                        </p:cTn>
                                        <p:tgtEl>
                                          <p:spTgt spid="10"/>
                                        </p:tgtEl>
                                      </p:cBhvr>
                                      <p:to x="100000" y="80000"/>
                                    </p:animScale>
                                    <p:animScale>
                                      <p:cBhvr>
                                        <p:cTn id="107" dur="83" decel="50000">
                                          <p:stCondLst>
                                            <p:cond delay="669"/>
                                          </p:stCondLst>
                                        </p:cTn>
                                        <p:tgtEl>
                                          <p:spTgt spid="10"/>
                                        </p:tgtEl>
                                      </p:cBhvr>
                                      <p:to x="100000" y="100000"/>
                                    </p:animScale>
                                    <p:animScale>
                                      <p:cBhvr>
                                        <p:cTn id="108" dur="13">
                                          <p:stCondLst>
                                            <p:cond delay="821"/>
                                          </p:stCondLst>
                                        </p:cTn>
                                        <p:tgtEl>
                                          <p:spTgt spid="10"/>
                                        </p:tgtEl>
                                      </p:cBhvr>
                                      <p:to x="100000" y="90000"/>
                                    </p:animScale>
                                    <p:animScale>
                                      <p:cBhvr>
                                        <p:cTn id="109" dur="83" decel="50000">
                                          <p:stCondLst>
                                            <p:cond delay="834"/>
                                          </p:stCondLst>
                                        </p:cTn>
                                        <p:tgtEl>
                                          <p:spTgt spid="10"/>
                                        </p:tgtEl>
                                      </p:cBhvr>
                                      <p:to x="100000" y="100000"/>
                                    </p:animScale>
                                    <p:animScale>
                                      <p:cBhvr>
                                        <p:cTn id="110" dur="13">
                                          <p:stCondLst>
                                            <p:cond delay="904"/>
                                          </p:stCondLst>
                                        </p:cTn>
                                        <p:tgtEl>
                                          <p:spTgt spid="10"/>
                                        </p:tgtEl>
                                      </p:cBhvr>
                                      <p:to x="100000" y="95000"/>
                                    </p:animScale>
                                    <p:animScale>
                                      <p:cBhvr>
                                        <p:cTn id="111" dur="83" decel="50000">
                                          <p:stCondLst>
                                            <p:cond delay="917"/>
                                          </p:stCondLst>
                                        </p:cTn>
                                        <p:tgtEl>
                                          <p:spTgt spid="10"/>
                                        </p:tgtEl>
                                      </p:cBhvr>
                                      <p:to x="100000" y="100000"/>
                                    </p:animScale>
                                  </p:childTnLst>
                                </p:cTn>
                              </p:par>
                              <p:par>
                                <p:cTn id="112" presetID="26" presetClass="entr" presetSubtype="0" fill="hold" grpId="0" nodeType="withEffect">
                                  <p:stCondLst>
                                    <p:cond delay="0"/>
                                  </p:stCondLst>
                                  <p:childTnLst>
                                    <p:set>
                                      <p:cBhvr>
                                        <p:cTn id="113" dur="1" fill="hold">
                                          <p:stCondLst>
                                            <p:cond delay="0"/>
                                          </p:stCondLst>
                                        </p:cTn>
                                        <p:tgtEl>
                                          <p:spTgt spid="11"/>
                                        </p:tgtEl>
                                        <p:attrNameLst>
                                          <p:attrName>style.visibility</p:attrName>
                                        </p:attrNameLst>
                                      </p:cBhvr>
                                      <p:to>
                                        <p:strVal val="visible"/>
                                      </p:to>
                                    </p:set>
                                    <p:animEffect transition="in" filter="wipe(down)">
                                      <p:cBhvr>
                                        <p:cTn id="114" dur="290">
                                          <p:stCondLst>
                                            <p:cond delay="0"/>
                                          </p:stCondLst>
                                        </p:cTn>
                                        <p:tgtEl>
                                          <p:spTgt spid="11"/>
                                        </p:tgtEl>
                                      </p:cBhvr>
                                    </p:animEffect>
                                    <p:anim calcmode="lin" valueType="num">
                                      <p:cBhvr>
                                        <p:cTn id="115"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16"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17"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118"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119"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120" dur="13">
                                          <p:stCondLst>
                                            <p:cond delay="325"/>
                                          </p:stCondLst>
                                        </p:cTn>
                                        <p:tgtEl>
                                          <p:spTgt spid="11"/>
                                        </p:tgtEl>
                                      </p:cBhvr>
                                      <p:to x="100000" y="60000"/>
                                    </p:animScale>
                                    <p:animScale>
                                      <p:cBhvr>
                                        <p:cTn id="121" dur="83" decel="50000">
                                          <p:stCondLst>
                                            <p:cond delay="338"/>
                                          </p:stCondLst>
                                        </p:cTn>
                                        <p:tgtEl>
                                          <p:spTgt spid="11"/>
                                        </p:tgtEl>
                                      </p:cBhvr>
                                      <p:to x="100000" y="100000"/>
                                    </p:animScale>
                                    <p:animScale>
                                      <p:cBhvr>
                                        <p:cTn id="122" dur="13">
                                          <p:stCondLst>
                                            <p:cond delay="656"/>
                                          </p:stCondLst>
                                        </p:cTn>
                                        <p:tgtEl>
                                          <p:spTgt spid="11"/>
                                        </p:tgtEl>
                                      </p:cBhvr>
                                      <p:to x="100000" y="80000"/>
                                    </p:animScale>
                                    <p:animScale>
                                      <p:cBhvr>
                                        <p:cTn id="123" dur="83" decel="50000">
                                          <p:stCondLst>
                                            <p:cond delay="669"/>
                                          </p:stCondLst>
                                        </p:cTn>
                                        <p:tgtEl>
                                          <p:spTgt spid="11"/>
                                        </p:tgtEl>
                                      </p:cBhvr>
                                      <p:to x="100000" y="100000"/>
                                    </p:animScale>
                                    <p:animScale>
                                      <p:cBhvr>
                                        <p:cTn id="124" dur="13">
                                          <p:stCondLst>
                                            <p:cond delay="821"/>
                                          </p:stCondLst>
                                        </p:cTn>
                                        <p:tgtEl>
                                          <p:spTgt spid="11"/>
                                        </p:tgtEl>
                                      </p:cBhvr>
                                      <p:to x="100000" y="90000"/>
                                    </p:animScale>
                                    <p:animScale>
                                      <p:cBhvr>
                                        <p:cTn id="125" dur="83" decel="50000">
                                          <p:stCondLst>
                                            <p:cond delay="834"/>
                                          </p:stCondLst>
                                        </p:cTn>
                                        <p:tgtEl>
                                          <p:spTgt spid="11"/>
                                        </p:tgtEl>
                                      </p:cBhvr>
                                      <p:to x="100000" y="100000"/>
                                    </p:animScale>
                                    <p:animScale>
                                      <p:cBhvr>
                                        <p:cTn id="126" dur="13">
                                          <p:stCondLst>
                                            <p:cond delay="904"/>
                                          </p:stCondLst>
                                        </p:cTn>
                                        <p:tgtEl>
                                          <p:spTgt spid="11"/>
                                        </p:tgtEl>
                                      </p:cBhvr>
                                      <p:to x="100000" y="95000"/>
                                    </p:animScale>
                                    <p:animScale>
                                      <p:cBhvr>
                                        <p:cTn id="127" dur="83" decel="50000">
                                          <p:stCondLst>
                                            <p:cond delay="917"/>
                                          </p:stCondLst>
                                        </p:cTn>
                                        <p:tgtEl>
                                          <p:spTgt spid="11"/>
                                        </p:tgtEl>
                                      </p:cBhvr>
                                      <p:to x="100000" y="100000"/>
                                    </p:animScale>
                                  </p:childTnLst>
                                </p:cTn>
                              </p:par>
                            </p:childTnLst>
                          </p:cTn>
                        </p:par>
                      </p:childTnLst>
                    </p:cTn>
                  </p:par>
                  <p:par>
                    <p:cTn id="128" fill="hold">
                      <p:stCondLst>
                        <p:cond delay="indefinite"/>
                      </p:stCondLst>
                      <p:childTnLst>
                        <p:par>
                          <p:cTn id="129" fill="hold">
                            <p:stCondLst>
                              <p:cond delay="0"/>
                            </p:stCondLst>
                            <p:childTnLst>
                              <p:par>
                                <p:cTn id="130" presetID="26" presetClass="entr" presetSubtype="0" fill="hold" nodeType="clickEffect">
                                  <p:stCondLst>
                                    <p:cond delay="0"/>
                                  </p:stCondLst>
                                  <p:childTnLst>
                                    <p:set>
                                      <p:cBhvr>
                                        <p:cTn id="131" dur="1" fill="hold">
                                          <p:stCondLst>
                                            <p:cond delay="0"/>
                                          </p:stCondLst>
                                        </p:cTn>
                                        <p:tgtEl>
                                          <p:spTgt spid="12"/>
                                        </p:tgtEl>
                                        <p:attrNameLst>
                                          <p:attrName>style.visibility</p:attrName>
                                        </p:attrNameLst>
                                      </p:cBhvr>
                                      <p:to>
                                        <p:strVal val="visible"/>
                                      </p:to>
                                    </p:set>
                                    <p:animEffect transition="in" filter="wipe(down)">
                                      <p:cBhvr>
                                        <p:cTn id="132" dur="290">
                                          <p:stCondLst>
                                            <p:cond delay="0"/>
                                          </p:stCondLst>
                                        </p:cTn>
                                        <p:tgtEl>
                                          <p:spTgt spid="12"/>
                                        </p:tgtEl>
                                      </p:cBhvr>
                                    </p:animEffect>
                                    <p:anim calcmode="lin" valueType="num">
                                      <p:cBhvr>
                                        <p:cTn id="133"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4"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5"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36"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37"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38" dur="13">
                                          <p:stCondLst>
                                            <p:cond delay="325"/>
                                          </p:stCondLst>
                                        </p:cTn>
                                        <p:tgtEl>
                                          <p:spTgt spid="12"/>
                                        </p:tgtEl>
                                      </p:cBhvr>
                                      <p:to x="100000" y="60000"/>
                                    </p:animScale>
                                    <p:animScale>
                                      <p:cBhvr>
                                        <p:cTn id="139" dur="83" decel="50000">
                                          <p:stCondLst>
                                            <p:cond delay="338"/>
                                          </p:stCondLst>
                                        </p:cTn>
                                        <p:tgtEl>
                                          <p:spTgt spid="12"/>
                                        </p:tgtEl>
                                      </p:cBhvr>
                                      <p:to x="100000" y="100000"/>
                                    </p:animScale>
                                    <p:animScale>
                                      <p:cBhvr>
                                        <p:cTn id="140" dur="13">
                                          <p:stCondLst>
                                            <p:cond delay="656"/>
                                          </p:stCondLst>
                                        </p:cTn>
                                        <p:tgtEl>
                                          <p:spTgt spid="12"/>
                                        </p:tgtEl>
                                      </p:cBhvr>
                                      <p:to x="100000" y="80000"/>
                                    </p:animScale>
                                    <p:animScale>
                                      <p:cBhvr>
                                        <p:cTn id="141" dur="83" decel="50000">
                                          <p:stCondLst>
                                            <p:cond delay="669"/>
                                          </p:stCondLst>
                                        </p:cTn>
                                        <p:tgtEl>
                                          <p:spTgt spid="12"/>
                                        </p:tgtEl>
                                      </p:cBhvr>
                                      <p:to x="100000" y="100000"/>
                                    </p:animScale>
                                    <p:animScale>
                                      <p:cBhvr>
                                        <p:cTn id="142" dur="13">
                                          <p:stCondLst>
                                            <p:cond delay="821"/>
                                          </p:stCondLst>
                                        </p:cTn>
                                        <p:tgtEl>
                                          <p:spTgt spid="12"/>
                                        </p:tgtEl>
                                      </p:cBhvr>
                                      <p:to x="100000" y="90000"/>
                                    </p:animScale>
                                    <p:animScale>
                                      <p:cBhvr>
                                        <p:cTn id="143" dur="83" decel="50000">
                                          <p:stCondLst>
                                            <p:cond delay="834"/>
                                          </p:stCondLst>
                                        </p:cTn>
                                        <p:tgtEl>
                                          <p:spTgt spid="12"/>
                                        </p:tgtEl>
                                      </p:cBhvr>
                                      <p:to x="100000" y="100000"/>
                                    </p:animScale>
                                    <p:animScale>
                                      <p:cBhvr>
                                        <p:cTn id="144" dur="13">
                                          <p:stCondLst>
                                            <p:cond delay="904"/>
                                          </p:stCondLst>
                                        </p:cTn>
                                        <p:tgtEl>
                                          <p:spTgt spid="12"/>
                                        </p:tgtEl>
                                      </p:cBhvr>
                                      <p:to x="100000" y="95000"/>
                                    </p:animScale>
                                    <p:animScale>
                                      <p:cBhvr>
                                        <p:cTn id="145" dur="83" decel="50000">
                                          <p:stCondLst>
                                            <p:cond delay="917"/>
                                          </p:stCondLst>
                                        </p:cTn>
                                        <p:tgtEl>
                                          <p:spTgt spid="12"/>
                                        </p:tgtEl>
                                      </p:cBhvr>
                                      <p:to x="100000" y="100000"/>
                                    </p:animScale>
                                  </p:childTnLst>
                                </p:cTn>
                              </p:par>
                              <p:par>
                                <p:cTn id="146" presetID="26" presetClass="entr" presetSubtype="0" fill="hold" grpId="0" nodeType="withEffect">
                                  <p:stCondLst>
                                    <p:cond delay="0"/>
                                  </p:stCondLst>
                                  <p:childTnLst>
                                    <p:set>
                                      <p:cBhvr>
                                        <p:cTn id="147" dur="1" fill="hold">
                                          <p:stCondLst>
                                            <p:cond delay="0"/>
                                          </p:stCondLst>
                                        </p:cTn>
                                        <p:tgtEl>
                                          <p:spTgt spid="13"/>
                                        </p:tgtEl>
                                        <p:attrNameLst>
                                          <p:attrName>style.visibility</p:attrName>
                                        </p:attrNameLst>
                                      </p:cBhvr>
                                      <p:to>
                                        <p:strVal val="visible"/>
                                      </p:to>
                                    </p:set>
                                    <p:animEffect transition="in" filter="wipe(down)">
                                      <p:cBhvr>
                                        <p:cTn id="148" dur="290">
                                          <p:stCondLst>
                                            <p:cond delay="0"/>
                                          </p:stCondLst>
                                        </p:cTn>
                                        <p:tgtEl>
                                          <p:spTgt spid="13"/>
                                        </p:tgtEl>
                                      </p:cBhvr>
                                    </p:animEffect>
                                    <p:anim calcmode="lin" valueType="num">
                                      <p:cBhvr>
                                        <p:cTn id="149"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0"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1"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152"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153"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154" dur="13">
                                          <p:stCondLst>
                                            <p:cond delay="325"/>
                                          </p:stCondLst>
                                        </p:cTn>
                                        <p:tgtEl>
                                          <p:spTgt spid="13"/>
                                        </p:tgtEl>
                                      </p:cBhvr>
                                      <p:to x="100000" y="60000"/>
                                    </p:animScale>
                                    <p:animScale>
                                      <p:cBhvr>
                                        <p:cTn id="155" dur="83" decel="50000">
                                          <p:stCondLst>
                                            <p:cond delay="338"/>
                                          </p:stCondLst>
                                        </p:cTn>
                                        <p:tgtEl>
                                          <p:spTgt spid="13"/>
                                        </p:tgtEl>
                                      </p:cBhvr>
                                      <p:to x="100000" y="100000"/>
                                    </p:animScale>
                                    <p:animScale>
                                      <p:cBhvr>
                                        <p:cTn id="156" dur="13">
                                          <p:stCondLst>
                                            <p:cond delay="656"/>
                                          </p:stCondLst>
                                        </p:cTn>
                                        <p:tgtEl>
                                          <p:spTgt spid="13"/>
                                        </p:tgtEl>
                                      </p:cBhvr>
                                      <p:to x="100000" y="80000"/>
                                    </p:animScale>
                                    <p:animScale>
                                      <p:cBhvr>
                                        <p:cTn id="157" dur="83" decel="50000">
                                          <p:stCondLst>
                                            <p:cond delay="669"/>
                                          </p:stCondLst>
                                        </p:cTn>
                                        <p:tgtEl>
                                          <p:spTgt spid="13"/>
                                        </p:tgtEl>
                                      </p:cBhvr>
                                      <p:to x="100000" y="100000"/>
                                    </p:animScale>
                                    <p:animScale>
                                      <p:cBhvr>
                                        <p:cTn id="158" dur="13">
                                          <p:stCondLst>
                                            <p:cond delay="821"/>
                                          </p:stCondLst>
                                        </p:cTn>
                                        <p:tgtEl>
                                          <p:spTgt spid="13"/>
                                        </p:tgtEl>
                                      </p:cBhvr>
                                      <p:to x="100000" y="90000"/>
                                    </p:animScale>
                                    <p:animScale>
                                      <p:cBhvr>
                                        <p:cTn id="159" dur="83" decel="50000">
                                          <p:stCondLst>
                                            <p:cond delay="834"/>
                                          </p:stCondLst>
                                        </p:cTn>
                                        <p:tgtEl>
                                          <p:spTgt spid="13"/>
                                        </p:tgtEl>
                                      </p:cBhvr>
                                      <p:to x="100000" y="100000"/>
                                    </p:animScale>
                                    <p:animScale>
                                      <p:cBhvr>
                                        <p:cTn id="160" dur="13">
                                          <p:stCondLst>
                                            <p:cond delay="904"/>
                                          </p:stCondLst>
                                        </p:cTn>
                                        <p:tgtEl>
                                          <p:spTgt spid="13"/>
                                        </p:tgtEl>
                                      </p:cBhvr>
                                      <p:to x="100000" y="95000"/>
                                    </p:animScale>
                                    <p:animScale>
                                      <p:cBhvr>
                                        <p:cTn id="161" dur="83" decel="50000">
                                          <p:stCondLst>
                                            <p:cond delay="917"/>
                                          </p:stCondLst>
                                        </p:cTn>
                                        <p:tgtEl>
                                          <p:spTgt spid="13"/>
                                        </p:tgtEl>
                                      </p:cBhvr>
                                      <p:to x="100000" y="100000"/>
                                    </p:animScale>
                                  </p:childTnLst>
                                </p:cTn>
                              </p:par>
                            </p:childTnLst>
                          </p:cTn>
                        </p:par>
                      </p:childTnLst>
                    </p:cTn>
                  </p:par>
                  <p:par>
                    <p:cTn id="162" fill="hold">
                      <p:stCondLst>
                        <p:cond delay="indefinite"/>
                      </p:stCondLst>
                      <p:childTnLst>
                        <p:par>
                          <p:cTn id="163" fill="hold">
                            <p:stCondLst>
                              <p:cond delay="0"/>
                            </p:stCondLst>
                            <p:childTnLst>
                              <p:par>
                                <p:cTn id="164" presetID="26" presetClass="entr" presetSubtype="0" fill="hold" nodeType="clickEffect">
                                  <p:stCondLst>
                                    <p:cond delay="0"/>
                                  </p:stCondLst>
                                  <p:childTnLst>
                                    <p:set>
                                      <p:cBhvr>
                                        <p:cTn id="165" dur="1" fill="hold">
                                          <p:stCondLst>
                                            <p:cond delay="0"/>
                                          </p:stCondLst>
                                        </p:cTn>
                                        <p:tgtEl>
                                          <p:spTgt spid="3"/>
                                        </p:tgtEl>
                                        <p:attrNameLst>
                                          <p:attrName>style.visibility</p:attrName>
                                        </p:attrNameLst>
                                      </p:cBhvr>
                                      <p:to>
                                        <p:strVal val="visible"/>
                                      </p:to>
                                    </p:set>
                                    <p:animEffect transition="in" filter="wipe(down)">
                                      <p:cBhvr>
                                        <p:cTn id="166" dur="290">
                                          <p:stCondLst>
                                            <p:cond delay="0"/>
                                          </p:stCondLst>
                                        </p:cTn>
                                        <p:tgtEl>
                                          <p:spTgt spid="3"/>
                                        </p:tgtEl>
                                      </p:cBhvr>
                                    </p:animEffect>
                                    <p:anim calcmode="lin" valueType="num">
                                      <p:cBhvr>
                                        <p:cTn id="167"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68"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9"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70"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71"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72" dur="13">
                                          <p:stCondLst>
                                            <p:cond delay="325"/>
                                          </p:stCondLst>
                                        </p:cTn>
                                        <p:tgtEl>
                                          <p:spTgt spid="3"/>
                                        </p:tgtEl>
                                      </p:cBhvr>
                                      <p:to x="100000" y="60000"/>
                                    </p:animScale>
                                    <p:animScale>
                                      <p:cBhvr>
                                        <p:cTn id="173" dur="83" decel="50000">
                                          <p:stCondLst>
                                            <p:cond delay="338"/>
                                          </p:stCondLst>
                                        </p:cTn>
                                        <p:tgtEl>
                                          <p:spTgt spid="3"/>
                                        </p:tgtEl>
                                      </p:cBhvr>
                                      <p:to x="100000" y="100000"/>
                                    </p:animScale>
                                    <p:animScale>
                                      <p:cBhvr>
                                        <p:cTn id="174" dur="13">
                                          <p:stCondLst>
                                            <p:cond delay="656"/>
                                          </p:stCondLst>
                                        </p:cTn>
                                        <p:tgtEl>
                                          <p:spTgt spid="3"/>
                                        </p:tgtEl>
                                      </p:cBhvr>
                                      <p:to x="100000" y="80000"/>
                                    </p:animScale>
                                    <p:animScale>
                                      <p:cBhvr>
                                        <p:cTn id="175" dur="83" decel="50000">
                                          <p:stCondLst>
                                            <p:cond delay="669"/>
                                          </p:stCondLst>
                                        </p:cTn>
                                        <p:tgtEl>
                                          <p:spTgt spid="3"/>
                                        </p:tgtEl>
                                      </p:cBhvr>
                                      <p:to x="100000" y="100000"/>
                                    </p:animScale>
                                    <p:animScale>
                                      <p:cBhvr>
                                        <p:cTn id="176" dur="13">
                                          <p:stCondLst>
                                            <p:cond delay="821"/>
                                          </p:stCondLst>
                                        </p:cTn>
                                        <p:tgtEl>
                                          <p:spTgt spid="3"/>
                                        </p:tgtEl>
                                      </p:cBhvr>
                                      <p:to x="100000" y="90000"/>
                                    </p:animScale>
                                    <p:animScale>
                                      <p:cBhvr>
                                        <p:cTn id="177" dur="83" decel="50000">
                                          <p:stCondLst>
                                            <p:cond delay="834"/>
                                          </p:stCondLst>
                                        </p:cTn>
                                        <p:tgtEl>
                                          <p:spTgt spid="3"/>
                                        </p:tgtEl>
                                      </p:cBhvr>
                                      <p:to x="100000" y="100000"/>
                                    </p:animScale>
                                    <p:animScale>
                                      <p:cBhvr>
                                        <p:cTn id="178" dur="13">
                                          <p:stCondLst>
                                            <p:cond delay="904"/>
                                          </p:stCondLst>
                                        </p:cTn>
                                        <p:tgtEl>
                                          <p:spTgt spid="3"/>
                                        </p:tgtEl>
                                      </p:cBhvr>
                                      <p:to x="100000" y="95000"/>
                                    </p:animScale>
                                    <p:animScale>
                                      <p:cBhvr>
                                        <p:cTn id="179" dur="83" decel="50000">
                                          <p:stCondLst>
                                            <p:cond delay="917"/>
                                          </p:stCondLst>
                                        </p:cTn>
                                        <p:tgtEl>
                                          <p:spTgt spid="3"/>
                                        </p:tgtEl>
                                      </p:cBhvr>
                                      <p:to x="100000" y="100000"/>
                                    </p:animScale>
                                  </p:childTnLst>
                                </p:cTn>
                              </p:par>
                              <p:par>
                                <p:cTn id="180" presetID="26" presetClass="entr" presetSubtype="0" fill="hold" grpId="0" nodeType="withEffect">
                                  <p:stCondLst>
                                    <p:cond delay="0"/>
                                  </p:stCondLst>
                                  <p:childTnLst>
                                    <p:set>
                                      <p:cBhvr>
                                        <p:cTn id="181" dur="1" fill="hold">
                                          <p:stCondLst>
                                            <p:cond delay="0"/>
                                          </p:stCondLst>
                                        </p:cTn>
                                        <p:tgtEl>
                                          <p:spTgt spid="4"/>
                                        </p:tgtEl>
                                        <p:attrNameLst>
                                          <p:attrName>style.visibility</p:attrName>
                                        </p:attrNameLst>
                                      </p:cBhvr>
                                      <p:to>
                                        <p:strVal val="visible"/>
                                      </p:to>
                                    </p:set>
                                    <p:animEffect transition="in" filter="wipe(down)">
                                      <p:cBhvr>
                                        <p:cTn id="182" dur="290">
                                          <p:stCondLst>
                                            <p:cond delay="0"/>
                                          </p:stCondLst>
                                        </p:cTn>
                                        <p:tgtEl>
                                          <p:spTgt spid="4"/>
                                        </p:tgtEl>
                                      </p:cBhvr>
                                    </p:animEffect>
                                    <p:anim calcmode="lin" valueType="num">
                                      <p:cBhvr>
                                        <p:cTn id="183"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4"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85"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86"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87"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88" dur="13">
                                          <p:stCondLst>
                                            <p:cond delay="325"/>
                                          </p:stCondLst>
                                        </p:cTn>
                                        <p:tgtEl>
                                          <p:spTgt spid="4"/>
                                        </p:tgtEl>
                                      </p:cBhvr>
                                      <p:to x="100000" y="60000"/>
                                    </p:animScale>
                                    <p:animScale>
                                      <p:cBhvr>
                                        <p:cTn id="189" dur="83" decel="50000">
                                          <p:stCondLst>
                                            <p:cond delay="338"/>
                                          </p:stCondLst>
                                        </p:cTn>
                                        <p:tgtEl>
                                          <p:spTgt spid="4"/>
                                        </p:tgtEl>
                                      </p:cBhvr>
                                      <p:to x="100000" y="100000"/>
                                    </p:animScale>
                                    <p:animScale>
                                      <p:cBhvr>
                                        <p:cTn id="190" dur="13">
                                          <p:stCondLst>
                                            <p:cond delay="656"/>
                                          </p:stCondLst>
                                        </p:cTn>
                                        <p:tgtEl>
                                          <p:spTgt spid="4"/>
                                        </p:tgtEl>
                                      </p:cBhvr>
                                      <p:to x="100000" y="80000"/>
                                    </p:animScale>
                                    <p:animScale>
                                      <p:cBhvr>
                                        <p:cTn id="191" dur="83" decel="50000">
                                          <p:stCondLst>
                                            <p:cond delay="669"/>
                                          </p:stCondLst>
                                        </p:cTn>
                                        <p:tgtEl>
                                          <p:spTgt spid="4"/>
                                        </p:tgtEl>
                                      </p:cBhvr>
                                      <p:to x="100000" y="100000"/>
                                    </p:animScale>
                                    <p:animScale>
                                      <p:cBhvr>
                                        <p:cTn id="192" dur="13">
                                          <p:stCondLst>
                                            <p:cond delay="821"/>
                                          </p:stCondLst>
                                        </p:cTn>
                                        <p:tgtEl>
                                          <p:spTgt spid="4"/>
                                        </p:tgtEl>
                                      </p:cBhvr>
                                      <p:to x="100000" y="90000"/>
                                    </p:animScale>
                                    <p:animScale>
                                      <p:cBhvr>
                                        <p:cTn id="193" dur="83" decel="50000">
                                          <p:stCondLst>
                                            <p:cond delay="834"/>
                                          </p:stCondLst>
                                        </p:cTn>
                                        <p:tgtEl>
                                          <p:spTgt spid="4"/>
                                        </p:tgtEl>
                                      </p:cBhvr>
                                      <p:to x="100000" y="100000"/>
                                    </p:animScale>
                                    <p:animScale>
                                      <p:cBhvr>
                                        <p:cTn id="194" dur="13">
                                          <p:stCondLst>
                                            <p:cond delay="904"/>
                                          </p:stCondLst>
                                        </p:cTn>
                                        <p:tgtEl>
                                          <p:spTgt spid="4"/>
                                        </p:tgtEl>
                                      </p:cBhvr>
                                      <p:to x="100000" y="95000"/>
                                    </p:animScale>
                                    <p:animScale>
                                      <p:cBhvr>
                                        <p:cTn id="195" dur="83" decel="50000">
                                          <p:stCondLst>
                                            <p:cond delay="917"/>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9" grpId="0" animBg="1"/>
      <p:bldP spid="11" grpId="0" animBg="1"/>
      <p:bldP spid="13"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126"/>
          <p:cNvPicPr/>
          <p:nvPr/>
        </p:nvPicPr>
        <p:blipFill>
          <a:blip r:embed="rId2"/>
          <a:stretch/>
        </p:blipFill>
        <p:spPr>
          <a:xfrm>
            <a:off x="352697" y="444137"/>
            <a:ext cx="4023359" cy="2795451"/>
          </a:xfrm>
          <a:prstGeom prst="rect">
            <a:avLst/>
          </a:prstGeom>
        </p:spPr>
      </p:pic>
      <p:pic>
        <p:nvPicPr>
          <p:cNvPr id="3" name="Shape 130"/>
          <p:cNvPicPr/>
          <p:nvPr/>
        </p:nvPicPr>
        <p:blipFill>
          <a:blip r:embed="rId3"/>
          <a:stretch/>
        </p:blipFill>
        <p:spPr>
          <a:xfrm>
            <a:off x="4976946" y="444137"/>
            <a:ext cx="3213462" cy="2795451"/>
          </a:xfrm>
          <a:prstGeom prst="rect">
            <a:avLst/>
          </a:prstGeom>
        </p:spPr>
      </p:pic>
      <p:pic>
        <p:nvPicPr>
          <p:cNvPr id="4" name="Shape 136"/>
          <p:cNvPicPr/>
          <p:nvPr/>
        </p:nvPicPr>
        <p:blipFill>
          <a:blip r:embed="rId4"/>
          <a:stretch/>
        </p:blipFill>
        <p:spPr>
          <a:xfrm>
            <a:off x="8791299" y="444137"/>
            <a:ext cx="3252656" cy="2795451"/>
          </a:xfrm>
          <a:prstGeom prst="rect">
            <a:avLst/>
          </a:prstGeom>
        </p:spPr>
      </p:pic>
      <p:pic>
        <p:nvPicPr>
          <p:cNvPr id="5" name="Shape 144"/>
          <p:cNvPicPr/>
          <p:nvPr/>
        </p:nvPicPr>
        <p:blipFill>
          <a:blip r:embed="rId5"/>
          <a:stretch/>
        </p:blipFill>
        <p:spPr>
          <a:xfrm>
            <a:off x="682442" y="3814353"/>
            <a:ext cx="3445420" cy="2455817"/>
          </a:xfrm>
          <a:prstGeom prst="rect">
            <a:avLst/>
          </a:prstGeom>
        </p:spPr>
      </p:pic>
      <p:pic>
        <p:nvPicPr>
          <p:cNvPr id="6" name="Shape 148"/>
          <p:cNvPicPr/>
          <p:nvPr/>
        </p:nvPicPr>
        <p:blipFill>
          <a:blip r:embed="rId6"/>
          <a:stretch/>
        </p:blipFill>
        <p:spPr>
          <a:xfrm>
            <a:off x="4731928" y="3814354"/>
            <a:ext cx="3745865" cy="2455817"/>
          </a:xfrm>
          <a:prstGeom prst="rect">
            <a:avLst/>
          </a:prstGeom>
        </p:spPr>
      </p:pic>
      <p:sp>
        <p:nvSpPr>
          <p:cNvPr id="7" name="Rounded Rectangular Callout 6"/>
          <p:cNvSpPr/>
          <p:nvPr/>
        </p:nvSpPr>
        <p:spPr>
          <a:xfrm>
            <a:off x="8712926" y="3474720"/>
            <a:ext cx="3331027" cy="2795450"/>
          </a:xfrm>
          <a:prstGeom prst="wedgeRoundRectCallout">
            <a:avLst>
              <a:gd name="adj1" fmla="val -50281"/>
              <a:gd name="adj2" fmla="val 7310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solidFill>
              </a:rPr>
              <a:t>Em</a:t>
            </a:r>
            <a:r>
              <a:rPr lang="en-US" sz="2800" dirty="0">
                <a:solidFill>
                  <a:schemeClr val="tx1"/>
                </a:solidFill>
              </a:rPr>
              <a:t> </a:t>
            </a:r>
            <a:r>
              <a:rPr lang="en-US" sz="2800" dirty="0" err="1">
                <a:solidFill>
                  <a:schemeClr val="tx1"/>
                </a:solidFill>
              </a:rPr>
              <a:t>hãy</a:t>
            </a:r>
            <a:r>
              <a:rPr lang="en-US" sz="2800" dirty="0">
                <a:solidFill>
                  <a:schemeClr val="tx1"/>
                </a:solidFill>
              </a:rPr>
              <a:t> chia </a:t>
            </a:r>
            <a:r>
              <a:rPr lang="en-US" sz="2800" dirty="0" err="1">
                <a:solidFill>
                  <a:schemeClr val="tx1"/>
                </a:solidFill>
              </a:rPr>
              <a:t>sẻ</a:t>
            </a:r>
            <a:r>
              <a:rPr lang="vi-VN" sz="2800" dirty="0">
                <a:solidFill>
                  <a:schemeClr val="tx1"/>
                </a:solidFill>
              </a:rPr>
              <a:t> một số kiểu nhà mà mình biết, kiểu nhà đó em đã từng gặp ở đâu, địa phương vùng miền nào?</a:t>
            </a:r>
            <a:endParaRPr lang="en-US" sz="2800" dirty="0">
              <a:solidFill>
                <a:schemeClr val="tx1"/>
              </a:solidFill>
            </a:endParaRPr>
          </a:p>
        </p:txBody>
      </p:sp>
    </p:spTree>
    <p:extLst>
      <p:ext uri="{BB962C8B-B14F-4D97-AF65-F5344CB8AC3E}">
        <p14:creationId xmlns:p14="http://schemas.microsoft.com/office/powerpoint/2010/main" val="236048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FE906C-3FCB-4BAD-BE12-9664D7BF94BE}"/>
              </a:ext>
            </a:extLst>
          </p:cNvPr>
          <p:cNvSpPr txBox="1"/>
          <p:nvPr/>
        </p:nvSpPr>
        <p:spPr>
          <a:xfrm>
            <a:off x="613279" y="-29297"/>
            <a:ext cx="7746950" cy="1077218"/>
          </a:xfrm>
          <a:prstGeom prst="rect">
            <a:avLst/>
          </a:prstGeom>
          <a:noFill/>
        </p:spPr>
        <p:txBody>
          <a:bodyPr wrap="square" rtlCol="0">
            <a:spAutoFit/>
          </a:bodyPr>
          <a:lstStyle/>
          <a:p>
            <a:pPr>
              <a:lnSpc>
                <a:spcPct val="200000"/>
              </a:lnSpc>
            </a:pPr>
            <a:r>
              <a:rPr lang="en-US" sz="3200" b="1" dirty="0">
                <a:solidFill>
                  <a:schemeClr val="accent5">
                    <a:lumMod val="50000"/>
                  </a:schemeClr>
                </a:solidFill>
              </a:rPr>
              <a:t>II. </a:t>
            </a:r>
            <a:r>
              <a:rPr lang="en-US" sz="3200" b="1" dirty="0" err="1">
                <a:solidFill>
                  <a:schemeClr val="accent5">
                    <a:lumMod val="50000"/>
                  </a:schemeClr>
                </a:solidFill>
              </a:rPr>
              <a:t>Kiến</a:t>
            </a:r>
            <a:r>
              <a:rPr lang="en-US" sz="3200" b="1" dirty="0">
                <a:solidFill>
                  <a:schemeClr val="accent5">
                    <a:lumMod val="50000"/>
                  </a:schemeClr>
                </a:solidFill>
              </a:rPr>
              <a:t> </a:t>
            </a:r>
            <a:r>
              <a:rPr lang="en-US" sz="3200" b="1" dirty="0" err="1">
                <a:solidFill>
                  <a:schemeClr val="accent5">
                    <a:lumMod val="50000"/>
                  </a:schemeClr>
                </a:solidFill>
              </a:rPr>
              <a:t>trúc</a:t>
            </a:r>
            <a:r>
              <a:rPr lang="en-US" sz="3200" b="1" dirty="0">
                <a:solidFill>
                  <a:schemeClr val="accent5">
                    <a:lumMod val="50000"/>
                  </a:schemeClr>
                </a:solidFill>
              </a:rPr>
              <a:t> </a:t>
            </a:r>
            <a:r>
              <a:rPr lang="en-US" sz="3200" b="1" dirty="0" err="1">
                <a:solidFill>
                  <a:schemeClr val="accent5">
                    <a:lumMod val="50000"/>
                  </a:schemeClr>
                </a:solidFill>
              </a:rPr>
              <a:t>nhà</a:t>
            </a:r>
            <a:r>
              <a:rPr lang="en-US" sz="3200" b="1" dirty="0">
                <a:solidFill>
                  <a:schemeClr val="accent5">
                    <a:lumMod val="50000"/>
                  </a:schemeClr>
                </a:solidFill>
              </a:rPr>
              <a:t> ở </a:t>
            </a:r>
            <a:r>
              <a:rPr lang="en-US" sz="3200" b="1" dirty="0" err="1">
                <a:solidFill>
                  <a:schemeClr val="accent5">
                    <a:lumMod val="50000"/>
                  </a:schemeClr>
                </a:solidFill>
              </a:rPr>
              <a:t>đặc</a:t>
            </a:r>
            <a:r>
              <a:rPr lang="en-US" sz="3200" b="1" dirty="0">
                <a:solidFill>
                  <a:schemeClr val="accent5">
                    <a:lumMod val="50000"/>
                  </a:schemeClr>
                </a:solidFill>
              </a:rPr>
              <a:t> </a:t>
            </a:r>
            <a:r>
              <a:rPr lang="en-US" sz="3200" b="1" dirty="0" err="1">
                <a:solidFill>
                  <a:schemeClr val="accent5">
                    <a:lumMod val="50000"/>
                  </a:schemeClr>
                </a:solidFill>
              </a:rPr>
              <a:t>trưng</a:t>
            </a:r>
            <a:r>
              <a:rPr lang="en-US" sz="3200" b="1" dirty="0">
                <a:solidFill>
                  <a:schemeClr val="accent5">
                    <a:lumMod val="50000"/>
                  </a:schemeClr>
                </a:solidFill>
              </a:rPr>
              <a:t> </a:t>
            </a:r>
            <a:r>
              <a:rPr lang="en-US" sz="3200" b="1" dirty="0" err="1">
                <a:solidFill>
                  <a:schemeClr val="accent5">
                    <a:lumMod val="50000"/>
                  </a:schemeClr>
                </a:solidFill>
              </a:rPr>
              <a:t>của</a:t>
            </a:r>
            <a:r>
              <a:rPr lang="en-US" sz="3200" b="1" dirty="0">
                <a:solidFill>
                  <a:schemeClr val="accent5">
                    <a:lumMod val="50000"/>
                  </a:schemeClr>
                </a:solidFill>
              </a:rPr>
              <a:t> </a:t>
            </a:r>
            <a:r>
              <a:rPr lang="en-US" sz="3200" b="1" dirty="0" err="1">
                <a:solidFill>
                  <a:schemeClr val="accent5">
                    <a:lumMod val="50000"/>
                  </a:schemeClr>
                </a:solidFill>
              </a:rPr>
              <a:t>Việt</a:t>
            </a:r>
            <a:r>
              <a:rPr lang="en-US" sz="3200" b="1" dirty="0">
                <a:solidFill>
                  <a:schemeClr val="accent5">
                    <a:lumMod val="50000"/>
                  </a:schemeClr>
                </a:solidFill>
              </a:rPr>
              <a:t> Nam</a:t>
            </a:r>
          </a:p>
        </p:txBody>
      </p:sp>
      <p:sp>
        <p:nvSpPr>
          <p:cNvPr id="3" name="TextBox 2">
            <a:extLst>
              <a:ext uri="{FF2B5EF4-FFF2-40B4-BE49-F238E27FC236}">
                <a16:creationId xmlns:a16="http://schemas.microsoft.com/office/drawing/2014/main" id="{34FE906C-3FCB-4BAD-BE12-9664D7BF94BE}"/>
              </a:ext>
            </a:extLst>
          </p:cNvPr>
          <p:cNvSpPr txBox="1"/>
          <p:nvPr/>
        </p:nvSpPr>
        <p:spPr>
          <a:xfrm>
            <a:off x="621986" y="462740"/>
            <a:ext cx="7746950" cy="927177"/>
          </a:xfrm>
          <a:prstGeom prst="rect">
            <a:avLst/>
          </a:prstGeom>
          <a:noFill/>
        </p:spPr>
        <p:txBody>
          <a:bodyPr wrap="square" rtlCol="0">
            <a:spAutoFit/>
          </a:bodyPr>
          <a:lstStyle/>
          <a:p>
            <a:pPr>
              <a:lnSpc>
                <a:spcPct val="200000"/>
              </a:lnSpc>
            </a:pPr>
            <a:r>
              <a:rPr lang="en-US" sz="3200" b="1" dirty="0">
                <a:solidFill>
                  <a:schemeClr val="accent5">
                    <a:lumMod val="50000"/>
                  </a:schemeClr>
                </a:solidFill>
              </a:rPr>
              <a:t>1. </a:t>
            </a:r>
            <a:r>
              <a:rPr lang="en-US" sz="3200" b="1" dirty="0" err="1">
                <a:solidFill>
                  <a:schemeClr val="accent5">
                    <a:lumMod val="50000"/>
                  </a:schemeClr>
                </a:solidFill>
              </a:rPr>
              <a:t>Nhà</a:t>
            </a:r>
            <a:r>
              <a:rPr lang="en-US" sz="3200" b="1" dirty="0">
                <a:solidFill>
                  <a:schemeClr val="accent5">
                    <a:lumMod val="50000"/>
                  </a:schemeClr>
                </a:solidFill>
              </a:rPr>
              <a:t> ở </a:t>
            </a:r>
            <a:r>
              <a:rPr lang="en-US" sz="3200" b="1" dirty="0" err="1">
                <a:solidFill>
                  <a:schemeClr val="accent5">
                    <a:lumMod val="50000"/>
                  </a:schemeClr>
                </a:solidFill>
              </a:rPr>
              <a:t>nông</a:t>
            </a:r>
            <a:r>
              <a:rPr lang="en-US" sz="3200" b="1" dirty="0">
                <a:solidFill>
                  <a:schemeClr val="accent5">
                    <a:lumMod val="50000"/>
                  </a:schemeClr>
                </a:solidFill>
              </a:rPr>
              <a:t> </a:t>
            </a:r>
            <a:r>
              <a:rPr lang="en-US" sz="3200" b="1" dirty="0" err="1">
                <a:solidFill>
                  <a:schemeClr val="accent5">
                    <a:lumMod val="50000"/>
                  </a:schemeClr>
                </a:solidFill>
              </a:rPr>
              <a:t>thôn</a:t>
            </a:r>
            <a:r>
              <a:rPr lang="en-US" sz="3200" b="1" dirty="0">
                <a:solidFill>
                  <a:schemeClr val="accent5">
                    <a:lumMod val="50000"/>
                  </a:schemeClr>
                </a:solidFill>
              </a:rPr>
              <a:t> </a:t>
            </a:r>
            <a:r>
              <a:rPr lang="en-US" sz="3200" b="1" dirty="0" err="1">
                <a:solidFill>
                  <a:schemeClr val="accent5">
                    <a:lumMod val="50000"/>
                  </a:schemeClr>
                </a:solidFill>
              </a:rPr>
              <a:t>truyền</a:t>
            </a:r>
            <a:r>
              <a:rPr lang="en-US" sz="3200" b="1" dirty="0">
                <a:solidFill>
                  <a:schemeClr val="accent5">
                    <a:lumMod val="50000"/>
                  </a:schemeClr>
                </a:solidFill>
              </a:rPr>
              <a:t> </a:t>
            </a:r>
            <a:r>
              <a:rPr lang="en-US" sz="3200" b="1" dirty="0" err="1">
                <a:solidFill>
                  <a:schemeClr val="accent5">
                    <a:lumMod val="50000"/>
                  </a:schemeClr>
                </a:solidFill>
              </a:rPr>
              <a:t>thống</a:t>
            </a:r>
            <a:endParaRPr lang="en-US" sz="3200" b="1" dirty="0">
              <a:solidFill>
                <a:schemeClr val="accent5">
                  <a:lumMod val="50000"/>
                </a:schemeClr>
              </a:solidFill>
            </a:endParaRPr>
          </a:p>
        </p:txBody>
      </p:sp>
      <p:pic>
        <p:nvPicPr>
          <p:cNvPr id="4" name="Shape 126"/>
          <p:cNvPicPr/>
          <p:nvPr/>
        </p:nvPicPr>
        <p:blipFill>
          <a:blip r:embed="rId2"/>
          <a:stretch/>
        </p:blipFill>
        <p:spPr>
          <a:xfrm>
            <a:off x="6021977" y="1502229"/>
            <a:ext cx="5525589" cy="4010296"/>
          </a:xfrm>
          <a:prstGeom prst="rect">
            <a:avLst/>
          </a:prstGeom>
        </p:spPr>
      </p:pic>
      <p:sp>
        <p:nvSpPr>
          <p:cNvPr id="5" name="Rectangle 4"/>
          <p:cNvSpPr/>
          <p:nvPr/>
        </p:nvSpPr>
        <p:spPr>
          <a:xfrm>
            <a:off x="452839" y="1389135"/>
            <a:ext cx="5364487" cy="4401205"/>
          </a:xfrm>
          <a:prstGeom prst="rect">
            <a:avLst/>
          </a:prstGeom>
        </p:spPr>
        <p:txBody>
          <a:bodyPr wrap="square">
            <a:spAutoFit/>
          </a:bodyPr>
          <a:lstStyle/>
          <a:p>
            <a:r>
              <a:rPr lang="en-US" sz="2800" dirty="0">
                <a:solidFill>
                  <a:srgbClr val="000000"/>
                </a:solidFill>
                <a:latin typeface="+mj-lt"/>
                <a:ea typeface="Tahoma" panose="020B0604030504040204" pitchFamily="34" charset="0"/>
              </a:rPr>
              <a:t>Ở</a:t>
            </a:r>
            <a:r>
              <a:rPr lang="vi-VN" sz="2800" dirty="0">
                <a:solidFill>
                  <a:srgbClr val="000000"/>
                </a:solidFill>
                <a:latin typeface="+mj-lt"/>
                <a:ea typeface="Tahoma" panose="020B0604030504040204" pitchFamily="34" charset="0"/>
              </a:rPr>
              <a:t> vùng nông thôn, các khu vực chức năng trong nhà thường được xây dựng tách biệt. Ví dụ khu vực nhà bếp, nhà kho sẽ được xây dựng tách biệt với khu nhà chính. Tùy điều kiện của từng gia đình mà khu nhà chính có thể được xây dựng ba gian hai chái, hay năm gian hai chái. Các gian nhà được phân chia bằng hệ thống tường hoặc cột </a:t>
            </a:r>
            <a:r>
              <a:rPr lang="en-US" sz="2800" dirty="0" err="1">
                <a:solidFill>
                  <a:srgbClr val="000000"/>
                </a:solidFill>
                <a:latin typeface="+mj-lt"/>
                <a:ea typeface="Tahoma" panose="020B0604030504040204" pitchFamily="34" charset="0"/>
              </a:rPr>
              <a:t>nhà</a:t>
            </a:r>
            <a:r>
              <a:rPr lang="en-US" sz="2800" dirty="0">
                <a:solidFill>
                  <a:srgbClr val="000000"/>
                </a:solidFill>
                <a:latin typeface="+mj-lt"/>
                <a:ea typeface="Tahoma" panose="020B0604030504040204" pitchFamily="34" charset="0"/>
              </a:rPr>
              <a:t>.</a:t>
            </a:r>
            <a:endParaRPr lang="en-US" sz="2800" dirty="0">
              <a:latin typeface="+mj-lt"/>
            </a:endParaRPr>
          </a:p>
        </p:txBody>
      </p:sp>
      <p:sp>
        <p:nvSpPr>
          <p:cNvPr id="6" name="Shape 128"/>
          <p:cNvSpPr txBox="1"/>
          <p:nvPr/>
        </p:nvSpPr>
        <p:spPr>
          <a:xfrm>
            <a:off x="6762774" y="5982788"/>
            <a:ext cx="4779869" cy="311995"/>
          </a:xfrm>
          <a:prstGeom prst="rect">
            <a:avLst/>
          </a:prstGeom>
          <a:noFill/>
        </p:spPr>
        <p:txBody>
          <a:bodyPr lIns="0" tIns="0" rIns="0" bIns="0"/>
          <a:lstStyle/>
          <a:p>
            <a:pPr>
              <a:spcAft>
                <a:spcPts val="0"/>
              </a:spcAft>
            </a:pPr>
            <a:r>
              <a:rPr lang="vi-VN" sz="2200" i="1" dirty="0">
                <a:solidFill>
                  <a:srgbClr val="000000"/>
                </a:solidFill>
                <a:effectLst/>
                <a:latin typeface="+mj-lt"/>
                <a:ea typeface="Arial" panose="020B0604020202020204" pitchFamily="34" charset="0"/>
              </a:rPr>
              <a:t>Hình 1.4. Nhà nông thôn truyền thống</a:t>
            </a:r>
            <a:endParaRPr lang="en-US" sz="2200" dirty="0">
              <a:effectLst/>
              <a:latin typeface="+mj-lt"/>
              <a:ea typeface="Arial" panose="020B0604020202020204" pitchFamily="34" charset="0"/>
            </a:endParaRPr>
          </a:p>
        </p:txBody>
      </p:sp>
      <p:sp>
        <p:nvSpPr>
          <p:cNvPr id="7" name="Rectangle 6"/>
          <p:cNvSpPr/>
          <p:nvPr/>
        </p:nvSpPr>
        <p:spPr>
          <a:xfrm>
            <a:off x="79511" y="5698248"/>
            <a:ext cx="6096000" cy="1743041"/>
          </a:xfrm>
          <a:prstGeom prst="rect">
            <a:avLst/>
          </a:prstGeom>
        </p:spPr>
        <p:txBody>
          <a:bodyPr>
            <a:spAutoFit/>
          </a:bodyPr>
          <a:lstStyle/>
          <a:p>
            <a:pPr marL="292100">
              <a:lnSpc>
                <a:spcPct val="115000"/>
              </a:lnSpc>
              <a:spcAft>
                <a:spcPts val="200"/>
              </a:spcAft>
            </a:pPr>
            <a:r>
              <a:rPr lang="vi-VN" b="1" i="1" dirty="0">
                <a:solidFill>
                  <a:srgbClr val="000000"/>
                </a:solidFill>
                <a:latin typeface="Arial" panose="020B0604020202020204" pitchFamily="34" charset="0"/>
                <a:ea typeface="Arial" panose="020B0604020202020204" pitchFamily="34" charset="0"/>
              </a:rPr>
              <a:t>Gian nhà: </a:t>
            </a:r>
            <a:r>
              <a:rPr lang="vi-VN" i="1" dirty="0">
                <a:solidFill>
                  <a:srgbClr val="000000"/>
                </a:solidFill>
                <a:latin typeface="Arial" panose="020B0604020202020204" pitchFamily="34" charset="0"/>
                <a:ea typeface="Arial" panose="020B0604020202020204" pitchFamily="34" charset="0"/>
              </a:rPr>
              <a:t>Phần không gian trong ngôi nhà được giới hạn bằng các hàng cột hay bức tường.</a:t>
            </a:r>
            <a:endParaRPr lang="en-US" sz="2400" dirty="0">
              <a:latin typeface="Arial" panose="020B0604020202020204" pitchFamily="34" charset="0"/>
              <a:ea typeface="Arial" panose="020B0604020202020204" pitchFamily="34" charset="0"/>
            </a:endParaRPr>
          </a:p>
          <a:p>
            <a:pPr marL="292100">
              <a:lnSpc>
                <a:spcPct val="115000"/>
              </a:lnSpc>
              <a:spcAft>
                <a:spcPts val="900"/>
              </a:spcAft>
            </a:pPr>
            <a:r>
              <a:rPr lang="vi-VN" b="1" i="1" dirty="0">
                <a:solidFill>
                  <a:srgbClr val="000000"/>
                </a:solidFill>
                <a:latin typeface="Arial" panose="020B0604020202020204" pitchFamily="34" charset="0"/>
                <a:ea typeface="Arial" panose="020B0604020202020204" pitchFamily="34" charset="0"/>
              </a:rPr>
              <a:t>Chái nhà: </a:t>
            </a:r>
            <a:r>
              <a:rPr lang="vi-VN" i="1" dirty="0">
                <a:solidFill>
                  <a:srgbClr val="000000"/>
                </a:solidFill>
                <a:latin typeface="Arial" panose="020B0604020202020204" pitchFamily="34" charset="0"/>
                <a:ea typeface="Arial" panose="020B0604020202020204" pitchFamily="34" charset="0"/>
              </a:rPr>
              <a:t>Phần không gian được xây dựng ở đầu nhà.</a:t>
            </a:r>
            <a:endParaRPr lang="en-US" sz="2400" dirty="0">
              <a:latin typeface="Arial" panose="020B0604020202020204" pitchFamily="34" charset="0"/>
              <a:ea typeface="Arial" panose="020B0604020202020204" pitchFamily="34" charset="0"/>
            </a:endParaRPr>
          </a:p>
          <a:p>
            <a:br>
              <a:rPr lang="vi-VN" dirty="0">
                <a:latin typeface="Arial" panose="020B0604020202020204" pitchFamily="34" charset="0"/>
                <a:ea typeface="Arial" panose="020B0604020202020204" pitchFamily="34" charset="0"/>
              </a:rPr>
            </a:br>
            <a:endParaRPr lang="en-US" dirty="0"/>
          </a:p>
        </p:txBody>
      </p:sp>
    </p:spTree>
    <p:extLst>
      <p:ext uri="{BB962C8B-B14F-4D97-AF65-F5344CB8AC3E}">
        <p14:creationId xmlns:p14="http://schemas.microsoft.com/office/powerpoint/2010/main" val="379663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anim calcmode="lin" valueType="num">
                                      <p:cBhvr>
                                        <p:cTn id="33" dur="500" fill="hold"/>
                                        <p:tgtEl>
                                          <p:spTgt spid="7"/>
                                        </p:tgtEl>
                                        <p:attrNameLst>
                                          <p:attrName>ppt_x</p:attrName>
                                        </p:attrNameLst>
                                      </p:cBhvr>
                                      <p:tavLst>
                                        <p:tav tm="0">
                                          <p:val>
                                            <p:strVal val="#ppt_x"/>
                                          </p:val>
                                        </p:tav>
                                        <p:tav tm="100000">
                                          <p:val>
                                            <p:strVal val="#ppt_x"/>
                                          </p:val>
                                        </p:tav>
                                      </p:tavLst>
                                    </p:anim>
                                    <p:anim calcmode="lin" valueType="num">
                                      <p:cBhvr>
                                        <p:cTn id="3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FE906C-3FCB-4BAD-BE12-9664D7BF94BE}"/>
              </a:ext>
            </a:extLst>
          </p:cNvPr>
          <p:cNvSpPr txBox="1"/>
          <p:nvPr/>
        </p:nvSpPr>
        <p:spPr>
          <a:xfrm>
            <a:off x="621986" y="-292633"/>
            <a:ext cx="7746950" cy="1077218"/>
          </a:xfrm>
          <a:prstGeom prst="rect">
            <a:avLst/>
          </a:prstGeom>
          <a:noFill/>
        </p:spPr>
        <p:txBody>
          <a:bodyPr wrap="square" rtlCol="0">
            <a:spAutoFit/>
          </a:bodyPr>
          <a:lstStyle/>
          <a:p>
            <a:pPr>
              <a:lnSpc>
                <a:spcPct val="200000"/>
              </a:lnSpc>
            </a:pPr>
            <a:r>
              <a:rPr lang="en-US" sz="3200" b="1" dirty="0">
                <a:solidFill>
                  <a:schemeClr val="accent5">
                    <a:lumMod val="50000"/>
                  </a:schemeClr>
                </a:solidFill>
              </a:rPr>
              <a:t>2. </a:t>
            </a:r>
            <a:r>
              <a:rPr lang="en-US" sz="3200" b="1" dirty="0" err="1">
                <a:solidFill>
                  <a:schemeClr val="accent5">
                    <a:lumMod val="50000"/>
                  </a:schemeClr>
                </a:solidFill>
              </a:rPr>
              <a:t>Nhà</a:t>
            </a:r>
            <a:r>
              <a:rPr lang="en-US" sz="3200" b="1" dirty="0">
                <a:solidFill>
                  <a:schemeClr val="accent5">
                    <a:lumMod val="50000"/>
                  </a:schemeClr>
                </a:solidFill>
              </a:rPr>
              <a:t> ở </a:t>
            </a:r>
            <a:r>
              <a:rPr lang="en-US" sz="3200" b="1" dirty="0" err="1">
                <a:solidFill>
                  <a:schemeClr val="accent5">
                    <a:lumMod val="50000"/>
                  </a:schemeClr>
                </a:solidFill>
              </a:rPr>
              <a:t>thành</a:t>
            </a:r>
            <a:r>
              <a:rPr lang="en-US" sz="3200" b="1" dirty="0">
                <a:solidFill>
                  <a:schemeClr val="accent5">
                    <a:lumMod val="50000"/>
                  </a:schemeClr>
                </a:solidFill>
              </a:rPr>
              <a:t> </a:t>
            </a:r>
            <a:r>
              <a:rPr lang="en-US" sz="3200" b="1" dirty="0" err="1">
                <a:solidFill>
                  <a:schemeClr val="accent5">
                    <a:lumMod val="50000"/>
                  </a:schemeClr>
                </a:solidFill>
              </a:rPr>
              <a:t>thị</a:t>
            </a:r>
            <a:endParaRPr lang="en-US" sz="3200" b="1" dirty="0">
              <a:solidFill>
                <a:schemeClr val="accent5">
                  <a:lumMod val="50000"/>
                </a:schemeClr>
              </a:solidFill>
            </a:endParaRPr>
          </a:p>
        </p:txBody>
      </p:sp>
      <p:sp>
        <p:nvSpPr>
          <p:cNvPr id="3" name="TextBox 2">
            <a:extLst>
              <a:ext uri="{FF2B5EF4-FFF2-40B4-BE49-F238E27FC236}">
                <a16:creationId xmlns:a16="http://schemas.microsoft.com/office/drawing/2014/main" id="{34FE906C-3FCB-4BAD-BE12-9664D7BF94BE}"/>
              </a:ext>
            </a:extLst>
          </p:cNvPr>
          <p:cNvSpPr txBox="1"/>
          <p:nvPr/>
        </p:nvSpPr>
        <p:spPr>
          <a:xfrm>
            <a:off x="602108" y="98305"/>
            <a:ext cx="7746950" cy="1077218"/>
          </a:xfrm>
          <a:prstGeom prst="rect">
            <a:avLst/>
          </a:prstGeom>
          <a:noFill/>
        </p:spPr>
        <p:txBody>
          <a:bodyPr wrap="square" rtlCol="0">
            <a:spAutoFit/>
          </a:bodyPr>
          <a:lstStyle/>
          <a:p>
            <a:pPr>
              <a:lnSpc>
                <a:spcPct val="200000"/>
              </a:lnSpc>
            </a:pPr>
            <a:r>
              <a:rPr lang="en-US" sz="3200" b="1" dirty="0">
                <a:solidFill>
                  <a:schemeClr val="accent5">
                    <a:lumMod val="50000"/>
                  </a:schemeClr>
                </a:solidFill>
              </a:rPr>
              <a:t>a. </a:t>
            </a:r>
            <a:r>
              <a:rPr lang="en-US" sz="3200" b="1" dirty="0" err="1">
                <a:solidFill>
                  <a:schemeClr val="accent5">
                    <a:lumMod val="50000"/>
                  </a:schemeClr>
                </a:solidFill>
              </a:rPr>
              <a:t>Nhà</a:t>
            </a:r>
            <a:r>
              <a:rPr lang="en-US" sz="3200" b="1" dirty="0">
                <a:solidFill>
                  <a:schemeClr val="accent5">
                    <a:lumMod val="50000"/>
                  </a:schemeClr>
                </a:solidFill>
              </a:rPr>
              <a:t> ở </a:t>
            </a:r>
            <a:r>
              <a:rPr lang="en-US" sz="3200" b="1" dirty="0" err="1">
                <a:solidFill>
                  <a:schemeClr val="accent5">
                    <a:lumMod val="50000"/>
                  </a:schemeClr>
                </a:solidFill>
              </a:rPr>
              <a:t>mặt</a:t>
            </a:r>
            <a:r>
              <a:rPr lang="en-US" sz="3200" b="1" dirty="0">
                <a:solidFill>
                  <a:schemeClr val="accent5">
                    <a:lumMod val="50000"/>
                  </a:schemeClr>
                </a:solidFill>
              </a:rPr>
              <a:t> </a:t>
            </a:r>
            <a:r>
              <a:rPr lang="en-US" sz="3200" b="1" dirty="0" err="1">
                <a:solidFill>
                  <a:schemeClr val="accent5">
                    <a:lumMod val="50000"/>
                  </a:schemeClr>
                </a:solidFill>
              </a:rPr>
              <a:t>phố</a:t>
            </a:r>
            <a:endParaRPr lang="en-US" sz="3200" b="1" dirty="0">
              <a:solidFill>
                <a:schemeClr val="accent5">
                  <a:lumMod val="50000"/>
                </a:schemeClr>
              </a:solidFill>
            </a:endParaRPr>
          </a:p>
        </p:txBody>
      </p:sp>
      <p:pic>
        <p:nvPicPr>
          <p:cNvPr id="4" name="Shape 130"/>
          <p:cNvPicPr/>
          <p:nvPr/>
        </p:nvPicPr>
        <p:blipFill>
          <a:blip r:embed="rId2"/>
          <a:stretch/>
        </p:blipFill>
        <p:spPr>
          <a:xfrm>
            <a:off x="5695407" y="444137"/>
            <a:ext cx="6072334" cy="5201289"/>
          </a:xfrm>
          <a:prstGeom prst="rect">
            <a:avLst/>
          </a:prstGeom>
        </p:spPr>
      </p:pic>
      <p:sp>
        <p:nvSpPr>
          <p:cNvPr id="5" name="Rectangle 4"/>
          <p:cNvSpPr/>
          <p:nvPr/>
        </p:nvSpPr>
        <p:spPr>
          <a:xfrm>
            <a:off x="523645" y="1253125"/>
            <a:ext cx="4923566" cy="4401205"/>
          </a:xfrm>
          <a:prstGeom prst="rect">
            <a:avLst/>
          </a:prstGeom>
        </p:spPr>
        <p:txBody>
          <a:bodyPr wrap="square">
            <a:spAutoFit/>
          </a:bodyPr>
          <a:lstStyle/>
          <a:p>
            <a:r>
              <a:rPr lang="en-US" sz="2800" dirty="0">
                <a:solidFill>
                  <a:srgbClr val="000000"/>
                </a:solidFill>
                <a:latin typeface="+mj-lt"/>
                <a:ea typeface="Tahoma" panose="020B0604030504040204" pitchFamily="34" charset="0"/>
              </a:rPr>
              <a:t>Ở</a:t>
            </a:r>
            <a:r>
              <a:rPr lang="vi-VN" sz="2800" dirty="0">
                <a:solidFill>
                  <a:srgbClr val="000000"/>
                </a:solidFill>
                <a:latin typeface="+mj-lt"/>
                <a:ea typeface="Tahoma" panose="020B0604030504040204" pitchFamily="34" charset="0"/>
              </a:rPr>
              <a:t> đô thị, với đặc điểm mật độ dân cư cao, giải pháp trong kiến trúc nhà mặt phố chú trọng đến việc tiết kiệm đất, tận dụng không gian theo chiều cao nên thường được thiết kế nhiều tầng. Bên cạnh đó, tận dụng ưu thế mặt tiền nên nhà mặt phố được thiết kế để có thể vừa ở vừa kinh doanh</a:t>
            </a:r>
            <a:r>
              <a:rPr lang="en-US" sz="2800" dirty="0">
                <a:solidFill>
                  <a:srgbClr val="000000"/>
                </a:solidFill>
                <a:latin typeface="+mj-lt"/>
                <a:ea typeface="Tahoma" panose="020B0604030504040204" pitchFamily="34" charset="0"/>
              </a:rPr>
              <a:t>.</a:t>
            </a:r>
            <a:endParaRPr lang="en-US" sz="2800" dirty="0">
              <a:latin typeface="+mj-lt"/>
            </a:endParaRPr>
          </a:p>
        </p:txBody>
      </p:sp>
      <p:sp>
        <p:nvSpPr>
          <p:cNvPr id="6" name="Shape 132"/>
          <p:cNvSpPr txBox="1"/>
          <p:nvPr/>
        </p:nvSpPr>
        <p:spPr>
          <a:xfrm>
            <a:off x="7290964" y="5893105"/>
            <a:ext cx="2871936" cy="442381"/>
          </a:xfrm>
          <a:prstGeom prst="rect">
            <a:avLst/>
          </a:prstGeom>
          <a:noFill/>
        </p:spPr>
        <p:txBody>
          <a:bodyPr lIns="0" tIns="0" rIns="0" bIns="0"/>
          <a:lstStyle/>
          <a:p>
            <a:pPr>
              <a:spcAft>
                <a:spcPts val="0"/>
              </a:spcAft>
            </a:pPr>
            <a:r>
              <a:rPr lang="vi-VN" sz="2200" i="1" dirty="0">
                <a:solidFill>
                  <a:srgbClr val="000000"/>
                </a:solidFill>
                <a:effectLst/>
                <a:latin typeface="+mj-lt"/>
                <a:ea typeface="Arial" panose="020B0604020202020204" pitchFamily="34" charset="0"/>
              </a:rPr>
              <a:t>Hình 1.5. Nhà mặt phố</a:t>
            </a:r>
            <a:endParaRPr lang="en-US" sz="2200" dirty="0">
              <a:effectLst/>
              <a:latin typeface="+mj-lt"/>
              <a:ea typeface="Arial" panose="020B0604020202020204" pitchFamily="34" charset="0"/>
            </a:endParaRPr>
          </a:p>
        </p:txBody>
      </p:sp>
    </p:spTree>
    <p:extLst>
      <p:ext uri="{BB962C8B-B14F-4D97-AF65-F5344CB8AC3E}">
        <p14:creationId xmlns:p14="http://schemas.microsoft.com/office/powerpoint/2010/main" val="377543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FE906C-3FCB-4BAD-BE12-9664D7BF94BE}"/>
              </a:ext>
            </a:extLst>
          </p:cNvPr>
          <p:cNvSpPr txBox="1"/>
          <p:nvPr/>
        </p:nvSpPr>
        <p:spPr>
          <a:xfrm>
            <a:off x="621986" y="-292633"/>
            <a:ext cx="7746950" cy="1077218"/>
          </a:xfrm>
          <a:prstGeom prst="rect">
            <a:avLst/>
          </a:prstGeom>
          <a:noFill/>
        </p:spPr>
        <p:txBody>
          <a:bodyPr wrap="square" rtlCol="0">
            <a:spAutoFit/>
          </a:bodyPr>
          <a:lstStyle/>
          <a:p>
            <a:pPr>
              <a:lnSpc>
                <a:spcPct val="200000"/>
              </a:lnSpc>
            </a:pPr>
            <a:r>
              <a:rPr lang="en-US" sz="3200" b="1" dirty="0">
                <a:solidFill>
                  <a:schemeClr val="accent5">
                    <a:lumMod val="50000"/>
                  </a:schemeClr>
                </a:solidFill>
              </a:rPr>
              <a:t>2. </a:t>
            </a:r>
            <a:r>
              <a:rPr lang="en-US" sz="3200" b="1" dirty="0" err="1">
                <a:solidFill>
                  <a:schemeClr val="accent5">
                    <a:lumMod val="50000"/>
                  </a:schemeClr>
                </a:solidFill>
              </a:rPr>
              <a:t>Nhà</a:t>
            </a:r>
            <a:r>
              <a:rPr lang="en-US" sz="3200" b="1" dirty="0">
                <a:solidFill>
                  <a:schemeClr val="accent5">
                    <a:lumMod val="50000"/>
                  </a:schemeClr>
                </a:solidFill>
              </a:rPr>
              <a:t> ở </a:t>
            </a:r>
            <a:r>
              <a:rPr lang="en-US" sz="3200" b="1" dirty="0" err="1">
                <a:solidFill>
                  <a:schemeClr val="accent5">
                    <a:lumMod val="50000"/>
                  </a:schemeClr>
                </a:solidFill>
              </a:rPr>
              <a:t>thành</a:t>
            </a:r>
            <a:r>
              <a:rPr lang="en-US" sz="3200" b="1" dirty="0">
                <a:solidFill>
                  <a:schemeClr val="accent5">
                    <a:lumMod val="50000"/>
                  </a:schemeClr>
                </a:solidFill>
              </a:rPr>
              <a:t> </a:t>
            </a:r>
            <a:r>
              <a:rPr lang="en-US" sz="3200" b="1" dirty="0" err="1">
                <a:solidFill>
                  <a:schemeClr val="accent5">
                    <a:lumMod val="50000"/>
                  </a:schemeClr>
                </a:solidFill>
              </a:rPr>
              <a:t>thị</a:t>
            </a:r>
            <a:endParaRPr lang="en-US" sz="3200" b="1" dirty="0">
              <a:solidFill>
                <a:schemeClr val="accent5">
                  <a:lumMod val="50000"/>
                </a:schemeClr>
              </a:solidFill>
            </a:endParaRPr>
          </a:p>
        </p:txBody>
      </p:sp>
      <p:sp>
        <p:nvSpPr>
          <p:cNvPr id="3" name="TextBox 2">
            <a:extLst>
              <a:ext uri="{FF2B5EF4-FFF2-40B4-BE49-F238E27FC236}">
                <a16:creationId xmlns:a16="http://schemas.microsoft.com/office/drawing/2014/main" id="{34FE906C-3FCB-4BAD-BE12-9664D7BF94BE}"/>
              </a:ext>
            </a:extLst>
          </p:cNvPr>
          <p:cNvSpPr txBox="1"/>
          <p:nvPr/>
        </p:nvSpPr>
        <p:spPr>
          <a:xfrm>
            <a:off x="602108" y="98305"/>
            <a:ext cx="7746950" cy="1077218"/>
          </a:xfrm>
          <a:prstGeom prst="rect">
            <a:avLst/>
          </a:prstGeom>
          <a:noFill/>
        </p:spPr>
        <p:txBody>
          <a:bodyPr wrap="square" rtlCol="0">
            <a:spAutoFit/>
          </a:bodyPr>
          <a:lstStyle/>
          <a:p>
            <a:pPr>
              <a:lnSpc>
                <a:spcPct val="200000"/>
              </a:lnSpc>
            </a:pPr>
            <a:r>
              <a:rPr lang="en-US" sz="3200" b="1" dirty="0">
                <a:solidFill>
                  <a:schemeClr val="accent5">
                    <a:lumMod val="50000"/>
                  </a:schemeClr>
                </a:solidFill>
              </a:rPr>
              <a:t>b. </a:t>
            </a:r>
            <a:r>
              <a:rPr lang="en-US" sz="3200" b="1" dirty="0" err="1">
                <a:solidFill>
                  <a:schemeClr val="accent5">
                    <a:lumMod val="50000"/>
                  </a:schemeClr>
                </a:solidFill>
              </a:rPr>
              <a:t>Nhà</a:t>
            </a:r>
            <a:r>
              <a:rPr lang="en-US" sz="3200" b="1" dirty="0">
                <a:solidFill>
                  <a:schemeClr val="accent5">
                    <a:lumMod val="50000"/>
                  </a:schemeClr>
                </a:solidFill>
              </a:rPr>
              <a:t> </a:t>
            </a:r>
            <a:r>
              <a:rPr lang="en-US" sz="3200" b="1" dirty="0" err="1">
                <a:solidFill>
                  <a:schemeClr val="accent5">
                    <a:lumMod val="50000"/>
                  </a:schemeClr>
                </a:solidFill>
              </a:rPr>
              <a:t>chung</a:t>
            </a:r>
            <a:r>
              <a:rPr lang="en-US" sz="3200" b="1" dirty="0">
                <a:solidFill>
                  <a:schemeClr val="accent5">
                    <a:lumMod val="50000"/>
                  </a:schemeClr>
                </a:solidFill>
              </a:rPr>
              <a:t> </a:t>
            </a:r>
            <a:r>
              <a:rPr lang="en-US" sz="3200" b="1" dirty="0" err="1">
                <a:solidFill>
                  <a:schemeClr val="accent5">
                    <a:lumMod val="50000"/>
                  </a:schemeClr>
                </a:solidFill>
              </a:rPr>
              <a:t>cư</a:t>
            </a:r>
            <a:endParaRPr lang="en-US" sz="3200" b="1" dirty="0">
              <a:solidFill>
                <a:schemeClr val="accent5">
                  <a:lumMod val="50000"/>
                </a:schemeClr>
              </a:solidFill>
            </a:endParaRPr>
          </a:p>
        </p:txBody>
      </p:sp>
      <p:pic>
        <p:nvPicPr>
          <p:cNvPr id="7" name="Shape 136"/>
          <p:cNvPicPr/>
          <p:nvPr/>
        </p:nvPicPr>
        <p:blipFill>
          <a:blip r:embed="rId2"/>
          <a:stretch/>
        </p:blipFill>
        <p:spPr>
          <a:xfrm>
            <a:off x="6413863" y="535577"/>
            <a:ext cx="5329649" cy="5436854"/>
          </a:xfrm>
          <a:prstGeom prst="rect">
            <a:avLst/>
          </a:prstGeom>
        </p:spPr>
      </p:pic>
      <p:sp>
        <p:nvSpPr>
          <p:cNvPr id="8" name="Rectangle 7"/>
          <p:cNvSpPr/>
          <p:nvPr/>
        </p:nvSpPr>
        <p:spPr>
          <a:xfrm>
            <a:off x="448487" y="1078411"/>
            <a:ext cx="5390610" cy="3108543"/>
          </a:xfrm>
          <a:prstGeom prst="rect">
            <a:avLst/>
          </a:prstGeom>
        </p:spPr>
        <p:txBody>
          <a:bodyPr wrap="square">
            <a:spAutoFit/>
          </a:bodyPr>
          <a:lstStyle/>
          <a:p>
            <a:r>
              <a:rPr lang="vi-VN" sz="2800" dirty="0">
                <a:solidFill>
                  <a:srgbClr val="000000"/>
                </a:solidFill>
                <a:latin typeface="+mj-lt"/>
                <a:ea typeface="Tahoma" panose="020B0604030504040204" pitchFamily="34" charset="0"/>
              </a:rPr>
              <a:t>Nhà chung cư được xây dựng để phục vụ nhiều gia đình, do đó nhà được tổ chức thành không gian riêng dành cho từng gia đình được gọi là các căn hộ và không gian chung như khu để xe, khu mua bán, khu sinh hoạt cộng đồng,... </a:t>
            </a:r>
            <a:endParaRPr lang="en-US" sz="2800" dirty="0">
              <a:latin typeface="+mj-lt"/>
            </a:endParaRPr>
          </a:p>
        </p:txBody>
      </p:sp>
      <p:sp>
        <p:nvSpPr>
          <p:cNvPr id="9" name="Rectangle 8"/>
          <p:cNvSpPr/>
          <p:nvPr/>
        </p:nvSpPr>
        <p:spPr>
          <a:xfrm>
            <a:off x="7617622" y="6052854"/>
            <a:ext cx="2892138" cy="430887"/>
          </a:xfrm>
          <a:prstGeom prst="rect">
            <a:avLst/>
          </a:prstGeom>
        </p:spPr>
        <p:txBody>
          <a:bodyPr wrap="none">
            <a:spAutoFit/>
          </a:bodyPr>
          <a:lstStyle/>
          <a:p>
            <a:pPr>
              <a:spcAft>
                <a:spcPts val="0"/>
              </a:spcAft>
            </a:pPr>
            <a:r>
              <a:rPr lang="vi-VN" sz="2200" i="1" dirty="0">
                <a:solidFill>
                  <a:srgbClr val="000000"/>
                </a:solidFill>
                <a:latin typeface="+mj-lt"/>
                <a:ea typeface="Arial" panose="020B0604020202020204" pitchFamily="34" charset="0"/>
              </a:rPr>
              <a:t>Hình 1.6. Nhà chung cư</a:t>
            </a:r>
            <a:endParaRPr lang="en-US" sz="2200" dirty="0">
              <a:effectLst/>
              <a:latin typeface="+mj-lt"/>
              <a:ea typeface="Arial" panose="020B0604020202020204" pitchFamily="34" charset="0"/>
            </a:endParaRPr>
          </a:p>
        </p:txBody>
      </p:sp>
    </p:spTree>
    <p:extLst>
      <p:ext uri="{BB962C8B-B14F-4D97-AF65-F5344CB8AC3E}">
        <p14:creationId xmlns:p14="http://schemas.microsoft.com/office/powerpoint/2010/main" val="330516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FE906C-3FCB-4BAD-BE12-9664D7BF94BE}"/>
              </a:ext>
            </a:extLst>
          </p:cNvPr>
          <p:cNvSpPr txBox="1"/>
          <p:nvPr/>
        </p:nvSpPr>
        <p:spPr>
          <a:xfrm>
            <a:off x="621986" y="-292633"/>
            <a:ext cx="7746950" cy="1077218"/>
          </a:xfrm>
          <a:prstGeom prst="rect">
            <a:avLst/>
          </a:prstGeom>
          <a:noFill/>
        </p:spPr>
        <p:txBody>
          <a:bodyPr wrap="square" rtlCol="0">
            <a:spAutoFit/>
          </a:bodyPr>
          <a:lstStyle/>
          <a:p>
            <a:pPr>
              <a:lnSpc>
                <a:spcPct val="200000"/>
              </a:lnSpc>
            </a:pPr>
            <a:r>
              <a:rPr lang="en-US" sz="3200" b="1" dirty="0">
                <a:solidFill>
                  <a:schemeClr val="accent5">
                    <a:lumMod val="50000"/>
                  </a:schemeClr>
                </a:solidFill>
              </a:rPr>
              <a:t>3. </a:t>
            </a:r>
            <a:r>
              <a:rPr lang="en-US" sz="3200" b="1" dirty="0" err="1">
                <a:solidFill>
                  <a:schemeClr val="accent5">
                    <a:lumMod val="50000"/>
                  </a:schemeClr>
                </a:solidFill>
              </a:rPr>
              <a:t>Nhà</a:t>
            </a:r>
            <a:r>
              <a:rPr lang="en-US" sz="3200" b="1" dirty="0">
                <a:solidFill>
                  <a:schemeClr val="accent5">
                    <a:lumMod val="50000"/>
                  </a:schemeClr>
                </a:solidFill>
              </a:rPr>
              <a:t> ở </a:t>
            </a:r>
            <a:r>
              <a:rPr lang="en-US" sz="3200" b="1" dirty="0" err="1">
                <a:solidFill>
                  <a:schemeClr val="accent5">
                    <a:lumMod val="50000"/>
                  </a:schemeClr>
                </a:solidFill>
              </a:rPr>
              <a:t>các</a:t>
            </a:r>
            <a:r>
              <a:rPr lang="en-US" sz="3200" b="1" dirty="0">
                <a:solidFill>
                  <a:schemeClr val="accent5">
                    <a:lumMod val="50000"/>
                  </a:schemeClr>
                </a:solidFill>
              </a:rPr>
              <a:t> </a:t>
            </a:r>
            <a:r>
              <a:rPr lang="en-US" sz="3200" b="1" dirty="0" err="1">
                <a:solidFill>
                  <a:schemeClr val="accent5">
                    <a:lumMod val="50000"/>
                  </a:schemeClr>
                </a:solidFill>
              </a:rPr>
              <a:t>khu</a:t>
            </a:r>
            <a:r>
              <a:rPr lang="en-US" sz="3200" b="1" dirty="0">
                <a:solidFill>
                  <a:schemeClr val="accent5">
                    <a:lumMod val="50000"/>
                  </a:schemeClr>
                </a:solidFill>
              </a:rPr>
              <a:t> </a:t>
            </a:r>
            <a:r>
              <a:rPr lang="en-US" sz="3200" b="1" dirty="0" err="1">
                <a:solidFill>
                  <a:schemeClr val="accent5">
                    <a:lumMod val="50000"/>
                  </a:schemeClr>
                </a:solidFill>
              </a:rPr>
              <a:t>vực</a:t>
            </a:r>
            <a:r>
              <a:rPr lang="en-US" sz="3200" b="1" dirty="0">
                <a:solidFill>
                  <a:schemeClr val="accent5">
                    <a:lumMod val="50000"/>
                  </a:schemeClr>
                </a:solidFill>
              </a:rPr>
              <a:t> </a:t>
            </a:r>
            <a:r>
              <a:rPr lang="en-US" sz="3200" b="1" dirty="0" err="1">
                <a:solidFill>
                  <a:schemeClr val="accent5">
                    <a:lumMod val="50000"/>
                  </a:schemeClr>
                </a:solidFill>
              </a:rPr>
              <a:t>đặc</a:t>
            </a:r>
            <a:r>
              <a:rPr lang="en-US" sz="3200" b="1" dirty="0">
                <a:solidFill>
                  <a:schemeClr val="accent5">
                    <a:lumMod val="50000"/>
                  </a:schemeClr>
                </a:solidFill>
              </a:rPr>
              <a:t> </a:t>
            </a:r>
            <a:r>
              <a:rPr lang="en-US" sz="3200" b="1" dirty="0" err="1">
                <a:solidFill>
                  <a:schemeClr val="accent5">
                    <a:lumMod val="50000"/>
                  </a:schemeClr>
                </a:solidFill>
              </a:rPr>
              <a:t>thù</a:t>
            </a:r>
            <a:endParaRPr lang="en-US" sz="3200" b="1" dirty="0">
              <a:solidFill>
                <a:schemeClr val="accent5">
                  <a:lumMod val="50000"/>
                </a:schemeClr>
              </a:solidFill>
            </a:endParaRPr>
          </a:p>
        </p:txBody>
      </p:sp>
      <p:sp>
        <p:nvSpPr>
          <p:cNvPr id="3" name="TextBox 2">
            <a:extLst>
              <a:ext uri="{FF2B5EF4-FFF2-40B4-BE49-F238E27FC236}">
                <a16:creationId xmlns:a16="http://schemas.microsoft.com/office/drawing/2014/main" id="{34FE906C-3FCB-4BAD-BE12-9664D7BF94BE}"/>
              </a:ext>
            </a:extLst>
          </p:cNvPr>
          <p:cNvSpPr txBox="1"/>
          <p:nvPr/>
        </p:nvSpPr>
        <p:spPr>
          <a:xfrm>
            <a:off x="602108" y="98305"/>
            <a:ext cx="7746950" cy="1077218"/>
          </a:xfrm>
          <a:prstGeom prst="rect">
            <a:avLst/>
          </a:prstGeom>
          <a:noFill/>
        </p:spPr>
        <p:txBody>
          <a:bodyPr wrap="square" rtlCol="0">
            <a:spAutoFit/>
          </a:bodyPr>
          <a:lstStyle/>
          <a:p>
            <a:pPr>
              <a:lnSpc>
                <a:spcPct val="200000"/>
              </a:lnSpc>
            </a:pPr>
            <a:r>
              <a:rPr lang="en-US" sz="3200" b="1" dirty="0">
                <a:solidFill>
                  <a:schemeClr val="accent5">
                    <a:lumMod val="50000"/>
                  </a:schemeClr>
                </a:solidFill>
              </a:rPr>
              <a:t>a. </a:t>
            </a:r>
            <a:r>
              <a:rPr lang="en-US" sz="3200" b="1" dirty="0" err="1">
                <a:solidFill>
                  <a:schemeClr val="accent5">
                    <a:lumMod val="50000"/>
                  </a:schemeClr>
                </a:solidFill>
              </a:rPr>
              <a:t>Nhà</a:t>
            </a:r>
            <a:r>
              <a:rPr lang="en-US" sz="3200" b="1" dirty="0">
                <a:solidFill>
                  <a:schemeClr val="accent5">
                    <a:lumMod val="50000"/>
                  </a:schemeClr>
                </a:solidFill>
              </a:rPr>
              <a:t> </a:t>
            </a:r>
            <a:r>
              <a:rPr lang="en-US" sz="3200" b="1" dirty="0" err="1">
                <a:solidFill>
                  <a:schemeClr val="accent5">
                    <a:lumMod val="50000"/>
                  </a:schemeClr>
                </a:solidFill>
              </a:rPr>
              <a:t>sàn</a:t>
            </a:r>
            <a:endParaRPr lang="en-US" sz="3200" b="1" dirty="0">
              <a:solidFill>
                <a:schemeClr val="accent5">
                  <a:lumMod val="50000"/>
                </a:schemeClr>
              </a:solidFill>
            </a:endParaRPr>
          </a:p>
        </p:txBody>
      </p:sp>
      <p:pic>
        <p:nvPicPr>
          <p:cNvPr id="7" name="Shape 144"/>
          <p:cNvPicPr/>
          <p:nvPr/>
        </p:nvPicPr>
        <p:blipFill>
          <a:blip r:embed="rId2"/>
          <a:stretch/>
        </p:blipFill>
        <p:spPr>
          <a:xfrm>
            <a:off x="5956664" y="888274"/>
            <a:ext cx="5590902" cy="4820195"/>
          </a:xfrm>
          <a:prstGeom prst="rect">
            <a:avLst/>
          </a:prstGeom>
        </p:spPr>
      </p:pic>
      <p:sp>
        <p:nvSpPr>
          <p:cNvPr id="8" name="Shape 146"/>
          <p:cNvSpPr txBox="1"/>
          <p:nvPr/>
        </p:nvSpPr>
        <p:spPr>
          <a:xfrm>
            <a:off x="7673339" y="5914714"/>
            <a:ext cx="2371997" cy="420772"/>
          </a:xfrm>
          <a:prstGeom prst="rect">
            <a:avLst/>
          </a:prstGeom>
          <a:noFill/>
        </p:spPr>
        <p:txBody>
          <a:bodyPr lIns="0" tIns="0" rIns="0" bIns="0"/>
          <a:lstStyle/>
          <a:p>
            <a:pPr>
              <a:spcAft>
                <a:spcPts val="0"/>
              </a:spcAft>
            </a:pPr>
            <a:r>
              <a:rPr lang="vi-VN" sz="2200" i="1" dirty="0">
                <a:solidFill>
                  <a:srgbClr val="000000"/>
                </a:solidFill>
                <a:effectLst/>
                <a:latin typeface="+mj-lt"/>
                <a:ea typeface="Arial" panose="020B0604020202020204" pitchFamily="34" charset="0"/>
              </a:rPr>
              <a:t>Hình 1.</a:t>
            </a:r>
            <a:r>
              <a:rPr lang="vi-VN" sz="2200" dirty="0">
                <a:solidFill>
                  <a:srgbClr val="000000"/>
                </a:solidFill>
                <a:effectLst/>
                <a:latin typeface="+mj-lt"/>
                <a:ea typeface="Arial" panose="020B0604020202020204" pitchFamily="34" charset="0"/>
              </a:rPr>
              <a:t>7. </a:t>
            </a:r>
            <a:r>
              <a:rPr lang="vi-VN" sz="2200" i="1" dirty="0">
                <a:solidFill>
                  <a:srgbClr val="000000"/>
                </a:solidFill>
                <a:effectLst/>
                <a:latin typeface="+mj-lt"/>
                <a:ea typeface="Arial" panose="020B0604020202020204" pitchFamily="34" charset="0"/>
              </a:rPr>
              <a:t>Nhà sàn</a:t>
            </a:r>
            <a:endParaRPr lang="en-US" sz="2200" dirty="0">
              <a:effectLst/>
              <a:latin typeface="+mj-lt"/>
              <a:ea typeface="Arial" panose="020B0604020202020204" pitchFamily="34" charset="0"/>
            </a:endParaRPr>
          </a:p>
        </p:txBody>
      </p:sp>
      <p:sp>
        <p:nvSpPr>
          <p:cNvPr id="9" name="Rectangle 8"/>
          <p:cNvSpPr/>
          <p:nvPr/>
        </p:nvSpPr>
        <p:spPr>
          <a:xfrm>
            <a:off x="592182" y="1302995"/>
            <a:ext cx="5077098" cy="4832092"/>
          </a:xfrm>
          <a:prstGeom prst="rect">
            <a:avLst/>
          </a:prstGeom>
        </p:spPr>
        <p:txBody>
          <a:bodyPr wrap="square">
            <a:spAutoFit/>
          </a:bodyPr>
          <a:lstStyle/>
          <a:p>
            <a:r>
              <a:rPr lang="vi-VN" sz="2800" dirty="0">
                <a:solidFill>
                  <a:srgbClr val="000000"/>
                </a:solidFill>
                <a:latin typeface="+mj-lt"/>
                <a:ea typeface="Tahoma" panose="020B0604030504040204" pitchFamily="34" charset="0"/>
              </a:rPr>
              <a:t>Nhà sàn là kiểu nhà được dựng trên các cột phía trên mặt đất, phù hợp với các đặc điểm về địa hình, tập quán sinh hoạt của người dân. Với kiểu xây dựng này, nhà sàn được chia thành hai vùng không gian sử dụng: phần sàn là khu vực sinh hoạt chung, để ở và nấu ăn; phần dưới sàn thường là khu vực chăn nuôi và nơi cất giữ công cụ lao động </a:t>
            </a:r>
            <a:endParaRPr lang="en-US" sz="2800" dirty="0">
              <a:latin typeface="+mj-lt"/>
            </a:endParaRPr>
          </a:p>
        </p:txBody>
      </p:sp>
    </p:spTree>
    <p:extLst>
      <p:ext uri="{BB962C8B-B14F-4D97-AF65-F5344CB8AC3E}">
        <p14:creationId xmlns:p14="http://schemas.microsoft.com/office/powerpoint/2010/main" val="256834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FE906C-3FCB-4BAD-BE12-9664D7BF94BE}"/>
              </a:ext>
            </a:extLst>
          </p:cNvPr>
          <p:cNvSpPr txBox="1"/>
          <p:nvPr/>
        </p:nvSpPr>
        <p:spPr>
          <a:xfrm>
            <a:off x="621986" y="-292633"/>
            <a:ext cx="7746950" cy="1077218"/>
          </a:xfrm>
          <a:prstGeom prst="rect">
            <a:avLst/>
          </a:prstGeom>
          <a:noFill/>
        </p:spPr>
        <p:txBody>
          <a:bodyPr wrap="square" rtlCol="0">
            <a:spAutoFit/>
          </a:bodyPr>
          <a:lstStyle/>
          <a:p>
            <a:pPr>
              <a:lnSpc>
                <a:spcPct val="200000"/>
              </a:lnSpc>
            </a:pPr>
            <a:r>
              <a:rPr lang="en-US" sz="3200" b="1" dirty="0">
                <a:solidFill>
                  <a:schemeClr val="accent5">
                    <a:lumMod val="50000"/>
                  </a:schemeClr>
                </a:solidFill>
              </a:rPr>
              <a:t>3. </a:t>
            </a:r>
            <a:r>
              <a:rPr lang="en-US" sz="3200" b="1" dirty="0" err="1">
                <a:solidFill>
                  <a:schemeClr val="accent5">
                    <a:lumMod val="50000"/>
                  </a:schemeClr>
                </a:solidFill>
              </a:rPr>
              <a:t>Nhà</a:t>
            </a:r>
            <a:r>
              <a:rPr lang="en-US" sz="3200" b="1" dirty="0">
                <a:solidFill>
                  <a:schemeClr val="accent5">
                    <a:lumMod val="50000"/>
                  </a:schemeClr>
                </a:solidFill>
              </a:rPr>
              <a:t> ở </a:t>
            </a:r>
            <a:r>
              <a:rPr lang="en-US" sz="3200" b="1" dirty="0" err="1">
                <a:solidFill>
                  <a:schemeClr val="accent5">
                    <a:lumMod val="50000"/>
                  </a:schemeClr>
                </a:solidFill>
              </a:rPr>
              <a:t>các</a:t>
            </a:r>
            <a:r>
              <a:rPr lang="en-US" sz="3200" b="1" dirty="0">
                <a:solidFill>
                  <a:schemeClr val="accent5">
                    <a:lumMod val="50000"/>
                  </a:schemeClr>
                </a:solidFill>
              </a:rPr>
              <a:t> </a:t>
            </a:r>
            <a:r>
              <a:rPr lang="en-US" sz="3200" b="1" dirty="0" err="1">
                <a:solidFill>
                  <a:schemeClr val="accent5">
                    <a:lumMod val="50000"/>
                  </a:schemeClr>
                </a:solidFill>
              </a:rPr>
              <a:t>khu</a:t>
            </a:r>
            <a:r>
              <a:rPr lang="en-US" sz="3200" b="1" dirty="0">
                <a:solidFill>
                  <a:schemeClr val="accent5">
                    <a:lumMod val="50000"/>
                  </a:schemeClr>
                </a:solidFill>
              </a:rPr>
              <a:t> </a:t>
            </a:r>
            <a:r>
              <a:rPr lang="en-US" sz="3200" b="1" dirty="0" err="1">
                <a:solidFill>
                  <a:schemeClr val="accent5">
                    <a:lumMod val="50000"/>
                  </a:schemeClr>
                </a:solidFill>
              </a:rPr>
              <a:t>vực</a:t>
            </a:r>
            <a:r>
              <a:rPr lang="en-US" sz="3200" b="1" dirty="0">
                <a:solidFill>
                  <a:schemeClr val="accent5">
                    <a:lumMod val="50000"/>
                  </a:schemeClr>
                </a:solidFill>
              </a:rPr>
              <a:t> </a:t>
            </a:r>
            <a:r>
              <a:rPr lang="en-US" sz="3200" b="1" dirty="0" err="1">
                <a:solidFill>
                  <a:schemeClr val="accent5">
                    <a:lumMod val="50000"/>
                  </a:schemeClr>
                </a:solidFill>
              </a:rPr>
              <a:t>đặc</a:t>
            </a:r>
            <a:r>
              <a:rPr lang="en-US" sz="3200" b="1" dirty="0">
                <a:solidFill>
                  <a:schemeClr val="accent5">
                    <a:lumMod val="50000"/>
                  </a:schemeClr>
                </a:solidFill>
              </a:rPr>
              <a:t> </a:t>
            </a:r>
            <a:r>
              <a:rPr lang="en-US" sz="3200" b="1" dirty="0" err="1">
                <a:solidFill>
                  <a:schemeClr val="accent5">
                    <a:lumMod val="50000"/>
                  </a:schemeClr>
                </a:solidFill>
              </a:rPr>
              <a:t>thù</a:t>
            </a:r>
            <a:endParaRPr lang="en-US" sz="3200" b="1" dirty="0">
              <a:solidFill>
                <a:schemeClr val="accent5">
                  <a:lumMod val="50000"/>
                </a:schemeClr>
              </a:solidFill>
            </a:endParaRPr>
          </a:p>
        </p:txBody>
      </p:sp>
      <p:sp>
        <p:nvSpPr>
          <p:cNvPr id="3" name="TextBox 2">
            <a:extLst>
              <a:ext uri="{FF2B5EF4-FFF2-40B4-BE49-F238E27FC236}">
                <a16:creationId xmlns:a16="http://schemas.microsoft.com/office/drawing/2014/main" id="{34FE906C-3FCB-4BAD-BE12-9664D7BF94BE}"/>
              </a:ext>
            </a:extLst>
          </p:cNvPr>
          <p:cNvSpPr txBox="1"/>
          <p:nvPr/>
        </p:nvSpPr>
        <p:spPr>
          <a:xfrm>
            <a:off x="602108" y="98305"/>
            <a:ext cx="7746950" cy="1077218"/>
          </a:xfrm>
          <a:prstGeom prst="rect">
            <a:avLst/>
          </a:prstGeom>
          <a:noFill/>
        </p:spPr>
        <p:txBody>
          <a:bodyPr wrap="square" rtlCol="0">
            <a:spAutoFit/>
          </a:bodyPr>
          <a:lstStyle/>
          <a:p>
            <a:pPr>
              <a:lnSpc>
                <a:spcPct val="200000"/>
              </a:lnSpc>
            </a:pPr>
            <a:r>
              <a:rPr lang="en-US" sz="3200" b="1" dirty="0">
                <a:solidFill>
                  <a:schemeClr val="accent5">
                    <a:lumMod val="50000"/>
                  </a:schemeClr>
                </a:solidFill>
              </a:rPr>
              <a:t>a. </a:t>
            </a:r>
            <a:r>
              <a:rPr lang="en-US" sz="3200" b="1" dirty="0" err="1">
                <a:solidFill>
                  <a:schemeClr val="accent5">
                    <a:lumMod val="50000"/>
                  </a:schemeClr>
                </a:solidFill>
              </a:rPr>
              <a:t>Nhà</a:t>
            </a:r>
            <a:r>
              <a:rPr lang="en-US" sz="3200" b="1" dirty="0">
                <a:solidFill>
                  <a:schemeClr val="accent5">
                    <a:lumMod val="50000"/>
                  </a:schemeClr>
                </a:solidFill>
              </a:rPr>
              <a:t> </a:t>
            </a:r>
            <a:r>
              <a:rPr lang="en-US" sz="3200" b="1" dirty="0" err="1">
                <a:solidFill>
                  <a:schemeClr val="accent5">
                    <a:lumMod val="50000"/>
                  </a:schemeClr>
                </a:solidFill>
              </a:rPr>
              <a:t>nổi</a:t>
            </a:r>
            <a:endParaRPr lang="en-US" sz="3200" b="1" dirty="0">
              <a:solidFill>
                <a:schemeClr val="accent5">
                  <a:lumMod val="50000"/>
                </a:schemeClr>
              </a:solidFill>
            </a:endParaRPr>
          </a:p>
        </p:txBody>
      </p:sp>
      <p:pic>
        <p:nvPicPr>
          <p:cNvPr id="10" name="Shape 148"/>
          <p:cNvPicPr/>
          <p:nvPr/>
        </p:nvPicPr>
        <p:blipFill>
          <a:blip r:embed="rId2"/>
          <a:stretch/>
        </p:blipFill>
        <p:spPr>
          <a:xfrm>
            <a:off x="5943602" y="636914"/>
            <a:ext cx="5669280" cy="5280560"/>
          </a:xfrm>
          <a:prstGeom prst="rect">
            <a:avLst/>
          </a:prstGeom>
        </p:spPr>
      </p:pic>
      <p:sp>
        <p:nvSpPr>
          <p:cNvPr id="11" name="Rectangle 10"/>
          <p:cNvSpPr/>
          <p:nvPr/>
        </p:nvSpPr>
        <p:spPr>
          <a:xfrm>
            <a:off x="7510102" y="6065916"/>
            <a:ext cx="2214069" cy="430887"/>
          </a:xfrm>
          <a:prstGeom prst="rect">
            <a:avLst/>
          </a:prstGeom>
        </p:spPr>
        <p:txBody>
          <a:bodyPr wrap="none">
            <a:spAutoFit/>
          </a:bodyPr>
          <a:lstStyle/>
          <a:p>
            <a:pPr algn="ctr">
              <a:spcAft>
                <a:spcPts val="0"/>
              </a:spcAft>
            </a:pPr>
            <a:r>
              <a:rPr lang="vi-VN" sz="2200" i="1" dirty="0">
                <a:solidFill>
                  <a:srgbClr val="000000"/>
                </a:solidFill>
                <a:latin typeface="+mj-lt"/>
                <a:ea typeface="Arial" panose="020B0604020202020204" pitchFamily="34" charset="0"/>
              </a:rPr>
              <a:t>Hình 1.8. Nhà nổi</a:t>
            </a:r>
            <a:endParaRPr lang="en-US" sz="2200" dirty="0">
              <a:effectLst/>
              <a:latin typeface="+mj-lt"/>
              <a:ea typeface="Arial" panose="020B0604020202020204" pitchFamily="34" charset="0"/>
            </a:endParaRPr>
          </a:p>
        </p:txBody>
      </p:sp>
      <p:sp>
        <p:nvSpPr>
          <p:cNvPr id="12" name="Rectangle 11"/>
          <p:cNvSpPr/>
          <p:nvPr/>
        </p:nvSpPr>
        <p:spPr>
          <a:xfrm>
            <a:off x="539929" y="1282224"/>
            <a:ext cx="4920345" cy="1815882"/>
          </a:xfrm>
          <a:prstGeom prst="rect">
            <a:avLst/>
          </a:prstGeom>
        </p:spPr>
        <p:txBody>
          <a:bodyPr wrap="square">
            <a:spAutoFit/>
          </a:bodyPr>
          <a:lstStyle/>
          <a:p>
            <a:r>
              <a:rPr lang="vi-VN" sz="2800" dirty="0">
                <a:solidFill>
                  <a:srgbClr val="000000"/>
                </a:solidFill>
                <a:latin typeface="+mj-lt"/>
                <a:ea typeface="Tahoma" panose="020B0604030504040204" pitchFamily="34" charset="0"/>
              </a:rPr>
              <a:t>Nhà nổi là kiểu nhà được thiết kế có hệ thống phao dưới sàn giúp nhà có thể nổi trên mặt nước. Nhà có thể di động hoặc cố định</a:t>
            </a:r>
            <a:r>
              <a:rPr lang="en-US" sz="2800" dirty="0">
                <a:solidFill>
                  <a:srgbClr val="000000"/>
                </a:solidFill>
                <a:latin typeface="+mj-lt"/>
                <a:ea typeface="Tahoma" panose="020B0604030504040204" pitchFamily="34" charset="0"/>
              </a:rPr>
              <a:t>.</a:t>
            </a:r>
            <a:r>
              <a:rPr lang="vi-VN" sz="2800" dirty="0">
                <a:solidFill>
                  <a:srgbClr val="000000"/>
                </a:solidFill>
                <a:latin typeface="+mj-lt"/>
                <a:ea typeface="Tahoma" panose="020B0604030504040204" pitchFamily="34" charset="0"/>
              </a:rPr>
              <a:t> </a:t>
            </a:r>
            <a:endParaRPr lang="en-US" sz="2800" dirty="0">
              <a:latin typeface="+mj-lt"/>
            </a:endParaRPr>
          </a:p>
        </p:txBody>
      </p:sp>
    </p:spTree>
    <p:extLst>
      <p:ext uri="{BB962C8B-B14F-4D97-AF65-F5344CB8AC3E}">
        <p14:creationId xmlns:p14="http://schemas.microsoft.com/office/powerpoint/2010/main" val="243593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9C44DA-F71F-4B8A-ABB0-829E87F953B1}"/>
              </a:ext>
            </a:extLst>
          </p:cNvPr>
          <p:cNvSpPr/>
          <p:nvPr/>
        </p:nvSpPr>
        <p:spPr>
          <a:xfrm>
            <a:off x="3878315" y="2348357"/>
            <a:ext cx="4154022"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LUYỆN TẬP</a:t>
            </a:r>
          </a:p>
        </p:txBody>
      </p:sp>
    </p:spTree>
    <p:extLst>
      <p:ext uri="{BB962C8B-B14F-4D97-AF65-F5344CB8AC3E}">
        <p14:creationId xmlns:p14="http://schemas.microsoft.com/office/powerpoint/2010/main" val="11949650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45327072"/>
              </p:ext>
            </p:extLst>
          </p:nvPr>
        </p:nvGraphicFramePr>
        <p:xfrm>
          <a:off x="1423851" y="1319348"/>
          <a:ext cx="10175966" cy="5472324"/>
        </p:xfrm>
        <a:graphic>
          <a:graphicData uri="http://schemas.openxmlformats.org/drawingml/2006/table">
            <a:tbl>
              <a:tblPr firstRow="1" firstCol="1" bandRow="1">
                <a:tableStyleId>{5C22544A-7EE6-4342-B048-85BDC9FD1C3A}</a:tableStyleId>
              </a:tblPr>
              <a:tblGrid>
                <a:gridCol w="5087983">
                  <a:extLst>
                    <a:ext uri="{9D8B030D-6E8A-4147-A177-3AD203B41FA5}">
                      <a16:colId xmlns:a16="http://schemas.microsoft.com/office/drawing/2014/main" val="20000"/>
                    </a:ext>
                  </a:extLst>
                </a:gridCol>
                <a:gridCol w="5087983">
                  <a:extLst>
                    <a:ext uri="{9D8B030D-6E8A-4147-A177-3AD203B41FA5}">
                      <a16:colId xmlns:a16="http://schemas.microsoft.com/office/drawing/2014/main" val="20001"/>
                    </a:ext>
                  </a:extLst>
                </a:gridCol>
              </a:tblGrid>
              <a:tr h="668551">
                <a:tc>
                  <a:txBody>
                    <a:bodyPr/>
                    <a:lstStyle/>
                    <a:p>
                      <a:pPr indent="88900">
                        <a:lnSpc>
                          <a:spcPct val="150000"/>
                        </a:lnSpc>
                        <a:spcAft>
                          <a:spcPts val="0"/>
                        </a:spcAft>
                        <a:tabLst>
                          <a:tab pos="847725" algn="l"/>
                        </a:tabLst>
                      </a:pPr>
                      <a:r>
                        <a:rPr lang="en-US" sz="2800" dirty="0">
                          <a:effectLst/>
                        </a:rPr>
                        <a:t>STT 	</a:t>
                      </a:r>
                      <a:r>
                        <a:rPr lang="en-US" sz="2800" dirty="0" err="1">
                          <a:effectLst/>
                        </a:rPr>
                        <a:t>Khu</a:t>
                      </a:r>
                      <a:r>
                        <a:rPr lang="en-US" sz="2800" dirty="0">
                          <a:effectLst/>
                        </a:rPr>
                        <a:t> </a:t>
                      </a:r>
                      <a:r>
                        <a:rPr lang="en-US" sz="2800" dirty="0" err="1">
                          <a:effectLst/>
                        </a:rPr>
                        <a:t>vực</a:t>
                      </a:r>
                      <a:r>
                        <a:rPr lang="en-US" sz="2800" dirty="0">
                          <a:effectLst/>
                        </a:rPr>
                        <a:t> </a:t>
                      </a:r>
                      <a:r>
                        <a:rPr lang="en-US" sz="2800" dirty="0" err="1">
                          <a:effectLst/>
                        </a:rPr>
                        <a:t>chức</a:t>
                      </a:r>
                      <a:r>
                        <a:rPr lang="en-US" sz="2800" dirty="0">
                          <a:effectLst/>
                        </a:rPr>
                        <a:t> </a:t>
                      </a:r>
                      <a:r>
                        <a:rPr lang="en-US" sz="2800" dirty="0" err="1">
                          <a:effectLst/>
                        </a:rPr>
                        <a:t>năng</a:t>
                      </a:r>
                      <a:endParaRPr lang="en-US" sz="2800" dirty="0">
                        <a:solidFill>
                          <a:srgbClr val="2B2B2B"/>
                        </a:solidFill>
                        <a:effectLst/>
                        <a:latin typeface="Arial" panose="020B0604020202020204" pitchFamily="34" charset="0"/>
                        <a:ea typeface="Arial" panose="020B0604020202020204" pitchFamily="34" charset="0"/>
                        <a:cs typeface="Times New Roman" panose="02020603050405020304" pitchFamily="18" charset="0"/>
                      </a:endParaRPr>
                    </a:p>
                  </a:txBody>
                  <a:tcPr marL="6350" marR="6350" marT="0" marB="0" anchor="ctr"/>
                </a:tc>
                <a:tc>
                  <a:txBody>
                    <a:bodyPr/>
                    <a:lstStyle/>
                    <a:p>
                      <a:pPr algn="ctr">
                        <a:lnSpc>
                          <a:spcPct val="150000"/>
                        </a:lnSpc>
                        <a:spcAft>
                          <a:spcPts val="0"/>
                        </a:spcAft>
                      </a:pPr>
                      <a:r>
                        <a:rPr lang="en-US" sz="2800" dirty="0" err="1">
                          <a:effectLst/>
                        </a:rPr>
                        <a:t>Mô</a:t>
                      </a:r>
                      <a:r>
                        <a:rPr lang="en-US" sz="2800" dirty="0">
                          <a:effectLst/>
                        </a:rPr>
                        <a:t> </a:t>
                      </a:r>
                      <a:r>
                        <a:rPr lang="en-US" sz="2800" dirty="0" err="1">
                          <a:effectLst/>
                        </a:rPr>
                        <a:t>tả</a:t>
                      </a:r>
                      <a:endParaRPr lang="en-US" sz="2800" dirty="0">
                        <a:solidFill>
                          <a:srgbClr val="2B2B2B"/>
                        </a:solidFill>
                        <a:effectLst/>
                        <a:latin typeface="Arial" panose="020B0604020202020204" pitchFamily="34" charset="0"/>
                        <a:ea typeface="Arial" panose="020B0604020202020204" pitchFamily="34" charset="0"/>
                        <a:cs typeface="Times New Roman" panose="02020603050405020304" pitchFamily="18" charset="0"/>
                      </a:endParaRPr>
                    </a:p>
                  </a:txBody>
                  <a:tcPr marL="6350" marR="6350" marT="0" marB="0" anchor="ctr"/>
                </a:tc>
                <a:extLst>
                  <a:ext uri="{0D108BD9-81ED-4DB2-BD59-A6C34878D82A}">
                    <a16:rowId xmlns:a16="http://schemas.microsoft.com/office/drawing/2014/main" val="10000"/>
                  </a:ext>
                </a:extLst>
              </a:tr>
              <a:tr h="1360532">
                <a:tc>
                  <a:txBody>
                    <a:bodyPr/>
                    <a:lstStyle/>
                    <a:p>
                      <a:pPr marL="0" marR="0" indent="177800" algn="l" defTabSz="914400" rtl="0" eaLnBrk="1" fontAlgn="auto" latinLnBrk="0" hangingPunct="1">
                        <a:lnSpc>
                          <a:spcPct val="150000"/>
                        </a:lnSpc>
                        <a:spcBef>
                          <a:spcPts val="0"/>
                        </a:spcBef>
                        <a:spcAft>
                          <a:spcPts val="0"/>
                        </a:spcAft>
                        <a:buClrTx/>
                        <a:buSzTx/>
                        <a:buFontTx/>
                        <a:buNone/>
                        <a:tabLst/>
                        <a:defRPr/>
                      </a:pPr>
                      <a:r>
                        <a:rPr lang="en-US" sz="2800" dirty="0">
                          <a:effectLst/>
                        </a:rPr>
                        <a:t>1 </a:t>
                      </a:r>
                      <a:endParaRPr lang="en-US" sz="2800" dirty="0">
                        <a:solidFill>
                          <a:srgbClr val="2B2B2B"/>
                        </a:solidFill>
                        <a:effectLst/>
                        <a:latin typeface="Arial" panose="020B0604020202020204" pitchFamily="34" charset="0"/>
                        <a:ea typeface="Arial" panose="020B0604020202020204" pitchFamily="34" charset="0"/>
                        <a:cs typeface="Times New Roman" panose="02020603050405020304" pitchFamily="18" charset="0"/>
                      </a:endParaRPr>
                    </a:p>
                  </a:txBody>
                  <a:tcPr marL="6350" marR="6350" marT="0" marB="0" anchor="ctr"/>
                </a:tc>
                <a:tc>
                  <a:txBody>
                    <a:bodyPr/>
                    <a:lstStyle/>
                    <a:p>
                      <a:pPr>
                        <a:lnSpc>
                          <a:spcPct val="145000"/>
                        </a:lnSpc>
                        <a:spcAft>
                          <a:spcPts val="0"/>
                        </a:spcAft>
                      </a:pPr>
                      <a:r>
                        <a:rPr lang="en-US" sz="2800" dirty="0" err="1">
                          <a:effectLst/>
                        </a:rPr>
                        <a:t>là</a:t>
                      </a:r>
                      <a:r>
                        <a:rPr lang="en-US" sz="2800" dirty="0">
                          <a:effectLst/>
                        </a:rPr>
                        <a:t> </a:t>
                      </a:r>
                      <a:r>
                        <a:rPr lang="en-US" sz="2800" dirty="0" err="1">
                          <a:effectLst/>
                        </a:rPr>
                        <a:t>nơi</a:t>
                      </a:r>
                      <a:r>
                        <a:rPr lang="en-US" sz="2800" dirty="0">
                          <a:effectLst/>
                        </a:rPr>
                        <a:t> </a:t>
                      </a:r>
                      <a:r>
                        <a:rPr lang="en-US" sz="2800" dirty="0" err="1">
                          <a:effectLst/>
                        </a:rPr>
                        <a:t>thể</a:t>
                      </a:r>
                      <a:r>
                        <a:rPr lang="en-US" sz="2800" dirty="0">
                          <a:effectLst/>
                        </a:rPr>
                        <a:t> </a:t>
                      </a:r>
                      <a:r>
                        <a:rPr lang="en-US" sz="2800" dirty="0" err="1">
                          <a:effectLst/>
                        </a:rPr>
                        <a:t>hiện</a:t>
                      </a:r>
                      <a:r>
                        <a:rPr lang="en-US" sz="2800" dirty="0">
                          <a:effectLst/>
                        </a:rPr>
                        <a:t> </a:t>
                      </a:r>
                      <a:r>
                        <a:rPr lang="en-US" sz="2800" dirty="0" err="1">
                          <a:effectLst/>
                        </a:rPr>
                        <a:t>niềm</a:t>
                      </a:r>
                      <a:r>
                        <a:rPr lang="en-US" sz="2800" dirty="0">
                          <a:effectLst/>
                        </a:rPr>
                        <a:t> tin </a:t>
                      </a:r>
                      <a:r>
                        <a:rPr lang="en-US" sz="2800" dirty="0" err="1">
                          <a:effectLst/>
                        </a:rPr>
                        <a:t>tâm</a:t>
                      </a:r>
                      <a:r>
                        <a:rPr lang="en-US" sz="2800" dirty="0">
                          <a:effectLst/>
                        </a:rPr>
                        <a:t> </a:t>
                      </a:r>
                      <a:r>
                        <a:rPr lang="en-US" sz="2800" dirty="0" err="1">
                          <a:effectLst/>
                        </a:rPr>
                        <a:t>linh</a:t>
                      </a:r>
                      <a:r>
                        <a:rPr lang="en-US" sz="2800" dirty="0">
                          <a:effectLst/>
                        </a:rPr>
                        <a:t> </a:t>
                      </a:r>
                      <a:r>
                        <a:rPr lang="en-US" sz="2800" dirty="0" err="1">
                          <a:effectLst/>
                        </a:rPr>
                        <a:t>của</a:t>
                      </a:r>
                      <a:r>
                        <a:rPr lang="en-US" sz="2800" dirty="0">
                          <a:effectLst/>
                        </a:rPr>
                        <a:t> </a:t>
                      </a:r>
                      <a:r>
                        <a:rPr lang="en-US" sz="2800" dirty="0" err="1">
                          <a:effectLst/>
                        </a:rPr>
                        <a:t>mọi</a:t>
                      </a:r>
                      <a:r>
                        <a:rPr lang="en-US" sz="2800" dirty="0">
                          <a:effectLst/>
                        </a:rPr>
                        <a:t> </a:t>
                      </a:r>
                      <a:r>
                        <a:rPr lang="en-US" sz="2800" dirty="0" err="1">
                          <a:effectLst/>
                        </a:rPr>
                        <a:t>người</a:t>
                      </a:r>
                      <a:r>
                        <a:rPr lang="en-US" sz="2800" dirty="0">
                          <a:effectLst/>
                        </a:rPr>
                        <a:t>.</a:t>
                      </a:r>
                      <a:endParaRPr lang="en-US" sz="2800" dirty="0">
                        <a:solidFill>
                          <a:srgbClr val="2B2B2B"/>
                        </a:solidFill>
                        <a:effectLst/>
                        <a:latin typeface="Arial" panose="020B0604020202020204" pitchFamily="34" charset="0"/>
                        <a:ea typeface="Arial" panose="020B0604020202020204" pitchFamily="34" charset="0"/>
                        <a:cs typeface="Times New Roman" panose="02020603050405020304" pitchFamily="18" charset="0"/>
                      </a:endParaRPr>
                    </a:p>
                  </a:txBody>
                  <a:tcPr marL="6350" marR="6350" marT="0" marB="0" anchor="ctr"/>
                </a:tc>
                <a:extLst>
                  <a:ext uri="{0D108BD9-81ED-4DB2-BD59-A6C34878D82A}">
                    <a16:rowId xmlns:a16="http://schemas.microsoft.com/office/drawing/2014/main" val="10001"/>
                  </a:ext>
                </a:extLst>
              </a:tr>
              <a:tr h="1360532">
                <a:tc>
                  <a:txBody>
                    <a:bodyPr/>
                    <a:lstStyle/>
                    <a:p>
                      <a:pPr indent="177800">
                        <a:lnSpc>
                          <a:spcPct val="150000"/>
                        </a:lnSpc>
                        <a:spcAft>
                          <a:spcPts val="0"/>
                        </a:spcAft>
                      </a:pPr>
                      <a:r>
                        <a:rPr lang="en-US" sz="2800" dirty="0">
                          <a:effectLst/>
                        </a:rPr>
                        <a:t>2</a:t>
                      </a:r>
                      <a:endParaRPr lang="en-US" sz="2800" dirty="0">
                        <a:solidFill>
                          <a:srgbClr val="2B2B2B"/>
                        </a:solidFill>
                        <a:effectLst/>
                        <a:latin typeface="Arial" panose="020B0604020202020204" pitchFamily="34" charset="0"/>
                        <a:ea typeface="Arial" panose="020B0604020202020204" pitchFamily="34" charset="0"/>
                        <a:cs typeface="Times New Roman" panose="02020603050405020304" pitchFamily="18" charset="0"/>
                      </a:endParaRPr>
                    </a:p>
                  </a:txBody>
                  <a:tcPr marL="6350" marR="6350" marT="0" marB="0" anchor="ctr"/>
                </a:tc>
                <a:tc>
                  <a:txBody>
                    <a:bodyPr/>
                    <a:lstStyle/>
                    <a:p>
                      <a:pPr>
                        <a:lnSpc>
                          <a:spcPct val="145000"/>
                        </a:lnSpc>
                        <a:spcAft>
                          <a:spcPts val="0"/>
                        </a:spcAft>
                      </a:pPr>
                      <a:r>
                        <a:rPr lang="en-US" sz="2800" dirty="0" err="1">
                          <a:effectLst/>
                        </a:rPr>
                        <a:t>là</a:t>
                      </a:r>
                      <a:r>
                        <a:rPr lang="en-US" sz="2800" dirty="0">
                          <a:effectLst/>
                        </a:rPr>
                        <a:t> </a:t>
                      </a:r>
                      <a:r>
                        <a:rPr lang="en-US" sz="2800" dirty="0" err="1">
                          <a:effectLst/>
                        </a:rPr>
                        <a:t>nơi</a:t>
                      </a:r>
                      <a:r>
                        <a:rPr lang="en-US" sz="2800" dirty="0">
                          <a:effectLst/>
                        </a:rPr>
                        <a:t> </a:t>
                      </a:r>
                      <a:r>
                        <a:rPr lang="en-US" sz="2800" dirty="0" err="1">
                          <a:effectLst/>
                        </a:rPr>
                        <a:t>thường</a:t>
                      </a:r>
                      <a:r>
                        <a:rPr lang="en-US" sz="2800" dirty="0">
                          <a:effectLst/>
                        </a:rPr>
                        <a:t> </a:t>
                      </a:r>
                      <a:r>
                        <a:rPr lang="en-US" sz="2800" dirty="0" err="1">
                          <a:effectLst/>
                        </a:rPr>
                        <a:t>được</a:t>
                      </a:r>
                      <a:r>
                        <a:rPr lang="en-US" sz="2800" dirty="0">
                          <a:effectLst/>
                        </a:rPr>
                        <a:t> </a:t>
                      </a:r>
                      <a:r>
                        <a:rPr lang="en-US" sz="2800" dirty="0" err="1">
                          <a:effectLst/>
                        </a:rPr>
                        <a:t>bố</a:t>
                      </a:r>
                      <a:r>
                        <a:rPr lang="en-US" sz="2800" dirty="0">
                          <a:effectLst/>
                        </a:rPr>
                        <a:t> </a:t>
                      </a:r>
                      <a:r>
                        <a:rPr lang="en-US" sz="2800" dirty="0" err="1">
                          <a:effectLst/>
                        </a:rPr>
                        <a:t>trí</a:t>
                      </a:r>
                      <a:r>
                        <a:rPr lang="en-US" sz="2800" dirty="0">
                          <a:effectLst/>
                        </a:rPr>
                        <a:t> </a:t>
                      </a:r>
                      <a:r>
                        <a:rPr lang="en-US" sz="2800" dirty="0" err="1">
                          <a:effectLst/>
                        </a:rPr>
                        <a:t>riêng</a:t>
                      </a:r>
                      <a:r>
                        <a:rPr lang="en-US" sz="2800" dirty="0">
                          <a:effectLst/>
                        </a:rPr>
                        <a:t> </a:t>
                      </a:r>
                      <a:r>
                        <a:rPr lang="en-US" sz="2800" dirty="0" err="1">
                          <a:effectLst/>
                        </a:rPr>
                        <a:t>biệt</a:t>
                      </a:r>
                      <a:r>
                        <a:rPr lang="en-US" sz="2800" dirty="0">
                          <a:effectLst/>
                        </a:rPr>
                        <a:t>, </a:t>
                      </a:r>
                      <a:r>
                        <a:rPr lang="en-US" sz="2800" dirty="0" err="1">
                          <a:effectLst/>
                        </a:rPr>
                        <a:t>yên</a:t>
                      </a:r>
                      <a:r>
                        <a:rPr lang="en-US" sz="2800" dirty="0">
                          <a:effectLst/>
                        </a:rPr>
                        <a:t> </a:t>
                      </a:r>
                      <a:r>
                        <a:rPr lang="en-US" sz="2800" dirty="0" err="1">
                          <a:effectLst/>
                        </a:rPr>
                        <a:t>tĩnh</a:t>
                      </a:r>
                      <a:r>
                        <a:rPr lang="en-US" sz="2800" dirty="0">
                          <a:effectLst/>
                        </a:rPr>
                        <a:t> </a:t>
                      </a:r>
                      <a:r>
                        <a:rPr lang="en-US" sz="2800" dirty="0" err="1">
                          <a:effectLst/>
                        </a:rPr>
                        <a:t>để</a:t>
                      </a:r>
                      <a:r>
                        <a:rPr lang="en-US" sz="2800" dirty="0">
                          <a:effectLst/>
                        </a:rPr>
                        <a:t> </a:t>
                      </a:r>
                      <a:r>
                        <a:rPr lang="en-US" sz="2800" dirty="0" err="1">
                          <a:effectLst/>
                        </a:rPr>
                        <a:t>ngủ</a:t>
                      </a:r>
                      <a:r>
                        <a:rPr lang="en-US" sz="2800" dirty="0">
                          <a:effectLst/>
                        </a:rPr>
                        <a:t>.</a:t>
                      </a:r>
                      <a:endParaRPr lang="en-US" sz="2800" dirty="0">
                        <a:solidFill>
                          <a:srgbClr val="2B2B2B"/>
                        </a:solidFill>
                        <a:effectLst/>
                        <a:latin typeface="Arial" panose="020B0604020202020204" pitchFamily="34" charset="0"/>
                        <a:ea typeface="Arial" panose="020B0604020202020204" pitchFamily="34" charset="0"/>
                        <a:cs typeface="Times New Roman" panose="02020603050405020304" pitchFamily="18" charset="0"/>
                      </a:endParaRPr>
                    </a:p>
                  </a:txBody>
                  <a:tcPr marL="6350" marR="6350" marT="0" marB="0" anchor="ctr"/>
                </a:tc>
                <a:extLst>
                  <a:ext uri="{0D108BD9-81ED-4DB2-BD59-A6C34878D82A}">
                    <a16:rowId xmlns:a16="http://schemas.microsoft.com/office/drawing/2014/main" val="10002"/>
                  </a:ext>
                </a:extLst>
              </a:tr>
              <a:tr h="2082709">
                <a:tc>
                  <a:txBody>
                    <a:bodyPr/>
                    <a:lstStyle/>
                    <a:p>
                      <a:pPr indent="177800">
                        <a:lnSpc>
                          <a:spcPct val="150000"/>
                        </a:lnSpc>
                        <a:spcAft>
                          <a:spcPts val="0"/>
                        </a:spcAft>
                      </a:pPr>
                      <a:r>
                        <a:rPr lang="en-US" sz="2800" dirty="0">
                          <a:effectLst/>
                        </a:rPr>
                        <a:t>3</a:t>
                      </a:r>
                      <a:endParaRPr lang="en-US" sz="2800" dirty="0">
                        <a:solidFill>
                          <a:srgbClr val="2B2B2B"/>
                        </a:solidFill>
                        <a:effectLst/>
                        <a:latin typeface="Arial" panose="020B0604020202020204" pitchFamily="34" charset="0"/>
                        <a:ea typeface="Arial" panose="020B0604020202020204" pitchFamily="34" charset="0"/>
                        <a:cs typeface="Times New Roman" panose="02020603050405020304" pitchFamily="18" charset="0"/>
                      </a:endParaRPr>
                    </a:p>
                  </a:txBody>
                  <a:tcPr marL="6350" marR="6350" marT="0" marB="0" anchor="ctr"/>
                </a:tc>
                <a:tc>
                  <a:txBody>
                    <a:bodyPr/>
                    <a:lstStyle/>
                    <a:p>
                      <a:pPr>
                        <a:lnSpc>
                          <a:spcPct val="145000"/>
                        </a:lnSpc>
                        <a:spcAft>
                          <a:spcPts val="0"/>
                        </a:spcAft>
                      </a:pPr>
                      <a:r>
                        <a:rPr lang="en-US" sz="2800" dirty="0" err="1">
                          <a:effectLst/>
                        </a:rPr>
                        <a:t>là</a:t>
                      </a:r>
                      <a:r>
                        <a:rPr lang="en-US" sz="2800" dirty="0">
                          <a:effectLst/>
                        </a:rPr>
                        <a:t> </a:t>
                      </a:r>
                      <a:r>
                        <a:rPr lang="en-US" sz="2800" dirty="0" err="1">
                          <a:effectLst/>
                        </a:rPr>
                        <a:t>nơi</a:t>
                      </a:r>
                      <a:r>
                        <a:rPr lang="en-US" sz="2800" dirty="0">
                          <a:effectLst/>
                        </a:rPr>
                        <a:t> </a:t>
                      </a:r>
                      <a:r>
                        <a:rPr lang="en-US" sz="2800" dirty="0" err="1">
                          <a:effectLst/>
                        </a:rPr>
                        <a:t>để</a:t>
                      </a:r>
                      <a:r>
                        <a:rPr lang="en-US" sz="2800" dirty="0">
                          <a:effectLst/>
                        </a:rPr>
                        <a:t> </a:t>
                      </a:r>
                      <a:r>
                        <a:rPr lang="en-US" sz="2800" dirty="0" err="1">
                          <a:effectLst/>
                        </a:rPr>
                        <a:t>gia</a:t>
                      </a:r>
                      <a:r>
                        <a:rPr lang="en-US" sz="2800" dirty="0">
                          <a:effectLst/>
                        </a:rPr>
                        <a:t> </a:t>
                      </a:r>
                      <a:r>
                        <a:rPr lang="en-US" sz="2800" dirty="0" err="1">
                          <a:effectLst/>
                        </a:rPr>
                        <a:t>chủ</a:t>
                      </a:r>
                      <a:r>
                        <a:rPr lang="en-US" sz="2800" dirty="0">
                          <a:effectLst/>
                        </a:rPr>
                        <a:t> </a:t>
                      </a:r>
                      <a:r>
                        <a:rPr lang="en-US" sz="2800" dirty="0" err="1">
                          <a:effectLst/>
                        </a:rPr>
                        <a:t>tiếp</a:t>
                      </a:r>
                      <a:r>
                        <a:rPr lang="en-US" sz="2800" dirty="0">
                          <a:effectLst/>
                        </a:rPr>
                        <a:t> </a:t>
                      </a:r>
                      <a:r>
                        <a:rPr lang="en-US" sz="2800" dirty="0" err="1">
                          <a:effectLst/>
                        </a:rPr>
                        <a:t>khách</a:t>
                      </a:r>
                      <a:r>
                        <a:rPr lang="en-US" sz="2800" dirty="0">
                          <a:effectLst/>
                        </a:rPr>
                        <a:t> </a:t>
                      </a:r>
                      <a:r>
                        <a:rPr lang="en-US" sz="2800" dirty="0" err="1">
                          <a:effectLst/>
                        </a:rPr>
                        <a:t>và</a:t>
                      </a:r>
                      <a:r>
                        <a:rPr lang="en-US" sz="2800" dirty="0">
                          <a:effectLst/>
                        </a:rPr>
                        <a:t> </a:t>
                      </a:r>
                      <a:r>
                        <a:rPr lang="en-US" sz="2800" dirty="0" err="1">
                          <a:effectLst/>
                        </a:rPr>
                        <a:t>các</a:t>
                      </a:r>
                      <a:r>
                        <a:rPr lang="en-US" sz="2800" dirty="0">
                          <a:effectLst/>
                        </a:rPr>
                        <a:t> </a:t>
                      </a:r>
                      <a:r>
                        <a:rPr lang="en-US" sz="2800" dirty="0" err="1">
                          <a:effectLst/>
                        </a:rPr>
                        <a:t>thành</a:t>
                      </a:r>
                      <a:r>
                        <a:rPr lang="en-US" sz="2800" dirty="0">
                          <a:effectLst/>
                        </a:rPr>
                        <a:t> </a:t>
                      </a:r>
                      <a:r>
                        <a:rPr lang="en-US" sz="2800" dirty="0" err="1">
                          <a:effectLst/>
                        </a:rPr>
                        <a:t>viên</a:t>
                      </a:r>
                      <a:r>
                        <a:rPr lang="en-US" sz="2800" dirty="0">
                          <a:effectLst/>
                        </a:rPr>
                        <a:t> </a:t>
                      </a:r>
                      <a:r>
                        <a:rPr lang="en-US" sz="2800" dirty="0" err="1">
                          <a:effectLst/>
                        </a:rPr>
                        <a:t>trong</a:t>
                      </a:r>
                      <a:r>
                        <a:rPr lang="en-US" sz="2800" dirty="0">
                          <a:effectLst/>
                        </a:rPr>
                        <a:t> </a:t>
                      </a:r>
                      <a:r>
                        <a:rPr lang="en-US" sz="2800" dirty="0" err="1">
                          <a:effectLst/>
                        </a:rPr>
                        <a:t>gia</a:t>
                      </a:r>
                      <a:r>
                        <a:rPr lang="en-US" sz="2800" dirty="0">
                          <a:effectLst/>
                        </a:rPr>
                        <a:t> </a:t>
                      </a:r>
                      <a:r>
                        <a:rPr lang="en-US" sz="2800" dirty="0" err="1">
                          <a:effectLst/>
                        </a:rPr>
                        <a:t>đình</a:t>
                      </a:r>
                      <a:r>
                        <a:rPr lang="en-US" sz="2800" dirty="0">
                          <a:effectLst/>
                        </a:rPr>
                        <a:t> </a:t>
                      </a:r>
                      <a:r>
                        <a:rPr lang="en-US" sz="2800" dirty="0" err="1">
                          <a:effectLst/>
                        </a:rPr>
                        <a:t>trò</a:t>
                      </a:r>
                      <a:r>
                        <a:rPr lang="en-US" sz="2800" dirty="0">
                          <a:effectLst/>
                        </a:rPr>
                        <a:t> </a:t>
                      </a:r>
                      <a:r>
                        <a:rPr lang="en-US" sz="2800" dirty="0" err="1">
                          <a:effectLst/>
                        </a:rPr>
                        <a:t>chuyện</a:t>
                      </a:r>
                      <a:r>
                        <a:rPr lang="en-US" sz="2800" dirty="0">
                          <a:effectLst/>
                        </a:rPr>
                        <a:t>.</a:t>
                      </a:r>
                      <a:endParaRPr lang="en-US" sz="2800" dirty="0">
                        <a:solidFill>
                          <a:srgbClr val="2B2B2B"/>
                        </a:solidFill>
                        <a:effectLst/>
                        <a:latin typeface="Arial" panose="020B0604020202020204" pitchFamily="34" charset="0"/>
                        <a:ea typeface="Arial" panose="020B0604020202020204" pitchFamily="34" charset="0"/>
                        <a:cs typeface="Times New Roman" panose="02020603050405020304" pitchFamily="18" charset="0"/>
                      </a:endParaRPr>
                    </a:p>
                  </a:txBody>
                  <a:tcPr marL="6350" marR="6350" marT="0" marB="0" anchor="ctr"/>
                </a:tc>
                <a:extLst>
                  <a:ext uri="{0D108BD9-81ED-4DB2-BD59-A6C34878D82A}">
                    <a16:rowId xmlns:a16="http://schemas.microsoft.com/office/drawing/2014/main" val="10003"/>
                  </a:ext>
                </a:extLst>
              </a:tr>
            </a:tbl>
          </a:graphicData>
        </a:graphic>
      </p:graphicFrame>
      <p:sp>
        <p:nvSpPr>
          <p:cNvPr id="4" name="Rectangle 3"/>
          <p:cNvSpPr/>
          <p:nvPr/>
        </p:nvSpPr>
        <p:spPr>
          <a:xfrm>
            <a:off x="627017" y="287477"/>
            <a:ext cx="11103429" cy="1676869"/>
          </a:xfrm>
          <a:prstGeom prst="rect">
            <a:avLst/>
          </a:prstGeom>
        </p:spPr>
        <p:txBody>
          <a:bodyPr wrap="square">
            <a:spAutoFit/>
          </a:bodyPr>
          <a:lstStyle/>
          <a:p>
            <a:pPr>
              <a:lnSpc>
                <a:spcPct val="107000"/>
              </a:lnSpc>
              <a:spcAft>
                <a:spcPts val="800"/>
              </a:spcAft>
            </a:pPr>
            <a:r>
              <a:rPr lang="vi-VN" sz="30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 điền tên những khu vực chức năng trong ngôi nhà tương ứng với những mô tả trong Bảng 1.1</a:t>
            </a:r>
            <a:endParaRPr lang="en-US" sz="3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30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30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5D23F601-B130-451E-95AC-B09493DC752D}"/>
              </a:ext>
            </a:extLst>
          </p:cNvPr>
          <p:cNvPicPr>
            <a:picLocks noChangeAspect="1"/>
          </p:cNvPicPr>
          <p:nvPr/>
        </p:nvPicPr>
        <p:blipFill>
          <a:blip r:embed="rId2"/>
          <a:stretch>
            <a:fillRect/>
          </a:stretch>
        </p:blipFill>
        <p:spPr>
          <a:xfrm>
            <a:off x="-54925" y="179359"/>
            <a:ext cx="751609" cy="751609"/>
          </a:xfrm>
          <a:prstGeom prst="rect">
            <a:avLst/>
          </a:prstGeom>
        </p:spPr>
      </p:pic>
      <p:sp>
        <p:nvSpPr>
          <p:cNvPr id="6" name="Rectangle 5"/>
          <p:cNvSpPr/>
          <p:nvPr/>
        </p:nvSpPr>
        <p:spPr>
          <a:xfrm>
            <a:off x="1965487" y="2401198"/>
            <a:ext cx="4754880" cy="552972"/>
          </a:xfrm>
          <a:prstGeom prst="rect">
            <a:avLst/>
          </a:prstGeom>
        </p:spPr>
        <p:txBody>
          <a:bodyPr wrap="square">
            <a:spAutoFit/>
          </a:bodyPr>
          <a:lstStyle/>
          <a:p>
            <a:pPr>
              <a:lnSpc>
                <a:spcPct val="107000"/>
              </a:lnSpc>
              <a:spcAft>
                <a:spcPts val="800"/>
              </a:spcAft>
            </a:pPr>
            <a:r>
              <a:rPr lang="en-US" sz="3000" dirty="0" err="1">
                <a:latin typeface="+mj-lt"/>
                <a:ea typeface="Calibri" panose="020F0502020204030204" pitchFamily="34" charset="0"/>
                <a:cs typeface="Times New Roman" panose="02020603050405020304" pitchFamily="18" charset="0"/>
              </a:rPr>
              <a:t>Khu</a:t>
            </a:r>
            <a:r>
              <a:rPr lang="en-US" sz="3000" dirty="0">
                <a:latin typeface="+mj-lt"/>
                <a:ea typeface="Calibri" panose="020F0502020204030204" pitchFamily="34" charset="0"/>
                <a:cs typeface="Times New Roman" panose="02020603050405020304" pitchFamily="18" charset="0"/>
              </a:rPr>
              <a:t> </a:t>
            </a:r>
            <a:r>
              <a:rPr lang="en-US" sz="3000" dirty="0" err="1">
                <a:latin typeface="+mj-lt"/>
                <a:ea typeface="Calibri" panose="020F0502020204030204" pitchFamily="34" charset="0"/>
                <a:cs typeface="Times New Roman" panose="02020603050405020304" pitchFamily="18" charset="0"/>
              </a:rPr>
              <a:t>vực</a:t>
            </a:r>
            <a:r>
              <a:rPr lang="en-US" sz="3000" dirty="0">
                <a:latin typeface="+mj-lt"/>
                <a:ea typeface="Calibri" panose="020F0502020204030204" pitchFamily="34" charset="0"/>
                <a:cs typeface="Times New Roman" panose="02020603050405020304" pitchFamily="18" charset="0"/>
              </a:rPr>
              <a:t> </a:t>
            </a:r>
            <a:r>
              <a:rPr lang="en-US" sz="3000" dirty="0" err="1">
                <a:latin typeface="+mj-lt"/>
                <a:ea typeface="Calibri" panose="020F0502020204030204" pitchFamily="34" charset="0"/>
                <a:cs typeface="Times New Roman" panose="02020603050405020304" pitchFamily="18" charset="0"/>
              </a:rPr>
              <a:t>thờ</a:t>
            </a:r>
            <a:r>
              <a:rPr lang="en-US" sz="3000" dirty="0">
                <a:latin typeface="+mj-lt"/>
                <a:ea typeface="Calibri" panose="020F0502020204030204" pitchFamily="34" charset="0"/>
                <a:cs typeface="Times New Roman" panose="02020603050405020304" pitchFamily="18" charset="0"/>
              </a:rPr>
              <a:t> </a:t>
            </a:r>
            <a:r>
              <a:rPr lang="en-US" sz="3000" dirty="0" err="1">
                <a:latin typeface="+mj-lt"/>
                <a:ea typeface="Calibri" panose="020F0502020204030204" pitchFamily="34" charset="0"/>
                <a:cs typeface="Times New Roman" panose="02020603050405020304" pitchFamily="18" charset="0"/>
              </a:rPr>
              <a:t>cúng</a:t>
            </a:r>
            <a:endParaRPr lang="en-US" sz="3000" dirty="0">
              <a:latin typeface="+mj-lt"/>
              <a:ea typeface="Calibri" panose="020F0502020204030204" pitchFamily="34" charset="0"/>
              <a:cs typeface="Times New Roman" panose="02020603050405020304" pitchFamily="18" charset="0"/>
            </a:endParaRPr>
          </a:p>
        </p:txBody>
      </p:sp>
      <p:sp>
        <p:nvSpPr>
          <p:cNvPr id="7" name="Rectangle 6"/>
          <p:cNvSpPr/>
          <p:nvPr/>
        </p:nvSpPr>
        <p:spPr>
          <a:xfrm>
            <a:off x="1866096" y="3759546"/>
            <a:ext cx="4754880" cy="552972"/>
          </a:xfrm>
          <a:prstGeom prst="rect">
            <a:avLst/>
          </a:prstGeom>
        </p:spPr>
        <p:txBody>
          <a:bodyPr wrap="square">
            <a:spAutoFit/>
          </a:bodyPr>
          <a:lstStyle/>
          <a:p>
            <a:pPr>
              <a:lnSpc>
                <a:spcPct val="107000"/>
              </a:lnSpc>
              <a:spcAft>
                <a:spcPts val="800"/>
              </a:spcAft>
            </a:pPr>
            <a:r>
              <a:rPr lang="en-US" sz="3000" dirty="0" err="1">
                <a:latin typeface="+mj-lt"/>
                <a:ea typeface="Calibri" panose="020F0502020204030204" pitchFamily="34" charset="0"/>
                <a:cs typeface="Times New Roman" panose="02020603050405020304" pitchFamily="18" charset="0"/>
              </a:rPr>
              <a:t>Khu</a:t>
            </a:r>
            <a:r>
              <a:rPr lang="en-US" sz="3000" dirty="0">
                <a:latin typeface="+mj-lt"/>
                <a:ea typeface="Calibri" panose="020F0502020204030204" pitchFamily="34" charset="0"/>
                <a:cs typeface="Times New Roman" panose="02020603050405020304" pitchFamily="18" charset="0"/>
              </a:rPr>
              <a:t> </a:t>
            </a:r>
            <a:r>
              <a:rPr lang="en-US" sz="3000" dirty="0" err="1">
                <a:latin typeface="+mj-lt"/>
                <a:ea typeface="Calibri" panose="020F0502020204030204" pitchFamily="34" charset="0"/>
                <a:cs typeface="Times New Roman" panose="02020603050405020304" pitchFamily="18" charset="0"/>
              </a:rPr>
              <a:t>vực</a:t>
            </a:r>
            <a:r>
              <a:rPr lang="en-US" sz="3000" dirty="0">
                <a:latin typeface="+mj-lt"/>
                <a:ea typeface="Calibri" panose="020F0502020204030204" pitchFamily="34" charset="0"/>
                <a:cs typeface="Times New Roman" panose="02020603050405020304" pitchFamily="18" charset="0"/>
              </a:rPr>
              <a:t> </a:t>
            </a:r>
            <a:r>
              <a:rPr lang="en-US" sz="3000" dirty="0" err="1">
                <a:latin typeface="+mj-lt"/>
                <a:ea typeface="Calibri" panose="020F0502020204030204" pitchFamily="34" charset="0"/>
                <a:cs typeface="Times New Roman" panose="02020603050405020304" pitchFamily="18" charset="0"/>
              </a:rPr>
              <a:t>nghỉ</a:t>
            </a:r>
            <a:r>
              <a:rPr lang="en-US" sz="3000" dirty="0">
                <a:latin typeface="+mj-lt"/>
                <a:ea typeface="Calibri" panose="020F0502020204030204" pitchFamily="34" charset="0"/>
                <a:cs typeface="Times New Roman" panose="02020603050405020304" pitchFamily="18" charset="0"/>
              </a:rPr>
              <a:t> </a:t>
            </a:r>
            <a:r>
              <a:rPr lang="en-US" sz="3000" dirty="0" err="1">
                <a:latin typeface="+mj-lt"/>
                <a:ea typeface="Calibri" panose="020F0502020204030204" pitchFamily="34" charset="0"/>
                <a:cs typeface="Times New Roman" panose="02020603050405020304" pitchFamily="18" charset="0"/>
              </a:rPr>
              <a:t>ngơi</a:t>
            </a:r>
            <a:endParaRPr lang="en-US" sz="3000" dirty="0">
              <a:latin typeface="+mj-lt"/>
              <a:ea typeface="Calibri" panose="020F0502020204030204" pitchFamily="34" charset="0"/>
              <a:cs typeface="Times New Roman" panose="02020603050405020304" pitchFamily="18" charset="0"/>
            </a:endParaRPr>
          </a:p>
        </p:txBody>
      </p:sp>
      <p:sp>
        <p:nvSpPr>
          <p:cNvPr id="8" name="Rectangle 7"/>
          <p:cNvSpPr/>
          <p:nvPr/>
        </p:nvSpPr>
        <p:spPr>
          <a:xfrm>
            <a:off x="1852844" y="5508832"/>
            <a:ext cx="4754880" cy="552972"/>
          </a:xfrm>
          <a:prstGeom prst="rect">
            <a:avLst/>
          </a:prstGeom>
        </p:spPr>
        <p:txBody>
          <a:bodyPr wrap="square">
            <a:spAutoFit/>
          </a:bodyPr>
          <a:lstStyle/>
          <a:p>
            <a:pPr>
              <a:lnSpc>
                <a:spcPct val="107000"/>
              </a:lnSpc>
              <a:spcAft>
                <a:spcPts val="800"/>
              </a:spcAft>
            </a:pPr>
            <a:r>
              <a:rPr lang="en-US" sz="3000" dirty="0" err="1">
                <a:latin typeface="+mj-lt"/>
                <a:ea typeface="Calibri" panose="020F0502020204030204" pitchFamily="34" charset="0"/>
                <a:cs typeface="Times New Roman" panose="02020603050405020304" pitchFamily="18" charset="0"/>
              </a:rPr>
              <a:t>Khu</a:t>
            </a:r>
            <a:r>
              <a:rPr lang="en-US" sz="3000" dirty="0">
                <a:latin typeface="+mj-lt"/>
                <a:ea typeface="Calibri" panose="020F0502020204030204" pitchFamily="34" charset="0"/>
                <a:cs typeface="Times New Roman" panose="02020603050405020304" pitchFamily="18" charset="0"/>
              </a:rPr>
              <a:t> </a:t>
            </a:r>
            <a:r>
              <a:rPr lang="en-US" sz="3000" dirty="0" err="1">
                <a:latin typeface="+mj-lt"/>
                <a:ea typeface="Calibri" panose="020F0502020204030204" pitchFamily="34" charset="0"/>
                <a:cs typeface="Times New Roman" panose="02020603050405020304" pitchFamily="18" charset="0"/>
              </a:rPr>
              <a:t>vực</a:t>
            </a:r>
            <a:r>
              <a:rPr lang="en-US" sz="3000" dirty="0">
                <a:latin typeface="+mj-lt"/>
                <a:ea typeface="Calibri" panose="020F0502020204030204" pitchFamily="34" charset="0"/>
                <a:cs typeface="Times New Roman" panose="02020603050405020304" pitchFamily="18" charset="0"/>
              </a:rPr>
              <a:t> </a:t>
            </a:r>
            <a:r>
              <a:rPr lang="en-US" sz="3000" dirty="0" err="1">
                <a:latin typeface="+mj-lt"/>
                <a:ea typeface="Calibri" panose="020F0502020204030204" pitchFamily="34" charset="0"/>
                <a:cs typeface="Times New Roman" panose="02020603050405020304" pitchFamily="18" charset="0"/>
              </a:rPr>
              <a:t>sinh</a:t>
            </a:r>
            <a:r>
              <a:rPr lang="en-US" sz="3000" dirty="0">
                <a:latin typeface="+mj-lt"/>
                <a:ea typeface="Calibri" panose="020F0502020204030204" pitchFamily="34" charset="0"/>
                <a:cs typeface="Times New Roman" panose="02020603050405020304" pitchFamily="18" charset="0"/>
              </a:rPr>
              <a:t> </a:t>
            </a:r>
            <a:r>
              <a:rPr lang="en-US" sz="3000" dirty="0" err="1">
                <a:latin typeface="+mj-lt"/>
                <a:ea typeface="Calibri" panose="020F0502020204030204" pitchFamily="34" charset="0"/>
                <a:cs typeface="Times New Roman" panose="02020603050405020304" pitchFamily="18" charset="0"/>
              </a:rPr>
              <a:t>hoạt</a:t>
            </a:r>
            <a:r>
              <a:rPr lang="en-US" sz="3000" dirty="0">
                <a:latin typeface="+mj-lt"/>
                <a:ea typeface="Calibri" panose="020F0502020204030204" pitchFamily="34" charset="0"/>
                <a:cs typeface="Times New Roman" panose="02020603050405020304" pitchFamily="18" charset="0"/>
              </a:rPr>
              <a:t> </a:t>
            </a:r>
            <a:r>
              <a:rPr lang="en-US" sz="3000" dirty="0" err="1">
                <a:latin typeface="+mj-lt"/>
                <a:ea typeface="Calibri" panose="020F0502020204030204" pitchFamily="34" charset="0"/>
                <a:cs typeface="Times New Roman" panose="02020603050405020304" pitchFamily="18" charset="0"/>
              </a:rPr>
              <a:t>chung</a:t>
            </a:r>
            <a:endParaRPr lang="en-US" sz="30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497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anim calcmode="lin" valueType="num">
                                      <p:cBhvr>
                                        <p:cTn id="21" dur="500" fill="hold"/>
                                        <p:tgtEl>
                                          <p:spTgt spid="6"/>
                                        </p:tgtEl>
                                        <p:attrNameLst>
                                          <p:attrName>ppt_x</p:attrName>
                                        </p:attrNameLst>
                                      </p:cBhvr>
                                      <p:tavLst>
                                        <p:tav tm="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anim calcmode="lin" valueType="num">
                                      <p:cBhvr>
                                        <p:cTn id="35" dur="500" fill="hold"/>
                                        <p:tgtEl>
                                          <p:spTgt spid="8"/>
                                        </p:tgtEl>
                                        <p:attrNameLst>
                                          <p:attrName>ppt_x</p:attrName>
                                        </p:attrNameLst>
                                      </p:cBhvr>
                                      <p:tavLst>
                                        <p:tav tm="0">
                                          <p:val>
                                            <p:strVal val="#ppt_x"/>
                                          </p:val>
                                        </p:tav>
                                        <p:tav tm="100000">
                                          <p:val>
                                            <p:strVal val="#ppt_x"/>
                                          </p:val>
                                        </p:tav>
                                      </p:tavLst>
                                    </p:anim>
                                    <p:anim calcmode="lin" valueType="num">
                                      <p:cBhvr>
                                        <p:cTn id="3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1266172140"/>
              </p:ext>
            </p:extLst>
          </p:nvPr>
        </p:nvGraphicFramePr>
        <p:xfrm>
          <a:off x="-437882" y="997228"/>
          <a:ext cx="13432665" cy="5575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Rectangle 12"/>
          <p:cNvSpPr/>
          <p:nvPr/>
        </p:nvSpPr>
        <p:spPr>
          <a:xfrm>
            <a:off x="1173594" y="366904"/>
            <a:ext cx="9397124" cy="584775"/>
          </a:xfrm>
          <a:prstGeom prst="rect">
            <a:avLst/>
          </a:prstGeom>
        </p:spPr>
        <p:txBody>
          <a:bodyPr wrap="none">
            <a:spAutoFit/>
          </a:bodyPr>
          <a:lstStyle/>
          <a:p>
            <a:r>
              <a:rPr lang="en-US" sz="3200" i="1" dirty="0" err="1">
                <a:solidFill>
                  <a:srgbClr val="000000"/>
                </a:solidFill>
                <a:latin typeface="Times New Roman" panose="02020603050405020304" pitchFamily="18" charset="0"/>
                <a:ea typeface="Calibri" panose="020F0502020204030204" pitchFamily="34" charset="0"/>
              </a:rPr>
              <a:t>Hãy</a:t>
            </a:r>
            <a:r>
              <a:rPr lang="en-US" sz="3200" i="1"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rPr>
              <a:t>điền</a:t>
            </a:r>
            <a:r>
              <a:rPr lang="en-US" sz="3200" i="1"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rPr>
              <a:t>dấu</a:t>
            </a:r>
            <a:r>
              <a:rPr lang="en-US" sz="3200" i="1" dirty="0">
                <a:solidFill>
                  <a:srgbClr val="000000"/>
                </a:solidFill>
                <a:latin typeface="Times New Roman" panose="02020603050405020304" pitchFamily="18" charset="0"/>
                <a:ea typeface="Calibri" panose="020F0502020204030204" pitchFamily="34" charset="0"/>
              </a:rPr>
              <a:t> J </a:t>
            </a:r>
            <a:r>
              <a:rPr lang="en-US" sz="3200" i="1" dirty="0" err="1">
                <a:solidFill>
                  <a:srgbClr val="000000"/>
                </a:solidFill>
                <a:latin typeface="Times New Roman" panose="02020603050405020304" pitchFamily="18" charset="0"/>
                <a:ea typeface="Calibri" panose="020F0502020204030204" pitchFamily="34" charset="0"/>
              </a:rPr>
              <a:t>vào</a:t>
            </a:r>
            <a:r>
              <a:rPr lang="en-US" sz="3200" i="1"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rPr>
              <a:t>những</a:t>
            </a:r>
            <a:r>
              <a:rPr lang="en-US" sz="3200" i="1" dirty="0">
                <a:solidFill>
                  <a:srgbClr val="000000"/>
                </a:solidFill>
                <a:latin typeface="Times New Roman" panose="02020603050405020304" pitchFamily="18" charset="0"/>
                <a:ea typeface="Calibri" panose="020F0502020204030204" pitchFamily="34" charset="0"/>
              </a:rPr>
              <a:t> ô </a:t>
            </a:r>
            <a:r>
              <a:rPr lang="en-US" sz="3200" i="1" dirty="0" err="1">
                <a:solidFill>
                  <a:srgbClr val="000000"/>
                </a:solidFill>
                <a:latin typeface="Times New Roman" panose="02020603050405020304" pitchFamily="18" charset="0"/>
                <a:ea typeface="Calibri" panose="020F0502020204030204" pitchFamily="34" charset="0"/>
              </a:rPr>
              <a:t>có</a:t>
            </a:r>
            <a:r>
              <a:rPr lang="en-US" sz="3200" i="1"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rPr>
              <a:t>phát</a:t>
            </a:r>
            <a:r>
              <a:rPr lang="en-US" sz="3200" i="1"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rPr>
              <a:t>biểu</a:t>
            </a:r>
            <a:r>
              <a:rPr lang="en-US" sz="3200" i="1"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rPr>
              <a:t>đúng</a:t>
            </a:r>
            <a:r>
              <a:rPr lang="en-US" sz="3200" i="1"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rPr>
              <a:t>về</a:t>
            </a:r>
            <a:r>
              <a:rPr lang="en-US" sz="3200" i="1" dirty="0">
                <a:solidFill>
                  <a:srgbClr val="000000"/>
                </a:solidFill>
                <a:latin typeface="Times New Roman" panose="02020603050405020304" pitchFamily="18" charset="0"/>
                <a:ea typeface="Calibri" panose="020F0502020204030204" pitchFamily="34" charset="0"/>
              </a:rPr>
              <a:t> </a:t>
            </a:r>
            <a:r>
              <a:rPr lang="en-US" sz="3200" i="1" dirty="0" err="1">
                <a:solidFill>
                  <a:srgbClr val="000000"/>
                </a:solidFill>
                <a:latin typeface="Times New Roman" panose="02020603050405020304" pitchFamily="18" charset="0"/>
                <a:ea typeface="Calibri" panose="020F0502020204030204" pitchFamily="34" charset="0"/>
              </a:rPr>
              <a:t>nhà</a:t>
            </a:r>
            <a:r>
              <a:rPr lang="en-US" sz="3200" i="1" dirty="0">
                <a:solidFill>
                  <a:srgbClr val="000000"/>
                </a:solidFill>
                <a:latin typeface="Times New Roman" panose="02020603050405020304" pitchFamily="18" charset="0"/>
                <a:ea typeface="Calibri" panose="020F0502020204030204" pitchFamily="34" charset="0"/>
              </a:rPr>
              <a:t> ở</a:t>
            </a:r>
            <a:endParaRPr lang="en-US" sz="3200" dirty="0"/>
          </a:p>
        </p:txBody>
      </p:sp>
      <p:pic>
        <p:nvPicPr>
          <p:cNvPr id="14" name="Picture 13">
            <a:extLst>
              <a:ext uri="{FF2B5EF4-FFF2-40B4-BE49-F238E27FC236}">
                <a16:creationId xmlns:a16="http://schemas.microsoft.com/office/drawing/2014/main" id="{5D23F601-B130-451E-95AC-B09493DC752D}"/>
              </a:ext>
            </a:extLst>
          </p:cNvPr>
          <p:cNvPicPr>
            <a:picLocks noChangeAspect="1"/>
          </p:cNvPicPr>
          <p:nvPr/>
        </p:nvPicPr>
        <p:blipFill>
          <a:blip r:embed="rId7"/>
          <a:stretch>
            <a:fillRect/>
          </a:stretch>
        </p:blipFill>
        <p:spPr>
          <a:xfrm>
            <a:off x="435408" y="245619"/>
            <a:ext cx="751609" cy="751609"/>
          </a:xfrm>
          <a:prstGeom prst="rect">
            <a:avLst/>
          </a:prstGeom>
        </p:spPr>
      </p:pic>
      <p:sp>
        <p:nvSpPr>
          <p:cNvPr id="15" name="Rectangle 14"/>
          <p:cNvSpPr/>
          <p:nvPr/>
        </p:nvSpPr>
        <p:spPr>
          <a:xfrm>
            <a:off x="365116" y="1164736"/>
            <a:ext cx="470000" cy="584775"/>
          </a:xfrm>
          <a:prstGeom prst="rect">
            <a:avLst/>
          </a:prstGeom>
        </p:spPr>
        <p:txBody>
          <a:bodyPr wrap="none">
            <a:spAutoFit/>
          </a:bodyPr>
          <a:lstStyle/>
          <a:p>
            <a:r>
              <a:rPr lang="en-US" sz="3200" i="1" dirty="0">
                <a:solidFill>
                  <a:srgbClr val="000000"/>
                </a:solidFill>
                <a:latin typeface="Times New Roman" panose="02020603050405020304" pitchFamily="18" charset="0"/>
                <a:ea typeface="Calibri" panose="020F0502020204030204" pitchFamily="34" charset="0"/>
              </a:rPr>
              <a:t>J </a:t>
            </a:r>
            <a:endParaRPr lang="en-US" sz="3200" dirty="0"/>
          </a:p>
        </p:txBody>
      </p:sp>
      <p:sp>
        <p:nvSpPr>
          <p:cNvPr id="16" name="Rectangle 15"/>
          <p:cNvSpPr/>
          <p:nvPr/>
        </p:nvSpPr>
        <p:spPr>
          <a:xfrm>
            <a:off x="358494" y="3487133"/>
            <a:ext cx="470000" cy="584775"/>
          </a:xfrm>
          <a:prstGeom prst="rect">
            <a:avLst/>
          </a:prstGeom>
        </p:spPr>
        <p:txBody>
          <a:bodyPr wrap="none">
            <a:spAutoFit/>
          </a:bodyPr>
          <a:lstStyle/>
          <a:p>
            <a:r>
              <a:rPr lang="en-US" sz="3200" i="1" dirty="0">
                <a:solidFill>
                  <a:srgbClr val="000000"/>
                </a:solidFill>
                <a:latin typeface="Times New Roman" panose="02020603050405020304" pitchFamily="18" charset="0"/>
                <a:ea typeface="Calibri" panose="020F0502020204030204" pitchFamily="34" charset="0"/>
              </a:rPr>
              <a:t>J </a:t>
            </a:r>
            <a:endParaRPr lang="en-US" sz="3200" dirty="0"/>
          </a:p>
        </p:txBody>
      </p:sp>
      <p:sp>
        <p:nvSpPr>
          <p:cNvPr id="17" name="Rectangle 16"/>
          <p:cNvSpPr/>
          <p:nvPr/>
        </p:nvSpPr>
        <p:spPr>
          <a:xfrm>
            <a:off x="319854" y="5815414"/>
            <a:ext cx="470000" cy="584775"/>
          </a:xfrm>
          <a:prstGeom prst="rect">
            <a:avLst/>
          </a:prstGeom>
        </p:spPr>
        <p:txBody>
          <a:bodyPr wrap="none">
            <a:spAutoFit/>
          </a:bodyPr>
          <a:lstStyle/>
          <a:p>
            <a:r>
              <a:rPr lang="en-US" sz="3200" i="1" dirty="0">
                <a:solidFill>
                  <a:srgbClr val="000000"/>
                </a:solidFill>
                <a:latin typeface="Times New Roman" panose="02020603050405020304" pitchFamily="18" charset="0"/>
                <a:ea typeface="Calibri" panose="020F0502020204030204" pitchFamily="34" charset="0"/>
              </a:rPr>
              <a:t>J </a:t>
            </a:r>
            <a:endParaRPr lang="en-US" sz="3200" dirty="0"/>
          </a:p>
        </p:txBody>
      </p:sp>
    </p:spTree>
    <p:extLst>
      <p:ext uri="{BB962C8B-B14F-4D97-AF65-F5344CB8AC3E}">
        <p14:creationId xmlns:p14="http://schemas.microsoft.com/office/powerpoint/2010/main" val="80466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P spid="13" grpId="0"/>
      <p:bldP spid="15"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E16E9F-637A-4F74-94B8-237D9D330B1D}"/>
              </a:ext>
            </a:extLst>
          </p:cNvPr>
          <p:cNvSpPr txBox="1"/>
          <p:nvPr/>
        </p:nvSpPr>
        <p:spPr>
          <a:xfrm>
            <a:off x="4055165" y="291548"/>
            <a:ext cx="4257897" cy="646331"/>
          </a:xfrm>
          <a:prstGeom prst="rect">
            <a:avLst/>
          </a:prstGeom>
          <a:noFill/>
        </p:spPr>
        <p:txBody>
          <a:bodyPr wrap="none" rtlCol="0">
            <a:spAutoFit/>
          </a:bodyPr>
          <a:lstStyle/>
          <a:p>
            <a:r>
              <a:rPr lang="en-US" sz="3600" b="1" dirty="0">
                <a:solidFill>
                  <a:srgbClr val="FF0000"/>
                </a:solidFill>
              </a:rPr>
              <a:t>CHƯƠNG 1 NHÀ Ở</a:t>
            </a:r>
          </a:p>
        </p:txBody>
      </p:sp>
      <p:grpSp>
        <p:nvGrpSpPr>
          <p:cNvPr id="3" name="Group 2"/>
          <p:cNvGrpSpPr/>
          <p:nvPr/>
        </p:nvGrpSpPr>
        <p:grpSpPr>
          <a:xfrm>
            <a:off x="-5629478" y="-450171"/>
            <a:ext cx="16624351" cy="8186013"/>
            <a:chOff x="-5629478" y="-450171"/>
            <a:chExt cx="16624351" cy="8186013"/>
          </a:xfrm>
          <a:scene3d>
            <a:camera prst="perspectiveRelaxedModerately" zoom="92000"/>
            <a:lightRig rig="balanced" dir="t">
              <a:rot lat="0" lon="0" rev="12700000"/>
            </a:lightRig>
          </a:scene3d>
        </p:grpSpPr>
        <p:sp>
          <p:nvSpPr>
            <p:cNvPr id="6" name="Block Arc 5"/>
            <p:cNvSpPr/>
            <p:nvPr/>
          </p:nvSpPr>
          <p:spPr>
            <a:xfrm>
              <a:off x="-5629478" y="-450171"/>
              <a:ext cx="8186013" cy="8186013"/>
            </a:xfrm>
            <a:prstGeom prst="blockArc">
              <a:avLst>
                <a:gd name="adj1" fmla="val 18900000"/>
                <a:gd name="adj2" fmla="val 2700000"/>
                <a:gd name="adj3" fmla="val 264"/>
              </a:avLst>
            </a:prstGeom>
            <a:sp3d z="-25400" prstMaterial="plastic"/>
          </p:spPr>
          <p:style>
            <a:lnRef idx="2">
              <a:schemeClr val="accent5">
                <a:hueOff val="0"/>
                <a:satOff val="0"/>
                <a:lumOff val="0"/>
                <a:alphaOff val="0"/>
              </a:schemeClr>
            </a:lnRef>
            <a:fillRef idx="0">
              <a:schemeClr val="accent4">
                <a:tint val="90000"/>
                <a:hueOff val="0"/>
                <a:satOff val="0"/>
                <a:lumOff val="0"/>
                <a:alphaOff val="0"/>
              </a:schemeClr>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7" name="Freeform 6"/>
            <p:cNvSpPr/>
            <p:nvPr/>
          </p:nvSpPr>
          <p:spPr>
            <a:xfrm>
              <a:off x="2089988" y="1209735"/>
              <a:ext cx="8904885" cy="1216549"/>
            </a:xfrm>
            <a:custGeom>
              <a:avLst/>
              <a:gdLst>
                <a:gd name="connsiteX0" fmla="*/ 0 w 8904885"/>
                <a:gd name="connsiteY0" fmla="*/ 0 h 1216549"/>
                <a:gd name="connsiteX1" fmla="*/ 8904885 w 8904885"/>
                <a:gd name="connsiteY1" fmla="*/ 0 h 1216549"/>
                <a:gd name="connsiteX2" fmla="*/ 8904885 w 8904885"/>
                <a:gd name="connsiteY2" fmla="*/ 1216549 h 1216549"/>
                <a:gd name="connsiteX3" fmla="*/ 0 w 8904885"/>
                <a:gd name="connsiteY3" fmla="*/ 1216549 h 1216549"/>
                <a:gd name="connsiteX4" fmla="*/ 0 w 8904885"/>
                <a:gd name="connsiteY4" fmla="*/ 0 h 121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4885" h="1216549">
                  <a:moveTo>
                    <a:pt x="0" y="0"/>
                  </a:moveTo>
                  <a:lnTo>
                    <a:pt x="8904885" y="0"/>
                  </a:lnTo>
                  <a:lnTo>
                    <a:pt x="8904885" y="1216549"/>
                  </a:lnTo>
                  <a:lnTo>
                    <a:pt x="0" y="1216549"/>
                  </a:lnTo>
                  <a:lnTo>
                    <a:pt x="0" y="0"/>
                  </a:lnTo>
                  <a:close/>
                </a:path>
              </a:pathLst>
            </a:custGeom>
            <a:sp3d prstMaterial="plastic">
              <a:bevelT w="50800" h="50800"/>
              <a:bevelB w="50800" h="50800"/>
            </a:sp3d>
          </p:spPr>
          <p:style>
            <a:lnRef idx="0">
              <a:schemeClr val="lt1">
                <a:hueOff val="0"/>
                <a:satOff val="0"/>
                <a:lumOff val="0"/>
                <a:alphaOff val="0"/>
              </a:schemeClr>
            </a:lnRef>
            <a:fillRef idx="1">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965636" tIns="165100" rIns="165100" bIns="165100" numCol="1" spcCol="1270" anchor="ctr" anchorCtr="0">
              <a:noAutofit/>
            </a:bodyPr>
            <a:lstStyle/>
            <a:p>
              <a:pPr lvl="0" algn="l" defTabSz="2889250">
                <a:lnSpc>
                  <a:spcPct val="90000"/>
                </a:lnSpc>
                <a:spcBef>
                  <a:spcPct val="0"/>
                </a:spcBef>
                <a:spcAft>
                  <a:spcPct val="35000"/>
                </a:spcAft>
              </a:pPr>
              <a:r>
                <a:rPr lang="en-US" sz="6500" kern="1200" dirty="0" err="1"/>
                <a:t>Khái</a:t>
              </a:r>
              <a:r>
                <a:rPr lang="en-US" sz="6500" kern="1200" dirty="0"/>
                <a:t> </a:t>
              </a:r>
              <a:r>
                <a:rPr lang="en-US" sz="6500" kern="1200" dirty="0" err="1"/>
                <a:t>quát</a:t>
              </a:r>
              <a:r>
                <a:rPr lang="en-US" sz="6500" kern="1200" dirty="0"/>
                <a:t> </a:t>
              </a:r>
              <a:r>
                <a:rPr lang="en-US" sz="6500" kern="1200" dirty="0" err="1"/>
                <a:t>về</a:t>
              </a:r>
              <a:r>
                <a:rPr lang="en-US" sz="6500" kern="1200" dirty="0"/>
                <a:t> </a:t>
              </a:r>
              <a:r>
                <a:rPr lang="en-US" sz="6500" kern="1200" dirty="0" err="1"/>
                <a:t>nhà</a:t>
              </a:r>
              <a:r>
                <a:rPr lang="en-US" sz="6500" kern="1200" dirty="0"/>
                <a:t> ở</a:t>
              </a:r>
            </a:p>
          </p:txBody>
        </p:sp>
        <p:sp>
          <p:nvSpPr>
            <p:cNvPr id="8" name="Oval 7"/>
            <p:cNvSpPr/>
            <p:nvPr/>
          </p:nvSpPr>
          <p:spPr>
            <a:xfrm>
              <a:off x="1329644" y="1057667"/>
              <a:ext cx="1520687" cy="1520687"/>
            </a:xfrm>
            <a:prstGeom prst="ellipse">
              <a:avLst/>
            </a:prstGeom>
            <a:sp3d z="152400" prstMaterial="plastic">
              <a:bevelT w="25400" h="25400"/>
              <a:bevelB w="25400" h="25400"/>
            </a:sp3d>
          </p:spPr>
          <p:style>
            <a:lnRef idx="1">
              <a:schemeClr val="accent4">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9" name="Freeform 8"/>
            <p:cNvSpPr/>
            <p:nvPr/>
          </p:nvSpPr>
          <p:spPr>
            <a:xfrm>
              <a:off x="2532204" y="3034560"/>
              <a:ext cx="8462669" cy="1216549"/>
            </a:xfrm>
            <a:custGeom>
              <a:avLst/>
              <a:gdLst>
                <a:gd name="connsiteX0" fmla="*/ 0 w 8462669"/>
                <a:gd name="connsiteY0" fmla="*/ 0 h 1216549"/>
                <a:gd name="connsiteX1" fmla="*/ 8462669 w 8462669"/>
                <a:gd name="connsiteY1" fmla="*/ 0 h 1216549"/>
                <a:gd name="connsiteX2" fmla="*/ 8462669 w 8462669"/>
                <a:gd name="connsiteY2" fmla="*/ 1216549 h 1216549"/>
                <a:gd name="connsiteX3" fmla="*/ 0 w 8462669"/>
                <a:gd name="connsiteY3" fmla="*/ 1216549 h 1216549"/>
                <a:gd name="connsiteX4" fmla="*/ 0 w 8462669"/>
                <a:gd name="connsiteY4" fmla="*/ 0 h 121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2669" h="1216549">
                  <a:moveTo>
                    <a:pt x="0" y="0"/>
                  </a:moveTo>
                  <a:lnTo>
                    <a:pt x="8462669" y="0"/>
                  </a:lnTo>
                  <a:lnTo>
                    <a:pt x="8462669" y="1216549"/>
                  </a:lnTo>
                  <a:lnTo>
                    <a:pt x="0" y="1216549"/>
                  </a:lnTo>
                  <a:lnTo>
                    <a:pt x="0" y="0"/>
                  </a:lnTo>
                  <a:close/>
                </a:path>
              </a:pathLst>
            </a:custGeom>
            <a:sp3d prstMaterial="plastic">
              <a:bevelT w="50800" h="50800"/>
              <a:bevelB w="50800" h="50800"/>
            </a:sp3d>
          </p:spPr>
          <p:style>
            <a:lnRef idx="0">
              <a:schemeClr val="lt1">
                <a:hueOff val="0"/>
                <a:satOff val="0"/>
                <a:lumOff val="0"/>
                <a:alphaOff val="0"/>
              </a:schemeClr>
            </a:lnRef>
            <a:fillRef idx="1">
              <a:schemeClr val="accent4">
                <a:hueOff val="4900445"/>
                <a:satOff val="-20388"/>
                <a:lumOff val="4804"/>
                <a:alphaOff val="0"/>
              </a:schemeClr>
            </a:fillRef>
            <a:effectRef idx="2">
              <a:schemeClr val="accent4">
                <a:hueOff val="4900445"/>
                <a:satOff val="-20388"/>
                <a:lumOff val="4804"/>
                <a:alphaOff val="0"/>
              </a:schemeClr>
            </a:effectRef>
            <a:fontRef idx="minor">
              <a:schemeClr val="lt1"/>
            </a:fontRef>
          </p:style>
          <p:txBody>
            <a:bodyPr spcFirstLastPara="0" vert="horz" wrap="square" lIns="965636" tIns="165100" rIns="165100" bIns="165100" numCol="1" spcCol="1270" anchor="ctr" anchorCtr="0">
              <a:noAutofit/>
            </a:bodyPr>
            <a:lstStyle/>
            <a:p>
              <a:pPr lvl="0" algn="l" defTabSz="2889250">
                <a:lnSpc>
                  <a:spcPct val="90000"/>
                </a:lnSpc>
                <a:spcBef>
                  <a:spcPct val="0"/>
                </a:spcBef>
                <a:spcAft>
                  <a:spcPct val="35000"/>
                </a:spcAft>
              </a:pPr>
              <a:r>
                <a:rPr lang="en-US" sz="6500" kern="1200" dirty="0" err="1"/>
                <a:t>Xây</a:t>
              </a:r>
              <a:r>
                <a:rPr lang="en-US" sz="6500" kern="1200" dirty="0"/>
                <a:t> </a:t>
              </a:r>
              <a:r>
                <a:rPr lang="en-US" sz="6500" kern="1200" dirty="0" err="1"/>
                <a:t>dựng</a:t>
              </a:r>
              <a:r>
                <a:rPr lang="en-US" sz="6500" kern="1200" dirty="0"/>
                <a:t> </a:t>
              </a:r>
              <a:r>
                <a:rPr lang="en-US" sz="6500" kern="1200" dirty="0" err="1"/>
                <a:t>nhà</a:t>
              </a:r>
              <a:r>
                <a:rPr lang="en-US" sz="6500" kern="1200" dirty="0"/>
                <a:t> ở</a:t>
              </a:r>
            </a:p>
          </p:txBody>
        </p:sp>
        <p:sp>
          <p:nvSpPr>
            <p:cNvPr id="10" name="Oval 9"/>
            <p:cNvSpPr/>
            <p:nvPr/>
          </p:nvSpPr>
          <p:spPr>
            <a:xfrm>
              <a:off x="1771860" y="2882491"/>
              <a:ext cx="1520687" cy="1520687"/>
            </a:xfrm>
            <a:prstGeom prst="ellipse">
              <a:avLst/>
            </a:prstGeom>
            <a:sp3d z="152400" prstMaterial="plastic">
              <a:bevelT w="25400" h="25400"/>
              <a:bevelB w="25400" h="25400"/>
            </a:sp3d>
          </p:spPr>
          <p:style>
            <a:lnRef idx="1">
              <a:schemeClr val="accent4">
                <a:hueOff val="4900445"/>
                <a:satOff val="-20388"/>
                <a:lumOff val="4804"/>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1" name="Freeform 10"/>
            <p:cNvSpPr/>
            <p:nvPr/>
          </p:nvSpPr>
          <p:spPr>
            <a:xfrm>
              <a:off x="2089988" y="4859384"/>
              <a:ext cx="8904885" cy="1216549"/>
            </a:xfrm>
            <a:custGeom>
              <a:avLst/>
              <a:gdLst>
                <a:gd name="connsiteX0" fmla="*/ 0 w 8904885"/>
                <a:gd name="connsiteY0" fmla="*/ 0 h 1216549"/>
                <a:gd name="connsiteX1" fmla="*/ 8904885 w 8904885"/>
                <a:gd name="connsiteY1" fmla="*/ 0 h 1216549"/>
                <a:gd name="connsiteX2" fmla="*/ 8904885 w 8904885"/>
                <a:gd name="connsiteY2" fmla="*/ 1216549 h 1216549"/>
                <a:gd name="connsiteX3" fmla="*/ 0 w 8904885"/>
                <a:gd name="connsiteY3" fmla="*/ 1216549 h 1216549"/>
                <a:gd name="connsiteX4" fmla="*/ 0 w 8904885"/>
                <a:gd name="connsiteY4" fmla="*/ 0 h 121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4885" h="1216549">
                  <a:moveTo>
                    <a:pt x="0" y="0"/>
                  </a:moveTo>
                  <a:lnTo>
                    <a:pt x="8904885" y="0"/>
                  </a:lnTo>
                  <a:lnTo>
                    <a:pt x="8904885" y="1216549"/>
                  </a:lnTo>
                  <a:lnTo>
                    <a:pt x="0" y="1216549"/>
                  </a:lnTo>
                  <a:lnTo>
                    <a:pt x="0" y="0"/>
                  </a:lnTo>
                  <a:close/>
                </a:path>
              </a:pathLst>
            </a:custGeom>
            <a:sp3d prstMaterial="plastic">
              <a:bevelT w="50800" h="50800"/>
              <a:bevelB w="50800" h="50800"/>
            </a:sp3d>
          </p:spPr>
          <p:style>
            <a:lnRef idx="0">
              <a:schemeClr val="lt1">
                <a:hueOff val="0"/>
                <a:satOff val="0"/>
                <a:lumOff val="0"/>
                <a:alphaOff val="0"/>
              </a:schemeClr>
            </a:lnRef>
            <a:fillRef idx="1">
              <a:schemeClr val="accent4">
                <a:hueOff val="9800891"/>
                <a:satOff val="-40777"/>
                <a:lumOff val="9608"/>
                <a:alphaOff val="0"/>
              </a:schemeClr>
            </a:fillRef>
            <a:effectRef idx="2">
              <a:schemeClr val="accent4">
                <a:hueOff val="9800891"/>
                <a:satOff val="-40777"/>
                <a:lumOff val="9608"/>
                <a:alphaOff val="0"/>
              </a:schemeClr>
            </a:effectRef>
            <a:fontRef idx="minor">
              <a:schemeClr val="lt1"/>
            </a:fontRef>
          </p:style>
          <p:txBody>
            <a:bodyPr spcFirstLastPara="0" vert="horz" wrap="square" lIns="965636" tIns="165100" rIns="165100" bIns="165100" numCol="1" spcCol="1270" anchor="ctr" anchorCtr="0">
              <a:noAutofit/>
            </a:bodyPr>
            <a:lstStyle/>
            <a:p>
              <a:pPr lvl="0" algn="l" defTabSz="2889250">
                <a:lnSpc>
                  <a:spcPct val="90000"/>
                </a:lnSpc>
                <a:spcBef>
                  <a:spcPct val="0"/>
                </a:spcBef>
                <a:spcAft>
                  <a:spcPct val="35000"/>
                </a:spcAft>
              </a:pPr>
              <a:r>
                <a:rPr lang="en-US" sz="6500" kern="1200" dirty="0" err="1"/>
                <a:t>Ngôi</a:t>
              </a:r>
              <a:r>
                <a:rPr lang="en-US" sz="6500" kern="1200" dirty="0"/>
                <a:t> </a:t>
              </a:r>
              <a:r>
                <a:rPr lang="en-US" sz="6500" kern="1200" dirty="0" err="1"/>
                <a:t>nhà</a:t>
              </a:r>
              <a:r>
                <a:rPr lang="en-US" sz="6500" kern="1200" dirty="0"/>
                <a:t> </a:t>
              </a:r>
              <a:r>
                <a:rPr lang="en-US" sz="6500" kern="1200" dirty="0" err="1"/>
                <a:t>thông</a:t>
              </a:r>
              <a:r>
                <a:rPr lang="en-US" sz="6500" kern="1200" dirty="0"/>
                <a:t> minh</a:t>
              </a:r>
            </a:p>
          </p:txBody>
        </p:sp>
        <p:sp>
          <p:nvSpPr>
            <p:cNvPr id="12" name="Oval 11"/>
            <p:cNvSpPr/>
            <p:nvPr/>
          </p:nvSpPr>
          <p:spPr>
            <a:xfrm>
              <a:off x="1329644" y="4707315"/>
              <a:ext cx="1520687" cy="1520687"/>
            </a:xfrm>
            <a:prstGeom prst="ellipse">
              <a:avLst/>
            </a:prstGeom>
            <a:sp3d z="152400" prstMaterial="plastic">
              <a:bevelT w="25400" h="25400"/>
              <a:bevelB w="25400" h="25400"/>
            </a:sp3d>
          </p:spPr>
          <p:style>
            <a:lnRef idx="1">
              <a:schemeClr val="accent4">
                <a:hueOff val="9800891"/>
                <a:satOff val="-40777"/>
                <a:lumOff val="9608"/>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grpSp>
      <p:sp>
        <p:nvSpPr>
          <p:cNvPr id="5" name="TextBox 4">
            <a:extLst>
              <a:ext uri="{FF2B5EF4-FFF2-40B4-BE49-F238E27FC236}">
                <a16:creationId xmlns:a16="http://schemas.microsoft.com/office/drawing/2014/main" id="{D2C4A7BA-DE53-4B2A-B5E8-A272F09A5DA7}"/>
              </a:ext>
            </a:extLst>
          </p:cNvPr>
          <p:cNvSpPr txBox="1"/>
          <p:nvPr/>
        </p:nvSpPr>
        <p:spPr>
          <a:xfrm>
            <a:off x="425669" y="2478157"/>
            <a:ext cx="1747689" cy="1200329"/>
          </a:xfrm>
          <a:prstGeom prst="rect">
            <a:avLst/>
          </a:prstGeom>
          <a:noFill/>
        </p:spPr>
        <p:txBody>
          <a:bodyPr wrap="square" rtlCol="0">
            <a:spAutoFit/>
          </a:bodyPr>
          <a:lstStyle/>
          <a:p>
            <a:r>
              <a:rPr lang="en-US" sz="3600" dirty="0" err="1">
                <a:solidFill>
                  <a:prstClr val="black"/>
                </a:solidFill>
              </a:rPr>
              <a:t>Chương</a:t>
            </a:r>
            <a:r>
              <a:rPr lang="en-US" sz="3600" dirty="0">
                <a:solidFill>
                  <a:prstClr val="black"/>
                </a:solidFill>
              </a:rPr>
              <a:t> </a:t>
            </a:r>
            <a:r>
              <a:rPr lang="en-US" sz="3600" dirty="0" err="1">
                <a:solidFill>
                  <a:prstClr val="black"/>
                </a:solidFill>
              </a:rPr>
              <a:t>gồm</a:t>
            </a:r>
            <a:endParaRPr lang="en-US" sz="3600" dirty="0">
              <a:solidFill>
                <a:prstClr val="black"/>
              </a:solidFill>
            </a:endParaRPr>
          </a:p>
        </p:txBody>
      </p:sp>
      <p:pic>
        <p:nvPicPr>
          <p:cNvPr id="13" name="Shape 92"/>
          <p:cNvPicPr/>
          <p:nvPr/>
        </p:nvPicPr>
        <p:blipFill>
          <a:blip r:embed="rId2"/>
          <a:stretch/>
        </p:blipFill>
        <p:spPr>
          <a:xfrm>
            <a:off x="624882" y="106670"/>
            <a:ext cx="3059225" cy="1710010"/>
          </a:xfrm>
          <a:prstGeom prst="rect">
            <a:avLst/>
          </a:prstGeom>
        </p:spPr>
      </p:pic>
    </p:spTree>
    <p:extLst>
      <p:ext uri="{BB962C8B-B14F-4D97-AF65-F5344CB8AC3E}">
        <p14:creationId xmlns:p14="http://schemas.microsoft.com/office/powerpoint/2010/main" val="267113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23F601-B130-451E-95AC-B09493DC752D}"/>
              </a:ext>
            </a:extLst>
          </p:cNvPr>
          <p:cNvPicPr>
            <a:picLocks noChangeAspect="1"/>
          </p:cNvPicPr>
          <p:nvPr/>
        </p:nvPicPr>
        <p:blipFill>
          <a:blip r:embed="rId2"/>
          <a:stretch>
            <a:fillRect/>
          </a:stretch>
        </p:blipFill>
        <p:spPr>
          <a:xfrm>
            <a:off x="-54925" y="179359"/>
            <a:ext cx="751609" cy="751609"/>
          </a:xfrm>
          <a:prstGeom prst="rect">
            <a:avLst/>
          </a:prstGeom>
        </p:spPr>
      </p:pic>
      <p:sp>
        <p:nvSpPr>
          <p:cNvPr id="3" name="Rectangle 2"/>
          <p:cNvSpPr/>
          <p:nvPr/>
        </p:nvSpPr>
        <p:spPr>
          <a:xfrm>
            <a:off x="847004" y="113099"/>
            <a:ext cx="11053449" cy="1431161"/>
          </a:xfrm>
          <a:prstGeom prst="rect">
            <a:avLst/>
          </a:prstGeom>
        </p:spPr>
        <p:txBody>
          <a:bodyPr wrap="square">
            <a:spAutoFit/>
          </a:bodyPr>
          <a:lstStyle/>
          <a:p>
            <a:pPr>
              <a:lnSpc>
                <a:spcPct val="145000"/>
              </a:lnSpc>
              <a:spcAft>
                <a:spcPts val="0"/>
              </a:spcAft>
            </a:pPr>
            <a:r>
              <a:rPr lang="en-US" sz="3000" i="1" dirty="0" err="1">
                <a:solidFill>
                  <a:srgbClr val="000000"/>
                </a:solidFill>
                <a:latin typeface="Times New Roman" panose="02020603050405020304" pitchFamily="18" charset="0"/>
                <a:ea typeface="Arial" panose="020B0604020202020204" pitchFamily="34" charset="0"/>
              </a:rPr>
              <a:t>Hãy</a:t>
            </a:r>
            <a:r>
              <a:rPr lang="en-US" sz="3000" i="1" dirty="0">
                <a:solidFill>
                  <a:srgbClr val="000000"/>
                </a:solidFill>
                <a:latin typeface="Times New Roman" panose="02020603050405020304" pitchFamily="18" charset="0"/>
                <a:ea typeface="Arial" panose="020B0604020202020204" pitchFamily="34" charset="0"/>
              </a:rPr>
              <a:t> </a:t>
            </a:r>
            <a:r>
              <a:rPr lang="en-US" sz="3000" i="1" dirty="0" err="1">
                <a:solidFill>
                  <a:srgbClr val="000000"/>
                </a:solidFill>
                <a:latin typeface="Times New Roman" panose="02020603050405020304" pitchFamily="18" charset="0"/>
                <a:ea typeface="Arial" panose="020B0604020202020204" pitchFamily="34" charset="0"/>
              </a:rPr>
              <a:t>sử</a:t>
            </a:r>
            <a:r>
              <a:rPr lang="en-US" sz="3000" i="1" dirty="0">
                <a:solidFill>
                  <a:srgbClr val="000000"/>
                </a:solidFill>
                <a:latin typeface="Times New Roman" panose="02020603050405020304" pitchFamily="18" charset="0"/>
                <a:ea typeface="Arial" panose="020B0604020202020204" pitchFamily="34" charset="0"/>
              </a:rPr>
              <a:t> </a:t>
            </a:r>
            <a:r>
              <a:rPr lang="en-US" sz="3000" i="1" dirty="0" err="1">
                <a:solidFill>
                  <a:srgbClr val="000000"/>
                </a:solidFill>
                <a:latin typeface="Times New Roman" panose="02020603050405020304" pitchFamily="18" charset="0"/>
                <a:ea typeface="Arial" panose="020B0604020202020204" pitchFamily="34" charset="0"/>
              </a:rPr>
              <a:t>dụng</a:t>
            </a:r>
            <a:r>
              <a:rPr lang="en-US" sz="3000" i="1" dirty="0">
                <a:solidFill>
                  <a:srgbClr val="000000"/>
                </a:solidFill>
                <a:latin typeface="Times New Roman" panose="02020603050405020304" pitchFamily="18" charset="0"/>
                <a:ea typeface="Arial" panose="020B0604020202020204" pitchFamily="34" charset="0"/>
              </a:rPr>
              <a:t> </a:t>
            </a:r>
            <a:r>
              <a:rPr lang="en-US" sz="3000" i="1" dirty="0" err="1">
                <a:solidFill>
                  <a:srgbClr val="000000"/>
                </a:solidFill>
                <a:latin typeface="Times New Roman" panose="02020603050405020304" pitchFamily="18" charset="0"/>
                <a:ea typeface="Arial" panose="020B0604020202020204" pitchFamily="34" charset="0"/>
              </a:rPr>
              <a:t>các</a:t>
            </a:r>
            <a:r>
              <a:rPr lang="en-US" sz="3000" i="1" dirty="0">
                <a:solidFill>
                  <a:srgbClr val="000000"/>
                </a:solidFill>
                <a:latin typeface="Times New Roman" panose="02020603050405020304" pitchFamily="18" charset="0"/>
                <a:ea typeface="Arial" panose="020B0604020202020204" pitchFamily="34" charset="0"/>
              </a:rPr>
              <a:t> </a:t>
            </a:r>
            <a:r>
              <a:rPr lang="en-US" sz="3000" i="1" dirty="0" err="1">
                <a:solidFill>
                  <a:srgbClr val="000000"/>
                </a:solidFill>
                <a:latin typeface="Times New Roman" panose="02020603050405020304" pitchFamily="18" charset="0"/>
                <a:ea typeface="Arial" panose="020B0604020202020204" pitchFamily="34" charset="0"/>
              </a:rPr>
              <a:t>đồ</a:t>
            </a:r>
            <a:r>
              <a:rPr lang="en-US" sz="3000" i="1" dirty="0">
                <a:solidFill>
                  <a:srgbClr val="000000"/>
                </a:solidFill>
                <a:latin typeface="Times New Roman" panose="02020603050405020304" pitchFamily="18" charset="0"/>
                <a:ea typeface="Arial" panose="020B0604020202020204" pitchFamily="34" charset="0"/>
              </a:rPr>
              <a:t> </a:t>
            </a:r>
            <a:r>
              <a:rPr lang="en-US" sz="3000" i="1" dirty="0" err="1">
                <a:solidFill>
                  <a:srgbClr val="000000"/>
                </a:solidFill>
                <a:latin typeface="Times New Roman" panose="02020603050405020304" pitchFamily="18" charset="0"/>
                <a:ea typeface="Arial" panose="020B0604020202020204" pitchFamily="34" charset="0"/>
              </a:rPr>
              <a:t>vật</a:t>
            </a:r>
            <a:r>
              <a:rPr lang="en-US" sz="3000" i="1" dirty="0">
                <a:solidFill>
                  <a:srgbClr val="000000"/>
                </a:solidFill>
                <a:latin typeface="Times New Roman" panose="02020603050405020304" pitchFamily="18" charset="0"/>
                <a:ea typeface="Arial" panose="020B0604020202020204" pitchFamily="34" charset="0"/>
              </a:rPr>
              <a:t> </a:t>
            </a:r>
            <a:r>
              <a:rPr lang="en-US" sz="3000" i="1" dirty="0" err="1">
                <a:solidFill>
                  <a:srgbClr val="000000"/>
                </a:solidFill>
                <a:latin typeface="Times New Roman" panose="02020603050405020304" pitchFamily="18" charset="0"/>
                <a:ea typeface="Arial" panose="020B0604020202020204" pitchFamily="34" charset="0"/>
              </a:rPr>
              <a:t>dưới</a:t>
            </a:r>
            <a:r>
              <a:rPr lang="en-US" sz="3000" i="1" dirty="0">
                <a:solidFill>
                  <a:srgbClr val="000000"/>
                </a:solidFill>
                <a:latin typeface="Times New Roman" panose="02020603050405020304" pitchFamily="18" charset="0"/>
                <a:ea typeface="Arial" panose="020B0604020202020204" pitchFamily="34" charset="0"/>
              </a:rPr>
              <a:t> </a:t>
            </a:r>
            <a:r>
              <a:rPr lang="en-US" sz="3000" i="1" dirty="0" err="1">
                <a:solidFill>
                  <a:srgbClr val="000000"/>
                </a:solidFill>
                <a:latin typeface="Times New Roman" panose="02020603050405020304" pitchFamily="18" charset="0"/>
                <a:ea typeface="Arial" panose="020B0604020202020204" pitchFamily="34" charset="0"/>
              </a:rPr>
              <a:t>đây</a:t>
            </a:r>
            <a:r>
              <a:rPr lang="en-US" sz="3000" i="1" dirty="0">
                <a:solidFill>
                  <a:srgbClr val="000000"/>
                </a:solidFill>
                <a:latin typeface="Times New Roman" panose="02020603050405020304" pitchFamily="18" charset="0"/>
                <a:ea typeface="Arial" panose="020B0604020202020204" pitchFamily="34" charset="0"/>
              </a:rPr>
              <a:t> </a:t>
            </a:r>
            <a:r>
              <a:rPr lang="en-US" sz="3000" i="1" dirty="0" err="1">
                <a:solidFill>
                  <a:srgbClr val="000000"/>
                </a:solidFill>
                <a:latin typeface="Times New Roman" panose="02020603050405020304" pitchFamily="18" charset="0"/>
                <a:ea typeface="Arial" panose="020B0604020202020204" pitchFamily="34" charset="0"/>
              </a:rPr>
              <a:t>để</a:t>
            </a:r>
            <a:r>
              <a:rPr lang="en-US" sz="3000" i="1" dirty="0">
                <a:solidFill>
                  <a:srgbClr val="000000"/>
                </a:solidFill>
                <a:latin typeface="Times New Roman" panose="02020603050405020304" pitchFamily="18" charset="0"/>
                <a:ea typeface="Arial" panose="020B0604020202020204" pitchFamily="34" charset="0"/>
              </a:rPr>
              <a:t> </a:t>
            </a:r>
            <a:r>
              <a:rPr lang="en-US" sz="3000" i="1" dirty="0" err="1">
                <a:solidFill>
                  <a:srgbClr val="000000"/>
                </a:solidFill>
                <a:latin typeface="Times New Roman" panose="02020603050405020304" pitchFamily="18" charset="0"/>
                <a:ea typeface="Arial" panose="020B0604020202020204" pitchFamily="34" charset="0"/>
              </a:rPr>
              <a:t>sắp</a:t>
            </a:r>
            <a:r>
              <a:rPr lang="en-US" sz="3000" i="1" dirty="0">
                <a:solidFill>
                  <a:srgbClr val="000000"/>
                </a:solidFill>
                <a:latin typeface="Times New Roman" panose="02020603050405020304" pitchFamily="18" charset="0"/>
                <a:ea typeface="Arial" panose="020B0604020202020204" pitchFamily="34" charset="0"/>
              </a:rPr>
              <a:t> </a:t>
            </a:r>
            <a:r>
              <a:rPr lang="en-US" sz="3000" i="1" dirty="0" err="1">
                <a:solidFill>
                  <a:srgbClr val="000000"/>
                </a:solidFill>
                <a:latin typeface="Times New Roman" panose="02020603050405020304" pitchFamily="18" charset="0"/>
                <a:ea typeface="Arial" panose="020B0604020202020204" pitchFamily="34" charset="0"/>
              </a:rPr>
              <a:t>xếp</a:t>
            </a:r>
            <a:r>
              <a:rPr lang="en-US" sz="3000" i="1" dirty="0">
                <a:solidFill>
                  <a:srgbClr val="000000"/>
                </a:solidFill>
                <a:latin typeface="Times New Roman" panose="02020603050405020304" pitchFamily="18" charset="0"/>
                <a:ea typeface="Arial" panose="020B0604020202020204" pitchFamily="34" charset="0"/>
              </a:rPr>
              <a:t> </a:t>
            </a:r>
            <a:r>
              <a:rPr lang="en-US" sz="3000" i="1" dirty="0" err="1">
                <a:solidFill>
                  <a:srgbClr val="000000"/>
                </a:solidFill>
                <a:latin typeface="Times New Roman" panose="02020603050405020304" pitchFamily="18" charset="0"/>
                <a:ea typeface="Arial" panose="020B0604020202020204" pitchFamily="34" charset="0"/>
              </a:rPr>
              <a:t>vào</a:t>
            </a:r>
            <a:r>
              <a:rPr lang="en-US" sz="3000" i="1" dirty="0">
                <a:solidFill>
                  <a:srgbClr val="000000"/>
                </a:solidFill>
                <a:latin typeface="Times New Roman" panose="02020603050405020304" pitchFamily="18" charset="0"/>
                <a:ea typeface="Arial" panose="020B0604020202020204" pitchFamily="34" charset="0"/>
              </a:rPr>
              <a:t> </a:t>
            </a:r>
            <a:r>
              <a:rPr lang="en-US" sz="3000" i="1" dirty="0" err="1">
                <a:solidFill>
                  <a:srgbClr val="000000"/>
                </a:solidFill>
                <a:latin typeface="Times New Roman" panose="02020603050405020304" pitchFamily="18" charset="0"/>
                <a:ea typeface="Arial" panose="020B0604020202020204" pitchFamily="34" charset="0"/>
              </a:rPr>
              <a:t>các</a:t>
            </a:r>
            <a:r>
              <a:rPr lang="en-US" sz="3000" i="1" dirty="0">
                <a:solidFill>
                  <a:srgbClr val="000000"/>
                </a:solidFill>
                <a:latin typeface="Times New Roman" panose="02020603050405020304" pitchFamily="18" charset="0"/>
                <a:ea typeface="Arial" panose="020B0604020202020204" pitchFamily="34" charset="0"/>
              </a:rPr>
              <a:t> </a:t>
            </a:r>
            <a:r>
              <a:rPr lang="en-US" sz="3000" i="1" dirty="0" err="1">
                <a:solidFill>
                  <a:srgbClr val="000000"/>
                </a:solidFill>
                <a:latin typeface="Times New Roman" panose="02020603050405020304" pitchFamily="18" charset="0"/>
                <a:ea typeface="Arial" panose="020B0604020202020204" pitchFamily="34" charset="0"/>
              </a:rPr>
              <a:t>phòng</a:t>
            </a:r>
            <a:r>
              <a:rPr lang="en-US" sz="3000" i="1" dirty="0">
                <a:solidFill>
                  <a:srgbClr val="000000"/>
                </a:solidFill>
                <a:latin typeface="Times New Roman" panose="02020603050405020304" pitchFamily="18" charset="0"/>
                <a:ea typeface="Arial" panose="020B0604020202020204" pitchFamily="34" charset="0"/>
              </a:rPr>
              <a:t> </a:t>
            </a:r>
            <a:r>
              <a:rPr lang="en-US" sz="3000" i="1" dirty="0" err="1">
                <a:solidFill>
                  <a:srgbClr val="000000"/>
                </a:solidFill>
                <a:latin typeface="Times New Roman" panose="02020603050405020304" pitchFamily="18" charset="0"/>
                <a:ea typeface="Arial" panose="020B0604020202020204" pitchFamily="34" charset="0"/>
              </a:rPr>
              <a:t>sao</a:t>
            </a:r>
            <a:r>
              <a:rPr lang="en-US" sz="3000" i="1" dirty="0">
                <a:solidFill>
                  <a:srgbClr val="000000"/>
                </a:solidFill>
                <a:latin typeface="Times New Roman" panose="02020603050405020304" pitchFamily="18" charset="0"/>
                <a:ea typeface="Arial" panose="020B0604020202020204" pitchFamily="34" charset="0"/>
              </a:rPr>
              <a:t> </a:t>
            </a:r>
            <a:r>
              <a:rPr lang="en-US" sz="3000" i="1" dirty="0" err="1">
                <a:solidFill>
                  <a:srgbClr val="000000"/>
                </a:solidFill>
                <a:latin typeface="Times New Roman" panose="02020603050405020304" pitchFamily="18" charset="0"/>
                <a:ea typeface="Arial" panose="020B0604020202020204" pitchFamily="34" charset="0"/>
              </a:rPr>
              <a:t>cho</a:t>
            </a:r>
            <a:r>
              <a:rPr lang="en-US" sz="3000" i="1" dirty="0">
                <a:solidFill>
                  <a:srgbClr val="000000"/>
                </a:solidFill>
                <a:latin typeface="Times New Roman" panose="02020603050405020304" pitchFamily="18" charset="0"/>
                <a:ea typeface="Arial" panose="020B0604020202020204" pitchFamily="34" charset="0"/>
              </a:rPr>
              <a:t> </a:t>
            </a:r>
            <a:r>
              <a:rPr lang="en-US" sz="3000" i="1" dirty="0" err="1">
                <a:solidFill>
                  <a:srgbClr val="000000"/>
                </a:solidFill>
                <a:latin typeface="Times New Roman" panose="02020603050405020304" pitchFamily="18" charset="0"/>
                <a:ea typeface="Arial" panose="020B0604020202020204" pitchFamily="34" charset="0"/>
              </a:rPr>
              <a:t>phù</a:t>
            </a:r>
            <a:r>
              <a:rPr lang="en-US" sz="3000" i="1" dirty="0">
                <a:solidFill>
                  <a:srgbClr val="000000"/>
                </a:solidFill>
                <a:latin typeface="Times New Roman" panose="02020603050405020304" pitchFamily="18" charset="0"/>
                <a:ea typeface="Arial" panose="020B0604020202020204" pitchFamily="34" charset="0"/>
              </a:rPr>
              <a:t> </a:t>
            </a:r>
            <a:r>
              <a:rPr lang="en-US" sz="3000" i="1" dirty="0" err="1">
                <a:solidFill>
                  <a:srgbClr val="000000"/>
                </a:solidFill>
                <a:latin typeface="Times New Roman" panose="02020603050405020304" pitchFamily="18" charset="0"/>
                <a:ea typeface="Arial" panose="020B0604020202020204" pitchFamily="34" charset="0"/>
              </a:rPr>
              <a:t>hợp</a:t>
            </a:r>
            <a:r>
              <a:rPr lang="en-US" sz="3000" i="1" dirty="0">
                <a:solidFill>
                  <a:srgbClr val="000000"/>
                </a:solidFill>
                <a:latin typeface="Times New Roman" panose="02020603050405020304" pitchFamily="18" charset="0"/>
                <a:ea typeface="Arial" panose="020B0604020202020204" pitchFamily="34" charset="0"/>
              </a:rPr>
              <a:t> </a:t>
            </a:r>
            <a:r>
              <a:rPr lang="en-US" sz="3000" i="1" dirty="0" err="1">
                <a:solidFill>
                  <a:srgbClr val="000000"/>
                </a:solidFill>
                <a:latin typeface="Times New Roman" panose="02020603050405020304" pitchFamily="18" charset="0"/>
                <a:ea typeface="Arial" panose="020B0604020202020204" pitchFamily="34" charset="0"/>
              </a:rPr>
              <a:t>với</a:t>
            </a:r>
            <a:r>
              <a:rPr lang="en-US" sz="3000" i="1" dirty="0">
                <a:solidFill>
                  <a:srgbClr val="000000"/>
                </a:solidFill>
                <a:latin typeface="Times New Roman" panose="02020603050405020304" pitchFamily="18" charset="0"/>
                <a:ea typeface="Arial" panose="020B0604020202020204" pitchFamily="34" charset="0"/>
              </a:rPr>
              <a:t> </a:t>
            </a:r>
            <a:r>
              <a:rPr lang="en-US" sz="3000" i="1" dirty="0" err="1">
                <a:solidFill>
                  <a:srgbClr val="000000"/>
                </a:solidFill>
                <a:latin typeface="Times New Roman" panose="02020603050405020304" pitchFamily="18" charset="0"/>
                <a:ea typeface="Arial" panose="020B0604020202020204" pitchFamily="34" charset="0"/>
              </a:rPr>
              <a:t>một</a:t>
            </a:r>
            <a:r>
              <a:rPr lang="en-US" sz="3000" i="1" dirty="0">
                <a:solidFill>
                  <a:srgbClr val="000000"/>
                </a:solidFill>
                <a:latin typeface="Times New Roman" panose="02020603050405020304" pitchFamily="18" charset="0"/>
                <a:ea typeface="Arial" panose="020B0604020202020204" pitchFamily="34" charset="0"/>
              </a:rPr>
              <a:t> </a:t>
            </a:r>
            <a:r>
              <a:rPr lang="en-US" sz="3000" i="1" dirty="0" err="1">
                <a:solidFill>
                  <a:srgbClr val="000000"/>
                </a:solidFill>
                <a:latin typeface="Times New Roman" panose="02020603050405020304" pitchFamily="18" charset="0"/>
                <a:ea typeface="Arial" panose="020B0604020202020204" pitchFamily="34" charset="0"/>
              </a:rPr>
              <a:t>gia</a:t>
            </a:r>
            <a:r>
              <a:rPr lang="en-US" sz="3000" i="1" dirty="0">
                <a:solidFill>
                  <a:srgbClr val="000000"/>
                </a:solidFill>
                <a:latin typeface="Times New Roman" panose="02020603050405020304" pitchFamily="18" charset="0"/>
                <a:ea typeface="Arial" panose="020B0604020202020204" pitchFamily="34" charset="0"/>
              </a:rPr>
              <a:t> </a:t>
            </a:r>
            <a:r>
              <a:rPr lang="en-US" sz="3000" i="1" dirty="0" err="1">
                <a:solidFill>
                  <a:srgbClr val="000000"/>
                </a:solidFill>
                <a:latin typeface="Times New Roman" panose="02020603050405020304" pitchFamily="18" charset="0"/>
                <a:ea typeface="Arial" panose="020B0604020202020204" pitchFamily="34" charset="0"/>
              </a:rPr>
              <a:t>đình</a:t>
            </a:r>
            <a:r>
              <a:rPr lang="en-US" sz="3000" i="1" dirty="0">
                <a:solidFill>
                  <a:srgbClr val="000000"/>
                </a:solidFill>
                <a:latin typeface="Times New Roman" panose="02020603050405020304" pitchFamily="18" charset="0"/>
                <a:ea typeface="Arial" panose="020B0604020202020204" pitchFamily="34" charset="0"/>
              </a:rPr>
              <a:t> </a:t>
            </a:r>
            <a:r>
              <a:rPr lang="en-US" sz="3000" i="1" dirty="0" err="1">
                <a:solidFill>
                  <a:srgbClr val="000000"/>
                </a:solidFill>
                <a:latin typeface="Times New Roman" panose="02020603050405020304" pitchFamily="18" charset="0"/>
                <a:ea typeface="Arial" panose="020B0604020202020204" pitchFamily="34" charset="0"/>
              </a:rPr>
              <a:t>có</a:t>
            </a:r>
            <a:r>
              <a:rPr lang="en-US" sz="3000" i="1" dirty="0">
                <a:solidFill>
                  <a:srgbClr val="000000"/>
                </a:solidFill>
                <a:latin typeface="Times New Roman" panose="02020603050405020304" pitchFamily="18" charset="0"/>
                <a:ea typeface="Arial" panose="020B0604020202020204" pitchFamily="34" charset="0"/>
              </a:rPr>
              <a:t> </a:t>
            </a:r>
            <a:r>
              <a:rPr lang="en-US" sz="3000" i="1" dirty="0" err="1">
                <a:solidFill>
                  <a:srgbClr val="000000"/>
                </a:solidFill>
                <a:latin typeface="Times New Roman" panose="02020603050405020304" pitchFamily="18" charset="0"/>
                <a:ea typeface="Arial" panose="020B0604020202020204" pitchFamily="34" charset="0"/>
              </a:rPr>
              <a:t>bố</a:t>
            </a:r>
            <a:r>
              <a:rPr lang="en-US" sz="3000" i="1" dirty="0">
                <a:solidFill>
                  <a:srgbClr val="000000"/>
                </a:solidFill>
                <a:latin typeface="Times New Roman" panose="02020603050405020304" pitchFamily="18" charset="0"/>
                <a:ea typeface="Arial" panose="020B0604020202020204" pitchFamily="34" charset="0"/>
              </a:rPr>
              <a:t> </a:t>
            </a:r>
            <a:r>
              <a:rPr lang="en-US" sz="3000" i="1" dirty="0" err="1">
                <a:solidFill>
                  <a:srgbClr val="000000"/>
                </a:solidFill>
                <a:latin typeface="Times New Roman" panose="02020603050405020304" pitchFamily="18" charset="0"/>
                <a:ea typeface="Arial" panose="020B0604020202020204" pitchFamily="34" charset="0"/>
              </a:rPr>
              <a:t>mẹ</a:t>
            </a:r>
            <a:r>
              <a:rPr lang="en-US" sz="3000" i="1" dirty="0">
                <a:solidFill>
                  <a:srgbClr val="000000"/>
                </a:solidFill>
                <a:latin typeface="Times New Roman" panose="02020603050405020304" pitchFamily="18" charset="0"/>
                <a:ea typeface="Arial" panose="020B0604020202020204" pitchFamily="34" charset="0"/>
              </a:rPr>
              <a:t> </a:t>
            </a:r>
            <a:r>
              <a:rPr lang="en-US" sz="3000" i="1" dirty="0" err="1">
                <a:solidFill>
                  <a:srgbClr val="000000"/>
                </a:solidFill>
                <a:latin typeface="Times New Roman" panose="02020603050405020304" pitchFamily="18" charset="0"/>
                <a:ea typeface="Arial" panose="020B0604020202020204" pitchFamily="34" charset="0"/>
              </a:rPr>
              <a:t>và</a:t>
            </a:r>
            <a:r>
              <a:rPr lang="en-US" sz="3000" i="1" dirty="0">
                <a:solidFill>
                  <a:srgbClr val="000000"/>
                </a:solidFill>
                <a:latin typeface="Times New Roman" panose="02020603050405020304" pitchFamily="18" charset="0"/>
                <a:ea typeface="Arial" panose="020B0604020202020204" pitchFamily="34" charset="0"/>
              </a:rPr>
              <a:t> </a:t>
            </a:r>
            <a:r>
              <a:rPr lang="en-US" sz="3000" i="1" dirty="0" err="1">
                <a:solidFill>
                  <a:srgbClr val="000000"/>
                </a:solidFill>
                <a:latin typeface="Times New Roman" panose="02020603050405020304" pitchFamily="18" charset="0"/>
                <a:ea typeface="Arial" panose="020B0604020202020204" pitchFamily="34" charset="0"/>
              </a:rPr>
              <a:t>hai</a:t>
            </a:r>
            <a:r>
              <a:rPr lang="en-US" sz="3000" i="1" dirty="0">
                <a:solidFill>
                  <a:srgbClr val="000000"/>
                </a:solidFill>
                <a:latin typeface="Times New Roman" panose="02020603050405020304" pitchFamily="18" charset="0"/>
                <a:ea typeface="Arial" panose="020B0604020202020204" pitchFamily="34" charset="0"/>
              </a:rPr>
              <a:t> </a:t>
            </a:r>
            <a:r>
              <a:rPr lang="en-US" sz="3000" i="1" dirty="0" err="1">
                <a:solidFill>
                  <a:srgbClr val="000000"/>
                </a:solidFill>
                <a:latin typeface="Times New Roman" panose="02020603050405020304" pitchFamily="18" charset="0"/>
                <a:ea typeface="Arial" panose="020B0604020202020204" pitchFamily="34" charset="0"/>
              </a:rPr>
              <a:t>người</a:t>
            </a:r>
            <a:r>
              <a:rPr lang="en-US" sz="3000" i="1" dirty="0">
                <a:solidFill>
                  <a:srgbClr val="000000"/>
                </a:solidFill>
                <a:latin typeface="Times New Roman" panose="02020603050405020304" pitchFamily="18" charset="0"/>
                <a:ea typeface="Arial" panose="020B0604020202020204" pitchFamily="34" charset="0"/>
              </a:rPr>
              <a:t> con.</a:t>
            </a:r>
            <a:endParaRPr lang="en-US" sz="3000" dirty="0">
              <a:solidFill>
                <a:srgbClr val="2B2B2B"/>
              </a:solidFill>
              <a:effectLst/>
              <a:latin typeface="Arial" panose="020B0604020202020204" pitchFamily="34" charset="0"/>
              <a:ea typeface="Arial" panose="020B0604020202020204" pitchFamily="34" charset="0"/>
            </a:endParaRPr>
          </a:p>
        </p:txBody>
      </p:sp>
      <p:pic>
        <p:nvPicPr>
          <p:cNvPr id="4" name="Picture 3" descr="C:\Users\NK\Pictures\SnippingTool++\Captures\capture(14).png"/>
          <p:cNvPicPr/>
          <p:nvPr/>
        </p:nvPicPr>
        <p:blipFill>
          <a:blip r:embed="rId3">
            <a:extLst>
              <a:ext uri="{28A0092B-C50C-407E-A947-70E740481C1C}">
                <a14:useLocalDpi xmlns:a14="http://schemas.microsoft.com/office/drawing/2010/main" val="0"/>
              </a:ext>
            </a:extLst>
          </a:blip>
          <a:srcRect/>
          <a:stretch>
            <a:fillRect/>
          </a:stretch>
        </p:blipFill>
        <p:spPr bwMode="auto">
          <a:xfrm>
            <a:off x="1240971" y="1466546"/>
            <a:ext cx="9953897" cy="5169385"/>
          </a:xfrm>
          <a:prstGeom prst="rect">
            <a:avLst/>
          </a:prstGeom>
          <a:noFill/>
          <a:ln>
            <a:noFill/>
          </a:ln>
        </p:spPr>
      </p:pic>
    </p:spTree>
    <p:extLst>
      <p:ext uri="{BB962C8B-B14F-4D97-AF65-F5344CB8AC3E}">
        <p14:creationId xmlns:p14="http://schemas.microsoft.com/office/powerpoint/2010/main" val="390074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8400" y="2722179"/>
            <a:ext cx="1243539"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10592437" y="4662277"/>
            <a:ext cx="1880249"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148075" y="4667665"/>
            <a:ext cx="1913197"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9011" y="4789835"/>
            <a:ext cx="2123621"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7736843" y="4957294"/>
            <a:ext cx="1831975"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2082524" y="5232399"/>
            <a:ext cx="2212453"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408602" y="4577567"/>
            <a:ext cx="1656967"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9448800" y="4363395"/>
            <a:ext cx="2111365"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775200" y="-2947963"/>
            <a:ext cx="9770739"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19199" y="-2825162"/>
            <a:ext cx="6078553"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784883" y="-1955800"/>
            <a:ext cx="9187917" cy="407987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644461" y="584200"/>
            <a:ext cx="7515539" cy="1036309"/>
          </a:xfrm>
          <a:prstGeom prst="rect">
            <a:avLst/>
          </a:prstGeom>
          <a:noFill/>
        </p:spPr>
        <p:txBody>
          <a:bodyPr wrap="square" rtlCol="0">
            <a:spAutoFit/>
          </a:bodyPr>
          <a:lstStyle/>
          <a:p>
            <a:pPr algn="ctr"/>
            <a:r>
              <a:rPr lang="en-US" sz="3067" dirty="0">
                <a:solidFill>
                  <a:schemeClr val="bg1"/>
                </a:solidFill>
                <a:latin typeface="UTM Cooper Black" panose="02040603050506020204" pitchFamily="18" charset="0"/>
              </a:rPr>
              <a:t>HÃY GIÚP BẠCH TUYẾT TÌM 4  CHÚ LÙN CÒN THIẾU</a:t>
            </a:r>
          </a:p>
        </p:txBody>
      </p:sp>
      <p:pic>
        <p:nvPicPr>
          <p:cNvPr id="2"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2903200" y="6006875"/>
            <a:ext cx="812800" cy="812800"/>
          </a:xfrm>
          <a:prstGeom prst="rect">
            <a:avLst/>
          </a:prstGeom>
        </p:spPr>
      </p:pic>
      <p:pic>
        <p:nvPicPr>
          <p:cNvPr id="5" name="Picture 4"/>
          <p:cNvPicPr>
            <a:picLocks noChangeAspect="1"/>
          </p:cNvPicPr>
          <p:nvPr/>
        </p:nvPicPr>
        <p:blipFill>
          <a:blip r:embed="rId23"/>
          <a:stretch>
            <a:fillRect/>
          </a:stretch>
        </p:blipFill>
        <p:spPr>
          <a:xfrm>
            <a:off x="5382706" y="5622998"/>
            <a:ext cx="1426588" cy="780356"/>
          </a:xfrm>
          <a:prstGeom prst="rect">
            <a:avLst/>
          </a:prstGeom>
        </p:spPr>
      </p:pic>
    </p:spTree>
    <p:extLst>
      <p:ext uri="{BB962C8B-B14F-4D97-AF65-F5344CB8AC3E}">
        <p14:creationId xmlns:p14="http://schemas.microsoft.com/office/powerpoint/2010/main" val="240906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1000"/>
                                        <p:tgtEl>
                                          <p:spTgt spid="19"/>
                                        </p:tgtEl>
                                      </p:cBhvr>
                                    </p:animEffect>
                                    <p:anim calcmode="lin" valueType="num">
                                      <p:cBhvr>
                                        <p:cTn id="10" dur="1000" fill="hold"/>
                                        <p:tgtEl>
                                          <p:spTgt spid="19"/>
                                        </p:tgtEl>
                                        <p:attrNameLst>
                                          <p:attrName>ppt_x</p:attrName>
                                        </p:attrNameLst>
                                      </p:cBhvr>
                                      <p:tavLst>
                                        <p:tav tm="0">
                                          <p:val>
                                            <p:strVal val="#ppt_x"/>
                                          </p:val>
                                        </p:tav>
                                        <p:tav tm="100000">
                                          <p:val>
                                            <p:strVal val="#ppt_x"/>
                                          </p:val>
                                        </p:tav>
                                      </p:tavLst>
                                    </p:anim>
                                    <p:anim calcmode="lin" valueType="num">
                                      <p:cBhvr>
                                        <p:cTn id="11" dur="1000" fill="hold"/>
                                        <p:tgtEl>
                                          <p:spTgt spid="19"/>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7" repeatCount="indefinite" fill="hold" display="0">
                  <p:stCondLst>
                    <p:cond delay="indefinite"/>
                  </p:stCondLst>
                  <p:endCondLst>
                    <p:cond evt="onStopAudio" delay="0">
                      <p:tgtEl>
                        <p:sldTgt/>
                      </p:tgtEl>
                    </p:cond>
                  </p:endCondLst>
                </p:cTn>
                <p:tgtEl>
                  <p:spTgt spid="2"/>
                </p:tgtEl>
              </p:cMediaNode>
            </p:audio>
          </p:childTnLst>
        </p:cTn>
      </p:par>
    </p:tnLst>
    <p:bldLst>
      <p:bldP spid="2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7779459" y="3997351"/>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5085415" y="4860489"/>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2470377" y="4994982"/>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ch tuyet\Doc2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9772646">
            <a:off x="10020325" y="4028629"/>
            <a:ext cx="1543159" cy="228676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24077" y="-2738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689600" y="-680243"/>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24665" y="-929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63580" y="-536546"/>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ch tuyet\Snow_white_transparent.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359" y="3430814"/>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Tai nguyen thiet ke tro choi\Bảng gỗ\wooden-blank-sign-clipart-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368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406401" y="2147892"/>
            <a:ext cx="2189162" cy="253830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 </a:t>
            </a:r>
            <a:r>
              <a:rPr lang="vi-VN" sz="2400" dirty="0">
                <a:solidFill>
                  <a:schemeClr val="tx1"/>
                </a:solidFill>
              </a:rPr>
              <a:t>Nhà ở là nơi để mọi người cùng nhau tạo niềm vui, cảm xúc tích cực.</a:t>
            </a:r>
            <a:endParaRPr lang="en-US" sz="2400" dirty="0">
              <a:solidFill>
                <a:schemeClr val="tx1"/>
              </a:solidFill>
            </a:endParaRPr>
          </a:p>
        </p:txBody>
      </p:sp>
      <p:sp>
        <p:nvSpPr>
          <p:cNvPr id="25" name="Rounded Rectangle 24"/>
          <p:cNvSpPr/>
          <p:nvPr/>
        </p:nvSpPr>
        <p:spPr>
          <a:xfrm>
            <a:off x="3454399" y="2181624"/>
            <a:ext cx="2525531" cy="1679862"/>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B. </a:t>
            </a:r>
            <a:r>
              <a:rPr lang="vi-VN" sz="2400" dirty="0">
                <a:solidFill>
                  <a:schemeClr val="tx1"/>
                </a:solidFill>
              </a:rPr>
              <a:t>Nhà ở là nơi đem đến cho con người cảm giác thân thuộc.</a:t>
            </a:r>
            <a:endParaRPr lang="en-US" sz="2400" dirty="0">
              <a:solidFill>
                <a:schemeClr val="tx1"/>
              </a:solidFill>
            </a:endParaRPr>
          </a:p>
        </p:txBody>
      </p:sp>
      <p:sp>
        <p:nvSpPr>
          <p:cNvPr id="26" name="Rounded Rectangle 25"/>
          <p:cNvSpPr/>
          <p:nvPr/>
        </p:nvSpPr>
        <p:spPr>
          <a:xfrm>
            <a:off x="6591755" y="2181624"/>
            <a:ext cx="2673122" cy="144177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 </a:t>
            </a:r>
            <a:r>
              <a:rPr lang="vi-VN" sz="2400" dirty="0">
                <a:solidFill>
                  <a:schemeClr val="tx1"/>
                </a:solidFill>
              </a:rPr>
              <a:t>Nhà ở là nơi đem đến cho con người cảm giác riêng tư.</a:t>
            </a:r>
            <a:endParaRPr lang="en-US" sz="2400" dirty="0">
              <a:solidFill>
                <a:schemeClr val="tx1"/>
              </a:solidFill>
            </a:endParaRPr>
          </a:p>
        </p:txBody>
      </p:sp>
      <p:sp>
        <p:nvSpPr>
          <p:cNvPr id="27" name="Rounded Rectangle 26"/>
          <p:cNvSpPr/>
          <p:nvPr/>
        </p:nvSpPr>
        <p:spPr>
          <a:xfrm>
            <a:off x="9347199" y="2147892"/>
            <a:ext cx="2927123" cy="2702912"/>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D. </a:t>
            </a:r>
            <a:r>
              <a:rPr lang="vi-VN" sz="2400" dirty="0">
                <a:solidFill>
                  <a:schemeClr val="tx1"/>
                </a:solidFill>
              </a:rPr>
              <a:t>Nhà ở là nơi để con người nghỉ ngơi, giúp bảo vệ con người trước tác động của thời tiết.</a:t>
            </a:r>
            <a:endParaRPr lang="en-US" sz="2400" dirty="0">
              <a:solidFill>
                <a:schemeClr val="tx1"/>
              </a:solidFill>
            </a:endParaRPr>
          </a:p>
        </p:txBody>
      </p:sp>
      <p:sp>
        <p:nvSpPr>
          <p:cNvPr id="5" name="TextBox 4"/>
          <p:cNvSpPr txBox="1"/>
          <p:nvPr/>
        </p:nvSpPr>
        <p:spPr>
          <a:xfrm>
            <a:off x="2542861" y="760894"/>
            <a:ext cx="7413939" cy="666786"/>
          </a:xfrm>
          <a:prstGeom prst="rect">
            <a:avLst/>
          </a:prstGeom>
          <a:noFill/>
        </p:spPr>
        <p:txBody>
          <a:bodyPr wrap="square" rtlCol="0">
            <a:spAutoFit/>
          </a:bodyPr>
          <a:lstStyle/>
          <a:p>
            <a:pPr algn="ctr"/>
            <a:r>
              <a:rPr lang="en-US" sz="3733" dirty="0" err="1">
                <a:solidFill>
                  <a:schemeClr val="bg1"/>
                </a:solidFill>
              </a:rPr>
              <a:t>Nhà</a:t>
            </a:r>
            <a:r>
              <a:rPr lang="en-US" sz="3733" dirty="0">
                <a:solidFill>
                  <a:schemeClr val="bg1"/>
                </a:solidFill>
              </a:rPr>
              <a:t> ở </a:t>
            </a:r>
            <a:r>
              <a:rPr lang="en-US" sz="3733" dirty="0" err="1">
                <a:solidFill>
                  <a:schemeClr val="bg1"/>
                </a:solidFill>
              </a:rPr>
              <a:t>có</a:t>
            </a:r>
            <a:r>
              <a:rPr lang="en-US" sz="3733" dirty="0">
                <a:solidFill>
                  <a:schemeClr val="bg1"/>
                </a:solidFill>
              </a:rPr>
              <a:t> </a:t>
            </a:r>
            <a:r>
              <a:rPr lang="en-US" sz="3733" dirty="0" err="1">
                <a:solidFill>
                  <a:schemeClr val="bg1"/>
                </a:solidFill>
              </a:rPr>
              <a:t>vai</a:t>
            </a:r>
            <a:r>
              <a:rPr lang="en-US" sz="3733" dirty="0">
                <a:solidFill>
                  <a:schemeClr val="bg1"/>
                </a:solidFill>
              </a:rPr>
              <a:t> </a:t>
            </a:r>
            <a:r>
              <a:rPr lang="en-US" sz="3733" dirty="0" err="1">
                <a:solidFill>
                  <a:schemeClr val="bg1"/>
                </a:solidFill>
              </a:rPr>
              <a:t>trò</a:t>
            </a:r>
            <a:r>
              <a:rPr lang="en-US" sz="3733" dirty="0">
                <a:solidFill>
                  <a:schemeClr val="bg1"/>
                </a:solidFill>
              </a:rPr>
              <a:t> </a:t>
            </a:r>
            <a:r>
              <a:rPr lang="en-US" sz="3733" dirty="0" err="1">
                <a:solidFill>
                  <a:schemeClr val="bg1"/>
                </a:solidFill>
              </a:rPr>
              <a:t>vật</a:t>
            </a:r>
            <a:r>
              <a:rPr lang="en-US" sz="3733" dirty="0">
                <a:solidFill>
                  <a:schemeClr val="bg1"/>
                </a:solidFill>
              </a:rPr>
              <a:t> </a:t>
            </a:r>
            <a:r>
              <a:rPr lang="en-US" sz="3733" dirty="0" err="1">
                <a:solidFill>
                  <a:schemeClr val="bg1"/>
                </a:solidFill>
              </a:rPr>
              <a:t>chất</a:t>
            </a:r>
            <a:r>
              <a:rPr lang="en-US" sz="3733" dirty="0">
                <a:solidFill>
                  <a:schemeClr val="bg1"/>
                </a:solidFill>
              </a:rPr>
              <a:t> </a:t>
            </a:r>
            <a:r>
              <a:rPr lang="en-US" sz="3733" dirty="0" err="1">
                <a:solidFill>
                  <a:schemeClr val="bg1"/>
                </a:solidFill>
              </a:rPr>
              <a:t>vì</a:t>
            </a:r>
            <a:r>
              <a:rPr lang="en-US" sz="3733" dirty="0">
                <a:solidFill>
                  <a:schemeClr val="bg1"/>
                </a:solidFill>
              </a:rPr>
              <a:t>:</a:t>
            </a:r>
          </a:p>
        </p:txBody>
      </p:sp>
      <p:sp>
        <p:nvSpPr>
          <p:cNvPr id="6" name="Explosion 1 5"/>
          <p:cNvSpPr/>
          <p:nvPr/>
        </p:nvSpPr>
        <p:spPr>
          <a:xfrm>
            <a:off x="5080000" y="43567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pic>
        <p:nvPicPr>
          <p:cNvPr id="1035" name="Picture 11" descr="C:\Users\ADMIN\Desktop\Tai nguyen thiet ke tro choi\Bảng gỗ\Picture1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272119" y="76200"/>
            <a:ext cx="1617133" cy="6874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80216"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times up"/>
          <p:cNvGrpSpPr/>
          <p:nvPr/>
        </p:nvGrpSpPr>
        <p:grpSpPr>
          <a:xfrm>
            <a:off x="784059" y="177800"/>
            <a:ext cx="1009445" cy="500085"/>
            <a:chOff x="2989747" y="438150"/>
            <a:chExt cx="1572029" cy="683752"/>
          </a:xfrm>
        </p:grpSpPr>
        <p:sp>
          <p:nvSpPr>
            <p:cNvPr id="24" name="Rounded Rectangle 23"/>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8" name="Rounded Rectangle 27"/>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29"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79310"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A3772A17-BB74-4A75-BA55-D622FE4D0639}"/>
              </a:ext>
            </a:extLst>
          </p:cNvPr>
          <p:cNvGrpSpPr/>
          <p:nvPr/>
        </p:nvGrpSpPr>
        <p:grpSpPr>
          <a:xfrm>
            <a:off x="1244330" y="945133"/>
            <a:ext cx="120325" cy="101771"/>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246124" y="1681532"/>
            <a:ext cx="120325" cy="101771"/>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1642171" y="1335825"/>
            <a:ext cx="120325" cy="101771"/>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8" name="Group 47">
            <a:extLst>
              <a:ext uri="{FF2B5EF4-FFF2-40B4-BE49-F238E27FC236}">
                <a16:creationId xmlns:a16="http://schemas.microsoft.com/office/drawing/2014/main" id="{A3772A17-BB74-4A75-BA55-D622FE4D0639}"/>
              </a:ext>
            </a:extLst>
          </p:cNvPr>
          <p:cNvGrpSpPr/>
          <p:nvPr/>
        </p:nvGrpSpPr>
        <p:grpSpPr>
          <a:xfrm>
            <a:off x="882526" y="1369076"/>
            <a:ext cx="120325" cy="101771"/>
            <a:chOff x="2455863" y="2411803"/>
            <a:chExt cx="566738" cy="566738"/>
          </a:xfrm>
        </p:grpSpPr>
        <p:sp>
          <p:nvSpPr>
            <p:cNvPr id="4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54" name="Oval 107"/>
          <p:cNvSpPr>
            <a:spLocks noChangeArrowheads="1"/>
          </p:cNvSpPr>
          <p:nvPr/>
        </p:nvSpPr>
        <p:spPr bwMode="auto">
          <a:xfrm>
            <a:off x="1259312"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5" name="Explosion 2 54"/>
          <p:cNvSpPr/>
          <p:nvPr/>
        </p:nvSpPr>
        <p:spPr>
          <a:xfrm>
            <a:off x="2302514" y="4364894"/>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pic>
        <p:nvPicPr>
          <p:cNvPr id="2"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269882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1000"/>
                                        <p:tgtEl>
                                          <p:spTgt spid="27"/>
                                        </p:tgtEl>
                                      </p:cBhvr>
                                    </p:animEffect>
                                    <p:anim calcmode="lin" valueType="num">
                                      <p:cBhvr>
                                        <p:cTn id="41" dur="1000" fill="hold"/>
                                        <p:tgtEl>
                                          <p:spTgt spid="27"/>
                                        </p:tgtEl>
                                        <p:attrNameLst>
                                          <p:attrName>ppt_x</p:attrName>
                                        </p:attrNameLst>
                                      </p:cBhvr>
                                      <p:tavLst>
                                        <p:tav tm="0">
                                          <p:val>
                                            <p:strVal val="#ppt_x"/>
                                          </p:val>
                                        </p:tav>
                                        <p:tav tm="100000">
                                          <p:val>
                                            <p:strVal val="#ppt_x"/>
                                          </p:val>
                                        </p:tav>
                                      </p:tavLst>
                                    </p:anim>
                                    <p:anim calcmode="lin" valueType="num">
                                      <p:cBhvr>
                                        <p:cTn id="4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1031"/>
                                        </p:tgtEl>
                                        <p:attrNameLst>
                                          <p:attrName>r</p:attrName>
                                        </p:attrNameLst>
                                      </p:cBhvr>
                                    </p:animRot>
                                    <p:animRot by="-240000">
                                      <p:cBhvr>
                                        <p:cTn id="50" dur="600" fill="hold">
                                          <p:stCondLst>
                                            <p:cond delay="600"/>
                                          </p:stCondLst>
                                        </p:cTn>
                                        <p:tgtEl>
                                          <p:spTgt spid="1031"/>
                                        </p:tgtEl>
                                        <p:attrNameLst>
                                          <p:attrName>r</p:attrName>
                                        </p:attrNameLst>
                                      </p:cBhvr>
                                    </p:animRot>
                                    <p:animRot by="240000">
                                      <p:cBhvr>
                                        <p:cTn id="51" dur="600" fill="hold">
                                          <p:stCondLst>
                                            <p:cond delay="1200"/>
                                          </p:stCondLst>
                                        </p:cTn>
                                        <p:tgtEl>
                                          <p:spTgt spid="1031"/>
                                        </p:tgtEl>
                                        <p:attrNameLst>
                                          <p:attrName>r</p:attrName>
                                        </p:attrNameLst>
                                      </p:cBhvr>
                                    </p:animRot>
                                    <p:animRot by="-240000">
                                      <p:cBhvr>
                                        <p:cTn id="52" dur="600" fill="hold">
                                          <p:stCondLst>
                                            <p:cond delay="1800"/>
                                          </p:stCondLst>
                                        </p:cTn>
                                        <p:tgtEl>
                                          <p:spTgt spid="1031"/>
                                        </p:tgtEl>
                                        <p:attrNameLst>
                                          <p:attrName>r</p:attrName>
                                        </p:attrNameLst>
                                      </p:cBhvr>
                                    </p:animRot>
                                    <p:animRot by="120000">
                                      <p:cBhvr>
                                        <p:cTn id="53"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30"/>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1030"/>
                                        </p:tgtEl>
                                        <p:attrNameLst>
                                          <p:attrName>r</p:attrName>
                                        </p:attrNameLst>
                                      </p:cBhvr>
                                    </p:animRot>
                                    <p:animRot by="-240000">
                                      <p:cBhvr>
                                        <p:cTn id="61" dur="600" fill="hold">
                                          <p:stCondLst>
                                            <p:cond delay="600"/>
                                          </p:stCondLst>
                                        </p:cTn>
                                        <p:tgtEl>
                                          <p:spTgt spid="1030"/>
                                        </p:tgtEl>
                                        <p:attrNameLst>
                                          <p:attrName>r</p:attrName>
                                        </p:attrNameLst>
                                      </p:cBhvr>
                                    </p:animRot>
                                    <p:animRot by="240000">
                                      <p:cBhvr>
                                        <p:cTn id="62" dur="600" fill="hold">
                                          <p:stCondLst>
                                            <p:cond delay="1200"/>
                                          </p:stCondLst>
                                        </p:cTn>
                                        <p:tgtEl>
                                          <p:spTgt spid="1030"/>
                                        </p:tgtEl>
                                        <p:attrNameLst>
                                          <p:attrName>r</p:attrName>
                                        </p:attrNameLst>
                                      </p:cBhvr>
                                    </p:animRot>
                                    <p:animRot by="-240000">
                                      <p:cBhvr>
                                        <p:cTn id="63" dur="600" fill="hold">
                                          <p:stCondLst>
                                            <p:cond delay="1800"/>
                                          </p:stCondLst>
                                        </p:cTn>
                                        <p:tgtEl>
                                          <p:spTgt spid="1030"/>
                                        </p:tgtEl>
                                        <p:attrNameLst>
                                          <p:attrName>r</p:attrName>
                                        </p:attrNameLst>
                                      </p:cBhvr>
                                    </p:animRot>
                                    <p:animRot by="120000">
                                      <p:cBhvr>
                                        <p:cTn id="64"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2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029"/>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1029"/>
                                        </p:tgtEl>
                                        <p:attrNameLst>
                                          <p:attrName>r</p:attrName>
                                        </p:attrNameLst>
                                      </p:cBhvr>
                                    </p:animRot>
                                    <p:animRot by="-240000">
                                      <p:cBhvr>
                                        <p:cTn id="72" dur="600" fill="hold">
                                          <p:stCondLst>
                                            <p:cond delay="600"/>
                                          </p:stCondLst>
                                        </p:cTn>
                                        <p:tgtEl>
                                          <p:spTgt spid="1029"/>
                                        </p:tgtEl>
                                        <p:attrNameLst>
                                          <p:attrName>r</p:attrName>
                                        </p:attrNameLst>
                                      </p:cBhvr>
                                    </p:animRot>
                                    <p:animRot by="240000">
                                      <p:cBhvr>
                                        <p:cTn id="73" dur="600" fill="hold">
                                          <p:stCondLst>
                                            <p:cond delay="1200"/>
                                          </p:stCondLst>
                                        </p:cTn>
                                        <p:tgtEl>
                                          <p:spTgt spid="1029"/>
                                        </p:tgtEl>
                                        <p:attrNameLst>
                                          <p:attrName>r</p:attrName>
                                        </p:attrNameLst>
                                      </p:cBhvr>
                                    </p:animRot>
                                    <p:animRot by="-240000">
                                      <p:cBhvr>
                                        <p:cTn id="74" dur="600" fill="hold">
                                          <p:stCondLst>
                                            <p:cond delay="1800"/>
                                          </p:stCondLst>
                                        </p:cTn>
                                        <p:tgtEl>
                                          <p:spTgt spid="1029"/>
                                        </p:tgtEl>
                                        <p:attrNameLst>
                                          <p:attrName>r</p:attrName>
                                        </p:attrNameLst>
                                      </p:cBhvr>
                                    </p:animRot>
                                    <p:animRot by="120000">
                                      <p:cBhvr>
                                        <p:cTn id="75"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26"/>
                  </p:tgtEl>
                </p:cond>
              </p:nextCondLst>
            </p:seq>
            <p:seq concurrent="1" nextAc="seek">
              <p:cTn id="76" restart="whenNotActive" fill="hold" evtFilter="cancelBubble" nodeType="interactiveSeq">
                <p:stCondLst>
                  <p:cond evt="onClick" delay="0">
                    <p:tgtEl>
                      <p:spTgt spid="27"/>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32"/>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5595" fill="hold"/>
                                        <p:tgtEl>
                                          <p:spTgt spid="2"/>
                                        </p:tgtEl>
                                      </p:cBhvr>
                                    </p:cmd>
                                  </p:childTnLst>
                                </p:cTn>
                              </p:par>
                              <p:par>
                                <p:cTn id="83" presetID="21" presetClass="emph" presetSubtype="0" repeatCount="indefinite" fill="hold" grpId="1" nodeType="withEffect">
                                  <p:stCondLst>
                                    <p:cond delay="0"/>
                                  </p:stCondLst>
                                  <p:childTnLst>
                                    <p:animClr clrSpc="hsl" dir="cw">
                                      <p:cBhvr override="childStyle">
                                        <p:cTn id="84" dur="500" fill="hold"/>
                                        <p:tgtEl>
                                          <p:spTgt spid="27"/>
                                        </p:tgtEl>
                                        <p:attrNameLst>
                                          <p:attrName>style.color</p:attrName>
                                        </p:attrNameLst>
                                      </p:cBhvr>
                                      <p:by>
                                        <p:hsl h="7200000" s="0" l="0"/>
                                      </p:by>
                                    </p:animClr>
                                    <p:animClr clrSpc="hsl" dir="cw">
                                      <p:cBhvr>
                                        <p:cTn id="85" dur="500" fill="hold"/>
                                        <p:tgtEl>
                                          <p:spTgt spid="27"/>
                                        </p:tgtEl>
                                        <p:attrNameLst>
                                          <p:attrName>fillcolor</p:attrName>
                                        </p:attrNameLst>
                                      </p:cBhvr>
                                      <p:by>
                                        <p:hsl h="7200000" s="0" l="0"/>
                                      </p:by>
                                    </p:animClr>
                                    <p:animClr clrSpc="hsl" dir="cw">
                                      <p:cBhvr>
                                        <p:cTn id="86" dur="500" fill="hold"/>
                                        <p:tgtEl>
                                          <p:spTgt spid="27"/>
                                        </p:tgtEl>
                                        <p:attrNameLst>
                                          <p:attrName>stroke.color</p:attrName>
                                        </p:attrNameLst>
                                      </p:cBhvr>
                                      <p:by>
                                        <p:hsl h="7200000" s="0" l="0"/>
                                      </p:by>
                                    </p:animClr>
                                    <p:set>
                                      <p:cBhvr>
                                        <p:cTn id="87" dur="500" fill="hold"/>
                                        <p:tgtEl>
                                          <p:spTgt spid="27"/>
                                        </p:tgtEl>
                                        <p:attrNameLst>
                                          <p:attrName>fill.type</p:attrName>
                                        </p:attrNameLst>
                                      </p:cBhvr>
                                      <p:to>
                                        <p:strVal val="solid"/>
                                      </p:to>
                                    </p:set>
                                  </p:childTnLst>
                                </p:cTn>
                              </p:par>
                              <p:par>
                                <p:cTn id="88" presetID="32" presetClass="emph" presetSubtype="0" repeatCount="indefinite" fill="hold" nodeType="withEffect">
                                  <p:stCondLst>
                                    <p:cond delay="0"/>
                                  </p:stCondLst>
                                  <p:childTnLst>
                                    <p:animRot by="120000">
                                      <p:cBhvr>
                                        <p:cTn id="89" dur="300" fill="hold">
                                          <p:stCondLst>
                                            <p:cond delay="0"/>
                                          </p:stCondLst>
                                        </p:cTn>
                                        <p:tgtEl>
                                          <p:spTgt spid="1032"/>
                                        </p:tgtEl>
                                        <p:attrNameLst>
                                          <p:attrName>r</p:attrName>
                                        </p:attrNameLst>
                                      </p:cBhvr>
                                    </p:animRot>
                                    <p:animRot by="-240000">
                                      <p:cBhvr>
                                        <p:cTn id="90" dur="600" fill="hold">
                                          <p:stCondLst>
                                            <p:cond delay="600"/>
                                          </p:stCondLst>
                                        </p:cTn>
                                        <p:tgtEl>
                                          <p:spTgt spid="1032"/>
                                        </p:tgtEl>
                                        <p:attrNameLst>
                                          <p:attrName>r</p:attrName>
                                        </p:attrNameLst>
                                      </p:cBhvr>
                                    </p:animRot>
                                    <p:animRot by="240000">
                                      <p:cBhvr>
                                        <p:cTn id="91" dur="600" fill="hold">
                                          <p:stCondLst>
                                            <p:cond delay="1200"/>
                                          </p:stCondLst>
                                        </p:cTn>
                                        <p:tgtEl>
                                          <p:spTgt spid="1032"/>
                                        </p:tgtEl>
                                        <p:attrNameLst>
                                          <p:attrName>r</p:attrName>
                                        </p:attrNameLst>
                                      </p:cBhvr>
                                    </p:animRot>
                                    <p:animRot by="-240000">
                                      <p:cBhvr>
                                        <p:cTn id="92" dur="600" fill="hold">
                                          <p:stCondLst>
                                            <p:cond delay="1800"/>
                                          </p:stCondLst>
                                        </p:cTn>
                                        <p:tgtEl>
                                          <p:spTgt spid="1032"/>
                                        </p:tgtEl>
                                        <p:attrNameLst>
                                          <p:attrName>r</p:attrName>
                                        </p:attrNameLst>
                                      </p:cBhvr>
                                    </p:animRot>
                                    <p:animRot by="120000">
                                      <p:cBhvr>
                                        <p:cTn id="93" dur="600" fill="hold">
                                          <p:stCondLst>
                                            <p:cond delay="2400"/>
                                          </p:stCondLst>
                                        </p:cTn>
                                        <p:tgtEl>
                                          <p:spTgt spid="1032"/>
                                        </p:tgtEl>
                                        <p:attrNameLst>
                                          <p:attrName>r</p:attrName>
                                        </p:attrNameLst>
                                      </p:cBhvr>
                                    </p:animRot>
                                  </p:childTnLst>
                                </p:cTn>
                              </p:par>
                              <p:par>
                                <p:cTn id="94" presetID="1" presetClass="entr" presetSubtype="0" fill="hold" grpId="0" nodeType="withEffect">
                                  <p:stCondLst>
                                    <p:cond delay="0"/>
                                  </p:stCondLst>
                                  <p:childTnLst>
                                    <p:set>
                                      <p:cBhvr>
                                        <p:cTn id="95" dur="1" fill="hold">
                                          <p:stCondLst>
                                            <p:cond delay="0"/>
                                          </p:stCondLst>
                                        </p:cTn>
                                        <p:tgtEl>
                                          <p:spTgt spid="6"/>
                                        </p:tgtEl>
                                        <p:attrNameLst>
                                          <p:attrName>style.visibility</p:attrName>
                                        </p:attrNameLst>
                                      </p:cBhvr>
                                      <p:to>
                                        <p:strVal val="visible"/>
                                      </p:to>
                                    </p:set>
                                  </p:childTnLst>
                                </p:cTn>
                              </p:par>
                              <p:par>
                                <p:cTn id="96" presetID="26" presetClass="emph" presetSubtype="0" repeatCount="3000" fill="hold" grpId="1" nodeType="withEffect">
                                  <p:stCondLst>
                                    <p:cond delay="0"/>
                                  </p:stCondLst>
                                  <p:childTnLst>
                                    <p:animEffect transition="out" filter="fade">
                                      <p:cBhvr>
                                        <p:cTn id="97" dur="500" tmFilter="0, 0; .2, .5; .8, .5; 1, 0"/>
                                        <p:tgtEl>
                                          <p:spTgt spid="6"/>
                                        </p:tgtEl>
                                      </p:cBhvr>
                                    </p:animEffect>
                                    <p:animScale>
                                      <p:cBhvr>
                                        <p:cTn id="98" dur="250" autoRev="1" fill="hold"/>
                                        <p:tgtEl>
                                          <p:spTgt spid="6"/>
                                        </p:tgtEl>
                                      </p:cBhvr>
                                      <p:by x="105000" y="105000"/>
                                    </p:animScale>
                                  </p:childTnLst>
                                </p:cTn>
                              </p:par>
                              <p:par>
                                <p:cTn id="99" presetID="1" presetClass="exit" presetSubtype="0" fill="hold" grpId="2" nodeType="withEffect">
                                  <p:stCondLst>
                                    <p:cond delay="2500"/>
                                  </p:stCondLst>
                                  <p:childTnLst>
                                    <p:set>
                                      <p:cBhvr>
                                        <p:cTn id="10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1" restart="whenNotActive" fill="hold" evtFilter="cancelBubble" nodeType="interactiveSeq">
                <p:stCondLst>
                  <p:cond evt="onClick" delay="0">
                    <p:tgtEl>
                      <p:spTgt spid="23"/>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29"/>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55"/>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p:cMediaNode vol="80000">
                <p:cTn id="111" fill="hold" display="0">
                  <p:stCondLst>
                    <p:cond delay="indefinite"/>
                  </p:stCondLst>
                  <p:endCondLst>
                    <p:cond evt="onStopAudio" delay="0">
                      <p:tgtEl>
                        <p:sldTgt/>
                      </p:tgtEl>
                    </p:cond>
                  </p:endCondLst>
                </p:cTn>
                <p:tgtEl>
                  <p:spTgt spid="2"/>
                </p:tgtEl>
              </p:cMediaNode>
            </p:audio>
          </p:childTnLst>
        </p:cTn>
      </p:par>
    </p:tnLst>
    <p:bldLst>
      <p:bldP spid="4" grpId="0" animBg="1"/>
      <p:bldP spid="25" grpId="0" animBg="1"/>
      <p:bldP spid="26" grpId="0" animBg="1"/>
      <p:bldP spid="27" grpId="0" animBg="1"/>
      <p:bldP spid="27" grpId="1" animBg="1"/>
      <p:bldP spid="5" grpId="0"/>
      <p:bldP spid="6" grpId="0" animBg="1"/>
      <p:bldP spid="6" grpId="1" animBg="1"/>
      <p:bldP spid="6" grpId="2" animBg="1"/>
      <p:bldP spid="55" grpId="0" animBg="1"/>
      <p:bldP spid="55"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3835675" y="406336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10368615" y="4415267"/>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8504048" y="4385149"/>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5873242" y="3818719"/>
            <a:ext cx="1789713"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6256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39375" y="-1222614"/>
            <a:ext cx="7213600" cy="830921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57600" y="-624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657029"/>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35200" y="-1955800"/>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474388" y="860862"/>
            <a:ext cx="5892800" cy="666786"/>
          </a:xfrm>
          <a:prstGeom prst="rect">
            <a:avLst/>
          </a:prstGeom>
          <a:noFill/>
        </p:spPr>
        <p:txBody>
          <a:bodyPr wrap="square" rtlCol="0">
            <a:spAutoFit/>
          </a:bodyPr>
          <a:lstStyle/>
          <a:p>
            <a:pPr algn="ctr"/>
            <a:r>
              <a:rPr lang="en-US" sz="3733" dirty="0" err="1">
                <a:solidFill>
                  <a:schemeClr val="bg1"/>
                </a:solidFill>
              </a:rPr>
              <a:t>Nhà</a:t>
            </a:r>
            <a:r>
              <a:rPr lang="en-US" sz="3733" dirty="0">
                <a:solidFill>
                  <a:schemeClr val="bg1"/>
                </a:solidFill>
              </a:rPr>
              <a:t> ở </a:t>
            </a:r>
            <a:r>
              <a:rPr lang="en-US" sz="3733" dirty="0" err="1">
                <a:solidFill>
                  <a:schemeClr val="bg1"/>
                </a:solidFill>
              </a:rPr>
              <a:t>có</a:t>
            </a:r>
            <a:r>
              <a:rPr lang="en-US" sz="3733" dirty="0">
                <a:solidFill>
                  <a:schemeClr val="bg1"/>
                </a:solidFill>
              </a:rPr>
              <a:t> </a:t>
            </a:r>
            <a:r>
              <a:rPr lang="en-US" sz="3733" dirty="0" err="1">
                <a:solidFill>
                  <a:schemeClr val="bg1"/>
                </a:solidFill>
              </a:rPr>
              <a:t>đặc</a:t>
            </a:r>
            <a:r>
              <a:rPr lang="en-US" sz="3733" dirty="0">
                <a:solidFill>
                  <a:schemeClr val="bg1"/>
                </a:solidFill>
              </a:rPr>
              <a:t> </a:t>
            </a:r>
            <a:r>
              <a:rPr lang="en-US" sz="3733" dirty="0" err="1">
                <a:solidFill>
                  <a:schemeClr val="bg1"/>
                </a:solidFill>
              </a:rPr>
              <a:t>điểm</a:t>
            </a:r>
            <a:r>
              <a:rPr lang="en-US" sz="3733" dirty="0">
                <a:solidFill>
                  <a:schemeClr val="bg1"/>
                </a:solidFill>
              </a:rPr>
              <a:t> </a:t>
            </a:r>
            <a:r>
              <a:rPr lang="en-US" sz="3733" dirty="0" err="1">
                <a:solidFill>
                  <a:schemeClr val="bg1"/>
                </a:solidFill>
              </a:rPr>
              <a:t>chung</a:t>
            </a:r>
            <a:r>
              <a:rPr lang="en-US" sz="3733" dirty="0">
                <a:solidFill>
                  <a:schemeClr val="bg1"/>
                </a:solidFill>
              </a:rPr>
              <a:t> </a:t>
            </a:r>
            <a:r>
              <a:rPr lang="en-US" sz="3733" dirty="0" err="1">
                <a:solidFill>
                  <a:schemeClr val="bg1"/>
                </a:solidFill>
              </a:rPr>
              <a:t>về</a:t>
            </a:r>
            <a:r>
              <a:rPr lang="en-US" sz="3733" dirty="0">
                <a:solidFill>
                  <a:schemeClr val="bg1"/>
                </a:solidFill>
              </a:rPr>
              <a:t>:</a:t>
            </a:r>
          </a:p>
        </p:txBody>
      </p:sp>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270067" y="550174"/>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5250697" y="4439014"/>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9" name="Rounded Rectangle 48"/>
          <p:cNvSpPr/>
          <p:nvPr/>
        </p:nvSpPr>
        <p:spPr>
          <a:xfrm>
            <a:off x="660399" y="2070094"/>
            <a:ext cx="2727948" cy="1526186"/>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A. </a:t>
            </a:r>
            <a:r>
              <a:rPr lang="vi-VN" sz="2400" dirty="0">
                <a:solidFill>
                  <a:schemeClr val="tx1"/>
                </a:solidFill>
              </a:rPr>
              <a:t>Nhà ở là nơi đem đến cho con người cảm giác riêng tư.</a:t>
            </a:r>
            <a:endParaRPr lang="en-US" sz="2400" dirty="0">
              <a:solidFill>
                <a:schemeClr val="tx1"/>
              </a:solidFill>
            </a:endParaRPr>
          </a:p>
        </p:txBody>
      </p:sp>
      <p:sp>
        <p:nvSpPr>
          <p:cNvPr id="50" name="Rounded Rectangle 49"/>
          <p:cNvSpPr/>
          <p:nvPr/>
        </p:nvSpPr>
        <p:spPr>
          <a:xfrm>
            <a:off x="3708400" y="2103826"/>
            <a:ext cx="2881066" cy="144383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rPr>
              <a:t>B. Cấu tạo và phân chia các khu vực chức năng.</a:t>
            </a:r>
            <a:endParaRPr lang="en-US" sz="2400" dirty="0">
              <a:solidFill>
                <a:schemeClr val="tx1"/>
              </a:solidFill>
            </a:endParaRPr>
          </a:p>
        </p:txBody>
      </p:sp>
      <p:sp>
        <p:nvSpPr>
          <p:cNvPr id="51" name="Rounded Rectangle 50"/>
          <p:cNvSpPr/>
          <p:nvPr/>
        </p:nvSpPr>
        <p:spPr>
          <a:xfrm>
            <a:off x="6845755" y="210382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rPr>
              <a:t>C. Vật liệu xây dựng và cấu tạo.</a:t>
            </a:r>
            <a:endParaRPr lang="en-US" sz="2400" dirty="0">
              <a:solidFill>
                <a:schemeClr val="tx1"/>
              </a:solidFill>
            </a:endParaRPr>
          </a:p>
        </p:txBody>
      </p:sp>
      <p:sp>
        <p:nvSpPr>
          <p:cNvPr id="52" name="Rounded Rectangle 51"/>
          <p:cNvSpPr/>
          <p:nvPr/>
        </p:nvSpPr>
        <p:spPr>
          <a:xfrm>
            <a:off x="9601200" y="2070094"/>
            <a:ext cx="2590800" cy="134827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D. Kiến trúc và phân chia các khu vực chức năng.</a:t>
            </a:r>
            <a:endParaRPr lang="en-US" sz="2400" dirty="0">
              <a:solidFill>
                <a:schemeClr val="tx1"/>
              </a:solidFill>
            </a:endParaRPr>
          </a:p>
        </p:txBody>
      </p:sp>
      <p:pic>
        <p:nvPicPr>
          <p:cNvPr id="53" name="Picture 4" descr="C:\Users\ADMIN\Desktop\Bach tuyet\Blanca_Nieves.8.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227371" y="3455232"/>
            <a:ext cx="2287981" cy="396985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1" descr="C:\Users\ADMIN\Desktop\Tai nguyen thiet ke tro choi\Bảng gỗ\Picture1 (2).png">
            <a:hlinkClick r:id="" action="ppaction://hlinkshowjump?jump=previousslide"/>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Users\ADMIN\Desktop\Doremon cau ca ( trac nghiem )\Picture1 (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times up"/>
          <p:cNvGrpSpPr/>
          <p:nvPr/>
        </p:nvGrpSpPr>
        <p:grpSpPr>
          <a:xfrm>
            <a:off x="1527843" y="177800"/>
            <a:ext cx="1009445" cy="500085"/>
            <a:chOff x="2989747" y="438150"/>
            <a:chExt cx="1572029" cy="683752"/>
          </a:xfrm>
        </p:grpSpPr>
        <p:sp>
          <p:nvSpPr>
            <p:cNvPr id="24" name="Rounded Rectangle 23"/>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29" name="Rounded Rectangle 28"/>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0" name="Picture 3" descr="C:\Users\ADMIN\Desktop\Picture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3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0" name="Group 39">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4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6" name="Group 55">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62" name="Group 61">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68"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9" name="Explosion 2 68"/>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pic>
        <p:nvPicPr>
          <p:cNvPr id="70"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286355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fade">
                                      <p:cBhvr>
                                        <p:cTn id="33" dur="1000"/>
                                        <p:tgtEl>
                                          <p:spTgt spid="51"/>
                                        </p:tgtEl>
                                      </p:cBhvr>
                                    </p:animEffect>
                                    <p:anim calcmode="lin" valueType="num">
                                      <p:cBhvr>
                                        <p:cTn id="34" dur="1000" fill="hold"/>
                                        <p:tgtEl>
                                          <p:spTgt spid="51"/>
                                        </p:tgtEl>
                                        <p:attrNameLst>
                                          <p:attrName>ppt_x</p:attrName>
                                        </p:attrNameLst>
                                      </p:cBhvr>
                                      <p:tavLst>
                                        <p:tav tm="0">
                                          <p:val>
                                            <p:strVal val="#ppt_x"/>
                                          </p:val>
                                        </p:tav>
                                        <p:tav tm="100000">
                                          <p:val>
                                            <p:strVal val="#ppt_x"/>
                                          </p:val>
                                        </p:tav>
                                      </p:tavLst>
                                    </p:anim>
                                    <p:anim calcmode="lin" valueType="num">
                                      <p:cBhvr>
                                        <p:cTn id="3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1000"/>
                                        <p:tgtEl>
                                          <p:spTgt spid="52"/>
                                        </p:tgtEl>
                                      </p:cBhvr>
                                    </p:animEffect>
                                    <p:anim calcmode="lin" valueType="num">
                                      <p:cBhvr>
                                        <p:cTn id="41" dur="1000" fill="hold"/>
                                        <p:tgtEl>
                                          <p:spTgt spid="52"/>
                                        </p:tgtEl>
                                        <p:attrNameLst>
                                          <p:attrName>ppt_x</p:attrName>
                                        </p:attrNameLst>
                                      </p:cBhvr>
                                      <p:tavLst>
                                        <p:tav tm="0">
                                          <p:val>
                                            <p:strVal val="#ppt_x"/>
                                          </p:val>
                                        </p:tav>
                                        <p:tav tm="100000">
                                          <p:val>
                                            <p:strVal val="#ppt_x"/>
                                          </p:val>
                                        </p:tav>
                                      </p:tavLst>
                                    </p:anim>
                                    <p:anim calcmode="lin" valueType="num">
                                      <p:cBhvr>
                                        <p:cTn id="4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9"/>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1"/>
                                        </p:tgtEl>
                                        <p:attrNameLst>
                                          <p:attrName>r</p:attrName>
                                        </p:attrNameLst>
                                      </p:cBhvr>
                                    </p:animRot>
                                    <p:animRot by="-240000">
                                      <p:cBhvr>
                                        <p:cTn id="50" dur="600" fill="hold">
                                          <p:stCondLst>
                                            <p:cond delay="600"/>
                                          </p:stCondLst>
                                        </p:cTn>
                                        <p:tgtEl>
                                          <p:spTgt spid="21"/>
                                        </p:tgtEl>
                                        <p:attrNameLst>
                                          <p:attrName>r</p:attrName>
                                        </p:attrNameLst>
                                      </p:cBhvr>
                                    </p:animRot>
                                    <p:animRot by="240000">
                                      <p:cBhvr>
                                        <p:cTn id="51" dur="600" fill="hold">
                                          <p:stCondLst>
                                            <p:cond delay="1200"/>
                                          </p:stCondLst>
                                        </p:cTn>
                                        <p:tgtEl>
                                          <p:spTgt spid="21"/>
                                        </p:tgtEl>
                                        <p:attrNameLst>
                                          <p:attrName>r</p:attrName>
                                        </p:attrNameLst>
                                      </p:cBhvr>
                                    </p:animRot>
                                    <p:animRot by="-240000">
                                      <p:cBhvr>
                                        <p:cTn id="52" dur="600" fill="hold">
                                          <p:stCondLst>
                                            <p:cond delay="1800"/>
                                          </p:stCondLst>
                                        </p:cTn>
                                        <p:tgtEl>
                                          <p:spTgt spid="21"/>
                                        </p:tgtEl>
                                        <p:attrNameLst>
                                          <p:attrName>r</p:attrName>
                                        </p:attrNameLst>
                                      </p:cBhvr>
                                    </p:animRot>
                                    <p:animRot by="120000">
                                      <p:cBhvr>
                                        <p:cTn id="53"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5595" fill="hold"/>
                                        <p:tgtEl>
                                          <p:spTgt spid="70"/>
                                        </p:tgtEl>
                                      </p:cBhvr>
                                    </p:cmd>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7"/>
                                        </p:tgtEl>
                                        <p:attrNameLst>
                                          <p:attrName>r</p:attrName>
                                        </p:attrNameLst>
                                      </p:cBhvr>
                                    </p:animRot>
                                    <p:animRot by="-240000">
                                      <p:cBhvr>
                                        <p:cTn id="63" dur="400" fill="hold">
                                          <p:stCondLst>
                                            <p:cond delay="400"/>
                                          </p:stCondLst>
                                        </p:cTn>
                                        <p:tgtEl>
                                          <p:spTgt spid="27"/>
                                        </p:tgtEl>
                                        <p:attrNameLst>
                                          <p:attrName>r</p:attrName>
                                        </p:attrNameLst>
                                      </p:cBhvr>
                                    </p:animRot>
                                    <p:animRot by="240000">
                                      <p:cBhvr>
                                        <p:cTn id="64" dur="400" fill="hold">
                                          <p:stCondLst>
                                            <p:cond delay="800"/>
                                          </p:stCondLst>
                                        </p:cTn>
                                        <p:tgtEl>
                                          <p:spTgt spid="27"/>
                                        </p:tgtEl>
                                        <p:attrNameLst>
                                          <p:attrName>r</p:attrName>
                                        </p:attrNameLst>
                                      </p:cBhvr>
                                    </p:animRot>
                                    <p:animRot by="-240000">
                                      <p:cBhvr>
                                        <p:cTn id="65" dur="400" fill="hold">
                                          <p:stCondLst>
                                            <p:cond delay="1200"/>
                                          </p:stCondLst>
                                        </p:cTn>
                                        <p:tgtEl>
                                          <p:spTgt spid="27"/>
                                        </p:tgtEl>
                                        <p:attrNameLst>
                                          <p:attrName>r</p:attrName>
                                        </p:attrNameLst>
                                      </p:cBhvr>
                                    </p:animRot>
                                    <p:animRot by="120000">
                                      <p:cBhvr>
                                        <p:cTn id="66" dur="400" fill="hold">
                                          <p:stCondLst>
                                            <p:cond delay="1600"/>
                                          </p:stCondLst>
                                        </p:cTn>
                                        <p:tgtEl>
                                          <p:spTgt spid="27"/>
                                        </p:tgtEl>
                                        <p:attrNameLst>
                                          <p:attrName>r</p:attrName>
                                        </p:attrNameLst>
                                      </p:cBhvr>
                                    </p:animRot>
                                  </p:childTnLst>
                                </p:cTn>
                              </p:par>
                              <p:par>
                                <p:cTn id="67" presetID="1" presetClass="entr" presetSubtype="0"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par>
                                <p:cTn id="69" presetID="26" presetClass="emph" presetSubtype="0" repeatCount="3000" fill="hold" grpId="1" nodeType="withEffect">
                                  <p:stCondLst>
                                    <p:cond delay="0"/>
                                  </p:stCondLst>
                                  <p:childTnLst>
                                    <p:animEffect transition="out" filter="fade">
                                      <p:cBhvr>
                                        <p:cTn id="70" dur="500" tmFilter="0, 0; .2, .5; .8, .5; 1, 0"/>
                                        <p:tgtEl>
                                          <p:spTgt spid="48"/>
                                        </p:tgtEl>
                                      </p:cBhvr>
                                    </p:animEffect>
                                    <p:animScale>
                                      <p:cBhvr>
                                        <p:cTn id="71" dur="250" autoRev="1" fill="hold"/>
                                        <p:tgtEl>
                                          <p:spTgt spid="48"/>
                                        </p:tgtEl>
                                      </p:cBhvr>
                                      <p:by x="105000" y="105000"/>
                                    </p:animScale>
                                  </p:childTnLst>
                                </p:cTn>
                              </p:par>
                              <p:par>
                                <p:cTn id="72" presetID="1" presetClass="exit" presetSubtype="0" fill="hold" grpId="2" nodeType="withEffect">
                                  <p:stCondLst>
                                    <p:cond delay="2500"/>
                                  </p:stCondLst>
                                  <p:childTnLst>
                                    <p:set>
                                      <p:cBhvr>
                                        <p:cTn id="73"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74" restart="whenNotActive" fill="hold" evtFilter="cancelBubble" nodeType="interactiveSeq">
                <p:stCondLst>
                  <p:cond evt="onClick" delay="0">
                    <p:tgtEl>
                      <p:spTgt spid="51"/>
                    </p:tgtEl>
                  </p:cond>
                </p:stCondLst>
                <p:endSync evt="end" delay="0">
                  <p:rtn val="all"/>
                </p:endSync>
                <p:childTnLst>
                  <p:par>
                    <p:cTn id="75" fill="hold">
                      <p:stCondLst>
                        <p:cond delay="0"/>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par>
                                <p:cTn id="79" presetID="32" presetClass="emph" presetSubtype="0" repeatCount="indefinite" fill="hold" nodeType="withEffect">
                                  <p:stCondLst>
                                    <p:cond delay="0"/>
                                  </p:stCondLst>
                                  <p:childTnLst>
                                    <p:animRot by="120000">
                                      <p:cBhvr>
                                        <p:cTn id="80" dur="300" fill="hold">
                                          <p:stCondLst>
                                            <p:cond delay="0"/>
                                          </p:stCondLst>
                                        </p:cTn>
                                        <p:tgtEl>
                                          <p:spTgt spid="26"/>
                                        </p:tgtEl>
                                        <p:attrNameLst>
                                          <p:attrName>r</p:attrName>
                                        </p:attrNameLst>
                                      </p:cBhvr>
                                    </p:animRot>
                                    <p:animRot by="-240000">
                                      <p:cBhvr>
                                        <p:cTn id="81" dur="600" fill="hold">
                                          <p:stCondLst>
                                            <p:cond delay="600"/>
                                          </p:stCondLst>
                                        </p:cTn>
                                        <p:tgtEl>
                                          <p:spTgt spid="26"/>
                                        </p:tgtEl>
                                        <p:attrNameLst>
                                          <p:attrName>r</p:attrName>
                                        </p:attrNameLst>
                                      </p:cBhvr>
                                    </p:animRot>
                                    <p:animRot by="240000">
                                      <p:cBhvr>
                                        <p:cTn id="82" dur="600" fill="hold">
                                          <p:stCondLst>
                                            <p:cond delay="1200"/>
                                          </p:stCondLst>
                                        </p:cTn>
                                        <p:tgtEl>
                                          <p:spTgt spid="26"/>
                                        </p:tgtEl>
                                        <p:attrNameLst>
                                          <p:attrName>r</p:attrName>
                                        </p:attrNameLst>
                                      </p:cBhvr>
                                    </p:animRot>
                                    <p:animRot by="-240000">
                                      <p:cBhvr>
                                        <p:cTn id="83" dur="600" fill="hold">
                                          <p:stCondLst>
                                            <p:cond delay="1800"/>
                                          </p:stCondLst>
                                        </p:cTn>
                                        <p:tgtEl>
                                          <p:spTgt spid="26"/>
                                        </p:tgtEl>
                                        <p:attrNameLst>
                                          <p:attrName>r</p:attrName>
                                        </p:attrNameLst>
                                      </p:cBhvr>
                                    </p:animRot>
                                    <p:animRot by="120000">
                                      <p:cBhvr>
                                        <p:cTn id="84"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85" restart="whenNotActive" fill="hold" evtFilter="cancelBubble" nodeType="interactiveSeq">
                <p:stCondLst>
                  <p:cond evt="onClick" delay="0">
                    <p:tgtEl>
                      <p:spTgt spid="52"/>
                    </p:tgtEl>
                  </p:cond>
                </p:stCondLst>
                <p:endSync evt="end" delay="0">
                  <p:rtn val="all"/>
                </p:endSync>
                <p:childTnLst>
                  <p:par>
                    <p:cTn id="86" fill="hold">
                      <p:stCondLst>
                        <p:cond delay="0"/>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25"/>
                                        </p:tgtEl>
                                        <p:attrNameLst>
                                          <p:attrName>style.visibility</p:attrName>
                                        </p:attrNameLst>
                                      </p:cBhvr>
                                      <p:to>
                                        <p:strVal val="visible"/>
                                      </p:to>
                                    </p:set>
                                  </p:childTnLst>
                                </p:cTn>
                              </p:par>
                              <p:par>
                                <p:cTn id="90" presetID="32" presetClass="emph" presetSubtype="0" repeatCount="indefinite" fill="hold" nodeType="withEffect">
                                  <p:stCondLst>
                                    <p:cond delay="0"/>
                                  </p:stCondLst>
                                  <p:childTnLst>
                                    <p:animRot by="120000">
                                      <p:cBhvr>
                                        <p:cTn id="91" dur="300" fill="hold">
                                          <p:stCondLst>
                                            <p:cond delay="0"/>
                                          </p:stCondLst>
                                        </p:cTn>
                                        <p:tgtEl>
                                          <p:spTgt spid="25"/>
                                        </p:tgtEl>
                                        <p:attrNameLst>
                                          <p:attrName>r</p:attrName>
                                        </p:attrNameLst>
                                      </p:cBhvr>
                                    </p:animRot>
                                    <p:animRot by="-240000">
                                      <p:cBhvr>
                                        <p:cTn id="92" dur="600" fill="hold">
                                          <p:stCondLst>
                                            <p:cond delay="600"/>
                                          </p:stCondLst>
                                        </p:cTn>
                                        <p:tgtEl>
                                          <p:spTgt spid="25"/>
                                        </p:tgtEl>
                                        <p:attrNameLst>
                                          <p:attrName>r</p:attrName>
                                        </p:attrNameLst>
                                      </p:cBhvr>
                                    </p:animRot>
                                    <p:animRot by="240000">
                                      <p:cBhvr>
                                        <p:cTn id="93" dur="600" fill="hold">
                                          <p:stCondLst>
                                            <p:cond delay="1200"/>
                                          </p:stCondLst>
                                        </p:cTn>
                                        <p:tgtEl>
                                          <p:spTgt spid="25"/>
                                        </p:tgtEl>
                                        <p:attrNameLst>
                                          <p:attrName>r</p:attrName>
                                        </p:attrNameLst>
                                      </p:cBhvr>
                                    </p:animRot>
                                    <p:animRot by="-240000">
                                      <p:cBhvr>
                                        <p:cTn id="94" dur="600" fill="hold">
                                          <p:stCondLst>
                                            <p:cond delay="1800"/>
                                          </p:stCondLst>
                                        </p:cTn>
                                        <p:tgtEl>
                                          <p:spTgt spid="25"/>
                                        </p:tgtEl>
                                        <p:attrNameLst>
                                          <p:attrName>r</p:attrName>
                                        </p:attrNameLst>
                                      </p:cBhvr>
                                    </p:animRot>
                                    <p:animRot by="120000">
                                      <p:cBhvr>
                                        <p:cTn id="95" dur="600" fill="hold">
                                          <p:stCondLst>
                                            <p:cond delay="2400"/>
                                          </p:stCondLst>
                                        </p:cTn>
                                        <p:tgtEl>
                                          <p:spTgt spid="25"/>
                                        </p:tgtEl>
                                        <p:attrNameLst>
                                          <p:attrName>r</p:attrName>
                                        </p:attrNameLst>
                                      </p:cBhvr>
                                    </p:animRot>
                                  </p:childTnLst>
                                </p:cTn>
                              </p:par>
                            </p:childTnLst>
                          </p:cTn>
                        </p:par>
                      </p:childTnLst>
                    </p:cTn>
                  </p:par>
                </p:childTnLst>
              </p:cTn>
              <p:nextCondLst>
                <p:cond evt="onClick" delay="0">
                  <p:tgtEl>
                    <p:spTgt spid="52"/>
                  </p:tgtEl>
                </p:cond>
              </p:nextCondLst>
            </p:seq>
            <p:seq concurrent="1" nextAc="seek">
              <p:cTn id="96" restart="whenNotActive" fill="hold" evtFilter="cancelBubble" nodeType="interactiveSeq">
                <p:stCondLst>
                  <p:cond evt="onClick" delay="0">
                    <p:tgtEl>
                      <p:spTgt spid="23"/>
                    </p:tgtEl>
                  </p:cond>
                </p:stCondLst>
                <p:endSync evt="end" delay="0">
                  <p:rtn val="all"/>
                </p:endSync>
                <p:childTnLst>
                  <p:par>
                    <p:cTn id="97" fill="hold">
                      <p:stCondLst>
                        <p:cond delay="0"/>
                      </p:stCondLst>
                      <p:childTnLst>
                        <p:par>
                          <p:cTn id="98" fill="hold">
                            <p:stCondLst>
                              <p:cond delay="0"/>
                            </p:stCondLst>
                            <p:childTnLst>
                              <p:par>
                                <p:cTn id="99" presetID="8" presetClass="emph" presetSubtype="0" fill="hold" nodeType="clickEffect">
                                  <p:stCondLst>
                                    <p:cond delay="0"/>
                                  </p:stCondLst>
                                  <p:childTnLst>
                                    <p:animRot by="21600000">
                                      <p:cBhvr>
                                        <p:cTn id="100" dur="15000" fill="hold"/>
                                        <p:tgtEl>
                                          <p:spTgt spid="30"/>
                                        </p:tgtEl>
                                        <p:attrNameLst>
                                          <p:attrName>r</p:attrName>
                                        </p:attrNameLst>
                                      </p:cBhvr>
                                    </p:animRot>
                                  </p:childTnLst>
                                </p:cTn>
                              </p:par>
                            </p:childTnLst>
                          </p:cTn>
                        </p:par>
                        <p:par>
                          <p:cTn id="101" fill="hold">
                            <p:stCondLst>
                              <p:cond delay="15000"/>
                            </p:stCondLst>
                            <p:childTnLst>
                              <p:par>
                                <p:cTn id="102" presetID="1" presetClass="entr" presetSubtype="0" fill="hold" grpId="0" nodeType="afterEffect">
                                  <p:stCondLst>
                                    <p:cond delay="0"/>
                                  </p:stCondLst>
                                  <p:childTnLst>
                                    <p:set>
                                      <p:cBhvr>
                                        <p:cTn id="103" dur="1" fill="hold">
                                          <p:stCondLst>
                                            <p:cond delay="0"/>
                                          </p:stCondLst>
                                        </p:cTn>
                                        <p:tgtEl>
                                          <p:spTgt spid="69"/>
                                        </p:tgtEl>
                                        <p:attrNameLst>
                                          <p:attrName>style.visibility</p:attrName>
                                        </p:attrNameLst>
                                      </p:cBhvr>
                                      <p:to>
                                        <p:strVal val="visible"/>
                                      </p:to>
                                    </p:set>
                                  </p:childTnLst>
                                </p:cTn>
                              </p:par>
                              <p:par>
                                <p:cTn id="104" presetID="1" presetClass="exit" presetSubtype="0" fill="hold" grpId="1" nodeType="withEffect">
                                  <p:stCondLst>
                                    <p:cond delay="2000"/>
                                  </p:stCondLst>
                                  <p:childTnLst>
                                    <p:set>
                                      <p:cBhvr>
                                        <p:cTn id="105" dur="1" fill="hold">
                                          <p:stCondLst>
                                            <p:cond delay="0"/>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p:cMediaNode vol="80000">
                <p:cTn id="106" fill="hold" display="0">
                  <p:stCondLst>
                    <p:cond delay="indefinite"/>
                  </p:stCondLst>
                  <p:endCondLst>
                    <p:cond evt="onStopAudio" delay="0">
                      <p:tgtEl>
                        <p:sldTgt/>
                      </p:tgtEl>
                    </p:cond>
                  </p:endCondLst>
                </p:cTn>
                <p:tgtEl>
                  <p:spTgt spid="70"/>
                </p:tgtEl>
              </p:cMediaNode>
            </p:audio>
          </p:childTnLst>
        </p:cTn>
      </p:par>
    </p:tnLst>
    <p:bldLst>
      <p:bldP spid="46" grpId="0"/>
      <p:bldP spid="48" grpId="0" animBg="1"/>
      <p:bldP spid="48" grpId="1" animBg="1"/>
      <p:bldP spid="48" grpId="2" animBg="1"/>
      <p:bldP spid="49" grpId="0" animBg="1"/>
      <p:bldP spid="50" grpId="0" animBg="1"/>
      <p:bldP spid="51" grpId="0" animBg="1"/>
      <p:bldP spid="52" grpId="0" animBg="1"/>
      <p:bldP spid="69" grpId="0" animBg="1"/>
      <p:bldP spid="69"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9728476" y="3974979"/>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7340875" y="4702316"/>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4768623" y="4677444"/>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2218663" y="3854845"/>
            <a:ext cx="2076448" cy="28073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32075" y="-35115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42475" y="-8026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89200" y="-657027"/>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978400" y="-454422"/>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99076" y="-1808483"/>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086473" y="796147"/>
            <a:ext cx="5892800" cy="1241237"/>
          </a:xfrm>
          <a:prstGeom prst="rect">
            <a:avLst/>
          </a:prstGeom>
          <a:noFill/>
        </p:spPr>
        <p:txBody>
          <a:bodyPr wrap="square" rtlCol="0">
            <a:spAutoFit/>
          </a:bodyPr>
          <a:lstStyle/>
          <a:p>
            <a:pPr algn="ctr"/>
            <a:r>
              <a:rPr lang="en-US" sz="3733" dirty="0" err="1">
                <a:solidFill>
                  <a:schemeClr val="bg1"/>
                </a:solidFill>
              </a:rPr>
              <a:t>Nhà</a:t>
            </a:r>
            <a:r>
              <a:rPr lang="en-US" sz="3733" dirty="0">
                <a:solidFill>
                  <a:schemeClr val="bg1"/>
                </a:solidFill>
              </a:rPr>
              <a:t> </a:t>
            </a:r>
            <a:r>
              <a:rPr lang="en-US" sz="3733" dirty="0" err="1">
                <a:solidFill>
                  <a:schemeClr val="bg1"/>
                </a:solidFill>
              </a:rPr>
              <a:t>nổi</a:t>
            </a:r>
            <a:r>
              <a:rPr lang="en-US" sz="3733" dirty="0">
                <a:solidFill>
                  <a:schemeClr val="bg1"/>
                </a:solidFill>
              </a:rPr>
              <a:t> </a:t>
            </a:r>
            <a:r>
              <a:rPr lang="en-US" sz="3733" dirty="0" err="1">
                <a:solidFill>
                  <a:schemeClr val="bg1"/>
                </a:solidFill>
              </a:rPr>
              <a:t>thường</a:t>
            </a:r>
            <a:r>
              <a:rPr lang="en-US" sz="3733" dirty="0">
                <a:solidFill>
                  <a:schemeClr val="bg1"/>
                </a:solidFill>
              </a:rPr>
              <a:t> </a:t>
            </a:r>
            <a:r>
              <a:rPr lang="en-US" sz="3733" dirty="0" err="1">
                <a:solidFill>
                  <a:schemeClr val="bg1"/>
                </a:solidFill>
              </a:rPr>
              <a:t>có</a:t>
            </a:r>
            <a:r>
              <a:rPr lang="en-US" sz="3733" dirty="0">
                <a:solidFill>
                  <a:schemeClr val="bg1"/>
                </a:solidFill>
              </a:rPr>
              <a:t> ở </a:t>
            </a:r>
            <a:r>
              <a:rPr lang="en-US" sz="3733" dirty="0" err="1">
                <a:solidFill>
                  <a:schemeClr val="bg1"/>
                </a:solidFill>
              </a:rPr>
              <a:t>khu</a:t>
            </a:r>
            <a:r>
              <a:rPr lang="en-US" sz="3733" dirty="0">
                <a:solidFill>
                  <a:schemeClr val="bg1"/>
                </a:solidFill>
              </a:rPr>
              <a:t> </a:t>
            </a:r>
            <a:r>
              <a:rPr lang="en-US" sz="3733" dirty="0" err="1">
                <a:solidFill>
                  <a:schemeClr val="bg1"/>
                </a:solidFill>
              </a:rPr>
              <a:t>vực</a:t>
            </a:r>
            <a:r>
              <a:rPr lang="en-US" sz="3733" dirty="0">
                <a:solidFill>
                  <a:schemeClr val="bg1"/>
                </a:solidFill>
              </a:rPr>
              <a:t> </a:t>
            </a:r>
            <a:r>
              <a:rPr lang="en-US" sz="3733" dirty="0" err="1">
                <a:solidFill>
                  <a:schemeClr val="bg1"/>
                </a:solidFill>
              </a:rPr>
              <a:t>nào</a:t>
            </a:r>
            <a:r>
              <a:rPr lang="en-US" sz="3733" dirty="0">
                <a:solidFill>
                  <a:schemeClr val="bg1"/>
                </a:solidFill>
              </a:rPr>
              <a:t>?</a:t>
            </a:r>
          </a:p>
        </p:txBody>
      </p:sp>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98375" y="381000"/>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3905087" y="4566017"/>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44" name="Rounded Rectangle 43"/>
          <p:cNvSpPr/>
          <p:nvPr/>
        </p:nvSpPr>
        <p:spPr>
          <a:xfrm>
            <a:off x="482874" y="2384824"/>
            <a:ext cx="2451829" cy="1343894"/>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FF"/>
                </a:solidFill>
              </a:rPr>
              <a:t>A.Đồng</a:t>
            </a:r>
            <a:r>
              <a:rPr lang="en-US" sz="2800" dirty="0">
                <a:solidFill>
                  <a:srgbClr val="0000FF"/>
                </a:solidFill>
              </a:rPr>
              <a:t> </a:t>
            </a:r>
            <a:r>
              <a:rPr lang="en-US" sz="2800" dirty="0" err="1">
                <a:solidFill>
                  <a:srgbClr val="0000FF"/>
                </a:solidFill>
              </a:rPr>
              <a:t>bằng</a:t>
            </a:r>
            <a:r>
              <a:rPr lang="en-US" sz="2800" dirty="0">
                <a:solidFill>
                  <a:srgbClr val="0000FF"/>
                </a:solidFill>
              </a:rPr>
              <a:t> </a:t>
            </a:r>
            <a:r>
              <a:rPr lang="en-US" sz="2800" dirty="0" err="1">
                <a:solidFill>
                  <a:srgbClr val="0000FF"/>
                </a:solidFill>
              </a:rPr>
              <a:t>sông</a:t>
            </a:r>
            <a:r>
              <a:rPr lang="en-US" sz="2800" dirty="0">
                <a:solidFill>
                  <a:srgbClr val="0000FF"/>
                </a:solidFill>
              </a:rPr>
              <a:t> </a:t>
            </a:r>
            <a:r>
              <a:rPr lang="en-US" sz="2800" dirty="0" err="1">
                <a:solidFill>
                  <a:srgbClr val="0000FF"/>
                </a:solidFill>
              </a:rPr>
              <a:t>Cửu</a:t>
            </a:r>
            <a:r>
              <a:rPr lang="en-US" sz="2800" dirty="0">
                <a:solidFill>
                  <a:srgbClr val="0000FF"/>
                </a:solidFill>
              </a:rPr>
              <a:t> Long</a:t>
            </a:r>
          </a:p>
        </p:txBody>
      </p:sp>
      <p:sp>
        <p:nvSpPr>
          <p:cNvPr id="45" name="Rounded Rectangle 44"/>
          <p:cNvSpPr/>
          <p:nvPr/>
        </p:nvSpPr>
        <p:spPr>
          <a:xfrm>
            <a:off x="3530875" y="241855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rPr>
              <a:t>B. </a:t>
            </a:r>
            <a:r>
              <a:rPr lang="en-US" sz="2800" dirty="0" err="1">
                <a:solidFill>
                  <a:srgbClr val="0000FF"/>
                </a:solidFill>
              </a:rPr>
              <a:t>Tây</a:t>
            </a:r>
            <a:r>
              <a:rPr lang="en-US" sz="2800" dirty="0">
                <a:solidFill>
                  <a:srgbClr val="0000FF"/>
                </a:solidFill>
              </a:rPr>
              <a:t> </a:t>
            </a:r>
            <a:r>
              <a:rPr lang="en-US" sz="2800" dirty="0" err="1">
                <a:solidFill>
                  <a:srgbClr val="0000FF"/>
                </a:solidFill>
              </a:rPr>
              <a:t>Nguyên</a:t>
            </a:r>
            <a:endParaRPr lang="en-US" sz="5333" dirty="0">
              <a:solidFill>
                <a:srgbClr val="0000FF"/>
              </a:solidFill>
            </a:endParaRPr>
          </a:p>
        </p:txBody>
      </p:sp>
      <p:sp>
        <p:nvSpPr>
          <p:cNvPr id="46" name="Rounded Rectangle 45"/>
          <p:cNvSpPr/>
          <p:nvPr/>
        </p:nvSpPr>
        <p:spPr>
          <a:xfrm>
            <a:off x="6668229" y="2418556"/>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rPr>
              <a:t>C. </a:t>
            </a:r>
            <a:r>
              <a:rPr lang="en-US" sz="2800" dirty="0" err="1">
                <a:solidFill>
                  <a:srgbClr val="0000FF"/>
                </a:solidFill>
              </a:rPr>
              <a:t>Tây</a:t>
            </a:r>
            <a:r>
              <a:rPr lang="en-US" sz="2800" dirty="0">
                <a:solidFill>
                  <a:srgbClr val="0000FF"/>
                </a:solidFill>
              </a:rPr>
              <a:t> </a:t>
            </a:r>
            <a:r>
              <a:rPr lang="en-US" sz="2800" dirty="0" err="1">
                <a:solidFill>
                  <a:srgbClr val="0000FF"/>
                </a:solidFill>
              </a:rPr>
              <a:t>Bắc</a:t>
            </a:r>
            <a:endParaRPr lang="en-US" sz="2800" dirty="0">
              <a:solidFill>
                <a:srgbClr val="0000FF"/>
              </a:solidFill>
            </a:endParaRPr>
          </a:p>
        </p:txBody>
      </p:sp>
      <p:sp>
        <p:nvSpPr>
          <p:cNvPr id="47" name="Rounded Rectangle 46"/>
          <p:cNvSpPr/>
          <p:nvPr/>
        </p:nvSpPr>
        <p:spPr>
          <a:xfrm>
            <a:off x="9423675" y="2384824"/>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00FF"/>
                </a:solidFill>
              </a:rPr>
              <a:t>D. </a:t>
            </a:r>
            <a:r>
              <a:rPr lang="en-US" sz="2800" dirty="0" err="1">
                <a:solidFill>
                  <a:srgbClr val="0000FF"/>
                </a:solidFill>
              </a:rPr>
              <a:t>Trung</a:t>
            </a:r>
            <a:r>
              <a:rPr lang="en-US" sz="2800" dirty="0">
                <a:solidFill>
                  <a:srgbClr val="0000FF"/>
                </a:solidFill>
              </a:rPr>
              <a:t> Du </a:t>
            </a:r>
            <a:r>
              <a:rPr lang="en-US" sz="2800" dirty="0" err="1">
                <a:solidFill>
                  <a:srgbClr val="0000FF"/>
                </a:solidFill>
              </a:rPr>
              <a:t>Bắc</a:t>
            </a:r>
            <a:r>
              <a:rPr lang="en-US" sz="2800" dirty="0">
                <a:solidFill>
                  <a:srgbClr val="0000FF"/>
                </a:solidFill>
              </a:rPr>
              <a:t> </a:t>
            </a:r>
            <a:r>
              <a:rPr lang="en-US" sz="2800" dirty="0" err="1">
                <a:solidFill>
                  <a:srgbClr val="0000FF"/>
                </a:solidFill>
              </a:rPr>
              <a:t>Bộ</a:t>
            </a:r>
            <a:endParaRPr lang="en-US" sz="2800" dirty="0">
              <a:solidFill>
                <a:srgbClr val="0000FF"/>
              </a:solidFill>
            </a:endParaRPr>
          </a:p>
        </p:txBody>
      </p:sp>
      <p:pic>
        <p:nvPicPr>
          <p:cNvPr id="1027" name="Picture 3" descr="C:\Users\ADMIN\Desktop\Bach tuyet\43ebd44d263606f876d42fd2f199ea61 (6).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7773" y="3239816"/>
            <a:ext cx="3072777" cy="44212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C:\Users\ADMIN\Desktop\Tai nguyen thiet ke tro choi\Bảng gỗ\Picture1 (2).png">
            <a:hlinkClick r:id="" action="ppaction://hlinkshowjump?jump=previousslide"/>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ADMIN\Desktop\Doremon cau ca ( trac nghiem )\Picture1 (2).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times up"/>
          <p:cNvGrpSpPr/>
          <p:nvPr/>
        </p:nvGrpSpPr>
        <p:grpSpPr>
          <a:xfrm>
            <a:off x="1527843" y="177800"/>
            <a:ext cx="1009445" cy="500085"/>
            <a:chOff x="2989747" y="438150"/>
            <a:chExt cx="1572029" cy="683752"/>
          </a:xfrm>
        </p:grpSpPr>
        <p:sp>
          <p:nvSpPr>
            <p:cNvPr id="35" name="Rounded Rectangle 34"/>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36" name="Rounded Rectangle 35"/>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7" name="Picture 3" descr="C:\Users\ADMIN\Desktop\Picture2.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3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9" name="Group 48">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5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5" name="Group 54">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61" name="Group 60">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67"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8" name="Explosion 2 67"/>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pic>
        <p:nvPicPr>
          <p:cNvPr id="69"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270214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1000"/>
                                        <p:tgtEl>
                                          <p:spTgt spid="45"/>
                                        </p:tgtEl>
                                      </p:cBhvr>
                                    </p:animEffect>
                                    <p:anim calcmode="lin" valueType="num">
                                      <p:cBhvr>
                                        <p:cTn id="27" dur="1000" fill="hold"/>
                                        <p:tgtEl>
                                          <p:spTgt spid="45"/>
                                        </p:tgtEl>
                                        <p:attrNameLst>
                                          <p:attrName>ppt_x</p:attrName>
                                        </p:attrNameLst>
                                      </p:cBhvr>
                                      <p:tavLst>
                                        <p:tav tm="0">
                                          <p:val>
                                            <p:strVal val="#ppt_x"/>
                                          </p:val>
                                        </p:tav>
                                        <p:tav tm="100000">
                                          <p:val>
                                            <p:strVal val="#ppt_x"/>
                                          </p:val>
                                        </p:tav>
                                      </p:tavLst>
                                    </p:anim>
                                    <p:anim calcmode="lin" valueType="num">
                                      <p:cBhvr>
                                        <p:cTn id="2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1000"/>
                                        <p:tgtEl>
                                          <p:spTgt spid="47"/>
                                        </p:tgtEl>
                                      </p:cBhvr>
                                    </p:animEffect>
                                    <p:anim calcmode="lin" valueType="num">
                                      <p:cBhvr>
                                        <p:cTn id="41" dur="1000" fill="hold"/>
                                        <p:tgtEl>
                                          <p:spTgt spid="47"/>
                                        </p:tgtEl>
                                        <p:attrNameLst>
                                          <p:attrName>ppt_x</p:attrName>
                                        </p:attrNameLst>
                                      </p:cBhvr>
                                      <p:tavLst>
                                        <p:tav tm="0">
                                          <p:val>
                                            <p:strVal val="#ppt_x"/>
                                          </p:val>
                                        </p:tav>
                                        <p:tav tm="100000">
                                          <p:val>
                                            <p:strVal val="#ppt_x"/>
                                          </p:val>
                                        </p:tav>
                                      </p:tavLst>
                                    </p:anim>
                                    <p:anim calcmode="lin" valueType="num">
                                      <p:cBhvr>
                                        <p:cTn id="4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44"/>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26"/>
                                        </p:tgtEl>
                                        <p:attrNameLst>
                                          <p:attrName>style.visibility</p:attrName>
                                        </p:attrNameLst>
                                      </p:cBhvr>
                                      <p:to>
                                        <p:strVal val="visible"/>
                                      </p:to>
                                    </p:set>
                                  </p:childTnLst>
                                </p:cTn>
                              </p:par>
                              <p:par>
                                <p:cTn id="48" presetID="1" presetClass="mediacall" presetSubtype="0" fill="hold" nodeType="withEffect">
                                  <p:stCondLst>
                                    <p:cond delay="0"/>
                                  </p:stCondLst>
                                  <p:childTnLst>
                                    <p:cmd type="call" cmd="playFrom(0.0)">
                                      <p:cBhvr>
                                        <p:cTn id="49" dur="5595" fill="hold"/>
                                        <p:tgtEl>
                                          <p:spTgt spid="69"/>
                                        </p:tgtEl>
                                      </p:cBhvr>
                                    </p:cmd>
                                  </p:childTnLst>
                                </p:cTn>
                              </p:par>
                              <p:par>
                                <p:cTn id="50" presetID="21" presetClass="emph" presetSubtype="0" repeatCount="indefinite" fill="hold" grpId="1" nodeType="withEffect">
                                  <p:stCondLst>
                                    <p:cond delay="0"/>
                                  </p:stCondLst>
                                  <p:childTnLst>
                                    <p:animClr clrSpc="hsl" dir="cw">
                                      <p:cBhvr override="childStyle">
                                        <p:cTn id="51" dur="500" fill="hold"/>
                                        <p:tgtEl>
                                          <p:spTgt spid="44"/>
                                        </p:tgtEl>
                                        <p:attrNameLst>
                                          <p:attrName>style.color</p:attrName>
                                        </p:attrNameLst>
                                      </p:cBhvr>
                                      <p:by>
                                        <p:hsl h="7200000" s="0" l="0"/>
                                      </p:by>
                                    </p:animClr>
                                    <p:animClr clrSpc="hsl" dir="cw">
                                      <p:cBhvr>
                                        <p:cTn id="52" dur="500" fill="hold"/>
                                        <p:tgtEl>
                                          <p:spTgt spid="44"/>
                                        </p:tgtEl>
                                        <p:attrNameLst>
                                          <p:attrName>fillcolor</p:attrName>
                                        </p:attrNameLst>
                                      </p:cBhvr>
                                      <p:by>
                                        <p:hsl h="7200000" s="0" l="0"/>
                                      </p:by>
                                    </p:animClr>
                                    <p:animClr clrSpc="hsl" dir="cw">
                                      <p:cBhvr>
                                        <p:cTn id="53" dur="500" fill="hold"/>
                                        <p:tgtEl>
                                          <p:spTgt spid="44"/>
                                        </p:tgtEl>
                                        <p:attrNameLst>
                                          <p:attrName>stroke.color</p:attrName>
                                        </p:attrNameLst>
                                      </p:cBhvr>
                                      <p:by>
                                        <p:hsl h="7200000" s="0" l="0"/>
                                      </p:by>
                                    </p:animClr>
                                    <p:set>
                                      <p:cBhvr>
                                        <p:cTn id="54" dur="500" fill="hold"/>
                                        <p:tgtEl>
                                          <p:spTgt spid="44"/>
                                        </p:tgtEl>
                                        <p:attrNameLst>
                                          <p:attrName>fill.type</p:attrName>
                                        </p:attrNameLst>
                                      </p:cBhvr>
                                      <p:to>
                                        <p:strVal val="solid"/>
                                      </p:to>
                                    </p:se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1026"/>
                                        </p:tgtEl>
                                        <p:attrNameLst>
                                          <p:attrName>r</p:attrName>
                                        </p:attrNameLst>
                                      </p:cBhvr>
                                    </p:animRot>
                                    <p:animRot by="-240000">
                                      <p:cBhvr>
                                        <p:cTn id="57" dur="400" fill="hold">
                                          <p:stCondLst>
                                            <p:cond delay="400"/>
                                          </p:stCondLst>
                                        </p:cTn>
                                        <p:tgtEl>
                                          <p:spTgt spid="1026"/>
                                        </p:tgtEl>
                                        <p:attrNameLst>
                                          <p:attrName>r</p:attrName>
                                        </p:attrNameLst>
                                      </p:cBhvr>
                                    </p:animRot>
                                    <p:animRot by="240000">
                                      <p:cBhvr>
                                        <p:cTn id="58" dur="400" fill="hold">
                                          <p:stCondLst>
                                            <p:cond delay="800"/>
                                          </p:stCondLst>
                                        </p:cTn>
                                        <p:tgtEl>
                                          <p:spTgt spid="1026"/>
                                        </p:tgtEl>
                                        <p:attrNameLst>
                                          <p:attrName>r</p:attrName>
                                        </p:attrNameLst>
                                      </p:cBhvr>
                                    </p:animRot>
                                    <p:animRot by="-240000">
                                      <p:cBhvr>
                                        <p:cTn id="59" dur="400" fill="hold">
                                          <p:stCondLst>
                                            <p:cond delay="1200"/>
                                          </p:stCondLst>
                                        </p:cTn>
                                        <p:tgtEl>
                                          <p:spTgt spid="1026"/>
                                        </p:tgtEl>
                                        <p:attrNameLst>
                                          <p:attrName>r</p:attrName>
                                        </p:attrNameLst>
                                      </p:cBhvr>
                                    </p:animRot>
                                    <p:animRot by="120000">
                                      <p:cBhvr>
                                        <p:cTn id="60" dur="400" fill="hold">
                                          <p:stCondLst>
                                            <p:cond delay="1600"/>
                                          </p:stCondLst>
                                        </p:cTn>
                                        <p:tgtEl>
                                          <p:spTgt spid="1026"/>
                                        </p:tgtEl>
                                        <p:attrNameLst>
                                          <p:attrName>r</p:attrName>
                                        </p:attrNameLst>
                                      </p:cBhvr>
                                    </p:animRo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26" presetClass="emph" presetSubtype="0" repeatCount="3000" fill="hold" grpId="1" nodeType="withEffect">
                                  <p:stCondLst>
                                    <p:cond delay="0"/>
                                  </p:stCondLst>
                                  <p:childTnLst>
                                    <p:animEffect transition="out" filter="fade">
                                      <p:cBhvr>
                                        <p:cTn id="64" dur="500" tmFilter="0, 0; .2, .5; .8, .5; 1, 0"/>
                                        <p:tgtEl>
                                          <p:spTgt spid="33"/>
                                        </p:tgtEl>
                                      </p:cBhvr>
                                    </p:animEffect>
                                    <p:animScale>
                                      <p:cBhvr>
                                        <p:cTn id="65" dur="250" autoRev="1" fill="hold"/>
                                        <p:tgtEl>
                                          <p:spTgt spid="33"/>
                                        </p:tgtEl>
                                      </p:cBhvr>
                                      <p:by x="105000" y="105000"/>
                                    </p:animScale>
                                  </p:childTnLst>
                                </p:cTn>
                              </p:par>
                              <p:par>
                                <p:cTn id="66" presetID="1" presetClass="exit" presetSubtype="0" fill="hold" grpId="2" nodeType="withEffect">
                                  <p:stCondLst>
                                    <p:cond delay="2500"/>
                                  </p:stCondLst>
                                  <p:childTnLst>
                                    <p:set>
                                      <p:cBhvr>
                                        <p:cTn id="67"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8" restart="whenNotActive" fill="hold" evtFilter="cancelBubble" nodeType="interactiveSeq">
                <p:stCondLst>
                  <p:cond evt="onClick" delay="0">
                    <p:tgtEl>
                      <p:spTgt spid="45"/>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par>
                                <p:cTn id="73" presetID="32" presetClass="emph" presetSubtype="0" repeatCount="indefinite" fill="hold" nodeType="withEffect">
                                  <p:stCondLst>
                                    <p:cond delay="0"/>
                                  </p:stCondLst>
                                  <p:childTnLst>
                                    <p:animRot by="120000">
                                      <p:cBhvr>
                                        <p:cTn id="74" dur="300" fill="hold">
                                          <p:stCondLst>
                                            <p:cond delay="0"/>
                                          </p:stCondLst>
                                        </p:cTn>
                                        <p:tgtEl>
                                          <p:spTgt spid="24"/>
                                        </p:tgtEl>
                                        <p:attrNameLst>
                                          <p:attrName>r</p:attrName>
                                        </p:attrNameLst>
                                      </p:cBhvr>
                                    </p:animRot>
                                    <p:animRot by="-240000">
                                      <p:cBhvr>
                                        <p:cTn id="75" dur="600" fill="hold">
                                          <p:stCondLst>
                                            <p:cond delay="600"/>
                                          </p:stCondLst>
                                        </p:cTn>
                                        <p:tgtEl>
                                          <p:spTgt spid="24"/>
                                        </p:tgtEl>
                                        <p:attrNameLst>
                                          <p:attrName>r</p:attrName>
                                        </p:attrNameLst>
                                      </p:cBhvr>
                                    </p:animRot>
                                    <p:animRot by="240000">
                                      <p:cBhvr>
                                        <p:cTn id="76" dur="600" fill="hold">
                                          <p:stCondLst>
                                            <p:cond delay="1200"/>
                                          </p:stCondLst>
                                        </p:cTn>
                                        <p:tgtEl>
                                          <p:spTgt spid="24"/>
                                        </p:tgtEl>
                                        <p:attrNameLst>
                                          <p:attrName>r</p:attrName>
                                        </p:attrNameLst>
                                      </p:cBhvr>
                                    </p:animRot>
                                    <p:animRot by="-240000">
                                      <p:cBhvr>
                                        <p:cTn id="77" dur="600" fill="hold">
                                          <p:stCondLst>
                                            <p:cond delay="1800"/>
                                          </p:stCondLst>
                                        </p:cTn>
                                        <p:tgtEl>
                                          <p:spTgt spid="24"/>
                                        </p:tgtEl>
                                        <p:attrNameLst>
                                          <p:attrName>r</p:attrName>
                                        </p:attrNameLst>
                                      </p:cBhvr>
                                    </p:animRot>
                                    <p:animRot by="120000">
                                      <p:cBhvr>
                                        <p:cTn id="78"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5"/>
                  </p:tgtEl>
                </p:cond>
              </p:nextCondLst>
            </p:seq>
            <p:seq concurrent="1" nextAc="seek">
              <p:cTn id="79" restart="whenNotActive" fill="hold" evtFilter="cancelBubble" nodeType="interactiveSeq">
                <p:stCondLst>
                  <p:cond evt="onClick" delay="0">
                    <p:tgtEl>
                      <p:spTgt spid="46"/>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23"/>
                                        </p:tgtEl>
                                        <p:attrNameLst>
                                          <p:attrName>style.visibility</p:attrName>
                                        </p:attrNameLst>
                                      </p:cBhvr>
                                      <p:to>
                                        <p:strVal val="visible"/>
                                      </p:to>
                                    </p:set>
                                  </p:childTnLst>
                                </p:cTn>
                              </p:par>
                              <p:par>
                                <p:cTn id="84" presetID="32" presetClass="emph" presetSubtype="0" repeatCount="indefinite" fill="hold" nodeType="withEffect">
                                  <p:stCondLst>
                                    <p:cond delay="0"/>
                                  </p:stCondLst>
                                  <p:childTnLst>
                                    <p:animRot by="120000">
                                      <p:cBhvr>
                                        <p:cTn id="85" dur="300" fill="hold">
                                          <p:stCondLst>
                                            <p:cond delay="0"/>
                                          </p:stCondLst>
                                        </p:cTn>
                                        <p:tgtEl>
                                          <p:spTgt spid="23"/>
                                        </p:tgtEl>
                                        <p:attrNameLst>
                                          <p:attrName>r</p:attrName>
                                        </p:attrNameLst>
                                      </p:cBhvr>
                                    </p:animRot>
                                    <p:animRot by="-240000">
                                      <p:cBhvr>
                                        <p:cTn id="86" dur="600" fill="hold">
                                          <p:stCondLst>
                                            <p:cond delay="600"/>
                                          </p:stCondLst>
                                        </p:cTn>
                                        <p:tgtEl>
                                          <p:spTgt spid="23"/>
                                        </p:tgtEl>
                                        <p:attrNameLst>
                                          <p:attrName>r</p:attrName>
                                        </p:attrNameLst>
                                      </p:cBhvr>
                                    </p:animRot>
                                    <p:animRot by="240000">
                                      <p:cBhvr>
                                        <p:cTn id="87" dur="600" fill="hold">
                                          <p:stCondLst>
                                            <p:cond delay="1200"/>
                                          </p:stCondLst>
                                        </p:cTn>
                                        <p:tgtEl>
                                          <p:spTgt spid="23"/>
                                        </p:tgtEl>
                                        <p:attrNameLst>
                                          <p:attrName>r</p:attrName>
                                        </p:attrNameLst>
                                      </p:cBhvr>
                                    </p:animRot>
                                    <p:animRot by="-240000">
                                      <p:cBhvr>
                                        <p:cTn id="88" dur="600" fill="hold">
                                          <p:stCondLst>
                                            <p:cond delay="1800"/>
                                          </p:stCondLst>
                                        </p:cTn>
                                        <p:tgtEl>
                                          <p:spTgt spid="23"/>
                                        </p:tgtEl>
                                        <p:attrNameLst>
                                          <p:attrName>r</p:attrName>
                                        </p:attrNameLst>
                                      </p:cBhvr>
                                    </p:animRot>
                                    <p:animRot by="120000">
                                      <p:cBhvr>
                                        <p:cTn id="89"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6"/>
                  </p:tgtEl>
                </p:cond>
              </p:nextCondLst>
            </p:seq>
            <p:seq concurrent="1" nextAc="seek">
              <p:cTn id="90" restart="whenNotActive" fill="hold" evtFilter="cancelBubble" nodeType="interactiveSeq">
                <p:stCondLst>
                  <p:cond evt="onClick" delay="0">
                    <p:tgtEl>
                      <p:spTgt spid="47"/>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2"/>
                                        </p:tgtEl>
                                        <p:attrNameLst>
                                          <p:attrName>style.visibility</p:attrName>
                                        </p:attrNameLst>
                                      </p:cBhvr>
                                      <p:to>
                                        <p:strVal val="visible"/>
                                      </p:to>
                                    </p:se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2"/>
                                        </p:tgtEl>
                                        <p:attrNameLst>
                                          <p:attrName>r</p:attrName>
                                        </p:attrNameLst>
                                      </p:cBhvr>
                                    </p:animRot>
                                    <p:animRot by="-240000">
                                      <p:cBhvr>
                                        <p:cTn id="97" dur="600" fill="hold">
                                          <p:stCondLst>
                                            <p:cond delay="600"/>
                                          </p:stCondLst>
                                        </p:cTn>
                                        <p:tgtEl>
                                          <p:spTgt spid="22"/>
                                        </p:tgtEl>
                                        <p:attrNameLst>
                                          <p:attrName>r</p:attrName>
                                        </p:attrNameLst>
                                      </p:cBhvr>
                                    </p:animRot>
                                    <p:animRot by="240000">
                                      <p:cBhvr>
                                        <p:cTn id="98" dur="600" fill="hold">
                                          <p:stCondLst>
                                            <p:cond delay="1200"/>
                                          </p:stCondLst>
                                        </p:cTn>
                                        <p:tgtEl>
                                          <p:spTgt spid="22"/>
                                        </p:tgtEl>
                                        <p:attrNameLst>
                                          <p:attrName>r</p:attrName>
                                        </p:attrNameLst>
                                      </p:cBhvr>
                                    </p:animRot>
                                    <p:animRot by="-240000">
                                      <p:cBhvr>
                                        <p:cTn id="99" dur="600" fill="hold">
                                          <p:stCondLst>
                                            <p:cond delay="1800"/>
                                          </p:stCondLst>
                                        </p:cTn>
                                        <p:tgtEl>
                                          <p:spTgt spid="22"/>
                                        </p:tgtEl>
                                        <p:attrNameLst>
                                          <p:attrName>r</p:attrName>
                                        </p:attrNameLst>
                                      </p:cBhvr>
                                    </p:animRot>
                                    <p:animRot by="120000">
                                      <p:cBhvr>
                                        <p:cTn id="100"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seq concurrent="1" nextAc="seek">
              <p:cTn id="101" restart="whenNotActive" fill="hold" evtFilter="cancelBubble" nodeType="interactiveSeq">
                <p:stCondLst>
                  <p:cond evt="onClick" delay="0">
                    <p:tgtEl>
                      <p:spTgt spid="34"/>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37"/>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8"/>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34"/>
                  </p:tgtEl>
                </p:cond>
              </p:nextCondLst>
            </p:seq>
            <p:audio>
              <p:cMediaNode vol="80000">
                <p:cTn id="111" fill="hold" display="0">
                  <p:stCondLst>
                    <p:cond delay="indefinite"/>
                  </p:stCondLst>
                  <p:endCondLst>
                    <p:cond evt="onStopAudio" delay="0">
                      <p:tgtEl>
                        <p:sldTgt/>
                      </p:tgtEl>
                    </p:cond>
                  </p:endCondLst>
                </p:cTn>
                <p:tgtEl>
                  <p:spTgt spid="69"/>
                </p:tgtEl>
              </p:cMediaNode>
            </p:audio>
          </p:childTnLst>
        </p:cTn>
      </p:par>
    </p:tnLst>
    <p:bldLst>
      <p:bldP spid="31" grpId="0"/>
      <p:bldP spid="33" grpId="0" animBg="1"/>
      <p:bldP spid="33" grpId="1" animBg="1"/>
      <p:bldP spid="33" grpId="2" animBg="1"/>
      <p:bldP spid="44" grpId="0" animBg="1"/>
      <p:bldP spid="44" grpId="1" animBg="1"/>
      <p:bldP spid="45" grpId="0" animBg="1"/>
      <p:bldP spid="46" grpId="0" animBg="1"/>
      <p:bldP spid="47" grpId="0" animBg="1"/>
      <p:bldP spid="68" grpId="0" animBg="1"/>
      <p:bldP spid="68"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Bach tuyet\51832w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0944"/>
            <a:ext cx="12192000" cy="70289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5123743" y="3860603"/>
            <a:ext cx="1320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10027353" y="4075373"/>
            <a:ext cx="13208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2844061" y="4583628"/>
            <a:ext cx="109220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Bach tuyet\happy-dwarf-png-disney-art-106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96539">
            <a:off x="7342692" y="3684997"/>
            <a:ext cx="1317165" cy="22265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590694"/>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18400" y="-7518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40000" y="-1031241"/>
            <a:ext cx="72136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5168900" y="-657027"/>
            <a:ext cx="70104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Bach tuyet\Snow_white_transparent.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2447" y="3525941"/>
            <a:ext cx="1825347" cy="393422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35031" y="-2039938"/>
            <a:ext cx="7921939" cy="407987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374219" y="233385"/>
            <a:ext cx="5892800" cy="1846659"/>
          </a:xfrm>
          <a:prstGeom prst="rect">
            <a:avLst/>
          </a:prstGeom>
          <a:noFill/>
        </p:spPr>
        <p:txBody>
          <a:bodyPr wrap="square" rtlCol="0">
            <a:spAutoFit/>
          </a:bodyPr>
          <a:lstStyle/>
          <a:p>
            <a:pPr algn="ctr"/>
            <a:r>
              <a:rPr lang="en-US" sz="3800" i="1" dirty="0" err="1">
                <a:solidFill>
                  <a:schemeClr val="bg1"/>
                </a:solidFill>
              </a:rPr>
              <a:t>Kiểu</a:t>
            </a:r>
            <a:r>
              <a:rPr lang="en-US" sz="3800" i="1" dirty="0">
                <a:solidFill>
                  <a:schemeClr val="bg1"/>
                </a:solidFill>
              </a:rPr>
              <a:t> </a:t>
            </a:r>
            <a:r>
              <a:rPr lang="en-US" sz="3800" i="1" dirty="0" err="1">
                <a:solidFill>
                  <a:schemeClr val="bg1"/>
                </a:solidFill>
              </a:rPr>
              <a:t>nhà</a:t>
            </a:r>
            <a:r>
              <a:rPr lang="en-US" sz="3800" i="1" dirty="0">
                <a:solidFill>
                  <a:schemeClr val="bg1"/>
                </a:solidFill>
              </a:rPr>
              <a:t> </a:t>
            </a:r>
            <a:r>
              <a:rPr lang="en-US" sz="3800" i="1" dirty="0" err="1">
                <a:solidFill>
                  <a:schemeClr val="bg1"/>
                </a:solidFill>
              </a:rPr>
              <a:t>nào</a:t>
            </a:r>
            <a:r>
              <a:rPr lang="en-US" sz="3800" i="1" dirty="0">
                <a:solidFill>
                  <a:schemeClr val="bg1"/>
                </a:solidFill>
              </a:rPr>
              <a:t> </a:t>
            </a:r>
            <a:r>
              <a:rPr lang="en-US" sz="3800" i="1" dirty="0" err="1">
                <a:solidFill>
                  <a:schemeClr val="bg1"/>
                </a:solidFill>
              </a:rPr>
              <a:t>dưới</a:t>
            </a:r>
            <a:r>
              <a:rPr lang="en-US" sz="3800" i="1" dirty="0">
                <a:solidFill>
                  <a:schemeClr val="bg1"/>
                </a:solidFill>
              </a:rPr>
              <a:t> </a:t>
            </a:r>
            <a:r>
              <a:rPr lang="en-US" sz="3800" i="1" dirty="0" err="1">
                <a:solidFill>
                  <a:schemeClr val="bg1"/>
                </a:solidFill>
              </a:rPr>
              <a:t>đây</a:t>
            </a:r>
            <a:r>
              <a:rPr lang="en-US" sz="3800" i="1" dirty="0">
                <a:solidFill>
                  <a:schemeClr val="bg1"/>
                </a:solidFill>
              </a:rPr>
              <a:t> </a:t>
            </a:r>
            <a:r>
              <a:rPr lang="en-US" sz="3800" i="1" dirty="0" err="1">
                <a:solidFill>
                  <a:schemeClr val="bg1"/>
                </a:solidFill>
              </a:rPr>
              <a:t>được</a:t>
            </a:r>
            <a:r>
              <a:rPr lang="en-US" sz="3800" i="1" dirty="0">
                <a:solidFill>
                  <a:schemeClr val="bg1"/>
                </a:solidFill>
              </a:rPr>
              <a:t> </a:t>
            </a:r>
            <a:r>
              <a:rPr lang="en-US" sz="3800" i="1" dirty="0" err="1">
                <a:solidFill>
                  <a:schemeClr val="bg1"/>
                </a:solidFill>
              </a:rPr>
              <a:t>xây</a:t>
            </a:r>
            <a:r>
              <a:rPr lang="en-US" sz="3800" i="1" dirty="0">
                <a:solidFill>
                  <a:schemeClr val="bg1"/>
                </a:solidFill>
              </a:rPr>
              <a:t> </a:t>
            </a:r>
            <a:r>
              <a:rPr lang="en-US" sz="3800" i="1" dirty="0" err="1">
                <a:solidFill>
                  <a:schemeClr val="bg1"/>
                </a:solidFill>
              </a:rPr>
              <a:t>dựng</a:t>
            </a:r>
            <a:r>
              <a:rPr lang="en-US" sz="3800" i="1" dirty="0">
                <a:solidFill>
                  <a:schemeClr val="bg1"/>
                </a:solidFill>
              </a:rPr>
              <a:t> </a:t>
            </a:r>
            <a:r>
              <a:rPr lang="en-US" sz="3800" i="1" dirty="0" err="1">
                <a:solidFill>
                  <a:schemeClr val="bg1"/>
                </a:solidFill>
              </a:rPr>
              <a:t>trên</a:t>
            </a:r>
            <a:r>
              <a:rPr lang="en-US" sz="3800" i="1" dirty="0">
                <a:solidFill>
                  <a:schemeClr val="bg1"/>
                </a:solidFill>
              </a:rPr>
              <a:t> </a:t>
            </a:r>
            <a:r>
              <a:rPr lang="en-US" sz="3800" i="1" dirty="0" err="1">
                <a:solidFill>
                  <a:schemeClr val="bg1"/>
                </a:solidFill>
              </a:rPr>
              <a:t>các</a:t>
            </a:r>
            <a:r>
              <a:rPr lang="en-US" sz="3800" i="1" dirty="0">
                <a:solidFill>
                  <a:schemeClr val="bg1"/>
                </a:solidFill>
              </a:rPr>
              <a:t> </a:t>
            </a:r>
            <a:r>
              <a:rPr lang="en-US" sz="3800" i="1" dirty="0" err="1">
                <a:solidFill>
                  <a:schemeClr val="bg1"/>
                </a:solidFill>
              </a:rPr>
              <a:t>cột</a:t>
            </a:r>
            <a:r>
              <a:rPr lang="en-US" sz="3800" i="1" dirty="0">
                <a:solidFill>
                  <a:schemeClr val="bg1"/>
                </a:solidFill>
              </a:rPr>
              <a:t> </a:t>
            </a:r>
            <a:r>
              <a:rPr lang="en-US" sz="3800" i="1" dirty="0" err="1">
                <a:solidFill>
                  <a:schemeClr val="bg1"/>
                </a:solidFill>
              </a:rPr>
              <a:t>phía</a:t>
            </a:r>
            <a:r>
              <a:rPr lang="en-US" sz="3800" i="1" dirty="0">
                <a:solidFill>
                  <a:schemeClr val="bg1"/>
                </a:solidFill>
              </a:rPr>
              <a:t> </a:t>
            </a:r>
            <a:r>
              <a:rPr lang="en-US" sz="3800" i="1" dirty="0" err="1">
                <a:solidFill>
                  <a:schemeClr val="bg1"/>
                </a:solidFill>
              </a:rPr>
              <a:t>trên</a:t>
            </a:r>
            <a:r>
              <a:rPr lang="en-US" sz="3800" i="1" dirty="0">
                <a:solidFill>
                  <a:schemeClr val="bg1"/>
                </a:solidFill>
              </a:rPr>
              <a:t> </a:t>
            </a:r>
            <a:r>
              <a:rPr lang="en-US" sz="3800" i="1" dirty="0" err="1">
                <a:solidFill>
                  <a:schemeClr val="bg1"/>
                </a:solidFill>
              </a:rPr>
              <a:t>mặt</a:t>
            </a:r>
            <a:r>
              <a:rPr lang="en-US" sz="3800" i="1" dirty="0">
                <a:solidFill>
                  <a:schemeClr val="bg1"/>
                </a:solidFill>
              </a:rPr>
              <a:t> </a:t>
            </a:r>
            <a:r>
              <a:rPr lang="en-US" sz="3800" i="1" dirty="0" err="1">
                <a:solidFill>
                  <a:schemeClr val="bg1"/>
                </a:solidFill>
              </a:rPr>
              <a:t>đất</a:t>
            </a:r>
            <a:r>
              <a:rPr lang="en-US" sz="3800" i="1" dirty="0">
                <a:solidFill>
                  <a:schemeClr val="bg1"/>
                </a:solidFill>
              </a:rPr>
              <a:t>?</a:t>
            </a:r>
            <a:endParaRPr lang="en-US" sz="3800" dirty="0">
              <a:solidFill>
                <a:schemeClr val="bg1"/>
              </a:solidFill>
            </a:endParaRPr>
          </a:p>
        </p:txBody>
      </p:sp>
      <p:pic>
        <p:nvPicPr>
          <p:cNvPr id="31"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416088" y="432986"/>
            <a:ext cx="1617133" cy="687477"/>
          </a:xfrm>
          <a:prstGeom prst="rect">
            <a:avLst/>
          </a:prstGeom>
          <a:noFill/>
          <a:extLst>
            <a:ext uri="{909E8E84-426E-40DD-AFC4-6F175D3DCCD1}">
              <a14:hiddenFill xmlns:a14="http://schemas.microsoft.com/office/drawing/2010/main">
                <a:solidFill>
                  <a:srgbClr val="FFFFFF"/>
                </a:solidFill>
              </a14:hiddenFill>
            </a:ext>
          </a:extLst>
        </p:spPr>
      </p:pic>
      <p:sp>
        <p:nvSpPr>
          <p:cNvPr id="32" name="Explosion 1 31"/>
          <p:cNvSpPr/>
          <p:nvPr/>
        </p:nvSpPr>
        <p:spPr>
          <a:xfrm>
            <a:off x="3160348" y="4128106"/>
            <a:ext cx="4017104"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00FF"/>
                </a:solidFill>
                <a:latin typeface="Arial" panose="020B0604020202020204" pitchFamily="34" charset="0"/>
                <a:cs typeface="Arial" panose="020B0604020202020204" pitchFamily="34" charset="0"/>
              </a:rPr>
              <a:t>ĐÚNG RỒI</a:t>
            </a:r>
          </a:p>
        </p:txBody>
      </p:sp>
      <p:sp>
        <p:nvSpPr>
          <p:cNvPr id="33" name="Rounded Rectangle 32"/>
          <p:cNvSpPr/>
          <p:nvPr/>
        </p:nvSpPr>
        <p:spPr>
          <a:xfrm>
            <a:off x="401600" y="2039938"/>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rPr>
              <a:t>A</a:t>
            </a:r>
            <a:r>
              <a:rPr lang="en-US" sz="2800" dirty="0">
                <a:solidFill>
                  <a:schemeClr val="tx1"/>
                </a:solidFill>
              </a:rPr>
              <a:t>. </a:t>
            </a:r>
            <a:r>
              <a:rPr lang="en-US" sz="2800" dirty="0" err="1">
                <a:solidFill>
                  <a:schemeClr val="tx1"/>
                </a:solidFill>
              </a:rPr>
              <a:t>Nhà</a:t>
            </a:r>
            <a:r>
              <a:rPr lang="en-US" sz="2800" dirty="0">
                <a:solidFill>
                  <a:schemeClr val="tx1"/>
                </a:solidFill>
              </a:rPr>
              <a:t> </a:t>
            </a:r>
            <a:r>
              <a:rPr lang="en-US" sz="2800" dirty="0" err="1">
                <a:solidFill>
                  <a:schemeClr val="tx1"/>
                </a:solidFill>
              </a:rPr>
              <a:t>chung</a:t>
            </a:r>
            <a:r>
              <a:rPr lang="en-US" sz="2800" dirty="0">
                <a:solidFill>
                  <a:schemeClr val="tx1"/>
                </a:solidFill>
              </a:rPr>
              <a:t> </a:t>
            </a:r>
            <a:r>
              <a:rPr lang="en-US" sz="2800" dirty="0" err="1">
                <a:solidFill>
                  <a:schemeClr val="tx1"/>
                </a:solidFill>
              </a:rPr>
              <a:t>cư</a:t>
            </a:r>
            <a:r>
              <a:rPr lang="en-US" sz="2800" dirty="0">
                <a:solidFill>
                  <a:schemeClr val="tx1"/>
                </a:solidFill>
              </a:rPr>
              <a:t>.</a:t>
            </a:r>
          </a:p>
        </p:txBody>
      </p:sp>
      <p:sp>
        <p:nvSpPr>
          <p:cNvPr id="44" name="Rounded Rectangle 43"/>
          <p:cNvSpPr/>
          <p:nvPr/>
        </p:nvSpPr>
        <p:spPr>
          <a:xfrm>
            <a:off x="3449599" y="2073670"/>
            <a:ext cx="2576461" cy="127123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rPr>
              <a:t>B</a:t>
            </a:r>
            <a:r>
              <a:rPr lang="en-US" sz="2800" dirty="0">
                <a:solidFill>
                  <a:schemeClr val="tx1"/>
                </a:solidFill>
              </a:rPr>
              <a:t>. </a:t>
            </a:r>
            <a:r>
              <a:rPr lang="en-US" sz="2800" dirty="0" err="1">
                <a:solidFill>
                  <a:schemeClr val="tx1"/>
                </a:solidFill>
              </a:rPr>
              <a:t>Nhà</a:t>
            </a:r>
            <a:r>
              <a:rPr lang="en-US" sz="2800" dirty="0">
                <a:solidFill>
                  <a:schemeClr val="tx1"/>
                </a:solidFill>
              </a:rPr>
              <a:t> </a:t>
            </a:r>
            <a:r>
              <a:rPr lang="en-US" sz="2800" dirty="0" err="1">
                <a:solidFill>
                  <a:schemeClr val="tx1"/>
                </a:solidFill>
              </a:rPr>
              <a:t>nông</a:t>
            </a:r>
            <a:r>
              <a:rPr lang="en-US" sz="2800" dirty="0">
                <a:solidFill>
                  <a:schemeClr val="tx1"/>
                </a:solidFill>
              </a:rPr>
              <a:t> </a:t>
            </a:r>
            <a:r>
              <a:rPr lang="en-US" sz="2800" dirty="0" err="1">
                <a:solidFill>
                  <a:schemeClr val="tx1"/>
                </a:solidFill>
              </a:rPr>
              <a:t>thôn</a:t>
            </a:r>
            <a:r>
              <a:rPr lang="en-US" sz="2800" dirty="0">
                <a:solidFill>
                  <a:schemeClr val="tx1"/>
                </a:solidFill>
              </a:rPr>
              <a:t> </a:t>
            </a:r>
            <a:r>
              <a:rPr lang="en-US" sz="2800" dirty="0" err="1">
                <a:solidFill>
                  <a:schemeClr val="tx1"/>
                </a:solidFill>
              </a:rPr>
              <a:t>truyền</a:t>
            </a:r>
            <a:r>
              <a:rPr lang="en-US" sz="2800" dirty="0">
                <a:solidFill>
                  <a:schemeClr val="tx1"/>
                </a:solidFill>
              </a:rPr>
              <a:t> </a:t>
            </a:r>
            <a:r>
              <a:rPr lang="en-US" sz="2800" dirty="0" err="1">
                <a:solidFill>
                  <a:schemeClr val="tx1"/>
                </a:solidFill>
              </a:rPr>
              <a:t>thống</a:t>
            </a:r>
            <a:r>
              <a:rPr lang="en-US" sz="2800" dirty="0">
                <a:solidFill>
                  <a:schemeClr val="tx1"/>
                </a:solidFill>
              </a:rPr>
              <a:t>.</a:t>
            </a:r>
          </a:p>
        </p:txBody>
      </p:sp>
      <p:sp>
        <p:nvSpPr>
          <p:cNvPr id="45" name="Rounded Rectangle 44"/>
          <p:cNvSpPr/>
          <p:nvPr/>
        </p:nvSpPr>
        <p:spPr>
          <a:xfrm>
            <a:off x="6586955" y="2073670"/>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rPr>
              <a:t>C</a:t>
            </a:r>
            <a:r>
              <a:rPr lang="en-US" sz="2800" dirty="0">
                <a:solidFill>
                  <a:schemeClr val="tx1"/>
                </a:solidFill>
              </a:rPr>
              <a:t>. </a:t>
            </a:r>
            <a:r>
              <a:rPr lang="en-US" sz="2800" dirty="0" err="1">
                <a:solidFill>
                  <a:schemeClr val="tx1"/>
                </a:solidFill>
              </a:rPr>
              <a:t>Nhà</a:t>
            </a:r>
            <a:r>
              <a:rPr lang="en-US" sz="2800" dirty="0">
                <a:solidFill>
                  <a:schemeClr val="tx1"/>
                </a:solidFill>
              </a:rPr>
              <a:t> </a:t>
            </a:r>
            <a:r>
              <a:rPr lang="en-US" sz="2800" dirty="0" err="1">
                <a:solidFill>
                  <a:schemeClr val="tx1"/>
                </a:solidFill>
              </a:rPr>
              <a:t>sàn</a:t>
            </a:r>
            <a:r>
              <a:rPr lang="en-US" sz="2800" dirty="0">
                <a:solidFill>
                  <a:schemeClr val="tx1"/>
                </a:solidFill>
              </a:rPr>
              <a:t>.</a:t>
            </a:r>
          </a:p>
        </p:txBody>
      </p:sp>
      <p:sp>
        <p:nvSpPr>
          <p:cNvPr id="46" name="Rounded Rectangle 45"/>
          <p:cNvSpPr/>
          <p:nvPr/>
        </p:nvSpPr>
        <p:spPr>
          <a:xfrm>
            <a:off x="9342400" y="2039938"/>
            <a:ext cx="2438400" cy="1044177"/>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rPr>
              <a:t>D</a:t>
            </a:r>
            <a:r>
              <a:rPr lang="en-US" sz="2800" dirty="0">
                <a:solidFill>
                  <a:schemeClr val="tx1"/>
                </a:solidFill>
              </a:rPr>
              <a:t>. </a:t>
            </a:r>
            <a:r>
              <a:rPr lang="en-US" sz="2800" dirty="0" err="1">
                <a:solidFill>
                  <a:schemeClr val="tx1"/>
                </a:solidFill>
              </a:rPr>
              <a:t>Nhà</a:t>
            </a:r>
            <a:r>
              <a:rPr lang="en-US" sz="2800" dirty="0">
                <a:solidFill>
                  <a:schemeClr val="tx1"/>
                </a:solidFill>
              </a:rPr>
              <a:t> </a:t>
            </a:r>
            <a:r>
              <a:rPr lang="en-US" sz="2800" dirty="0" err="1">
                <a:solidFill>
                  <a:schemeClr val="tx1"/>
                </a:solidFill>
              </a:rPr>
              <a:t>mặt</a:t>
            </a:r>
            <a:r>
              <a:rPr lang="en-US" sz="2800" dirty="0">
                <a:solidFill>
                  <a:schemeClr val="tx1"/>
                </a:solidFill>
              </a:rPr>
              <a:t> </a:t>
            </a:r>
            <a:r>
              <a:rPr lang="en-US" sz="2800" dirty="0" err="1">
                <a:solidFill>
                  <a:schemeClr val="tx1"/>
                </a:solidFill>
              </a:rPr>
              <a:t>phố</a:t>
            </a:r>
            <a:r>
              <a:rPr lang="en-US" sz="2800" dirty="0">
                <a:solidFill>
                  <a:schemeClr val="tx1"/>
                </a:solidFill>
              </a:rPr>
              <a:t>.</a:t>
            </a:r>
          </a:p>
        </p:txBody>
      </p:sp>
      <p:pic>
        <p:nvPicPr>
          <p:cNvPr id="21" name="Picture 11" descr="C:\Users\ADMIN\Desktop\Tai nguyen thiet ke tro choi\Bảng gỗ\Picture1 (2).png">
            <a:hlinkClick r:id="" action="ppaction://hlinkshowjump?jump=previous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101600" y="506323"/>
            <a:ext cx="1422400" cy="68747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Doremon cau ca ( trac nghiem )\Picture1 (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24000" y="736723"/>
            <a:ext cx="1048584" cy="1168277"/>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times up"/>
          <p:cNvGrpSpPr/>
          <p:nvPr/>
        </p:nvGrpSpPr>
        <p:grpSpPr>
          <a:xfrm>
            <a:off x="1527843" y="177800"/>
            <a:ext cx="1009445" cy="500085"/>
            <a:chOff x="2989747" y="438150"/>
            <a:chExt cx="1572029" cy="683752"/>
          </a:xfrm>
        </p:grpSpPr>
        <p:sp>
          <p:nvSpPr>
            <p:cNvPr id="36" name="Rounded Rectangle 3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733" dirty="0">
                <a:latin typeface="Arial" panose="020B0604020202020204" pitchFamily="34" charset="0"/>
                <a:cs typeface="Arial" panose="020B0604020202020204" pitchFamily="34" charset="0"/>
              </a:endParaRPr>
            </a:p>
          </p:txBody>
        </p:sp>
        <p:sp>
          <p:nvSpPr>
            <p:cNvPr id="37" name="Rounded Rectangle 3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67" dirty="0" err="1">
                  <a:latin typeface="Arial" panose="020B0604020202020204" pitchFamily="34" charset="0"/>
                  <a:cs typeface="Arial" panose="020B0604020202020204" pitchFamily="34" charset="0"/>
                </a:rPr>
                <a:t>Bắt</a:t>
              </a:r>
              <a:r>
                <a:rPr lang="en-GB" sz="1467" dirty="0">
                  <a:latin typeface="Arial" panose="020B0604020202020204" pitchFamily="34" charset="0"/>
                  <a:cs typeface="Arial" panose="020B0604020202020204" pitchFamily="34" charset="0"/>
                </a:rPr>
                <a:t> </a:t>
              </a:r>
              <a:r>
                <a:rPr lang="en-GB" sz="1467" dirty="0" err="1">
                  <a:latin typeface="Arial" panose="020B0604020202020204" pitchFamily="34" charset="0"/>
                  <a:cs typeface="Arial" panose="020B0604020202020204" pitchFamily="34" charset="0"/>
                </a:rPr>
                <a:t>đầu</a:t>
              </a:r>
              <a:r>
                <a:rPr lang="en-GB" sz="1467" dirty="0">
                  <a:latin typeface="Arial" panose="020B0604020202020204" pitchFamily="34" charset="0"/>
                  <a:cs typeface="Arial" panose="020B0604020202020204" pitchFamily="34" charset="0"/>
                </a:rPr>
                <a:t>!</a:t>
              </a:r>
            </a:p>
          </p:txBody>
        </p:sp>
      </p:grpSp>
      <p:pic>
        <p:nvPicPr>
          <p:cNvPr id="38" name="Picture 3" descr="C:\Users\ADMIN\Desktop\Picture2.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23094" y="960639"/>
            <a:ext cx="851973" cy="851973"/>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A3772A17-BB74-4A75-BA55-D622FE4D0639}"/>
              </a:ext>
            </a:extLst>
          </p:cNvPr>
          <p:cNvGrpSpPr/>
          <p:nvPr/>
        </p:nvGrpSpPr>
        <p:grpSpPr>
          <a:xfrm>
            <a:off x="1988114" y="945133"/>
            <a:ext cx="120325" cy="101771"/>
            <a:chOff x="2455863" y="2411803"/>
            <a:chExt cx="566738" cy="566738"/>
          </a:xfrm>
        </p:grpSpPr>
        <p:sp>
          <p:nvSpPr>
            <p:cNvPr id="4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4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49" name="Group 48">
            <a:extLst>
              <a:ext uri="{FF2B5EF4-FFF2-40B4-BE49-F238E27FC236}">
                <a16:creationId xmlns:a16="http://schemas.microsoft.com/office/drawing/2014/main" id="{A3772A17-BB74-4A75-BA55-D622FE4D0639}"/>
              </a:ext>
            </a:extLst>
          </p:cNvPr>
          <p:cNvGrpSpPr/>
          <p:nvPr/>
        </p:nvGrpSpPr>
        <p:grpSpPr>
          <a:xfrm>
            <a:off x="1989908" y="1681532"/>
            <a:ext cx="120325" cy="101771"/>
            <a:chOff x="2455863" y="2411803"/>
            <a:chExt cx="566738" cy="566738"/>
          </a:xfrm>
        </p:grpSpPr>
        <p:sp>
          <p:nvSpPr>
            <p:cNvPr id="5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55" name="Group 54">
            <a:extLst>
              <a:ext uri="{FF2B5EF4-FFF2-40B4-BE49-F238E27FC236}">
                <a16:creationId xmlns:a16="http://schemas.microsoft.com/office/drawing/2014/main" id="{A3772A17-BB74-4A75-BA55-D622FE4D0639}"/>
              </a:ext>
            </a:extLst>
          </p:cNvPr>
          <p:cNvGrpSpPr/>
          <p:nvPr/>
        </p:nvGrpSpPr>
        <p:grpSpPr>
          <a:xfrm>
            <a:off x="2385955" y="1335825"/>
            <a:ext cx="120325" cy="101771"/>
            <a:chOff x="2455863" y="2411803"/>
            <a:chExt cx="566738" cy="566738"/>
          </a:xfrm>
        </p:grpSpPr>
        <p:sp>
          <p:nvSpPr>
            <p:cNvPr id="5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5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grpSp>
        <p:nvGrpSpPr>
          <p:cNvPr id="61" name="Group 60">
            <a:extLst>
              <a:ext uri="{FF2B5EF4-FFF2-40B4-BE49-F238E27FC236}">
                <a16:creationId xmlns:a16="http://schemas.microsoft.com/office/drawing/2014/main" id="{A3772A17-BB74-4A75-BA55-D622FE4D0639}"/>
              </a:ext>
            </a:extLst>
          </p:cNvPr>
          <p:cNvGrpSpPr/>
          <p:nvPr/>
        </p:nvGrpSpPr>
        <p:grpSpPr>
          <a:xfrm>
            <a:off x="1626310" y="1369076"/>
            <a:ext cx="120325" cy="101771"/>
            <a:chOff x="2455863" y="2411803"/>
            <a:chExt cx="566738" cy="566738"/>
          </a:xfrm>
        </p:grpSpPr>
        <p:sp>
          <p:nvSpPr>
            <p:cNvPr id="6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grpSp>
      <p:sp>
        <p:nvSpPr>
          <p:cNvPr id="67" name="Oval 107"/>
          <p:cNvSpPr>
            <a:spLocks noChangeArrowheads="1"/>
          </p:cNvSpPr>
          <p:nvPr/>
        </p:nvSpPr>
        <p:spPr bwMode="auto">
          <a:xfrm>
            <a:off x="2003096" y="1331988"/>
            <a:ext cx="90392" cy="76587"/>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GB" sz="2400"/>
          </a:p>
        </p:txBody>
      </p:sp>
      <p:sp>
        <p:nvSpPr>
          <p:cNvPr id="68" name="Explosion 2 67"/>
          <p:cNvSpPr/>
          <p:nvPr/>
        </p:nvSpPr>
        <p:spPr>
          <a:xfrm>
            <a:off x="1586895" y="3158947"/>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00FF"/>
                </a:solidFill>
              </a:rPr>
              <a:t>HẾT GIỜ</a:t>
            </a:r>
          </a:p>
        </p:txBody>
      </p:sp>
      <p:pic>
        <p:nvPicPr>
          <p:cNvPr id="69" name="Tieng vo tay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2903200" y="5669037"/>
            <a:ext cx="812800" cy="812800"/>
          </a:xfrm>
          <a:prstGeom prst="rect">
            <a:avLst/>
          </a:prstGeom>
        </p:spPr>
      </p:pic>
    </p:spTree>
    <p:extLst>
      <p:ext uri="{BB962C8B-B14F-4D97-AF65-F5344CB8AC3E}">
        <p14:creationId xmlns:p14="http://schemas.microsoft.com/office/powerpoint/2010/main" val="352382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1000"/>
                                        <p:tgtEl>
                                          <p:spTgt spid="46"/>
                                        </p:tgtEl>
                                      </p:cBhvr>
                                    </p:animEffect>
                                    <p:anim calcmode="lin" valueType="num">
                                      <p:cBhvr>
                                        <p:cTn id="41" dur="1000" fill="hold"/>
                                        <p:tgtEl>
                                          <p:spTgt spid="46"/>
                                        </p:tgtEl>
                                        <p:attrNameLst>
                                          <p:attrName>ppt_x</p:attrName>
                                        </p:attrNameLst>
                                      </p:cBhvr>
                                      <p:tavLst>
                                        <p:tav tm="0">
                                          <p:val>
                                            <p:strVal val="#ppt_x"/>
                                          </p:val>
                                        </p:tav>
                                        <p:tav tm="100000">
                                          <p:val>
                                            <p:strVal val="#ppt_x"/>
                                          </p:val>
                                        </p:tav>
                                      </p:tavLst>
                                    </p:anim>
                                    <p:anim calcmode="lin" valueType="num">
                                      <p:cBhvr>
                                        <p:cTn id="4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3"/>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300" fill="hold">
                                          <p:stCondLst>
                                            <p:cond delay="0"/>
                                          </p:stCondLst>
                                        </p:cTn>
                                        <p:tgtEl>
                                          <p:spTgt spid="28"/>
                                        </p:tgtEl>
                                        <p:attrNameLst>
                                          <p:attrName>r</p:attrName>
                                        </p:attrNameLst>
                                      </p:cBhvr>
                                    </p:animRot>
                                    <p:animRot by="-240000">
                                      <p:cBhvr>
                                        <p:cTn id="50" dur="600" fill="hold">
                                          <p:stCondLst>
                                            <p:cond delay="600"/>
                                          </p:stCondLst>
                                        </p:cTn>
                                        <p:tgtEl>
                                          <p:spTgt spid="28"/>
                                        </p:tgtEl>
                                        <p:attrNameLst>
                                          <p:attrName>r</p:attrName>
                                        </p:attrNameLst>
                                      </p:cBhvr>
                                    </p:animRot>
                                    <p:animRot by="240000">
                                      <p:cBhvr>
                                        <p:cTn id="51" dur="600" fill="hold">
                                          <p:stCondLst>
                                            <p:cond delay="1200"/>
                                          </p:stCondLst>
                                        </p:cTn>
                                        <p:tgtEl>
                                          <p:spTgt spid="28"/>
                                        </p:tgtEl>
                                        <p:attrNameLst>
                                          <p:attrName>r</p:attrName>
                                        </p:attrNameLst>
                                      </p:cBhvr>
                                    </p:animRot>
                                    <p:animRot by="-240000">
                                      <p:cBhvr>
                                        <p:cTn id="52" dur="600" fill="hold">
                                          <p:stCondLst>
                                            <p:cond delay="1800"/>
                                          </p:stCondLst>
                                        </p:cTn>
                                        <p:tgtEl>
                                          <p:spTgt spid="28"/>
                                        </p:tgtEl>
                                        <p:attrNameLst>
                                          <p:attrName>r</p:attrName>
                                        </p:attrNameLst>
                                      </p:cBhvr>
                                    </p:animRot>
                                    <p:animRot by="120000">
                                      <p:cBhvr>
                                        <p:cTn id="53" dur="600" fill="hold">
                                          <p:stCondLst>
                                            <p:cond delay="2400"/>
                                          </p:stCondLst>
                                        </p:cTn>
                                        <p:tgtEl>
                                          <p:spTgt spid="28"/>
                                        </p:tgtEl>
                                        <p:attrNameLst>
                                          <p:attrName>r</p:attrName>
                                        </p:attrNameLst>
                                      </p:cBhvr>
                                    </p:animRot>
                                  </p:childTnLst>
                                </p:cTn>
                              </p:par>
                            </p:childTnLst>
                          </p:cTn>
                        </p:par>
                      </p:childTnLst>
                    </p:cTn>
                  </p:par>
                </p:childTnLst>
              </p:cTn>
              <p:nextCondLst>
                <p:cond evt="onClick" delay="0">
                  <p:tgtEl>
                    <p:spTgt spid="33"/>
                  </p:tgtEl>
                </p:cond>
              </p:nextCondLst>
            </p:seq>
            <p:seq concurrent="1" nextAc="seek">
              <p:cTn id="54" restart="whenNotActive" fill="hold" evtFilter="cancelBubble" nodeType="interactiveSeq">
                <p:stCondLst>
                  <p:cond evt="onClick" delay="0">
                    <p:tgtEl>
                      <p:spTgt spid="44"/>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26"/>
                                        </p:tgtEl>
                                        <p:attrNameLst>
                                          <p:attrName>r</p:attrName>
                                        </p:attrNameLst>
                                      </p:cBhvr>
                                    </p:animRot>
                                    <p:animRot by="-240000">
                                      <p:cBhvr>
                                        <p:cTn id="61" dur="600" fill="hold">
                                          <p:stCondLst>
                                            <p:cond delay="600"/>
                                          </p:stCondLst>
                                        </p:cTn>
                                        <p:tgtEl>
                                          <p:spTgt spid="26"/>
                                        </p:tgtEl>
                                        <p:attrNameLst>
                                          <p:attrName>r</p:attrName>
                                        </p:attrNameLst>
                                      </p:cBhvr>
                                    </p:animRot>
                                    <p:animRot by="240000">
                                      <p:cBhvr>
                                        <p:cTn id="62" dur="600" fill="hold">
                                          <p:stCondLst>
                                            <p:cond delay="1200"/>
                                          </p:stCondLst>
                                        </p:cTn>
                                        <p:tgtEl>
                                          <p:spTgt spid="26"/>
                                        </p:tgtEl>
                                        <p:attrNameLst>
                                          <p:attrName>r</p:attrName>
                                        </p:attrNameLst>
                                      </p:cBhvr>
                                    </p:animRot>
                                    <p:animRot by="-240000">
                                      <p:cBhvr>
                                        <p:cTn id="63" dur="600" fill="hold">
                                          <p:stCondLst>
                                            <p:cond delay="1800"/>
                                          </p:stCondLst>
                                        </p:cTn>
                                        <p:tgtEl>
                                          <p:spTgt spid="26"/>
                                        </p:tgtEl>
                                        <p:attrNameLst>
                                          <p:attrName>r</p:attrName>
                                        </p:attrNameLst>
                                      </p:cBhvr>
                                    </p:animRot>
                                    <p:animRot by="120000">
                                      <p:cBhvr>
                                        <p:cTn id="64"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44"/>
                  </p:tgtEl>
                </p:cond>
              </p:nextCondLst>
            </p:seq>
            <p:seq concurrent="1" nextAc="seek">
              <p:cTn id="65" restart="whenNotActive" fill="hold" evtFilter="cancelBubble" nodeType="interactiveSeq">
                <p:stCondLst>
                  <p:cond evt="onClick" delay="0">
                    <p:tgtEl>
                      <p:spTgt spid="46"/>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7"/>
                                        </p:tgtEl>
                                        <p:attrNameLst>
                                          <p:attrName>style.visibility</p:attrName>
                                        </p:attrNameLst>
                                      </p:cBhvr>
                                      <p:to>
                                        <p:strVal val="visible"/>
                                      </p:to>
                                    </p:se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27"/>
                                        </p:tgtEl>
                                        <p:attrNameLst>
                                          <p:attrName>r</p:attrName>
                                        </p:attrNameLst>
                                      </p:cBhvr>
                                    </p:animRot>
                                    <p:animRot by="-240000">
                                      <p:cBhvr>
                                        <p:cTn id="72" dur="600" fill="hold">
                                          <p:stCondLst>
                                            <p:cond delay="600"/>
                                          </p:stCondLst>
                                        </p:cTn>
                                        <p:tgtEl>
                                          <p:spTgt spid="27"/>
                                        </p:tgtEl>
                                        <p:attrNameLst>
                                          <p:attrName>r</p:attrName>
                                        </p:attrNameLst>
                                      </p:cBhvr>
                                    </p:animRot>
                                    <p:animRot by="240000">
                                      <p:cBhvr>
                                        <p:cTn id="73" dur="600" fill="hold">
                                          <p:stCondLst>
                                            <p:cond delay="1200"/>
                                          </p:stCondLst>
                                        </p:cTn>
                                        <p:tgtEl>
                                          <p:spTgt spid="27"/>
                                        </p:tgtEl>
                                        <p:attrNameLst>
                                          <p:attrName>r</p:attrName>
                                        </p:attrNameLst>
                                      </p:cBhvr>
                                    </p:animRot>
                                    <p:animRot by="-240000">
                                      <p:cBhvr>
                                        <p:cTn id="74" dur="600" fill="hold">
                                          <p:stCondLst>
                                            <p:cond delay="1800"/>
                                          </p:stCondLst>
                                        </p:cTn>
                                        <p:tgtEl>
                                          <p:spTgt spid="27"/>
                                        </p:tgtEl>
                                        <p:attrNameLst>
                                          <p:attrName>r</p:attrName>
                                        </p:attrNameLst>
                                      </p:cBhvr>
                                    </p:animRot>
                                    <p:animRot by="120000">
                                      <p:cBhvr>
                                        <p:cTn id="75" dur="600" fill="hold">
                                          <p:stCondLst>
                                            <p:cond delay="2400"/>
                                          </p:stCondLst>
                                        </p:cTn>
                                        <p:tgtEl>
                                          <p:spTgt spid="27"/>
                                        </p:tgtEl>
                                        <p:attrNameLst>
                                          <p:attrName>r</p:attrName>
                                        </p:attrNameLst>
                                      </p:cBhvr>
                                    </p:animRot>
                                  </p:childTnLst>
                                </p:cTn>
                              </p:par>
                            </p:childTnLst>
                          </p:cTn>
                        </p:par>
                      </p:childTnLst>
                    </p:cTn>
                  </p:par>
                </p:childTnLst>
              </p:cTn>
              <p:nextCondLst>
                <p:cond evt="onClick" delay="0">
                  <p:tgtEl>
                    <p:spTgt spid="46"/>
                  </p:tgtEl>
                </p:cond>
              </p:nextCondLst>
            </p:seq>
            <p:seq concurrent="1" nextAc="seek">
              <p:cTn id="76" restart="whenNotActive" fill="hold" evtFilter="cancelBubble" nodeType="interactiveSeq">
                <p:stCondLst>
                  <p:cond evt="onClick" delay="0">
                    <p:tgtEl>
                      <p:spTgt spid="45"/>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051"/>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5595" fill="hold"/>
                                        <p:tgtEl>
                                          <p:spTgt spid="69"/>
                                        </p:tgtEl>
                                      </p:cBhvr>
                                    </p:cmd>
                                  </p:childTnLst>
                                </p:cTn>
                              </p:par>
                              <p:par>
                                <p:cTn id="83" presetID="21" presetClass="emph" presetSubtype="0" repeatCount="indefinite" fill="hold" grpId="1" nodeType="withEffect">
                                  <p:stCondLst>
                                    <p:cond delay="0"/>
                                  </p:stCondLst>
                                  <p:childTnLst>
                                    <p:animClr clrSpc="hsl" dir="cw">
                                      <p:cBhvr override="childStyle">
                                        <p:cTn id="84" dur="500" fill="hold"/>
                                        <p:tgtEl>
                                          <p:spTgt spid="45"/>
                                        </p:tgtEl>
                                        <p:attrNameLst>
                                          <p:attrName>style.color</p:attrName>
                                        </p:attrNameLst>
                                      </p:cBhvr>
                                      <p:by>
                                        <p:hsl h="7200000" s="0" l="0"/>
                                      </p:by>
                                    </p:animClr>
                                    <p:animClr clrSpc="hsl" dir="cw">
                                      <p:cBhvr>
                                        <p:cTn id="85" dur="500" fill="hold"/>
                                        <p:tgtEl>
                                          <p:spTgt spid="45"/>
                                        </p:tgtEl>
                                        <p:attrNameLst>
                                          <p:attrName>fillcolor</p:attrName>
                                        </p:attrNameLst>
                                      </p:cBhvr>
                                      <p:by>
                                        <p:hsl h="7200000" s="0" l="0"/>
                                      </p:by>
                                    </p:animClr>
                                    <p:animClr clrSpc="hsl" dir="cw">
                                      <p:cBhvr>
                                        <p:cTn id="86" dur="500" fill="hold"/>
                                        <p:tgtEl>
                                          <p:spTgt spid="45"/>
                                        </p:tgtEl>
                                        <p:attrNameLst>
                                          <p:attrName>stroke.color</p:attrName>
                                        </p:attrNameLst>
                                      </p:cBhvr>
                                      <p:by>
                                        <p:hsl h="7200000" s="0" l="0"/>
                                      </p:by>
                                    </p:animClr>
                                    <p:set>
                                      <p:cBhvr>
                                        <p:cTn id="87" dur="500" fill="hold"/>
                                        <p:tgtEl>
                                          <p:spTgt spid="45"/>
                                        </p:tgtEl>
                                        <p:attrNameLst>
                                          <p:attrName>fill.type</p:attrName>
                                        </p:attrNameLst>
                                      </p:cBhvr>
                                      <p:to>
                                        <p:strVal val="solid"/>
                                      </p:to>
                                    </p:set>
                                  </p:childTnLst>
                                </p:cTn>
                              </p:par>
                              <p:par>
                                <p:cTn id="88" presetID="32" presetClass="emph" presetSubtype="0" repeatCount="indefinite" fill="hold" nodeType="withEffect">
                                  <p:stCondLst>
                                    <p:cond delay="0"/>
                                  </p:stCondLst>
                                  <p:childTnLst>
                                    <p:animRot by="120000">
                                      <p:cBhvr>
                                        <p:cTn id="89" dur="200" fill="hold">
                                          <p:stCondLst>
                                            <p:cond delay="0"/>
                                          </p:stCondLst>
                                        </p:cTn>
                                        <p:tgtEl>
                                          <p:spTgt spid="2051"/>
                                        </p:tgtEl>
                                        <p:attrNameLst>
                                          <p:attrName>r</p:attrName>
                                        </p:attrNameLst>
                                      </p:cBhvr>
                                    </p:animRot>
                                    <p:animRot by="-240000">
                                      <p:cBhvr>
                                        <p:cTn id="90" dur="400" fill="hold">
                                          <p:stCondLst>
                                            <p:cond delay="400"/>
                                          </p:stCondLst>
                                        </p:cTn>
                                        <p:tgtEl>
                                          <p:spTgt spid="2051"/>
                                        </p:tgtEl>
                                        <p:attrNameLst>
                                          <p:attrName>r</p:attrName>
                                        </p:attrNameLst>
                                      </p:cBhvr>
                                    </p:animRot>
                                    <p:animRot by="240000">
                                      <p:cBhvr>
                                        <p:cTn id="91" dur="400" fill="hold">
                                          <p:stCondLst>
                                            <p:cond delay="800"/>
                                          </p:stCondLst>
                                        </p:cTn>
                                        <p:tgtEl>
                                          <p:spTgt spid="2051"/>
                                        </p:tgtEl>
                                        <p:attrNameLst>
                                          <p:attrName>r</p:attrName>
                                        </p:attrNameLst>
                                      </p:cBhvr>
                                    </p:animRot>
                                    <p:animRot by="-240000">
                                      <p:cBhvr>
                                        <p:cTn id="92" dur="400" fill="hold">
                                          <p:stCondLst>
                                            <p:cond delay="1200"/>
                                          </p:stCondLst>
                                        </p:cTn>
                                        <p:tgtEl>
                                          <p:spTgt spid="2051"/>
                                        </p:tgtEl>
                                        <p:attrNameLst>
                                          <p:attrName>r</p:attrName>
                                        </p:attrNameLst>
                                      </p:cBhvr>
                                    </p:animRot>
                                    <p:animRot by="120000">
                                      <p:cBhvr>
                                        <p:cTn id="93" dur="400" fill="hold">
                                          <p:stCondLst>
                                            <p:cond delay="1600"/>
                                          </p:stCondLst>
                                        </p:cTn>
                                        <p:tgtEl>
                                          <p:spTgt spid="2051"/>
                                        </p:tgtEl>
                                        <p:attrNameLst>
                                          <p:attrName>r</p:attrName>
                                        </p:attrNameLst>
                                      </p:cBhvr>
                                    </p:animRot>
                                  </p:childTnLst>
                                </p:cTn>
                              </p:par>
                              <p:par>
                                <p:cTn id="94" presetID="1" presetClass="entr" presetSubtype="0" fill="hold" grpId="0" nodeType="withEffect">
                                  <p:stCondLst>
                                    <p:cond delay="0"/>
                                  </p:stCondLst>
                                  <p:childTnLst>
                                    <p:set>
                                      <p:cBhvr>
                                        <p:cTn id="95" dur="1" fill="hold">
                                          <p:stCondLst>
                                            <p:cond delay="0"/>
                                          </p:stCondLst>
                                        </p:cTn>
                                        <p:tgtEl>
                                          <p:spTgt spid="32"/>
                                        </p:tgtEl>
                                        <p:attrNameLst>
                                          <p:attrName>style.visibility</p:attrName>
                                        </p:attrNameLst>
                                      </p:cBhvr>
                                      <p:to>
                                        <p:strVal val="visible"/>
                                      </p:to>
                                    </p:set>
                                  </p:childTnLst>
                                </p:cTn>
                              </p:par>
                              <p:par>
                                <p:cTn id="96" presetID="26" presetClass="emph" presetSubtype="0" repeatCount="3000" fill="hold" grpId="1" nodeType="withEffect">
                                  <p:stCondLst>
                                    <p:cond delay="0"/>
                                  </p:stCondLst>
                                  <p:childTnLst>
                                    <p:animEffect transition="out" filter="fade">
                                      <p:cBhvr>
                                        <p:cTn id="97" dur="500" tmFilter="0, 0; .2, .5; .8, .5; 1, 0"/>
                                        <p:tgtEl>
                                          <p:spTgt spid="32"/>
                                        </p:tgtEl>
                                      </p:cBhvr>
                                    </p:animEffect>
                                    <p:animScale>
                                      <p:cBhvr>
                                        <p:cTn id="98" dur="250" autoRev="1" fill="hold"/>
                                        <p:tgtEl>
                                          <p:spTgt spid="32"/>
                                        </p:tgtEl>
                                      </p:cBhvr>
                                      <p:by x="105000" y="105000"/>
                                    </p:animScale>
                                  </p:childTnLst>
                                </p:cTn>
                              </p:par>
                              <p:par>
                                <p:cTn id="99" presetID="1" presetClass="exit" presetSubtype="0" fill="hold" grpId="2" nodeType="withEffect">
                                  <p:stCondLst>
                                    <p:cond delay="2500"/>
                                  </p:stCondLst>
                                  <p:childTnLst>
                                    <p:set>
                                      <p:cBhvr>
                                        <p:cTn id="100"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5000" fill="hold"/>
                                        <p:tgtEl>
                                          <p:spTgt spid="38"/>
                                        </p:tgtEl>
                                        <p:attrNameLst>
                                          <p:attrName>r</p:attrName>
                                        </p:attrNameLst>
                                      </p:cBhvr>
                                    </p:animRot>
                                  </p:childTnLst>
                                </p:cTn>
                              </p:par>
                            </p:childTnLst>
                          </p:cTn>
                        </p:par>
                        <p:par>
                          <p:cTn id="106" fill="hold">
                            <p:stCondLst>
                              <p:cond delay="15000"/>
                            </p:stCondLst>
                            <p:childTnLst>
                              <p:par>
                                <p:cTn id="107" presetID="1" presetClass="entr" presetSubtype="0" fill="hold" grpId="0" nodeType="afterEffect">
                                  <p:stCondLst>
                                    <p:cond delay="0"/>
                                  </p:stCondLst>
                                  <p:childTnLst>
                                    <p:set>
                                      <p:cBhvr>
                                        <p:cTn id="108" dur="1" fill="hold">
                                          <p:stCondLst>
                                            <p:cond delay="0"/>
                                          </p:stCondLst>
                                        </p:cTn>
                                        <p:tgtEl>
                                          <p:spTgt spid="68"/>
                                        </p:tgtEl>
                                        <p:attrNameLst>
                                          <p:attrName>style.visibility</p:attrName>
                                        </p:attrNameLst>
                                      </p:cBhvr>
                                      <p:to>
                                        <p:strVal val="visible"/>
                                      </p:to>
                                    </p:set>
                                  </p:childTnLst>
                                </p:cTn>
                              </p:par>
                              <p:par>
                                <p:cTn id="109" presetID="1" presetClass="exit" presetSubtype="0" fill="hold" grpId="1" nodeType="withEffect">
                                  <p:stCondLst>
                                    <p:cond delay="2000"/>
                                  </p:stCondLst>
                                  <p:childTnLst>
                                    <p:set>
                                      <p:cBhvr>
                                        <p:cTn id="110" dur="1" fill="hold">
                                          <p:stCondLst>
                                            <p:cond delay="0"/>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35"/>
                  </p:tgtEl>
                </p:cond>
              </p:nextCondLst>
            </p:seq>
            <p:audio>
              <p:cMediaNode vol="80000">
                <p:cTn id="111" fill="hold" display="0">
                  <p:stCondLst>
                    <p:cond delay="indefinite"/>
                  </p:stCondLst>
                  <p:endCondLst>
                    <p:cond evt="onStopAudio" delay="0">
                      <p:tgtEl>
                        <p:sldTgt/>
                      </p:tgtEl>
                    </p:cond>
                  </p:endCondLst>
                </p:cTn>
                <p:tgtEl>
                  <p:spTgt spid="69"/>
                </p:tgtEl>
              </p:cMediaNode>
            </p:audio>
          </p:childTnLst>
        </p:cTn>
      </p:par>
    </p:tnLst>
    <p:bldLst>
      <p:bldP spid="30" grpId="0"/>
      <p:bldP spid="32" grpId="0" animBg="1"/>
      <p:bldP spid="32" grpId="1" animBg="1"/>
      <p:bldP spid="32" grpId="2" animBg="1"/>
      <p:bldP spid="33" grpId="0" animBg="1"/>
      <p:bldP spid="44" grpId="0" animBg="1"/>
      <p:bldP spid="45" grpId="0" animBg="1"/>
      <p:bldP spid="45" grpId="1" animBg="1"/>
      <p:bldP spid="46" grpId="0" animBg="1"/>
      <p:bldP spid="68" grpId="0" animBg="1"/>
      <p:bldP spid="68"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B9DF97-ECE8-49FA-B354-18B2BB18F7DC}"/>
              </a:ext>
            </a:extLst>
          </p:cNvPr>
          <p:cNvSpPr/>
          <p:nvPr/>
        </p:nvSpPr>
        <p:spPr>
          <a:xfrm>
            <a:off x="2815349" y="2081071"/>
            <a:ext cx="7686720" cy="923330"/>
          </a:xfrm>
          <a:prstGeom prst="rect">
            <a:avLst/>
          </a:prstGeom>
          <a:noFill/>
        </p:spPr>
        <p:txBody>
          <a:bodyPr wrap="none" lIns="91440" tIns="45720" rIns="91440" bIns="45720">
            <a:spAutoFit/>
          </a:bodyPr>
          <a:lstStyle/>
          <a:p>
            <a:pPr algn="ctr"/>
            <a:r>
              <a:rPr lang="en-US" sz="5400" b="1" cap="none" spc="0">
                <a:ln w="13462">
                  <a:solidFill>
                    <a:schemeClr val="bg1"/>
                  </a:solidFill>
                  <a:prstDash val="solid"/>
                </a:ln>
                <a:solidFill>
                  <a:schemeClr val="tx1">
                    <a:lumMod val="85000"/>
                    <a:lumOff val="15000"/>
                  </a:schemeClr>
                </a:solidFill>
                <a:effectLst>
                  <a:outerShdw dist="38100" dir="2700000" algn="bl" rotWithShape="0">
                    <a:schemeClr val="accent5"/>
                  </a:outerShdw>
                </a:effectLst>
              </a:rPr>
              <a:t>VẬN DỤNG, MỞ RỘNG</a:t>
            </a:r>
          </a:p>
        </p:txBody>
      </p:sp>
    </p:spTree>
    <p:extLst>
      <p:ext uri="{BB962C8B-B14F-4D97-AF65-F5344CB8AC3E}">
        <p14:creationId xmlns:p14="http://schemas.microsoft.com/office/powerpoint/2010/main" val="36760566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5378218" y="378639"/>
            <a:ext cx="5512526" cy="4741817"/>
          </a:xfrm>
          <a:prstGeom prst="cloudCallout">
            <a:avLst>
              <a:gd name="adj1" fmla="val -66331"/>
              <a:gd name="adj2" fmla="val 61398"/>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800" dirty="0">
              <a:solidFill>
                <a:schemeClr val="tx1"/>
              </a:solidFill>
            </a:endParaRPr>
          </a:p>
          <a:p>
            <a:pPr lvl="0" algn="ctr"/>
            <a:endParaRPr lang="en-US" sz="2800" dirty="0">
              <a:solidFill>
                <a:schemeClr val="tx1"/>
              </a:solidFill>
            </a:endParaRPr>
          </a:p>
          <a:p>
            <a:pPr lvl="0" algn="ctr"/>
            <a:r>
              <a:rPr lang="vi-VN" sz="3600" dirty="0">
                <a:solidFill>
                  <a:schemeClr val="tx1"/>
                </a:solidFill>
              </a:rPr>
              <a:t>Hãy nêu ý tưởng thiết kế ngôi nhà có các phòng chức năng phù hợp với các thành viên trong gia đình em.</a:t>
            </a:r>
            <a:endParaRPr lang="en-US" sz="3600" dirty="0">
              <a:solidFill>
                <a:schemeClr val="tx1"/>
              </a:solidFill>
            </a:endParaRPr>
          </a:p>
          <a:p>
            <a:br>
              <a:rPr lang="vi-VN" sz="2800" dirty="0"/>
            </a:br>
            <a:endParaRPr lang="en-US" sz="2800" dirty="0"/>
          </a:p>
        </p:txBody>
      </p:sp>
    </p:spTree>
    <p:extLst>
      <p:ext uri="{BB962C8B-B14F-4D97-AF65-F5344CB8AC3E}">
        <p14:creationId xmlns:p14="http://schemas.microsoft.com/office/powerpoint/2010/main" val="2837472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048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1827" name="Group 3"/>
          <p:cNvGrpSpPr>
            <a:grpSpLocks/>
          </p:cNvGrpSpPr>
          <p:nvPr/>
        </p:nvGrpSpPr>
        <p:grpSpPr bwMode="auto">
          <a:xfrm>
            <a:off x="1097281" y="1041197"/>
            <a:ext cx="4057380" cy="1120040"/>
            <a:chOff x="720" y="2147"/>
            <a:chExt cx="1879" cy="1741"/>
          </a:xfrm>
        </p:grpSpPr>
        <p:sp>
          <p:nvSpPr>
            <p:cNvPr id="461828" name="AutoShape 4"/>
            <p:cNvSpPr>
              <a:spLocks noChangeArrowheads="1"/>
            </p:cNvSpPr>
            <p:nvPr/>
          </p:nvSpPr>
          <p:spPr bwMode="auto">
            <a:xfrm>
              <a:off x="720" y="2208"/>
              <a:ext cx="1440" cy="1680"/>
            </a:xfrm>
            <a:prstGeom prst="roundRect">
              <a:avLst>
                <a:gd name="adj" fmla="val 16667"/>
              </a:avLst>
            </a:prstGeom>
            <a:solidFill>
              <a:srgbClr val="FFFF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Verdana" panose="020B0604030504040204" pitchFamily="34" charset="0"/>
              </a:endParaRPr>
            </a:p>
          </p:txBody>
        </p:sp>
        <p:sp>
          <p:nvSpPr>
            <p:cNvPr id="461829" name="Text Box 5"/>
            <p:cNvSpPr txBox="1">
              <a:spLocks noChangeArrowheads="1"/>
            </p:cNvSpPr>
            <p:nvPr/>
          </p:nvSpPr>
          <p:spPr bwMode="auto">
            <a:xfrm>
              <a:off x="780" y="2334"/>
              <a:ext cx="1284" cy="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dirty="0" err="1">
                  <a:effectLst>
                    <a:outerShdw blurRad="38100" dist="38100" dir="2700000" algn="tl">
                      <a:srgbClr val="000000"/>
                    </a:outerShdw>
                  </a:effectLst>
                </a:rPr>
                <a:t>Vai</a:t>
              </a:r>
              <a:r>
                <a:rPr lang="en-US" sz="3200" dirty="0">
                  <a:effectLst>
                    <a:outerShdw blurRad="38100" dist="38100" dir="2700000" algn="tl">
                      <a:srgbClr val="000000"/>
                    </a:outerShdw>
                  </a:effectLst>
                </a:rPr>
                <a:t> </a:t>
              </a:r>
              <a:r>
                <a:rPr lang="en-US" sz="3200" dirty="0" err="1">
                  <a:effectLst>
                    <a:outerShdw blurRad="38100" dist="38100" dir="2700000" algn="tl">
                      <a:srgbClr val="000000"/>
                    </a:outerShdw>
                  </a:effectLst>
                </a:rPr>
                <a:t>trò</a:t>
              </a:r>
              <a:r>
                <a:rPr lang="en-US" sz="3200" dirty="0">
                  <a:effectLst>
                    <a:outerShdw blurRad="38100" dist="38100" dir="2700000" algn="tl">
                      <a:srgbClr val="000000"/>
                    </a:outerShdw>
                  </a:effectLst>
                </a:rPr>
                <a:t> </a:t>
              </a:r>
              <a:r>
                <a:rPr lang="en-US" sz="3200" dirty="0" err="1">
                  <a:effectLst>
                    <a:outerShdw blurRad="38100" dist="38100" dir="2700000" algn="tl">
                      <a:srgbClr val="000000"/>
                    </a:outerShdw>
                  </a:effectLst>
                </a:rPr>
                <a:t>của</a:t>
              </a:r>
              <a:r>
                <a:rPr lang="en-US" sz="3200" dirty="0">
                  <a:effectLst>
                    <a:outerShdw blurRad="38100" dist="38100" dir="2700000" algn="tl">
                      <a:srgbClr val="000000"/>
                    </a:outerShdw>
                  </a:effectLst>
                </a:rPr>
                <a:t> </a:t>
              </a:r>
              <a:r>
                <a:rPr lang="en-US" sz="3200" dirty="0" err="1">
                  <a:effectLst>
                    <a:outerShdw blurRad="38100" dist="38100" dir="2700000" algn="tl">
                      <a:srgbClr val="000000"/>
                    </a:outerShdw>
                  </a:effectLst>
                </a:rPr>
                <a:t>nhà</a:t>
              </a:r>
              <a:r>
                <a:rPr lang="en-US" sz="3200" dirty="0">
                  <a:effectLst>
                    <a:outerShdw blurRad="38100" dist="38100" dir="2700000" algn="tl">
                      <a:srgbClr val="000000"/>
                    </a:outerShdw>
                  </a:effectLst>
                </a:rPr>
                <a:t> ở</a:t>
              </a:r>
            </a:p>
          </p:txBody>
        </p:sp>
        <p:sp>
          <p:nvSpPr>
            <p:cNvPr id="461830" name="Freeform 6"/>
            <p:cNvSpPr>
              <a:spLocks/>
            </p:cNvSpPr>
            <p:nvPr/>
          </p:nvSpPr>
          <p:spPr bwMode="gray">
            <a:xfrm>
              <a:off x="2030" y="2147"/>
              <a:ext cx="569" cy="782"/>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a:noFill/>
            </a:ln>
            <a:extLst>
              <a:ext uri="{91240B29-F687-4F45-9708-019B960494DF}">
                <a14:hiddenLine xmlns:a14="http://schemas.microsoft.com/office/drawing/2010/main" w="0">
                  <a:solidFill>
                    <a:srgbClr val="00A06C"/>
                  </a:solidFill>
                  <a:prstDash val="solid"/>
                  <a:round/>
                  <a:headEnd/>
                  <a:tailEnd/>
                </a14:hiddenLine>
              </a:ext>
            </a:extLst>
          </p:spPr>
          <p:txBody>
            <a:bodyPr/>
            <a:lstStyle/>
            <a:p>
              <a:endParaRPr lang="en-US"/>
            </a:p>
          </p:txBody>
        </p:sp>
      </p:grpSp>
      <p:sp>
        <p:nvSpPr>
          <p:cNvPr id="461831" name="AutoShape 7"/>
          <p:cNvSpPr>
            <a:spLocks noChangeAspect="1" noChangeArrowheads="1" noTextEdit="1"/>
          </p:cNvSpPr>
          <p:nvPr/>
        </p:nvSpPr>
        <p:spPr bwMode="gray">
          <a:xfrm flipH="1">
            <a:off x="6392864" y="2995613"/>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461832" name="Group 8"/>
          <p:cNvGrpSpPr>
            <a:grpSpLocks/>
          </p:cNvGrpSpPr>
          <p:nvPr/>
        </p:nvGrpSpPr>
        <p:grpSpPr bwMode="auto">
          <a:xfrm>
            <a:off x="4572000" y="804929"/>
            <a:ext cx="3017026" cy="1430158"/>
            <a:chOff x="1920" y="1122"/>
            <a:chExt cx="1889" cy="1009"/>
          </a:xfrm>
        </p:grpSpPr>
        <p:grpSp>
          <p:nvGrpSpPr>
            <p:cNvPr id="461833" name="Group 9"/>
            <p:cNvGrpSpPr>
              <a:grpSpLocks/>
            </p:cNvGrpSpPr>
            <p:nvPr/>
          </p:nvGrpSpPr>
          <p:grpSpPr bwMode="auto">
            <a:xfrm>
              <a:off x="1920" y="1122"/>
              <a:ext cx="1889" cy="1009"/>
              <a:chOff x="1997" y="1314"/>
              <a:chExt cx="1889" cy="1009"/>
            </a:xfrm>
          </p:grpSpPr>
          <p:grpSp>
            <p:nvGrpSpPr>
              <p:cNvPr id="461834" name="Group 10"/>
              <p:cNvGrpSpPr>
                <a:grpSpLocks/>
              </p:cNvGrpSpPr>
              <p:nvPr/>
            </p:nvGrpSpPr>
            <p:grpSpPr bwMode="auto">
              <a:xfrm>
                <a:off x="1997" y="1404"/>
                <a:ext cx="1889" cy="919"/>
                <a:chOff x="1973" y="1027"/>
                <a:chExt cx="1926" cy="937"/>
              </a:xfrm>
            </p:grpSpPr>
            <p:sp>
              <p:nvSpPr>
                <p:cNvPr id="461835" name="Oval 11"/>
                <p:cNvSpPr>
                  <a:spLocks noChangeArrowheads="1"/>
                </p:cNvSpPr>
                <p:nvPr/>
              </p:nvSpPr>
              <p:spPr bwMode="gray">
                <a:xfrm>
                  <a:off x="1994" y="1057"/>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1836" name="Oval 12"/>
                <p:cNvSpPr>
                  <a:spLocks noChangeArrowheads="1"/>
                </p:cNvSpPr>
                <p:nvPr/>
              </p:nvSpPr>
              <p:spPr bwMode="gray">
                <a:xfrm>
                  <a:off x="1973" y="1027"/>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61837" name="Oval 13"/>
              <p:cNvSpPr>
                <a:spLocks noChangeArrowheads="1"/>
              </p:cNvSpPr>
              <p:nvPr/>
            </p:nvSpPr>
            <p:spPr bwMode="gray">
              <a:xfrm>
                <a:off x="2086" y="1314"/>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461838" name="Oval 14"/>
              <p:cNvSpPr>
                <a:spLocks noChangeArrowheads="1"/>
              </p:cNvSpPr>
              <p:nvPr/>
            </p:nvSpPr>
            <p:spPr bwMode="gray">
              <a:xfrm>
                <a:off x="2108" y="1319"/>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461839" name="Oval 15"/>
              <p:cNvSpPr>
                <a:spLocks noChangeArrowheads="1"/>
              </p:cNvSpPr>
              <p:nvPr/>
            </p:nvSpPr>
            <p:spPr bwMode="gray">
              <a:xfrm>
                <a:off x="2125" y="1327"/>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sp>
            <p:nvSpPr>
              <p:cNvPr id="461840" name="Oval 16"/>
              <p:cNvSpPr>
                <a:spLocks noChangeArrowheads="1"/>
              </p:cNvSpPr>
              <p:nvPr/>
            </p:nvSpPr>
            <p:spPr bwMode="gray">
              <a:xfrm>
                <a:off x="2208" y="1344"/>
                <a:ext cx="1382" cy="624"/>
              </a:xfrm>
              <a:prstGeom prst="ellipse">
                <a:avLst/>
              </a:prstGeom>
              <a:gradFill rotWithShape="1">
                <a:gsLst>
                  <a:gs pos="0">
                    <a:schemeClr val="accent1">
                      <a:gamma/>
                      <a:tint val="0"/>
                      <a:invGamma/>
                    </a:schemeClr>
                  </a:gs>
                  <a:gs pos="100000">
                    <a:schemeClr val="accent1">
                      <a:alpha val="38000"/>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a:p>
            </p:txBody>
          </p:sp>
        </p:grpSp>
        <p:sp>
          <p:nvSpPr>
            <p:cNvPr id="461841" name="Text Box 17"/>
            <p:cNvSpPr txBox="1">
              <a:spLocks noChangeArrowheads="1"/>
            </p:cNvSpPr>
            <p:nvPr/>
          </p:nvSpPr>
          <p:spPr bwMode="auto">
            <a:xfrm>
              <a:off x="1924" y="1211"/>
              <a:ext cx="1824"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b="1" i="1" dirty="0" err="1">
                  <a:effectLst>
                    <a:outerShdw blurRad="38100" dist="38100" dir="2700000" algn="tl">
                      <a:srgbClr val="000000"/>
                    </a:outerShdw>
                  </a:effectLst>
                </a:rPr>
                <a:t>Nhà</a:t>
              </a:r>
              <a:r>
                <a:rPr lang="en-US" sz="3200" b="1" i="1" dirty="0">
                  <a:effectLst>
                    <a:outerShdw blurRad="38100" dist="38100" dir="2700000" algn="tl">
                      <a:srgbClr val="000000"/>
                    </a:outerShdw>
                  </a:effectLst>
                </a:rPr>
                <a:t> ở</a:t>
              </a:r>
            </a:p>
          </p:txBody>
        </p:sp>
      </p:grpSp>
      <p:grpSp>
        <p:nvGrpSpPr>
          <p:cNvPr id="461842" name="Group 18"/>
          <p:cNvGrpSpPr>
            <a:grpSpLocks/>
          </p:cNvGrpSpPr>
          <p:nvPr/>
        </p:nvGrpSpPr>
        <p:grpSpPr bwMode="auto">
          <a:xfrm>
            <a:off x="6905876" y="974201"/>
            <a:ext cx="5044934" cy="1835946"/>
            <a:chOff x="3071" y="2147"/>
            <a:chExt cx="1873" cy="1741"/>
          </a:xfrm>
        </p:grpSpPr>
        <p:sp>
          <p:nvSpPr>
            <p:cNvPr id="461843" name="AutoShape 19"/>
            <p:cNvSpPr>
              <a:spLocks noChangeArrowheads="1"/>
            </p:cNvSpPr>
            <p:nvPr/>
          </p:nvSpPr>
          <p:spPr bwMode="auto">
            <a:xfrm>
              <a:off x="3504" y="2208"/>
              <a:ext cx="1440" cy="1680"/>
            </a:xfrm>
            <a:prstGeom prst="roundRect">
              <a:avLst>
                <a:gd name="adj" fmla="val 16667"/>
              </a:avLst>
            </a:prstGeom>
            <a:solidFill>
              <a:srgbClr val="FF99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Verdana" panose="020B0604030504040204" pitchFamily="34" charset="0"/>
              </a:endParaRPr>
            </a:p>
          </p:txBody>
        </p:sp>
        <p:sp>
          <p:nvSpPr>
            <p:cNvPr id="461844" name="Freeform 20"/>
            <p:cNvSpPr>
              <a:spLocks/>
            </p:cNvSpPr>
            <p:nvPr/>
          </p:nvSpPr>
          <p:spPr bwMode="gray">
            <a:xfrm flipH="1">
              <a:off x="3071" y="2147"/>
              <a:ext cx="569" cy="782"/>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hlink"/>
                </a:gs>
                <a:gs pos="100000">
                  <a:schemeClr val="hlink">
                    <a:gamma/>
                    <a:tint val="31765"/>
                    <a:invGamma/>
                  </a:schemeClr>
                </a:gs>
              </a:gsLst>
              <a:lin ang="0" scaled="1"/>
            </a:gradFill>
            <a:ln>
              <a:noFill/>
            </a:ln>
            <a:extLst>
              <a:ext uri="{91240B29-F687-4F45-9708-019B960494DF}">
                <a14:hiddenLine xmlns:a14="http://schemas.microsoft.com/office/drawing/2010/main" w="0">
                  <a:solidFill>
                    <a:srgbClr val="00A06C"/>
                  </a:solidFill>
                  <a:prstDash val="solid"/>
                  <a:round/>
                  <a:headEnd/>
                  <a:tailEnd/>
                </a14:hiddenLine>
              </a:ext>
            </a:extLst>
          </p:spPr>
          <p:txBody>
            <a:bodyPr/>
            <a:lstStyle/>
            <a:p>
              <a:endParaRPr lang="en-US"/>
            </a:p>
          </p:txBody>
        </p:sp>
        <p:sp>
          <p:nvSpPr>
            <p:cNvPr id="461845" name="Text Box 21"/>
            <p:cNvSpPr txBox="1">
              <a:spLocks noChangeArrowheads="1"/>
            </p:cNvSpPr>
            <p:nvPr/>
          </p:nvSpPr>
          <p:spPr bwMode="auto">
            <a:xfrm>
              <a:off x="3660" y="2334"/>
              <a:ext cx="1284" cy="1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3200" dirty="0" err="1">
                  <a:effectLst>
                    <a:outerShdw blurRad="38100" dist="38100" dir="2700000" algn="tl">
                      <a:srgbClr val="000000"/>
                    </a:outerShdw>
                  </a:effectLst>
                </a:rPr>
                <a:t>Kiến</a:t>
              </a:r>
              <a:r>
                <a:rPr lang="en-US" sz="3200" dirty="0">
                  <a:effectLst>
                    <a:outerShdw blurRad="38100" dist="38100" dir="2700000" algn="tl">
                      <a:srgbClr val="000000"/>
                    </a:outerShdw>
                  </a:effectLst>
                </a:rPr>
                <a:t> </a:t>
              </a:r>
              <a:r>
                <a:rPr lang="en-US" sz="3200" dirty="0" err="1">
                  <a:effectLst>
                    <a:outerShdw blurRad="38100" dist="38100" dir="2700000" algn="tl">
                      <a:srgbClr val="000000"/>
                    </a:outerShdw>
                  </a:effectLst>
                </a:rPr>
                <a:t>trúc</a:t>
              </a:r>
              <a:r>
                <a:rPr lang="en-US" sz="3200" dirty="0">
                  <a:effectLst>
                    <a:outerShdw blurRad="38100" dist="38100" dir="2700000" algn="tl">
                      <a:srgbClr val="000000"/>
                    </a:outerShdw>
                  </a:effectLst>
                </a:rPr>
                <a:t> </a:t>
              </a:r>
              <a:r>
                <a:rPr lang="en-US" sz="3200" dirty="0" err="1">
                  <a:effectLst>
                    <a:outerShdw blurRad="38100" dist="38100" dir="2700000" algn="tl">
                      <a:srgbClr val="000000"/>
                    </a:outerShdw>
                  </a:effectLst>
                </a:rPr>
                <a:t>nhà</a:t>
              </a:r>
              <a:r>
                <a:rPr lang="en-US" sz="3200" dirty="0">
                  <a:effectLst>
                    <a:outerShdw blurRad="38100" dist="38100" dir="2700000" algn="tl">
                      <a:srgbClr val="000000"/>
                    </a:outerShdw>
                  </a:effectLst>
                </a:rPr>
                <a:t> ở </a:t>
              </a:r>
              <a:r>
                <a:rPr lang="en-US" sz="3200" dirty="0" err="1">
                  <a:effectLst>
                    <a:outerShdw blurRad="38100" dist="38100" dir="2700000" algn="tl">
                      <a:srgbClr val="000000"/>
                    </a:outerShdw>
                  </a:effectLst>
                </a:rPr>
                <a:t>đặc</a:t>
              </a:r>
              <a:r>
                <a:rPr lang="en-US" sz="3200" dirty="0">
                  <a:effectLst>
                    <a:outerShdw blurRad="38100" dist="38100" dir="2700000" algn="tl">
                      <a:srgbClr val="000000"/>
                    </a:outerShdw>
                  </a:effectLst>
                </a:rPr>
                <a:t> </a:t>
              </a:r>
              <a:r>
                <a:rPr lang="en-US" sz="3200" dirty="0" err="1">
                  <a:effectLst>
                    <a:outerShdw blurRad="38100" dist="38100" dir="2700000" algn="tl">
                      <a:srgbClr val="000000"/>
                    </a:outerShdw>
                  </a:effectLst>
                </a:rPr>
                <a:t>trưng</a:t>
              </a:r>
              <a:r>
                <a:rPr lang="en-US" sz="3200" dirty="0">
                  <a:effectLst>
                    <a:outerShdw blurRad="38100" dist="38100" dir="2700000" algn="tl">
                      <a:srgbClr val="000000"/>
                    </a:outerShdw>
                  </a:effectLst>
                </a:rPr>
                <a:t> </a:t>
              </a:r>
              <a:r>
                <a:rPr lang="en-US" sz="3200" dirty="0" err="1">
                  <a:effectLst>
                    <a:outerShdw blurRad="38100" dist="38100" dir="2700000" algn="tl">
                      <a:srgbClr val="000000"/>
                    </a:outerShdw>
                  </a:effectLst>
                </a:rPr>
                <a:t>của</a:t>
              </a:r>
              <a:r>
                <a:rPr lang="en-US" sz="3200" dirty="0">
                  <a:effectLst>
                    <a:outerShdw blurRad="38100" dist="38100" dir="2700000" algn="tl">
                      <a:srgbClr val="000000"/>
                    </a:outerShdw>
                  </a:effectLst>
                </a:rPr>
                <a:t> </a:t>
              </a:r>
              <a:r>
                <a:rPr lang="en-US" sz="3200" dirty="0" err="1">
                  <a:effectLst>
                    <a:outerShdw blurRad="38100" dist="38100" dir="2700000" algn="tl">
                      <a:srgbClr val="000000"/>
                    </a:outerShdw>
                  </a:effectLst>
                </a:rPr>
                <a:t>Việt</a:t>
              </a:r>
              <a:r>
                <a:rPr lang="en-US" sz="3200" dirty="0">
                  <a:effectLst>
                    <a:outerShdw blurRad="38100" dist="38100" dir="2700000" algn="tl">
                      <a:srgbClr val="000000"/>
                    </a:outerShdw>
                  </a:effectLst>
                </a:rPr>
                <a:t> Nam</a:t>
              </a:r>
            </a:p>
          </p:txBody>
        </p:sp>
      </p:grpSp>
      <p:sp>
        <p:nvSpPr>
          <p:cNvPr id="23" name="Freeform 83"/>
          <p:cNvSpPr>
            <a:spLocks/>
          </p:cNvSpPr>
          <p:nvPr/>
        </p:nvSpPr>
        <p:spPr bwMode="gray">
          <a:xfrm rot="2844878" flipH="1">
            <a:off x="10160382" y="3267975"/>
            <a:ext cx="1705011" cy="1067927"/>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chemeClr val="accent2">
              <a:lumMod val="75000"/>
            </a:schemeClr>
          </a:solidFill>
          <a:ln>
            <a:noFill/>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24" name="Freeform 81"/>
          <p:cNvSpPr>
            <a:spLocks/>
          </p:cNvSpPr>
          <p:nvPr/>
        </p:nvSpPr>
        <p:spPr bwMode="gray">
          <a:xfrm rot="19928833">
            <a:off x="7642923" y="3118302"/>
            <a:ext cx="1584210" cy="694921"/>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chemeClr val="accent2">
              <a:lumMod val="75000"/>
            </a:schemeClr>
          </a:solidFill>
          <a:ln>
            <a:noFill/>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26" name="AutoShape 76"/>
          <p:cNvSpPr>
            <a:spLocks noChangeArrowheads="1"/>
          </p:cNvSpPr>
          <p:nvPr/>
        </p:nvSpPr>
        <p:spPr bwMode="gray">
          <a:xfrm>
            <a:off x="6049433" y="3424055"/>
            <a:ext cx="1986018" cy="3433943"/>
          </a:xfrm>
          <a:prstGeom prst="roundRect">
            <a:avLst>
              <a:gd name="adj" fmla="val 50000"/>
            </a:avLst>
          </a:prstGeom>
          <a:solidFill>
            <a:schemeClr val="accent2">
              <a:lumMod val="75000"/>
            </a:schemeClr>
          </a:solidFill>
          <a:ln w="28575" algn="ctr">
            <a:solidFill>
              <a:srgbClr val="FFFFFF"/>
            </a:solidFill>
            <a:round/>
            <a:headEnd/>
            <a:tailEnd/>
          </a:ln>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lang="de-DE" sz="3200" kern="0" noProof="0" dirty="0">
                <a:solidFill>
                  <a:srgbClr val="FFFFFF"/>
                </a:solidFill>
                <a:effectLst>
                  <a:outerShdw blurRad="38100" dist="38100" dir="2700000" algn="tl">
                    <a:srgbClr val="000000"/>
                  </a:outerShdw>
                </a:effectLst>
                <a:latin typeface="+mj-lt"/>
              </a:rPr>
              <a:t>Nhà ở nông</a:t>
            </a:r>
          </a:p>
          <a:p>
            <a:pPr marL="0" marR="0" lvl="0" indent="0" algn="ctr" defTabSz="914400" eaLnBrk="0" fontAlgn="base" latinLnBrk="0" hangingPunct="0">
              <a:lnSpc>
                <a:spcPct val="100000"/>
              </a:lnSpc>
              <a:spcBef>
                <a:spcPct val="0"/>
              </a:spcBef>
              <a:spcAft>
                <a:spcPct val="0"/>
              </a:spcAft>
              <a:buClrTx/>
              <a:buSzTx/>
              <a:buFontTx/>
              <a:buNone/>
              <a:tabLst/>
              <a:defRPr/>
            </a:pPr>
            <a:r>
              <a:rPr lang="de-DE" sz="3200" kern="0" noProof="0" dirty="0">
                <a:solidFill>
                  <a:srgbClr val="FFFFFF"/>
                </a:solidFill>
                <a:effectLst>
                  <a:outerShdw blurRad="38100" dist="38100" dir="2700000" algn="tl">
                    <a:srgbClr val="000000"/>
                  </a:outerShdw>
                </a:effectLst>
                <a:latin typeface="+mj-lt"/>
              </a:rPr>
              <a:t> thôn</a:t>
            </a:r>
          </a:p>
          <a:p>
            <a:pPr marL="0" marR="0" lvl="0" indent="0" algn="ctr" defTabSz="914400" eaLnBrk="0" fontAlgn="base" latinLnBrk="0" hangingPunct="0">
              <a:lnSpc>
                <a:spcPct val="100000"/>
              </a:lnSpc>
              <a:spcBef>
                <a:spcPct val="0"/>
              </a:spcBef>
              <a:spcAft>
                <a:spcPct val="0"/>
              </a:spcAft>
              <a:buClrTx/>
              <a:buSzTx/>
              <a:buFontTx/>
              <a:buNone/>
              <a:tabLst/>
              <a:defRPr/>
            </a:pPr>
            <a:r>
              <a:rPr lang="de-DE" sz="3200" kern="0" noProof="0" dirty="0">
                <a:solidFill>
                  <a:srgbClr val="FFFFFF"/>
                </a:solidFill>
                <a:effectLst>
                  <a:outerShdw blurRad="38100" dist="38100" dir="2700000" algn="tl">
                    <a:srgbClr val="000000"/>
                  </a:outerShdw>
                </a:effectLst>
                <a:latin typeface="+mj-lt"/>
              </a:rPr>
              <a:t> truyền </a:t>
            </a:r>
          </a:p>
          <a:p>
            <a:pPr marL="0" marR="0" lvl="0" indent="0" algn="ctr" defTabSz="914400" eaLnBrk="0" fontAlgn="base" latinLnBrk="0" hangingPunct="0">
              <a:lnSpc>
                <a:spcPct val="100000"/>
              </a:lnSpc>
              <a:spcBef>
                <a:spcPct val="0"/>
              </a:spcBef>
              <a:spcAft>
                <a:spcPct val="0"/>
              </a:spcAft>
              <a:buClrTx/>
              <a:buSzTx/>
              <a:buFontTx/>
              <a:buNone/>
              <a:tabLst/>
              <a:defRPr/>
            </a:pPr>
            <a:r>
              <a:rPr lang="de-DE" sz="3200" kern="0" noProof="0" dirty="0">
                <a:solidFill>
                  <a:srgbClr val="FFFFFF"/>
                </a:solidFill>
                <a:effectLst>
                  <a:outerShdw blurRad="38100" dist="38100" dir="2700000" algn="tl">
                    <a:srgbClr val="000000"/>
                  </a:outerShdw>
                </a:effectLst>
                <a:latin typeface="+mj-lt"/>
              </a:rPr>
              <a:t>thống</a:t>
            </a:r>
            <a:endParaRPr kumimoji="0" lang="en-US" sz="3200" b="0" i="0" u="none" strike="noStrike" kern="0" cap="none" spc="0" normalizeH="0" baseline="0" noProof="0" dirty="0">
              <a:ln>
                <a:noFill/>
              </a:ln>
              <a:effectLst>
                <a:outerShdw blurRad="38100" dist="38100" dir="2700000" algn="tl">
                  <a:srgbClr val="000000"/>
                </a:outerShdw>
              </a:effectLst>
              <a:uLnTx/>
              <a:uFillTx/>
              <a:latin typeface="+mj-lt"/>
            </a:endParaRPr>
          </a:p>
        </p:txBody>
      </p:sp>
      <p:sp>
        <p:nvSpPr>
          <p:cNvPr id="28" name="AutoShape 76"/>
          <p:cNvSpPr>
            <a:spLocks noChangeArrowheads="1"/>
          </p:cNvSpPr>
          <p:nvPr/>
        </p:nvSpPr>
        <p:spPr bwMode="gray">
          <a:xfrm>
            <a:off x="8237949" y="4262909"/>
            <a:ext cx="1621737" cy="2137893"/>
          </a:xfrm>
          <a:prstGeom prst="roundRect">
            <a:avLst>
              <a:gd name="adj" fmla="val 50000"/>
            </a:avLst>
          </a:prstGeom>
          <a:solidFill>
            <a:schemeClr val="accent2">
              <a:lumMod val="75000"/>
            </a:schemeClr>
          </a:solidFill>
          <a:ln w="28575" algn="ctr">
            <a:solidFill>
              <a:srgbClr val="FFFFFF"/>
            </a:solidFill>
            <a:round/>
            <a:headEnd/>
            <a:tailEnd/>
          </a:ln>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lang="de-DE" sz="3200" kern="0" noProof="0" dirty="0">
                <a:solidFill>
                  <a:srgbClr val="FFFFFF"/>
                </a:solidFill>
                <a:effectLst>
                  <a:outerShdw blurRad="38100" dist="38100" dir="2700000" algn="tl">
                    <a:srgbClr val="000000"/>
                  </a:outerShdw>
                </a:effectLst>
                <a:latin typeface="+mj-lt"/>
              </a:rPr>
              <a:t>Nhà ở </a:t>
            </a:r>
          </a:p>
          <a:p>
            <a:pPr marL="0" marR="0" lvl="0" indent="0" algn="ctr" defTabSz="914400" eaLnBrk="0" fontAlgn="base" latinLnBrk="0" hangingPunct="0">
              <a:lnSpc>
                <a:spcPct val="100000"/>
              </a:lnSpc>
              <a:spcBef>
                <a:spcPct val="0"/>
              </a:spcBef>
              <a:spcAft>
                <a:spcPct val="0"/>
              </a:spcAft>
              <a:buClrTx/>
              <a:buSzTx/>
              <a:buFontTx/>
              <a:buNone/>
              <a:tabLst/>
              <a:defRPr/>
            </a:pPr>
            <a:r>
              <a:rPr lang="de-DE" sz="3200" kern="0" noProof="0" dirty="0">
                <a:solidFill>
                  <a:srgbClr val="FFFFFF"/>
                </a:solidFill>
                <a:effectLst>
                  <a:outerShdw blurRad="38100" dist="38100" dir="2700000" algn="tl">
                    <a:srgbClr val="000000"/>
                  </a:outerShdw>
                </a:effectLst>
                <a:latin typeface="+mj-lt"/>
              </a:rPr>
              <a:t>thành</a:t>
            </a:r>
          </a:p>
          <a:p>
            <a:pPr marL="0" marR="0" lvl="0" indent="0" algn="ctr" defTabSz="914400" eaLnBrk="0" fontAlgn="base" latinLnBrk="0" hangingPunct="0">
              <a:lnSpc>
                <a:spcPct val="100000"/>
              </a:lnSpc>
              <a:spcBef>
                <a:spcPct val="0"/>
              </a:spcBef>
              <a:spcAft>
                <a:spcPct val="0"/>
              </a:spcAft>
              <a:buClrTx/>
              <a:buSzTx/>
              <a:buFontTx/>
              <a:buNone/>
              <a:tabLst/>
              <a:defRPr/>
            </a:pPr>
            <a:r>
              <a:rPr lang="de-DE" sz="3200" kern="0" noProof="0" dirty="0">
                <a:solidFill>
                  <a:srgbClr val="FFFFFF"/>
                </a:solidFill>
                <a:effectLst>
                  <a:outerShdw blurRad="38100" dist="38100" dir="2700000" algn="tl">
                    <a:srgbClr val="000000"/>
                  </a:outerShdw>
                </a:effectLst>
                <a:latin typeface="+mj-lt"/>
              </a:rPr>
              <a:t> thị</a:t>
            </a:r>
            <a:endParaRPr kumimoji="0" lang="en-US" sz="3200" b="0" i="0" u="none" strike="noStrike" kern="0" cap="none" spc="0" normalizeH="0" baseline="0" noProof="0" dirty="0">
              <a:ln>
                <a:noFill/>
              </a:ln>
              <a:effectLst>
                <a:outerShdw blurRad="38100" dist="38100" dir="2700000" algn="tl">
                  <a:srgbClr val="000000"/>
                </a:outerShdw>
              </a:effectLst>
              <a:uLnTx/>
              <a:uFillTx/>
              <a:latin typeface="+mj-lt"/>
            </a:endParaRPr>
          </a:p>
        </p:txBody>
      </p:sp>
      <p:sp>
        <p:nvSpPr>
          <p:cNvPr id="29" name="AutoShape 76"/>
          <p:cNvSpPr>
            <a:spLocks noChangeArrowheads="1"/>
          </p:cNvSpPr>
          <p:nvPr/>
        </p:nvSpPr>
        <p:spPr bwMode="gray">
          <a:xfrm>
            <a:off x="9975965" y="4429281"/>
            <a:ext cx="2192425" cy="1917852"/>
          </a:xfrm>
          <a:prstGeom prst="roundRect">
            <a:avLst>
              <a:gd name="adj" fmla="val 50000"/>
            </a:avLst>
          </a:prstGeom>
          <a:solidFill>
            <a:schemeClr val="accent2">
              <a:lumMod val="75000"/>
            </a:schemeClr>
          </a:solidFill>
          <a:ln w="28575" algn="ctr">
            <a:solidFill>
              <a:srgbClr val="FFFFFF"/>
            </a:solidFill>
            <a:round/>
            <a:headEnd/>
            <a:tailEnd/>
          </a:ln>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lang="de-DE" sz="3200" kern="0" noProof="0" dirty="0">
                <a:solidFill>
                  <a:srgbClr val="FFFFFF"/>
                </a:solidFill>
                <a:effectLst>
                  <a:outerShdw blurRad="38100" dist="38100" dir="2700000" algn="tl">
                    <a:srgbClr val="000000"/>
                  </a:outerShdw>
                </a:effectLst>
                <a:latin typeface="+mj-lt"/>
              </a:rPr>
              <a:t>Nhà ở các </a:t>
            </a:r>
          </a:p>
          <a:p>
            <a:pPr marL="0" marR="0" lvl="0" indent="0" algn="ctr" defTabSz="914400" eaLnBrk="0" fontAlgn="base" latinLnBrk="0" hangingPunct="0">
              <a:lnSpc>
                <a:spcPct val="100000"/>
              </a:lnSpc>
              <a:spcBef>
                <a:spcPct val="0"/>
              </a:spcBef>
              <a:spcAft>
                <a:spcPct val="0"/>
              </a:spcAft>
              <a:buClrTx/>
              <a:buSzTx/>
              <a:buFontTx/>
              <a:buNone/>
              <a:tabLst/>
              <a:defRPr/>
            </a:pPr>
            <a:r>
              <a:rPr lang="de-DE" sz="3200" kern="0" noProof="0" dirty="0">
                <a:solidFill>
                  <a:srgbClr val="FFFFFF"/>
                </a:solidFill>
                <a:effectLst>
                  <a:outerShdw blurRad="38100" dist="38100" dir="2700000" algn="tl">
                    <a:srgbClr val="000000"/>
                  </a:outerShdw>
                </a:effectLst>
                <a:latin typeface="+mj-lt"/>
              </a:rPr>
              <a:t>khu vực </a:t>
            </a:r>
          </a:p>
          <a:p>
            <a:pPr marL="0" marR="0" lvl="0" indent="0" algn="ctr" defTabSz="914400" eaLnBrk="0" fontAlgn="base" latinLnBrk="0" hangingPunct="0">
              <a:lnSpc>
                <a:spcPct val="100000"/>
              </a:lnSpc>
              <a:spcBef>
                <a:spcPct val="0"/>
              </a:spcBef>
              <a:spcAft>
                <a:spcPct val="0"/>
              </a:spcAft>
              <a:buClrTx/>
              <a:buSzTx/>
              <a:buFontTx/>
              <a:buNone/>
              <a:tabLst/>
              <a:defRPr/>
            </a:pPr>
            <a:r>
              <a:rPr lang="de-DE" sz="3200" kern="0" noProof="0" dirty="0">
                <a:solidFill>
                  <a:srgbClr val="FFFFFF"/>
                </a:solidFill>
                <a:effectLst>
                  <a:outerShdw blurRad="38100" dist="38100" dir="2700000" algn="tl">
                    <a:srgbClr val="000000"/>
                  </a:outerShdw>
                </a:effectLst>
                <a:latin typeface="+mj-lt"/>
              </a:rPr>
              <a:t>đặc thù</a:t>
            </a:r>
            <a:endParaRPr kumimoji="0" lang="en-US" sz="3200" b="0" i="0" u="none" strike="noStrike" kern="0" cap="none" spc="0" normalizeH="0" baseline="0" noProof="0" dirty="0">
              <a:ln>
                <a:noFill/>
              </a:ln>
              <a:effectLst>
                <a:outerShdw blurRad="38100" dist="38100" dir="2700000" algn="tl">
                  <a:srgbClr val="000000"/>
                </a:outerShdw>
              </a:effectLst>
              <a:uLnTx/>
              <a:uFillTx/>
              <a:latin typeface="+mj-lt"/>
            </a:endParaRPr>
          </a:p>
        </p:txBody>
      </p:sp>
      <p:sp>
        <p:nvSpPr>
          <p:cNvPr id="32" name="AutoShape 76"/>
          <p:cNvSpPr>
            <a:spLocks noChangeArrowheads="1"/>
          </p:cNvSpPr>
          <p:nvPr/>
        </p:nvSpPr>
        <p:spPr bwMode="gray">
          <a:xfrm>
            <a:off x="373486" y="4477979"/>
            <a:ext cx="2161503" cy="1985068"/>
          </a:xfrm>
          <a:prstGeom prst="roundRect">
            <a:avLst>
              <a:gd name="adj" fmla="val 50000"/>
            </a:avLst>
          </a:prstGeom>
          <a:solidFill>
            <a:srgbClr val="00FF00"/>
          </a:solidFill>
          <a:ln w="28575" algn="ctr">
            <a:solidFill>
              <a:srgbClr val="FFFFFF"/>
            </a:solidFill>
            <a:round/>
            <a:headEnd/>
            <a:tailEnd/>
          </a:ln>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lang="de-DE" sz="3200" kern="0" noProof="0" dirty="0">
                <a:effectLst>
                  <a:outerShdw blurRad="38100" dist="38100" dir="2700000" algn="tl">
                    <a:srgbClr val="000000"/>
                  </a:outerShdw>
                </a:effectLst>
                <a:latin typeface="+mj-lt"/>
              </a:rPr>
              <a:t>Cấu tạo</a:t>
            </a:r>
            <a:endParaRPr kumimoji="0" lang="en-US" sz="3200" b="0" i="0" u="none" strike="noStrike" kern="0" cap="none" spc="0" normalizeH="0" baseline="0" noProof="0" dirty="0">
              <a:ln>
                <a:noFill/>
              </a:ln>
              <a:effectLst>
                <a:outerShdw blurRad="38100" dist="38100" dir="2700000" algn="tl">
                  <a:srgbClr val="000000"/>
                </a:outerShdw>
              </a:effectLst>
              <a:uLnTx/>
              <a:uFillTx/>
              <a:latin typeface="+mj-lt"/>
            </a:endParaRPr>
          </a:p>
        </p:txBody>
      </p:sp>
      <p:sp>
        <p:nvSpPr>
          <p:cNvPr id="33" name="AutoShape 76"/>
          <p:cNvSpPr>
            <a:spLocks noChangeArrowheads="1"/>
          </p:cNvSpPr>
          <p:nvPr/>
        </p:nvSpPr>
        <p:spPr bwMode="gray">
          <a:xfrm>
            <a:off x="2792602" y="4790940"/>
            <a:ext cx="3140551" cy="2067059"/>
          </a:xfrm>
          <a:prstGeom prst="roundRect">
            <a:avLst>
              <a:gd name="adj" fmla="val 50000"/>
            </a:avLst>
          </a:prstGeom>
          <a:solidFill>
            <a:srgbClr val="00FF00"/>
          </a:solidFill>
          <a:ln w="28575" algn="ctr">
            <a:solidFill>
              <a:srgbClr val="FFFFFF"/>
            </a:solidFill>
            <a:round/>
            <a:headEnd/>
            <a:tailEnd/>
          </a:ln>
          <a:effectLst/>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r>
              <a:rPr lang="de-DE" sz="3200" kern="0" noProof="0" dirty="0">
                <a:effectLst>
                  <a:outerShdw blurRad="38100" dist="38100" dir="2700000" algn="tl">
                    <a:srgbClr val="000000"/>
                  </a:outerShdw>
                </a:effectLst>
                <a:latin typeface="+mj-lt"/>
              </a:rPr>
              <a:t>Cách bố trí không</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de-DE" sz="3200" b="0" i="0" u="none" strike="noStrike" kern="0" cap="none" spc="0" normalizeH="0" baseline="0" dirty="0">
                <a:ln>
                  <a:noFill/>
                </a:ln>
                <a:effectLst>
                  <a:outerShdw blurRad="38100" dist="38100" dir="2700000" algn="tl">
                    <a:srgbClr val="000000"/>
                  </a:outerShdw>
                </a:effectLst>
                <a:uLnTx/>
                <a:uFillTx/>
                <a:latin typeface="+mj-lt"/>
              </a:rPr>
              <a:t>gian</a:t>
            </a:r>
            <a:r>
              <a:rPr kumimoji="0" lang="de-DE" sz="3200" b="0" i="0" u="none" strike="noStrike" kern="0" cap="none" spc="0" normalizeH="0" dirty="0">
                <a:ln>
                  <a:noFill/>
                </a:ln>
                <a:effectLst>
                  <a:outerShdw blurRad="38100" dist="38100" dir="2700000" algn="tl">
                    <a:srgbClr val="000000"/>
                  </a:outerShdw>
                </a:effectLst>
                <a:uLnTx/>
                <a:uFillTx/>
                <a:latin typeface="+mj-lt"/>
              </a:rPr>
              <a:t> bên trong</a:t>
            </a:r>
            <a:endParaRPr kumimoji="0" lang="en-US" sz="3200" b="0" i="0" u="none" strike="noStrike" kern="0" cap="none" spc="0" normalizeH="0" baseline="0" noProof="0" dirty="0">
              <a:ln>
                <a:noFill/>
              </a:ln>
              <a:effectLst>
                <a:outerShdw blurRad="38100" dist="38100" dir="2700000" algn="tl">
                  <a:srgbClr val="000000"/>
                </a:outerShdw>
              </a:effectLst>
              <a:uLnTx/>
              <a:uFillTx/>
              <a:latin typeface="+mj-lt"/>
            </a:endParaRPr>
          </a:p>
        </p:txBody>
      </p:sp>
      <p:grpSp>
        <p:nvGrpSpPr>
          <p:cNvPr id="34" name="Group 3"/>
          <p:cNvGrpSpPr>
            <a:grpSpLocks/>
          </p:cNvGrpSpPr>
          <p:nvPr/>
        </p:nvGrpSpPr>
        <p:grpSpPr bwMode="auto">
          <a:xfrm>
            <a:off x="2792602" y="2128781"/>
            <a:ext cx="3597580" cy="2333503"/>
            <a:chOff x="720" y="2147"/>
            <a:chExt cx="1879" cy="1741"/>
          </a:xfrm>
        </p:grpSpPr>
        <p:sp>
          <p:nvSpPr>
            <p:cNvPr id="35" name="AutoShape 4"/>
            <p:cNvSpPr>
              <a:spLocks noChangeArrowheads="1"/>
            </p:cNvSpPr>
            <p:nvPr/>
          </p:nvSpPr>
          <p:spPr bwMode="auto">
            <a:xfrm>
              <a:off x="720" y="2208"/>
              <a:ext cx="1440" cy="1680"/>
            </a:xfrm>
            <a:prstGeom prst="roundRect">
              <a:avLst>
                <a:gd name="adj" fmla="val 16667"/>
              </a:avLst>
            </a:prstGeom>
            <a:solidFill>
              <a:srgbClr val="00FF00"/>
            </a:soli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atin typeface="Verdana" panose="020B0604030504040204" pitchFamily="34" charset="0"/>
              </a:endParaRPr>
            </a:p>
          </p:txBody>
        </p:sp>
        <p:sp>
          <p:nvSpPr>
            <p:cNvPr id="36" name="Text Box 5"/>
            <p:cNvSpPr txBox="1">
              <a:spLocks noChangeArrowheads="1"/>
            </p:cNvSpPr>
            <p:nvPr/>
          </p:nvSpPr>
          <p:spPr bwMode="auto">
            <a:xfrm>
              <a:off x="780" y="2334"/>
              <a:ext cx="1284" cy="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3200" dirty="0" err="1">
                  <a:effectLst>
                    <a:outerShdw blurRad="38100" dist="38100" dir="2700000" algn="tl">
                      <a:srgbClr val="000000"/>
                    </a:outerShdw>
                  </a:effectLst>
                </a:rPr>
                <a:t>Đặc</a:t>
              </a:r>
              <a:r>
                <a:rPr lang="en-US" sz="3200" dirty="0">
                  <a:effectLst>
                    <a:outerShdw blurRad="38100" dist="38100" dir="2700000" algn="tl">
                      <a:srgbClr val="000000"/>
                    </a:outerShdw>
                  </a:effectLst>
                </a:rPr>
                <a:t> </a:t>
              </a:r>
              <a:r>
                <a:rPr lang="en-US" sz="3200" dirty="0" err="1">
                  <a:effectLst>
                    <a:outerShdw blurRad="38100" dist="38100" dir="2700000" algn="tl">
                      <a:srgbClr val="000000"/>
                    </a:outerShdw>
                  </a:effectLst>
                </a:rPr>
                <a:t>điểm</a:t>
              </a:r>
              <a:r>
                <a:rPr lang="en-US" sz="3200" dirty="0">
                  <a:effectLst>
                    <a:outerShdw blurRad="38100" dist="38100" dir="2700000" algn="tl">
                      <a:srgbClr val="000000"/>
                    </a:outerShdw>
                  </a:effectLst>
                </a:rPr>
                <a:t> </a:t>
              </a:r>
              <a:r>
                <a:rPr lang="en-US" sz="3200" dirty="0" err="1">
                  <a:effectLst>
                    <a:outerShdw blurRad="38100" dist="38100" dir="2700000" algn="tl">
                      <a:srgbClr val="000000"/>
                    </a:outerShdw>
                  </a:effectLst>
                </a:rPr>
                <a:t>chung</a:t>
              </a:r>
              <a:r>
                <a:rPr lang="en-US" sz="3200" dirty="0">
                  <a:effectLst>
                    <a:outerShdw blurRad="38100" dist="38100" dir="2700000" algn="tl">
                      <a:srgbClr val="000000"/>
                    </a:outerShdw>
                  </a:effectLst>
                </a:rPr>
                <a:t> </a:t>
              </a:r>
              <a:r>
                <a:rPr lang="en-US" sz="3200" dirty="0" err="1">
                  <a:effectLst>
                    <a:outerShdw blurRad="38100" dist="38100" dir="2700000" algn="tl">
                      <a:srgbClr val="000000"/>
                    </a:outerShdw>
                  </a:effectLst>
                </a:rPr>
                <a:t>của</a:t>
              </a:r>
              <a:r>
                <a:rPr lang="en-US" sz="3200" dirty="0">
                  <a:effectLst>
                    <a:outerShdw blurRad="38100" dist="38100" dir="2700000" algn="tl">
                      <a:srgbClr val="000000"/>
                    </a:outerShdw>
                  </a:effectLst>
                </a:rPr>
                <a:t> </a:t>
              </a:r>
              <a:r>
                <a:rPr lang="en-US" sz="3200" dirty="0" err="1">
                  <a:effectLst>
                    <a:outerShdw blurRad="38100" dist="38100" dir="2700000" algn="tl">
                      <a:srgbClr val="000000"/>
                    </a:outerShdw>
                  </a:effectLst>
                </a:rPr>
                <a:t>nhà</a:t>
              </a:r>
              <a:r>
                <a:rPr lang="en-US" sz="3200" dirty="0">
                  <a:effectLst>
                    <a:outerShdw blurRad="38100" dist="38100" dir="2700000" algn="tl">
                      <a:srgbClr val="000000"/>
                    </a:outerShdw>
                  </a:effectLst>
                </a:rPr>
                <a:t> ở</a:t>
              </a:r>
            </a:p>
          </p:txBody>
        </p:sp>
        <p:sp>
          <p:nvSpPr>
            <p:cNvPr id="37" name="Freeform 6"/>
            <p:cNvSpPr>
              <a:spLocks/>
            </p:cNvSpPr>
            <p:nvPr/>
          </p:nvSpPr>
          <p:spPr bwMode="gray">
            <a:xfrm>
              <a:off x="2030" y="2147"/>
              <a:ext cx="569" cy="782"/>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a:noFill/>
            </a:ln>
            <a:extLst>
              <a:ext uri="{91240B29-F687-4F45-9708-019B960494DF}">
                <a14:hiddenLine xmlns:a14="http://schemas.microsoft.com/office/drawing/2010/main" w="0">
                  <a:solidFill>
                    <a:srgbClr val="00A06C"/>
                  </a:solidFill>
                  <a:prstDash val="solid"/>
                  <a:round/>
                  <a:headEnd/>
                  <a:tailEnd/>
                </a14:hiddenLine>
              </a:ext>
            </a:extLst>
          </p:spPr>
          <p:txBody>
            <a:bodyPr/>
            <a:lstStyle/>
            <a:p>
              <a:endParaRPr lang="en-US"/>
            </a:p>
          </p:txBody>
        </p:sp>
      </p:grpSp>
      <p:sp>
        <p:nvSpPr>
          <p:cNvPr id="38" name="Freeform 81"/>
          <p:cNvSpPr>
            <a:spLocks/>
          </p:cNvSpPr>
          <p:nvPr/>
        </p:nvSpPr>
        <p:spPr bwMode="gray">
          <a:xfrm rot="19928833">
            <a:off x="8628939" y="3234490"/>
            <a:ext cx="2066852" cy="1009512"/>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chemeClr val="accent2">
              <a:lumMod val="75000"/>
            </a:schemeClr>
          </a:solidFill>
          <a:ln>
            <a:noFill/>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39" name="Freeform 81"/>
          <p:cNvSpPr>
            <a:spLocks/>
          </p:cNvSpPr>
          <p:nvPr/>
        </p:nvSpPr>
        <p:spPr bwMode="gray">
          <a:xfrm rot="19928833">
            <a:off x="1684808" y="4011119"/>
            <a:ext cx="1214934" cy="39637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FFFF00"/>
          </a:solidFill>
          <a:ln>
            <a:noFill/>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40" name="Freeform 83"/>
          <p:cNvSpPr>
            <a:spLocks/>
          </p:cNvSpPr>
          <p:nvPr/>
        </p:nvSpPr>
        <p:spPr bwMode="gray">
          <a:xfrm rot="2844878" flipH="1">
            <a:off x="3461801" y="4361018"/>
            <a:ext cx="852737" cy="609669"/>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solidFill>
            <a:srgbClr val="FFFF00"/>
          </a:solidFill>
          <a:ln>
            <a:noFill/>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ahoma" panose="020B0604030504040204" pitchFamily="34" charset="0"/>
            </a:endParaRPr>
          </a:p>
        </p:txBody>
      </p:sp>
    </p:spTree>
    <p:extLst>
      <p:ext uri="{BB962C8B-B14F-4D97-AF65-F5344CB8AC3E}">
        <p14:creationId xmlns:p14="http://schemas.microsoft.com/office/powerpoint/2010/main" val="3902478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461832"/>
                                        </p:tgtEl>
                                        <p:attrNameLst>
                                          <p:attrName>style.visibility</p:attrName>
                                        </p:attrNameLst>
                                      </p:cBhvr>
                                      <p:to>
                                        <p:strVal val="visible"/>
                                      </p:to>
                                    </p:set>
                                    <p:animEffect transition="in" filter="barn(inHorizontal)">
                                      <p:cBhvr>
                                        <p:cTn id="7" dur="500"/>
                                        <p:tgtEl>
                                          <p:spTgt spid="4618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1" presetClass="entr" presetSubtype="0" fill="hold" nodeType="clickEffect">
                                  <p:stCondLst>
                                    <p:cond delay="0"/>
                                  </p:stCondLst>
                                  <p:childTnLst>
                                    <p:set>
                                      <p:cBhvr>
                                        <p:cTn id="11" dur="1" fill="hold">
                                          <p:stCondLst>
                                            <p:cond delay="0"/>
                                          </p:stCondLst>
                                        </p:cTn>
                                        <p:tgtEl>
                                          <p:spTgt spid="461827"/>
                                        </p:tgtEl>
                                        <p:attrNameLst>
                                          <p:attrName>style.visibility</p:attrName>
                                        </p:attrNameLst>
                                      </p:cBhvr>
                                      <p:to>
                                        <p:strVal val="visible"/>
                                      </p:to>
                                    </p:set>
                                    <p:animEffect transition="in" filter="fade">
                                      <p:cBhvr>
                                        <p:cTn id="12" dur="193" decel="100000"/>
                                        <p:tgtEl>
                                          <p:spTgt spid="461827"/>
                                        </p:tgtEl>
                                      </p:cBhvr>
                                    </p:animEffect>
                                    <p:animScale>
                                      <p:cBhvr>
                                        <p:cTn id="13" dur="193" decel="100000"/>
                                        <p:tgtEl>
                                          <p:spTgt spid="461827"/>
                                        </p:tgtEl>
                                      </p:cBhvr>
                                      <p:from x="10000" y="10000"/>
                                      <p:to x="200000" y="450000"/>
                                    </p:animScale>
                                    <p:animScale>
                                      <p:cBhvr>
                                        <p:cTn id="14" dur="308" accel="100000" fill="hold">
                                          <p:stCondLst>
                                            <p:cond delay="193"/>
                                          </p:stCondLst>
                                        </p:cTn>
                                        <p:tgtEl>
                                          <p:spTgt spid="461827"/>
                                        </p:tgtEl>
                                      </p:cBhvr>
                                      <p:from x="200000" y="450000"/>
                                      <p:to x="100000" y="100000"/>
                                    </p:animScale>
                                    <p:set>
                                      <p:cBhvr>
                                        <p:cTn id="15" dur="193" fill="hold"/>
                                        <p:tgtEl>
                                          <p:spTgt spid="461827"/>
                                        </p:tgtEl>
                                        <p:attrNameLst>
                                          <p:attrName>ppt_x</p:attrName>
                                        </p:attrNameLst>
                                      </p:cBhvr>
                                      <p:to>
                                        <p:strVal val="(0.5)"/>
                                      </p:to>
                                    </p:set>
                                    <p:anim from="(0.5)" to="(#ppt_x)" calcmode="lin" valueType="num">
                                      <p:cBhvr>
                                        <p:cTn id="16" dur="308" accel="100000" fill="hold">
                                          <p:stCondLst>
                                            <p:cond delay="193"/>
                                          </p:stCondLst>
                                        </p:cTn>
                                        <p:tgtEl>
                                          <p:spTgt spid="461827"/>
                                        </p:tgtEl>
                                        <p:attrNameLst>
                                          <p:attrName>ppt_x</p:attrName>
                                        </p:attrNameLst>
                                      </p:cBhvr>
                                    </p:anim>
                                    <p:set>
                                      <p:cBhvr>
                                        <p:cTn id="17" dur="193" fill="hold"/>
                                        <p:tgtEl>
                                          <p:spTgt spid="461827"/>
                                        </p:tgtEl>
                                        <p:attrNameLst>
                                          <p:attrName>ppt_y</p:attrName>
                                        </p:attrNameLst>
                                      </p:cBhvr>
                                      <p:to>
                                        <p:strVal val="(#ppt_y+0.4)"/>
                                      </p:to>
                                    </p:set>
                                    <p:anim from="(#ppt_y+0.4)" to="(#ppt_y)" calcmode="lin" valueType="num">
                                      <p:cBhvr>
                                        <p:cTn id="18" dur="308" accel="100000" fill="hold">
                                          <p:stCondLst>
                                            <p:cond delay="193"/>
                                          </p:stCondLst>
                                        </p:cTn>
                                        <p:tgtEl>
                                          <p:spTgt spid="461827"/>
                                        </p:tgtEl>
                                        <p:attrNameLst>
                                          <p:attrName>ppt_y</p:attrName>
                                        </p:attrNameLst>
                                      </p:cBhvr>
                                    </p:anim>
                                  </p:childTnLst>
                                </p:cTn>
                              </p:par>
                            </p:childTnLst>
                          </p:cTn>
                        </p:par>
                      </p:childTnLst>
                    </p:cTn>
                  </p:par>
                  <p:par>
                    <p:cTn id="19" fill="hold">
                      <p:stCondLst>
                        <p:cond delay="indefinite"/>
                      </p:stCondLst>
                      <p:childTnLst>
                        <p:par>
                          <p:cTn id="20" fill="hold">
                            <p:stCondLst>
                              <p:cond delay="0"/>
                            </p:stCondLst>
                            <p:childTnLst>
                              <p:par>
                                <p:cTn id="21" presetID="5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93" decel="100000"/>
                                        <p:tgtEl>
                                          <p:spTgt spid="34"/>
                                        </p:tgtEl>
                                      </p:cBhvr>
                                    </p:animEffect>
                                    <p:animScale>
                                      <p:cBhvr>
                                        <p:cTn id="24" dur="193" decel="100000"/>
                                        <p:tgtEl>
                                          <p:spTgt spid="34"/>
                                        </p:tgtEl>
                                      </p:cBhvr>
                                      <p:from x="10000" y="10000"/>
                                      <p:to x="200000" y="450000"/>
                                    </p:animScale>
                                    <p:animScale>
                                      <p:cBhvr>
                                        <p:cTn id="25" dur="308" accel="100000" fill="hold">
                                          <p:stCondLst>
                                            <p:cond delay="193"/>
                                          </p:stCondLst>
                                        </p:cTn>
                                        <p:tgtEl>
                                          <p:spTgt spid="34"/>
                                        </p:tgtEl>
                                      </p:cBhvr>
                                      <p:from x="200000" y="450000"/>
                                      <p:to x="100000" y="100000"/>
                                    </p:animScale>
                                    <p:set>
                                      <p:cBhvr>
                                        <p:cTn id="26" dur="193" fill="hold"/>
                                        <p:tgtEl>
                                          <p:spTgt spid="34"/>
                                        </p:tgtEl>
                                        <p:attrNameLst>
                                          <p:attrName>ppt_x</p:attrName>
                                        </p:attrNameLst>
                                      </p:cBhvr>
                                      <p:to>
                                        <p:strVal val="(0.5)"/>
                                      </p:to>
                                    </p:set>
                                    <p:anim from="(0.5)" to="(#ppt_x)" calcmode="lin" valueType="num">
                                      <p:cBhvr>
                                        <p:cTn id="27" dur="308" accel="100000" fill="hold">
                                          <p:stCondLst>
                                            <p:cond delay="193"/>
                                          </p:stCondLst>
                                        </p:cTn>
                                        <p:tgtEl>
                                          <p:spTgt spid="34"/>
                                        </p:tgtEl>
                                        <p:attrNameLst>
                                          <p:attrName>ppt_x</p:attrName>
                                        </p:attrNameLst>
                                      </p:cBhvr>
                                    </p:anim>
                                    <p:set>
                                      <p:cBhvr>
                                        <p:cTn id="28" dur="193" fill="hold"/>
                                        <p:tgtEl>
                                          <p:spTgt spid="34"/>
                                        </p:tgtEl>
                                        <p:attrNameLst>
                                          <p:attrName>ppt_y</p:attrName>
                                        </p:attrNameLst>
                                      </p:cBhvr>
                                      <p:to>
                                        <p:strVal val="(#ppt_y+0.4)"/>
                                      </p:to>
                                    </p:set>
                                    <p:anim from="(#ppt_y+0.4)" to="(#ppt_y)" calcmode="lin" valueType="num">
                                      <p:cBhvr>
                                        <p:cTn id="29" dur="308" accel="100000" fill="hold">
                                          <p:stCondLst>
                                            <p:cond delay="193"/>
                                          </p:stCondLst>
                                        </p:cTn>
                                        <p:tgtEl>
                                          <p:spTgt spid="34"/>
                                        </p:tgtEl>
                                        <p:attrNameLst>
                                          <p:attrName>ppt_y</p:attrName>
                                        </p:attrNameLst>
                                      </p:cBhvr>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6" fill="hold" grpId="0"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barn(inHorizontal)">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30"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400" decel="100000"/>
                                        <p:tgtEl>
                                          <p:spTgt spid="32"/>
                                        </p:tgtEl>
                                      </p:cBhvr>
                                    </p:animEffect>
                                    <p:anim calcmode="lin" valueType="num">
                                      <p:cBhvr>
                                        <p:cTn id="40" dur="400" decel="100000" fill="hold"/>
                                        <p:tgtEl>
                                          <p:spTgt spid="32"/>
                                        </p:tgtEl>
                                        <p:attrNameLst>
                                          <p:attrName>style.rotation</p:attrName>
                                        </p:attrNameLst>
                                      </p:cBhvr>
                                      <p:tavLst>
                                        <p:tav tm="0">
                                          <p:val>
                                            <p:fltVal val="-90"/>
                                          </p:val>
                                        </p:tav>
                                        <p:tav tm="100000">
                                          <p:val>
                                            <p:fltVal val="0"/>
                                          </p:val>
                                        </p:tav>
                                      </p:tavLst>
                                    </p:anim>
                                    <p:anim calcmode="lin" valueType="num">
                                      <p:cBhvr>
                                        <p:cTn id="41" dur="400" decel="100000" fill="hold"/>
                                        <p:tgtEl>
                                          <p:spTgt spid="32"/>
                                        </p:tgtEl>
                                        <p:attrNameLst>
                                          <p:attrName>ppt_x</p:attrName>
                                        </p:attrNameLst>
                                      </p:cBhvr>
                                      <p:tavLst>
                                        <p:tav tm="0">
                                          <p:val>
                                            <p:strVal val="#ppt_x+0.4"/>
                                          </p:val>
                                        </p:tav>
                                        <p:tav tm="100000">
                                          <p:val>
                                            <p:strVal val="#ppt_x-0.05"/>
                                          </p:val>
                                        </p:tav>
                                      </p:tavLst>
                                    </p:anim>
                                    <p:anim calcmode="lin" valueType="num">
                                      <p:cBhvr>
                                        <p:cTn id="42" dur="400" decel="100000" fill="hold"/>
                                        <p:tgtEl>
                                          <p:spTgt spid="32"/>
                                        </p:tgtEl>
                                        <p:attrNameLst>
                                          <p:attrName>ppt_y</p:attrName>
                                        </p:attrNameLst>
                                      </p:cBhvr>
                                      <p:tavLst>
                                        <p:tav tm="0">
                                          <p:val>
                                            <p:strVal val="#ppt_y-0.4"/>
                                          </p:val>
                                        </p:tav>
                                        <p:tav tm="100000">
                                          <p:val>
                                            <p:strVal val="#ppt_y+0.1"/>
                                          </p:val>
                                        </p:tav>
                                      </p:tavLst>
                                    </p:anim>
                                    <p:anim calcmode="lin" valueType="num">
                                      <p:cBhvr>
                                        <p:cTn id="43" dur="100" accel="100000" fill="hold">
                                          <p:stCondLst>
                                            <p:cond delay="400"/>
                                          </p:stCondLst>
                                        </p:cTn>
                                        <p:tgtEl>
                                          <p:spTgt spid="32"/>
                                        </p:tgtEl>
                                        <p:attrNameLst>
                                          <p:attrName>ppt_x</p:attrName>
                                        </p:attrNameLst>
                                      </p:cBhvr>
                                      <p:tavLst>
                                        <p:tav tm="0">
                                          <p:val>
                                            <p:strVal val="#ppt_x-0.05"/>
                                          </p:val>
                                        </p:tav>
                                        <p:tav tm="100000">
                                          <p:val>
                                            <p:strVal val="#ppt_x"/>
                                          </p:val>
                                        </p:tav>
                                      </p:tavLst>
                                    </p:anim>
                                    <p:anim calcmode="lin" valueType="num">
                                      <p:cBhvr>
                                        <p:cTn id="44" dur="100" accel="100000" fill="hold">
                                          <p:stCondLst>
                                            <p:cond delay="400"/>
                                          </p:stCondLst>
                                        </p:cTn>
                                        <p:tgtEl>
                                          <p:spTgt spid="32"/>
                                        </p:tgtEl>
                                        <p:attrNameLst>
                                          <p:attrName>ppt_y</p:attrName>
                                        </p:attrNameLst>
                                      </p:cBhvr>
                                      <p:tavLst>
                                        <p:tav tm="0">
                                          <p:val>
                                            <p:strVal val="#ppt_y+0.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6"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barn(inHorizontal)">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30" presetClass="entr" presetSubtype="0"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400" decel="100000"/>
                                        <p:tgtEl>
                                          <p:spTgt spid="33"/>
                                        </p:tgtEl>
                                      </p:cBhvr>
                                    </p:animEffect>
                                    <p:anim calcmode="lin" valueType="num">
                                      <p:cBhvr>
                                        <p:cTn id="55" dur="400" decel="100000" fill="hold"/>
                                        <p:tgtEl>
                                          <p:spTgt spid="33"/>
                                        </p:tgtEl>
                                        <p:attrNameLst>
                                          <p:attrName>style.rotation</p:attrName>
                                        </p:attrNameLst>
                                      </p:cBhvr>
                                      <p:tavLst>
                                        <p:tav tm="0">
                                          <p:val>
                                            <p:fltVal val="-90"/>
                                          </p:val>
                                        </p:tav>
                                        <p:tav tm="100000">
                                          <p:val>
                                            <p:fltVal val="0"/>
                                          </p:val>
                                        </p:tav>
                                      </p:tavLst>
                                    </p:anim>
                                    <p:anim calcmode="lin" valueType="num">
                                      <p:cBhvr>
                                        <p:cTn id="56" dur="400" decel="100000" fill="hold"/>
                                        <p:tgtEl>
                                          <p:spTgt spid="33"/>
                                        </p:tgtEl>
                                        <p:attrNameLst>
                                          <p:attrName>ppt_x</p:attrName>
                                        </p:attrNameLst>
                                      </p:cBhvr>
                                      <p:tavLst>
                                        <p:tav tm="0">
                                          <p:val>
                                            <p:strVal val="#ppt_x+0.4"/>
                                          </p:val>
                                        </p:tav>
                                        <p:tav tm="100000">
                                          <p:val>
                                            <p:strVal val="#ppt_x-0.05"/>
                                          </p:val>
                                        </p:tav>
                                      </p:tavLst>
                                    </p:anim>
                                    <p:anim calcmode="lin" valueType="num">
                                      <p:cBhvr>
                                        <p:cTn id="57" dur="400" decel="100000" fill="hold"/>
                                        <p:tgtEl>
                                          <p:spTgt spid="33"/>
                                        </p:tgtEl>
                                        <p:attrNameLst>
                                          <p:attrName>ppt_y</p:attrName>
                                        </p:attrNameLst>
                                      </p:cBhvr>
                                      <p:tavLst>
                                        <p:tav tm="0">
                                          <p:val>
                                            <p:strVal val="#ppt_y-0.4"/>
                                          </p:val>
                                        </p:tav>
                                        <p:tav tm="100000">
                                          <p:val>
                                            <p:strVal val="#ppt_y+0.1"/>
                                          </p:val>
                                        </p:tav>
                                      </p:tavLst>
                                    </p:anim>
                                    <p:anim calcmode="lin" valueType="num">
                                      <p:cBhvr>
                                        <p:cTn id="58" dur="100" accel="100000" fill="hold">
                                          <p:stCondLst>
                                            <p:cond delay="400"/>
                                          </p:stCondLst>
                                        </p:cTn>
                                        <p:tgtEl>
                                          <p:spTgt spid="33"/>
                                        </p:tgtEl>
                                        <p:attrNameLst>
                                          <p:attrName>ppt_x</p:attrName>
                                        </p:attrNameLst>
                                      </p:cBhvr>
                                      <p:tavLst>
                                        <p:tav tm="0">
                                          <p:val>
                                            <p:strVal val="#ppt_x-0.05"/>
                                          </p:val>
                                        </p:tav>
                                        <p:tav tm="100000">
                                          <p:val>
                                            <p:strVal val="#ppt_x"/>
                                          </p:val>
                                        </p:tav>
                                      </p:tavLst>
                                    </p:anim>
                                    <p:anim calcmode="lin" valueType="num">
                                      <p:cBhvr>
                                        <p:cTn id="59" dur="100" accel="100000" fill="hold">
                                          <p:stCondLst>
                                            <p:cond delay="400"/>
                                          </p:stCondLst>
                                        </p:cTn>
                                        <p:tgtEl>
                                          <p:spTgt spid="33"/>
                                        </p:tgtEl>
                                        <p:attrNameLst>
                                          <p:attrName>ppt_y</p:attrName>
                                        </p:attrNameLst>
                                      </p:cBhvr>
                                      <p:tavLst>
                                        <p:tav tm="0">
                                          <p:val>
                                            <p:strVal val="#ppt_y+0.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1" presetClass="entr" presetSubtype="0" fill="hold" nodeType="clickEffect">
                                  <p:stCondLst>
                                    <p:cond delay="0"/>
                                  </p:stCondLst>
                                  <p:childTnLst>
                                    <p:set>
                                      <p:cBhvr>
                                        <p:cTn id="63" dur="1" fill="hold">
                                          <p:stCondLst>
                                            <p:cond delay="0"/>
                                          </p:stCondLst>
                                        </p:cTn>
                                        <p:tgtEl>
                                          <p:spTgt spid="461842"/>
                                        </p:tgtEl>
                                        <p:attrNameLst>
                                          <p:attrName>style.visibility</p:attrName>
                                        </p:attrNameLst>
                                      </p:cBhvr>
                                      <p:to>
                                        <p:strVal val="visible"/>
                                      </p:to>
                                    </p:set>
                                    <p:animEffect transition="in" filter="fade">
                                      <p:cBhvr>
                                        <p:cTn id="64" dur="193" decel="100000"/>
                                        <p:tgtEl>
                                          <p:spTgt spid="461842"/>
                                        </p:tgtEl>
                                      </p:cBhvr>
                                    </p:animEffect>
                                    <p:animScale>
                                      <p:cBhvr>
                                        <p:cTn id="65" dur="193" decel="100000"/>
                                        <p:tgtEl>
                                          <p:spTgt spid="461842"/>
                                        </p:tgtEl>
                                      </p:cBhvr>
                                      <p:from x="10000" y="10000"/>
                                      <p:to x="200000" y="450000"/>
                                    </p:animScale>
                                    <p:animScale>
                                      <p:cBhvr>
                                        <p:cTn id="66" dur="308" accel="100000" fill="hold">
                                          <p:stCondLst>
                                            <p:cond delay="193"/>
                                          </p:stCondLst>
                                        </p:cTn>
                                        <p:tgtEl>
                                          <p:spTgt spid="461842"/>
                                        </p:tgtEl>
                                      </p:cBhvr>
                                      <p:from x="200000" y="450000"/>
                                      <p:to x="100000" y="100000"/>
                                    </p:animScale>
                                    <p:set>
                                      <p:cBhvr>
                                        <p:cTn id="67" dur="193" fill="hold"/>
                                        <p:tgtEl>
                                          <p:spTgt spid="461842"/>
                                        </p:tgtEl>
                                        <p:attrNameLst>
                                          <p:attrName>ppt_x</p:attrName>
                                        </p:attrNameLst>
                                      </p:cBhvr>
                                      <p:to>
                                        <p:strVal val="(0.5)"/>
                                      </p:to>
                                    </p:set>
                                    <p:anim from="(0.5)" to="(#ppt_x)" calcmode="lin" valueType="num">
                                      <p:cBhvr>
                                        <p:cTn id="68" dur="308" accel="100000" fill="hold">
                                          <p:stCondLst>
                                            <p:cond delay="193"/>
                                          </p:stCondLst>
                                        </p:cTn>
                                        <p:tgtEl>
                                          <p:spTgt spid="461842"/>
                                        </p:tgtEl>
                                        <p:attrNameLst>
                                          <p:attrName>ppt_x</p:attrName>
                                        </p:attrNameLst>
                                      </p:cBhvr>
                                    </p:anim>
                                    <p:set>
                                      <p:cBhvr>
                                        <p:cTn id="69" dur="193" fill="hold"/>
                                        <p:tgtEl>
                                          <p:spTgt spid="461842"/>
                                        </p:tgtEl>
                                        <p:attrNameLst>
                                          <p:attrName>ppt_y</p:attrName>
                                        </p:attrNameLst>
                                      </p:cBhvr>
                                      <p:to>
                                        <p:strVal val="(#ppt_y+0.4)"/>
                                      </p:to>
                                    </p:set>
                                    <p:anim from="(#ppt_y+0.4)" to="(#ppt_y)" calcmode="lin" valueType="num">
                                      <p:cBhvr>
                                        <p:cTn id="70" dur="308" accel="100000" fill="hold">
                                          <p:stCondLst>
                                            <p:cond delay="193"/>
                                          </p:stCondLst>
                                        </p:cTn>
                                        <p:tgtEl>
                                          <p:spTgt spid="461842"/>
                                        </p:tgtEl>
                                        <p:attrNameLst>
                                          <p:attrName>ppt_y</p:attrName>
                                        </p:attrNameLst>
                                      </p:cBhvr>
                                    </p:anim>
                                  </p:childTnLst>
                                </p:cTn>
                              </p:par>
                            </p:childTnLst>
                          </p:cTn>
                        </p:par>
                      </p:childTnLst>
                    </p:cTn>
                  </p:par>
                  <p:par>
                    <p:cTn id="71" fill="hold">
                      <p:stCondLst>
                        <p:cond delay="indefinite"/>
                      </p:stCondLst>
                      <p:childTnLst>
                        <p:par>
                          <p:cTn id="72" fill="hold">
                            <p:stCondLst>
                              <p:cond delay="0"/>
                            </p:stCondLst>
                            <p:childTnLst>
                              <p:par>
                                <p:cTn id="73" presetID="16" presetClass="entr" presetSubtype="26"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Horizontal)">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30" presetClass="entr" presetSubtype="0"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400" decel="100000"/>
                                        <p:tgtEl>
                                          <p:spTgt spid="26"/>
                                        </p:tgtEl>
                                      </p:cBhvr>
                                    </p:animEffect>
                                    <p:anim calcmode="lin" valueType="num">
                                      <p:cBhvr>
                                        <p:cTn id="81" dur="400" decel="100000" fill="hold"/>
                                        <p:tgtEl>
                                          <p:spTgt spid="26"/>
                                        </p:tgtEl>
                                        <p:attrNameLst>
                                          <p:attrName>style.rotation</p:attrName>
                                        </p:attrNameLst>
                                      </p:cBhvr>
                                      <p:tavLst>
                                        <p:tav tm="0">
                                          <p:val>
                                            <p:fltVal val="-90"/>
                                          </p:val>
                                        </p:tav>
                                        <p:tav tm="100000">
                                          <p:val>
                                            <p:fltVal val="0"/>
                                          </p:val>
                                        </p:tav>
                                      </p:tavLst>
                                    </p:anim>
                                    <p:anim calcmode="lin" valueType="num">
                                      <p:cBhvr>
                                        <p:cTn id="82" dur="400" decel="100000" fill="hold"/>
                                        <p:tgtEl>
                                          <p:spTgt spid="26"/>
                                        </p:tgtEl>
                                        <p:attrNameLst>
                                          <p:attrName>ppt_x</p:attrName>
                                        </p:attrNameLst>
                                      </p:cBhvr>
                                      <p:tavLst>
                                        <p:tav tm="0">
                                          <p:val>
                                            <p:strVal val="#ppt_x+0.4"/>
                                          </p:val>
                                        </p:tav>
                                        <p:tav tm="100000">
                                          <p:val>
                                            <p:strVal val="#ppt_x-0.05"/>
                                          </p:val>
                                        </p:tav>
                                      </p:tavLst>
                                    </p:anim>
                                    <p:anim calcmode="lin" valueType="num">
                                      <p:cBhvr>
                                        <p:cTn id="83" dur="400" decel="100000" fill="hold"/>
                                        <p:tgtEl>
                                          <p:spTgt spid="26"/>
                                        </p:tgtEl>
                                        <p:attrNameLst>
                                          <p:attrName>ppt_y</p:attrName>
                                        </p:attrNameLst>
                                      </p:cBhvr>
                                      <p:tavLst>
                                        <p:tav tm="0">
                                          <p:val>
                                            <p:strVal val="#ppt_y-0.4"/>
                                          </p:val>
                                        </p:tav>
                                        <p:tav tm="100000">
                                          <p:val>
                                            <p:strVal val="#ppt_y+0.1"/>
                                          </p:val>
                                        </p:tav>
                                      </p:tavLst>
                                    </p:anim>
                                    <p:anim calcmode="lin" valueType="num">
                                      <p:cBhvr>
                                        <p:cTn id="84" dur="100" accel="100000" fill="hold">
                                          <p:stCondLst>
                                            <p:cond delay="400"/>
                                          </p:stCondLst>
                                        </p:cTn>
                                        <p:tgtEl>
                                          <p:spTgt spid="26"/>
                                        </p:tgtEl>
                                        <p:attrNameLst>
                                          <p:attrName>ppt_x</p:attrName>
                                        </p:attrNameLst>
                                      </p:cBhvr>
                                      <p:tavLst>
                                        <p:tav tm="0">
                                          <p:val>
                                            <p:strVal val="#ppt_x-0.05"/>
                                          </p:val>
                                        </p:tav>
                                        <p:tav tm="100000">
                                          <p:val>
                                            <p:strVal val="#ppt_x"/>
                                          </p:val>
                                        </p:tav>
                                      </p:tavLst>
                                    </p:anim>
                                    <p:anim calcmode="lin" valueType="num">
                                      <p:cBhvr>
                                        <p:cTn id="85" dur="100" accel="100000" fill="hold">
                                          <p:stCondLst>
                                            <p:cond delay="400"/>
                                          </p:stCondLst>
                                        </p:cTn>
                                        <p:tgtEl>
                                          <p:spTgt spid="26"/>
                                        </p:tgtEl>
                                        <p:attrNameLst>
                                          <p:attrName>ppt_y</p:attrName>
                                        </p:attrNameLst>
                                      </p:cBhvr>
                                      <p:tavLst>
                                        <p:tav tm="0">
                                          <p:val>
                                            <p:strVal val="#ppt_y+0.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6" presetClass="entr" presetSubtype="26" fill="hold" grpId="0"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barn(inHorizontal)">
                                      <p:cBhvr>
                                        <p:cTn id="90" dur="500"/>
                                        <p:tgtEl>
                                          <p:spTgt spid="38"/>
                                        </p:tgtEl>
                                      </p:cBhvr>
                                    </p:animEffect>
                                  </p:childTnLst>
                                </p:cTn>
                              </p:par>
                            </p:childTnLst>
                          </p:cTn>
                        </p:par>
                      </p:childTnLst>
                    </p:cTn>
                  </p:par>
                  <p:par>
                    <p:cTn id="91" fill="hold">
                      <p:stCondLst>
                        <p:cond delay="indefinite"/>
                      </p:stCondLst>
                      <p:childTnLst>
                        <p:par>
                          <p:cTn id="92" fill="hold">
                            <p:stCondLst>
                              <p:cond delay="0"/>
                            </p:stCondLst>
                            <p:childTnLst>
                              <p:par>
                                <p:cTn id="93" presetID="30" presetClass="entr" presetSubtype="0"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animEffect transition="in" filter="fade">
                                      <p:cBhvr>
                                        <p:cTn id="95" dur="400" decel="100000"/>
                                        <p:tgtEl>
                                          <p:spTgt spid="28"/>
                                        </p:tgtEl>
                                      </p:cBhvr>
                                    </p:animEffect>
                                    <p:anim calcmode="lin" valueType="num">
                                      <p:cBhvr>
                                        <p:cTn id="96" dur="400" decel="100000" fill="hold"/>
                                        <p:tgtEl>
                                          <p:spTgt spid="28"/>
                                        </p:tgtEl>
                                        <p:attrNameLst>
                                          <p:attrName>style.rotation</p:attrName>
                                        </p:attrNameLst>
                                      </p:cBhvr>
                                      <p:tavLst>
                                        <p:tav tm="0">
                                          <p:val>
                                            <p:fltVal val="-90"/>
                                          </p:val>
                                        </p:tav>
                                        <p:tav tm="100000">
                                          <p:val>
                                            <p:fltVal val="0"/>
                                          </p:val>
                                        </p:tav>
                                      </p:tavLst>
                                    </p:anim>
                                    <p:anim calcmode="lin" valueType="num">
                                      <p:cBhvr>
                                        <p:cTn id="97" dur="400" decel="100000" fill="hold"/>
                                        <p:tgtEl>
                                          <p:spTgt spid="28"/>
                                        </p:tgtEl>
                                        <p:attrNameLst>
                                          <p:attrName>ppt_x</p:attrName>
                                        </p:attrNameLst>
                                      </p:cBhvr>
                                      <p:tavLst>
                                        <p:tav tm="0">
                                          <p:val>
                                            <p:strVal val="#ppt_x+0.4"/>
                                          </p:val>
                                        </p:tav>
                                        <p:tav tm="100000">
                                          <p:val>
                                            <p:strVal val="#ppt_x-0.05"/>
                                          </p:val>
                                        </p:tav>
                                      </p:tavLst>
                                    </p:anim>
                                    <p:anim calcmode="lin" valueType="num">
                                      <p:cBhvr>
                                        <p:cTn id="98" dur="400" decel="100000" fill="hold"/>
                                        <p:tgtEl>
                                          <p:spTgt spid="28"/>
                                        </p:tgtEl>
                                        <p:attrNameLst>
                                          <p:attrName>ppt_y</p:attrName>
                                        </p:attrNameLst>
                                      </p:cBhvr>
                                      <p:tavLst>
                                        <p:tav tm="0">
                                          <p:val>
                                            <p:strVal val="#ppt_y-0.4"/>
                                          </p:val>
                                        </p:tav>
                                        <p:tav tm="100000">
                                          <p:val>
                                            <p:strVal val="#ppt_y+0.1"/>
                                          </p:val>
                                        </p:tav>
                                      </p:tavLst>
                                    </p:anim>
                                    <p:anim calcmode="lin" valueType="num">
                                      <p:cBhvr>
                                        <p:cTn id="99" dur="100" accel="100000" fill="hold">
                                          <p:stCondLst>
                                            <p:cond delay="400"/>
                                          </p:stCondLst>
                                        </p:cTn>
                                        <p:tgtEl>
                                          <p:spTgt spid="28"/>
                                        </p:tgtEl>
                                        <p:attrNameLst>
                                          <p:attrName>ppt_x</p:attrName>
                                        </p:attrNameLst>
                                      </p:cBhvr>
                                      <p:tavLst>
                                        <p:tav tm="0">
                                          <p:val>
                                            <p:strVal val="#ppt_x-0.05"/>
                                          </p:val>
                                        </p:tav>
                                        <p:tav tm="100000">
                                          <p:val>
                                            <p:strVal val="#ppt_x"/>
                                          </p:val>
                                        </p:tav>
                                      </p:tavLst>
                                    </p:anim>
                                    <p:anim calcmode="lin" valueType="num">
                                      <p:cBhvr>
                                        <p:cTn id="100" dur="100" accel="100000" fill="hold">
                                          <p:stCondLst>
                                            <p:cond delay="400"/>
                                          </p:stCondLst>
                                        </p:cTn>
                                        <p:tgtEl>
                                          <p:spTgt spid="28"/>
                                        </p:tgtEl>
                                        <p:attrNameLst>
                                          <p:attrName>ppt_y</p:attrName>
                                        </p:attrNameLst>
                                      </p:cBhvr>
                                      <p:tavLst>
                                        <p:tav tm="0">
                                          <p:val>
                                            <p:strVal val="#ppt_y+0.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6" presetClass="entr" presetSubtype="26" fill="hold" grpId="0" nodeType="click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barn(inHorizontal)">
                                      <p:cBhvr>
                                        <p:cTn id="105" dur="500"/>
                                        <p:tgtEl>
                                          <p:spTgt spid="23"/>
                                        </p:tgtEl>
                                      </p:cBhvr>
                                    </p:animEffect>
                                  </p:childTnLst>
                                </p:cTn>
                              </p:par>
                            </p:childTnLst>
                          </p:cTn>
                        </p:par>
                      </p:childTnLst>
                    </p:cTn>
                  </p:par>
                  <p:par>
                    <p:cTn id="106" fill="hold">
                      <p:stCondLst>
                        <p:cond delay="indefinite"/>
                      </p:stCondLst>
                      <p:childTnLst>
                        <p:par>
                          <p:cTn id="107" fill="hold">
                            <p:stCondLst>
                              <p:cond delay="0"/>
                            </p:stCondLst>
                            <p:childTnLst>
                              <p:par>
                                <p:cTn id="108" presetID="30" presetClass="entr" presetSubtype="0" fill="hold" grpId="0" nodeType="clickEffect">
                                  <p:stCondLst>
                                    <p:cond delay="0"/>
                                  </p:stCondLst>
                                  <p:childTnLst>
                                    <p:set>
                                      <p:cBhvr>
                                        <p:cTn id="109" dur="1" fill="hold">
                                          <p:stCondLst>
                                            <p:cond delay="0"/>
                                          </p:stCondLst>
                                        </p:cTn>
                                        <p:tgtEl>
                                          <p:spTgt spid="29"/>
                                        </p:tgtEl>
                                        <p:attrNameLst>
                                          <p:attrName>style.visibility</p:attrName>
                                        </p:attrNameLst>
                                      </p:cBhvr>
                                      <p:to>
                                        <p:strVal val="visible"/>
                                      </p:to>
                                    </p:set>
                                    <p:animEffect transition="in" filter="fade">
                                      <p:cBhvr>
                                        <p:cTn id="110" dur="400" decel="100000"/>
                                        <p:tgtEl>
                                          <p:spTgt spid="29"/>
                                        </p:tgtEl>
                                      </p:cBhvr>
                                    </p:animEffect>
                                    <p:anim calcmode="lin" valueType="num">
                                      <p:cBhvr>
                                        <p:cTn id="111" dur="400" decel="100000" fill="hold"/>
                                        <p:tgtEl>
                                          <p:spTgt spid="29"/>
                                        </p:tgtEl>
                                        <p:attrNameLst>
                                          <p:attrName>style.rotation</p:attrName>
                                        </p:attrNameLst>
                                      </p:cBhvr>
                                      <p:tavLst>
                                        <p:tav tm="0">
                                          <p:val>
                                            <p:fltVal val="-90"/>
                                          </p:val>
                                        </p:tav>
                                        <p:tav tm="100000">
                                          <p:val>
                                            <p:fltVal val="0"/>
                                          </p:val>
                                        </p:tav>
                                      </p:tavLst>
                                    </p:anim>
                                    <p:anim calcmode="lin" valueType="num">
                                      <p:cBhvr>
                                        <p:cTn id="112" dur="400" decel="100000" fill="hold"/>
                                        <p:tgtEl>
                                          <p:spTgt spid="29"/>
                                        </p:tgtEl>
                                        <p:attrNameLst>
                                          <p:attrName>ppt_x</p:attrName>
                                        </p:attrNameLst>
                                      </p:cBhvr>
                                      <p:tavLst>
                                        <p:tav tm="0">
                                          <p:val>
                                            <p:strVal val="#ppt_x+0.4"/>
                                          </p:val>
                                        </p:tav>
                                        <p:tav tm="100000">
                                          <p:val>
                                            <p:strVal val="#ppt_x-0.05"/>
                                          </p:val>
                                        </p:tav>
                                      </p:tavLst>
                                    </p:anim>
                                    <p:anim calcmode="lin" valueType="num">
                                      <p:cBhvr>
                                        <p:cTn id="113" dur="400" decel="100000" fill="hold"/>
                                        <p:tgtEl>
                                          <p:spTgt spid="29"/>
                                        </p:tgtEl>
                                        <p:attrNameLst>
                                          <p:attrName>ppt_y</p:attrName>
                                        </p:attrNameLst>
                                      </p:cBhvr>
                                      <p:tavLst>
                                        <p:tav tm="0">
                                          <p:val>
                                            <p:strVal val="#ppt_y-0.4"/>
                                          </p:val>
                                        </p:tav>
                                        <p:tav tm="100000">
                                          <p:val>
                                            <p:strVal val="#ppt_y+0.1"/>
                                          </p:val>
                                        </p:tav>
                                      </p:tavLst>
                                    </p:anim>
                                    <p:anim calcmode="lin" valueType="num">
                                      <p:cBhvr>
                                        <p:cTn id="114" dur="100" accel="100000" fill="hold">
                                          <p:stCondLst>
                                            <p:cond delay="400"/>
                                          </p:stCondLst>
                                        </p:cTn>
                                        <p:tgtEl>
                                          <p:spTgt spid="29"/>
                                        </p:tgtEl>
                                        <p:attrNameLst>
                                          <p:attrName>ppt_x</p:attrName>
                                        </p:attrNameLst>
                                      </p:cBhvr>
                                      <p:tavLst>
                                        <p:tav tm="0">
                                          <p:val>
                                            <p:strVal val="#ppt_x-0.05"/>
                                          </p:val>
                                        </p:tav>
                                        <p:tav tm="100000">
                                          <p:val>
                                            <p:strVal val="#ppt_x"/>
                                          </p:val>
                                        </p:tav>
                                      </p:tavLst>
                                    </p:anim>
                                    <p:anim calcmode="lin" valueType="num">
                                      <p:cBhvr>
                                        <p:cTn id="115" dur="100" accel="100000" fill="hold">
                                          <p:stCondLst>
                                            <p:cond delay="400"/>
                                          </p:stCondLst>
                                        </p:cTn>
                                        <p:tgtEl>
                                          <p:spTgt spid="2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animBg="1"/>
      <p:bldP spid="28" grpId="0" animBg="1"/>
      <p:bldP spid="29" grpId="0" animBg="1"/>
      <p:bldP spid="32" grpId="0" animBg="1"/>
      <p:bldP spid="33" grpId="0" animBg="1"/>
      <p:bldP spid="38" grpId="0" animBg="1"/>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FE906C-3FCB-4BAD-BE12-9664D7BF94BE}"/>
              </a:ext>
            </a:extLst>
          </p:cNvPr>
          <p:cNvSpPr txBox="1"/>
          <p:nvPr/>
        </p:nvSpPr>
        <p:spPr>
          <a:xfrm>
            <a:off x="656823" y="1163782"/>
            <a:ext cx="7095699" cy="927177"/>
          </a:xfrm>
          <a:prstGeom prst="rect">
            <a:avLst/>
          </a:prstGeom>
          <a:noFill/>
        </p:spPr>
        <p:txBody>
          <a:bodyPr wrap="square" rtlCol="0">
            <a:spAutoFit/>
          </a:bodyPr>
          <a:lstStyle/>
          <a:p>
            <a:pPr algn="ctr">
              <a:lnSpc>
                <a:spcPct val="200000"/>
              </a:lnSpc>
            </a:pPr>
            <a:r>
              <a:rPr lang="en-US" sz="3200" b="1" dirty="0">
                <a:solidFill>
                  <a:schemeClr val="accent5">
                    <a:lumMod val="50000"/>
                  </a:schemeClr>
                </a:solidFill>
              </a:rPr>
              <a:t>CHƯƠNG I: NHÀ Ở  </a:t>
            </a:r>
          </a:p>
        </p:txBody>
      </p:sp>
      <p:sp>
        <p:nvSpPr>
          <p:cNvPr id="3" name="TextBox 2">
            <a:extLst>
              <a:ext uri="{FF2B5EF4-FFF2-40B4-BE49-F238E27FC236}">
                <a16:creationId xmlns:a16="http://schemas.microsoft.com/office/drawing/2014/main" id="{34FE906C-3FCB-4BAD-BE12-9664D7BF94BE}"/>
              </a:ext>
            </a:extLst>
          </p:cNvPr>
          <p:cNvSpPr txBox="1"/>
          <p:nvPr/>
        </p:nvSpPr>
        <p:spPr>
          <a:xfrm>
            <a:off x="476519" y="1973003"/>
            <a:ext cx="7428404" cy="2062103"/>
          </a:xfrm>
          <a:prstGeom prst="rect">
            <a:avLst/>
          </a:prstGeom>
          <a:noFill/>
        </p:spPr>
        <p:txBody>
          <a:bodyPr wrap="square" rtlCol="0">
            <a:spAutoFit/>
          </a:bodyPr>
          <a:lstStyle/>
          <a:p>
            <a:pPr algn="ctr">
              <a:lnSpc>
                <a:spcPct val="200000"/>
              </a:lnSpc>
            </a:pPr>
            <a:r>
              <a:rPr lang="en-US" sz="3200" b="1" dirty="0">
                <a:solidFill>
                  <a:srgbClr val="0000FF"/>
                </a:solidFill>
              </a:rPr>
              <a:t>BÀI 1: KHÁI QUÁT VỀ NHÀ Ở</a:t>
            </a:r>
          </a:p>
          <a:p>
            <a:pPr>
              <a:lnSpc>
                <a:spcPct val="200000"/>
              </a:lnSpc>
            </a:pPr>
            <a:endParaRPr lang="en-US" sz="3200" b="1" dirty="0"/>
          </a:p>
        </p:txBody>
      </p:sp>
      <p:pic>
        <p:nvPicPr>
          <p:cNvPr id="4" name="Shape 100"/>
          <p:cNvPicPr/>
          <p:nvPr/>
        </p:nvPicPr>
        <p:blipFill>
          <a:blip r:embed="rId3"/>
          <a:stretch/>
        </p:blipFill>
        <p:spPr>
          <a:xfrm>
            <a:off x="1970468" y="3090930"/>
            <a:ext cx="5227771" cy="3554569"/>
          </a:xfrm>
          <a:prstGeom prst="rect">
            <a:avLst/>
          </a:prstGeom>
        </p:spPr>
      </p:pic>
    </p:spTree>
    <p:extLst>
      <p:ext uri="{BB962C8B-B14F-4D97-AF65-F5344CB8AC3E}">
        <p14:creationId xmlns:p14="http://schemas.microsoft.com/office/powerpoint/2010/main" val="277297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gôi nhà hoạt hình, phim hoạt hình png | Klipartz">
            <a:extLst>
              <a:ext uri="{FF2B5EF4-FFF2-40B4-BE49-F238E27FC236}">
                <a16:creationId xmlns:a16="http://schemas.microsoft.com/office/drawing/2014/main" id="{B6D2A223-7998-46D0-8638-5871D10FEC2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888" b="98547" l="6742" r="91798">
                        <a14:foregroundMark x1="11685" y1="4888" x2="18652" y2="19287"/>
                        <a14:foregroundMark x1="6742" y1="22061" x2="6742" y2="23910"/>
                        <a14:foregroundMark x1="90225" y1="45046" x2="91910" y2="49273"/>
                        <a14:foregroundMark x1="80899" y1="89960" x2="55169" y2="94848"/>
                        <a14:foregroundMark x1="55169" y1="94848" x2="34944" y2="88507"/>
                        <a14:foregroundMark x1="34944" y1="88507" x2="16292" y2="75826"/>
                        <a14:foregroundMark x1="16292" y1="75826" x2="17978" y2="59181"/>
                        <a14:foregroundMark x1="17978" y1="59181" x2="17978" y2="59181"/>
                        <a14:foregroundMark x1="55843" y1="98547" x2="49101" y2="98547"/>
                      </a14:backgroundRemoval>
                    </a14:imgEffect>
                  </a14:imgLayer>
                </a14:imgProps>
              </a:ext>
              <a:ext uri="{28A0092B-C50C-407E-A947-70E740481C1C}">
                <a14:useLocalDpi xmlns:a14="http://schemas.microsoft.com/office/drawing/2010/main" val="0"/>
              </a:ext>
            </a:extLst>
          </a:blip>
          <a:srcRect/>
          <a:stretch>
            <a:fillRect/>
          </a:stretch>
        </p:blipFill>
        <p:spPr bwMode="auto">
          <a:xfrm>
            <a:off x="-118127" y="1195753"/>
            <a:ext cx="6508218" cy="55356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6126AF6-F803-4780-A560-0FCC3114307F}"/>
              </a:ext>
            </a:extLst>
          </p:cNvPr>
          <p:cNvSpPr txBox="1"/>
          <p:nvPr/>
        </p:nvSpPr>
        <p:spPr>
          <a:xfrm>
            <a:off x="6358597" y="548640"/>
            <a:ext cx="4438010" cy="584775"/>
          </a:xfrm>
          <a:prstGeom prst="rect">
            <a:avLst/>
          </a:prstGeom>
          <a:noFill/>
        </p:spPr>
        <p:txBody>
          <a:bodyPr wrap="none" rtlCol="0">
            <a:spAutoFit/>
          </a:bodyPr>
          <a:lstStyle/>
          <a:p>
            <a:r>
              <a:rPr lang="en-US" sz="3200" b="1">
                <a:solidFill>
                  <a:srgbClr val="FF0000"/>
                </a:solidFill>
              </a:rPr>
              <a:t>HƯỚNG DẪN VỀ NHÀ</a:t>
            </a:r>
          </a:p>
        </p:txBody>
      </p:sp>
      <p:sp>
        <p:nvSpPr>
          <p:cNvPr id="3" name="Rectangle 2"/>
          <p:cNvSpPr/>
          <p:nvPr/>
        </p:nvSpPr>
        <p:spPr>
          <a:xfrm>
            <a:off x="5841187" y="1300126"/>
            <a:ext cx="6096000" cy="4439229"/>
          </a:xfrm>
          <a:prstGeom prst="rect">
            <a:avLst/>
          </a:prstGeom>
        </p:spPr>
        <p:txBody>
          <a:bodyPr>
            <a:spAutoFit/>
          </a:bodyPr>
          <a:lstStyle/>
          <a:p>
            <a:pPr marL="342900" lvl="0" indent="-342900" algn="just">
              <a:lnSpc>
                <a:spcPct val="107000"/>
              </a:lnSpc>
              <a:spcAft>
                <a:spcPts val="0"/>
              </a:spcAft>
              <a:buFont typeface="Times New Roman" panose="02020603050405020304" pitchFamily="18" charset="0"/>
              <a:buChar char="-"/>
            </a:pPr>
            <a:r>
              <a:rPr lang="vi-VN" sz="2400" dirty="0">
                <a:latin typeface="+mj-lt"/>
                <a:ea typeface="MS Mincho"/>
                <a:cs typeface="Times New Roman" panose="02020603050405020304" pitchFamily="18" charset="0"/>
              </a:rPr>
              <a:t>HS về nhà trình bày cảm nhận suy nghĩ của mình khi đi xa nhà ( ví tdụ: đi du lịch, đi ngoại khóa với lớp, đi chơi nhà anh chị em,...Những lúc đi xa nhà như thế thì cảm thấy nhớ nhà, nhớ bố mẹ, nhớ bữa cơm mẹ nấu). HS sưu tầm những bài hát với nội dung những con người đi xa trở về nhà.</a:t>
            </a:r>
            <a:endParaRPr lang="en-US" sz="2400" dirty="0">
              <a:latin typeface="+mj-lt"/>
              <a:ea typeface="MS Mincho"/>
              <a:cs typeface="Times New Roman" panose="02020603050405020304" pitchFamily="18" charset="0"/>
            </a:endParaRPr>
          </a:p>
          <a:p>
            <a:pPr marL="342900" lvl="0" indent="-342900" algn="just">
              <a:lnSpc>
                <a:spcPct val="107000"/>
              </a:lnSpc>
              <a:spcAft>
                <a:spcPts val="0"/>
              </a:spcAft>
              <a:buFont typeface="Times New Roman" panose="02020603050405020304" pitchFamily="18" charset="0"/>
              <a:buChar char="-"/>
            </a:pPr>
            <a:r>
              <a:rPr lang="vi-VN" sz="2400" dirty="0">
                <a:latin typeface="+mj-lt"/>
                <a:ea typeface="MS Mincho"/>
                <a:cs typeface="Times New Roman" panose="02020603050405020304" pitchFamily="18" charset="0"/>
              </a:rPr>
              <a:t>HS về nhà học huộc phần khái niệm, vai trò của nhà ở, và đặc trưng của nhà ở.</a:t>
            </a:r>
            <a:endParaRPr lang="en-US" sz="2400" dirty="0">
              <a:latin typeface="+mj-lt"/>
              <a:ea typeface="MS Mincho"/>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pPr>
            <a:r>
              <a:rPr lang="vi-VN" sz="2400" dirty="0">
                <a:latin typeface="+mj-lt"/>
                <a:ea typeface="MS Mincho"/>
                <a:cs typeface="Times New Roman" panose="02020603050405020304" pitchFamily="18" charset="0"/>
              </a:rPr>
              <a:t>HS về nhà nghiên cứu trước bài 2: đọc và trả lời trước các câu hỏi ở bài 2.</a:t>
            </a:r>
            <a:endParaRPr lang="en-US" sz="2400" dirty="0">
              <a:effectLst/>
              <a:latin typeface="+mj-lt"/>
              <a:ea typeface="MS Mincho"/>
              <a:cs typeface="Times New Roman" panose="02020603050405020304" pitchFamily="18" charset="0"/>
            </a:endParaRPr>
          </a:p>
        </p:txBody>
      </p:sp>
    </p:spTree>
    <p:extLst>
      <p:ext uri="{BB962C8B-B14F-4D97-AF65-F5344CB8AC3E}">
        <p14:creationId xmlns:p14="http://schemas.microsoft.com/office/powerpoint/2010/main" val="38372855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E69DE-A999-4A5A-BF3C-D81043EEFF71}"/>
              </a:ext>
            </a:extLst>
          </p:cNvPr>
          <p:cNvSpPr/>
          <p:nvPr/>
        </p:nvSpPr>
        <p:spPr>
          <a:xfrm>
            <a:off x="995506" y="1799717"/>
            <a:ext cx="9666429" cy="923330"/>
          </a:xfrm>
          <a:prstGeom prst="rect">
            <a:avLst/>
          </a:prstGeom>
          <a:noFill/>
        </p:spPr>
        <p:txBody>
          <a:bodyPr wrap="none" lIns="91440" tIns="45720" rIns="91440" bIns="45720">
            <a:spAutoFit/>
          </a:bodyPr>
          <a:lstStyle/>
          <a:p>
            <a:pPr algn="ctr"/>
            <a:r>
              <a:rPr lang="en-US" sz="5400" b="1" cap="none" spc="0">
                <a:ln w="22225">
                  <a:solidFill>
                    <a:schemeClr val="accent2"/>
                  </a:solidFill>
                  <a:prstDash val="solid"/>
                </a:ln>
                <a:solidFill>
                  <a:schemeClr val="accent2">
                    <a:lumMod val="40000"/>
                    <a:lumOff val="60000"/>
                  </a:schemeClr>
                </a:solidFill>
                <a:effectLst/>
              </a:rPr>
              <a:t>Cảm ơn thầy cô giáo và các em!</a:t>
            </a:r>
          </a:p>
        </p:txBody>
      </p:sp>
      <p:sp>
        <p:nvSpPr>
          <p:cNvPr id="4" name="Rectangle 3">
            <a:extLst>
              <a:ext uri="{FF2B5EF4-FFF2-40B4-BE49-F238E27FC236}">
                <a16:creationId xmlns:a16="http://schemas.microsoft.com/office/drawing/2014/main" id="{04AA0419-880E-4CF1-AEBB-D3D94E7B3C59}"/>
              </a:ext>
            </a:extLst>
          </p:cNvPr>
          <p:cNvSpPr/>
          <p:nvPr/>
        </p:nvSpPr>
        <p:spPr>
          <a:xfrm>
            <a:off x="2374450" y="2966387"/>
            <a:ext cx="2800767" cy="923330"/>
          </a:xfrm>
          <a:prstGeom prst="rect">
            <a:avLst/>
          </a:prstGeom>
          <a:noFill/>
        </p:spPr>
        <p:txBody>
          <a:bodyPr wrap="none" lIns="91440" tIns="45720" rIns="91440" bIns="45720">
            <a:spAutoFit/>
          </a:bodyPr>
          <a:lstStyle/>
          <a:p>
            <a:pPr algn="ctr"/>
            <a:r>
              <a:rPr lang="en-US" sz="5400" b="1" cap="none" spc="0">
                <a:ln w="6600">
                  <a:solidFill>
                    <a:schemeClr val="accent2"/>
                  </a:solidFill>
                  <a:prstDash val="solid"/>
                </a:ln>
                <a:solidFill>
                  <a:srgbClr val="FFFFFF"/>
                </a:solidFill>
                <a:effectLst>
                  <a:outerShdw dist="38100" dir="2700000" algn="tl" rotWithShape="0">
                    <a:schemeClr val="accent2"/>
                  </a:outerShdw>
                </a:effectLst>
              </a:rPr>
              <a:t>Chúc ….</a:t>
            </a:r>
          </a:p>
        </p:txBody>
      </p:sp>
      <p:pic>
        <p:nvPicPr>
          <p:cNvPr id="5" name="Picture 13" descr="https://lh3.googleusercontent.com/-ZEG6AmUlTpE/WsOIcBL3nwI/AAAAAAAACXM/wa4kqWY_ZzoWOQwhUdu_n4BCpzGBB09CACHMYCw/h136/2-ctu.vn_anh_dong_mau_slide_powerpoint_dep_(19).gif">
            <a:extLst>
              <a:ext uri="{FF2B5EF4-FFF2-40B4-BE49-F238E27FC236}">
                <a16:creationId xmlns:a16="http://schemas.microsoft.com/office/drawing/2014/main" id="{1CC349FE-0FCC-4426-8C9E-2BC04B3A99D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1090" y="260977"/>
            <a:ext cx="51435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https://lh3.googleusercontent.com/-pdjmI0guhoI/WsOKKvIORNI/AAAAAAAACe4/2w9xoJp1uAIMMyCEXg8RzbupS6Phi1WYACHMYCw/h136/4-ctu.vn_anh_dong_mau_slide_powerpoint_dep_(113).gif">
            <a:extLst>
              <a:ext uri="{FF2B5EF4-FFF2-40B4-BE49-F238E27FC236}">
                <a16:creationId xmlns:a16="http://schemas.microsoft.com/office/drawing/2014/main" id="{D91DE3CE-B8DB-43A1-B8A9-7BC3822BB0E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828720" y="4766497"/>
            <a:ext cx="1524000" cy="129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472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1274618" y="1082970"/>
            <a:ext cx="1352020" cy="1931459"/>
          </a:xfrm>
          <a:custGeom>
            <a:avLst/>
            <a:gdLst>
              <a:gd name="connsiteX0" fmla="*/ 0 w 1931458"/>
              <a:gd name="connsiteY0" fmla="*/ 0 h 1352020"/>
              <a:gd name="connsiteX1" fmla="*/ 1255448 w 1931458"/>
              <a:gd name="connsiteY1" fmla="*/ 0 h 1352020"/>
              <a:gd name="connsiteX2" fmla="*/ 1931458 w 1931458"/>
              <a:gd name="connsiteY2" fmla="*/ 676010 h 1352020"/>
              <a:gd name="connsiteX3" fmla="*/ 1255448 w 1931458"/>
              <a:gd name="connsiteY3" fmla="*/ 1352020 h 1352020"/>
              <a:gd name="connsiteX4" fmla="*/ 0 w 1931458"/>
              <a:gd name="connsiteY4" fmla="*/ 1352020 h 1352020"/>
              <a:gd name="connsiteX5" fmla="*/ 676010 w 1931458"/>
              <a:gd name="connsiteY5" fmla="*/ 676010 h 1352020"/>
              <a:gd name="connsiteX6" fmla="*/ 0 w 1931458"/>
              <a:gd name="connsiteY6" fmla="*/ 0 h 13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458" h="1352020">
                <a:moveTo>
                  <a:pt x="1931457" y="0"/>
                </a:moveTo>
                <a:lnTo>
                  <a:pt x="1931457" y="878813"/>
                </a:lnTo>
                <a:lnTo>
                  <a:pt x="965729" y="1352020"/>
                </a:lnTo>
                <a:lnTo>
                  <a:pt x="1" y="878813"/>
                </a:lnTo>
                <a:lnTo>
                  <a:pt x="1" y="0"/>
                </a:lnTo>
                <a:lnTo>
                  <a:pt x="965729" y="473207"/>
                </a:lnTo>
                <a:lnTo>
                  <a:pt x="1931457" y="0"/>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25400" tIns="701411" rIns="25400" bIns="701410" numCol="1" spcCol="1270" anchor="ctr" anchorCtr="0">
            <a:noAutofit/>
          </a:bodyPr>
          <a:lstStyle/>
          <a:p>
            <a:pPr lvl="0" algn="ctr" defTabSz="1778000">
              <a:lnSpc>
                <a:spcPct val="90000"/>
              </a:lnSpc>
              <a:spcBef>
                <a:spcPct val="0"/>
              </a:spcBef>
              <a:spcAft>
                <a:spcPct val="35000"/>
              </a:spcAft>
            </a:pPr>
            <a:r>
              <a:rPr lang="en-US" sz="4000" b="0" kern="1200" cap="none" spc="0" dirty="0">
                <a:ln w="0"/>
                <a:solidFill>
                  <a:schemeClr val="tx1"/>
                </a:solidFill>
                <a:effectLst>
                  <a:outerShdw blurRad="38100" dist="19050" dir="2700000" algn="tl" rotWithShape="0">
                    <a:schemeClr val="dk1">
                      <a:alpha val="40000"/>
                    </a:schemeClr>
                  </a:outerShdw>
                </a:effectLst>
              </a:rPr>
              <a:t>1</a:t>
            </a:r>
          </a:p>
        </p:txBody>
      </p:sp>
      <p:sp>
        <p:nvSpPr>
          <p:cNvPr id="7" name="Freeform 6"/>
          <p:cNvSpPr/>
          <p:nvPr/>
        </p:nvSpPr>
        <p:spPr>
          <a:xfrm>
            <a:off x="2626636" y="1079885"/>
            <a:ext cx="8433907" cy="1255448"/>
          </a:xfrm>
          <a:custGeom>
            <a:avLst/>
            <a:gdLst>
              <a:gd name="connsiteX0" fmla="*/ 209245 w 1255447"/>
              <a:gd name="connsiteY0" fmla="*/ 0 h 8433906"/>
              <a:gd name="connsiteX1" fmla="*/ 1046202 w 1255447"/>
              <a:gd name="connsiteY1" fmla="*/ 0 h 8433906"/>
              <a:gd name="connsiteX2" fmla="*/ 1255447 w 1255447"/>
              <a:gd name="connsiteY2" fmla="*/ 209245 h 8433906"/>
              <a:gd name="connsiteX3" fmla="*/ 1255447 w 1255447"/>
              <a:gd name="connsiteY3" fmla="*/ 8433906 h 8433906"/>
              <a:gd name="connsiteX4" fmla="*/ 1255447 w 1255447"/>
              <a:gd name="connsiteY4" fmla="*/ 8433906 h 8433906"/>
              <a:gd name="connsiteX5" fmla="*/ 0 w 1255447"/>
              <a:gd name="connsiteY5" fmla="*/ 8433906 h 8433906"/>
              <a:gd name="connsiteX6" fmla="*/ 0 w 1255447"/>
              <a:gd name="connsiteY6" fmla="*/ 8433906 h 8433906"/>
              <a:gd name="connsiteX7" fmla="*/ 0 w 1255447"/>
              <a:gd name="connsiteY7" fmla="*/ 209245 h 8433906"/>
              <a:gd name="connsiteX8" fmla="*/ 209245 w 1255447"/>
              <a:gd name="connsiteY8" fmla="*/ 0 h 843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447" h="8433906">
                <a:moveTo>
                  <a:pt x="1255447" y="1405679"/>
                </a:moveTo>
                <a:lnTo>
                  <a:pt x="1255447" y="7028227"/>
                </a:lnTo>
                <a:cubicBezTo>
                  <a:pt x="1255447" y="7804561"/>
                  <a:pt x="1241502" y="8433903"/>
                  <a:pt x="1224299" y="8433903"/>
                </a:cubicBezTo>
                <a:lnTo>
                  <a:pt x="0" y="8433903"/>
                </a:lnTo>
                <a:lnTo>
                  <a:pt x="0" y="8433903"/>
                </a:lnTo>
                <a:lnTo>
                  <a:pt x="0" y="3"/>
                </a:lnTo>
                <a:lnTo>
                  <a:pt x="0" y="3"/>
                </a:lnTo>
                <a:lnTo>
                  <a:pt x="1224299" y="3"/>
                </a:lnTo>
                <a:cubicBezTo>
                  <a:pt x="1241502" y="3"/>
                  <a:pt x="1255447" y="629345"/>
                  <a:pt x="1255447" y="1405679"/>
                </a:cubicBezTo>
                <a:close/>
              </a:path>
            </a:pathLst>
          </a:custGeom>
        </p:spPr>
        <p:style>
          <a:lnRef idx="2">
            <a:schemeClr val="accent4">
              <a:shade val="50000"/>
            </a:schemeClr>
          </a:lnRef>
          <a:fillRef idx="1">
            <a:schemeClr val="accent4"/>
          </a:fillRef>
          <a:effectRef idx="0">
            <a:schemeClr val="accent4"/>
          </a:effectRef>
          <a:fontRef idx="minor">
            <a:schemeClr val="dk1">
              <a:hueOff val="0"/>
              <a:satOff val="0"/>
              <a:lumOff val="0"/>
              <a:alphaOff val="0"/>
            </a:schemeClr>
          </a:fontRef>
        </p:style>
        <p:txBody>
          <a:bodyPr spcFirstLastPara="0" vert="horz" wrap="square" lIns="291593" tIns="87321" rIns="87321" bIns="87322" numCol="1" spcCol="1270" anchor="ctr" anchorCtr="0">
            <a:noAutofit/>
          </a:bodyPr>
          <a:lstStyle/>
          <a:p>
            <a:pPr marL="285750" lvl="1" indent="-285750" algn="l" defTabSz="1822450">
              <a:lnSpc>
                <a:spcPct val="90000"/>
              </a:lnSpc>
              <a:spcBef>
                <a:spcPct val="0"/>
              </a:spcBef>
              <a:spcAft>
                <a:spcPct val="15000"/>
              </a:spcAft>
              <a:buChar char="••"/>
            </a:pPr>
            <a:r>
              <a:rPr lang="en-US" sz="4100" b="0" kern="1200" cap="none" spc="0" dirty="0" err="1">
                <a:ln w="0"/>
                <a:solidFill>
                  <a:schemeClr val="tx1"/>
                </a:solidFill>
                <a:effectLst>
                  <a:outerShdw blurRad="38100" dist="19050" dir="2700000" algn="tl" rotWithShape="0">
                    <a:schemeClr val="dk1">
                      <a:alpha val="40000"/>
                    </a:schemeClr>
                  </a:outerShdw>
                </a:effectLst>
              </a:rPr>
              <a:t>Nêu</a:t>
            </a:r>
            <a:r>
              <a:rPr lang="en-US" sz="4100" b="0" kern="1200" cap="none" spc="0" dirty="0">
                <a:ln w="0"/>
                <a:solidFill>
                  <a:schemeClr val="tx1"/>
                </a:solidFill>
                <a:effectLst>
                  <a:outerShdw blurRad="38100" dist="19050" dir="2700000" algn="tl" rotWithShape="0">
                    <a:schemeClr val="dk1">
                      <a:alpha val="40000"/>
                    </a:schemeClr>
                  </a:outerShdw>
                </a:effectLst>
              </a:rPr>
              <a:t> </a:t>
            </a:r>
            <a:r>
              <a:rPr lang="en-US" sz="4100" b="0" kern="1200" cap="none" spc="0" dirty="0" err="1">
                <a:ln w="0"/>
                <a:solidFill>
                  <a:schemeClr val="tx1"/>
                </a:solidFill>
                <a:effectLst>
                  <a:outerShdw blurRad="38100" dist="19050" dir="2700000" algn="tl" rotWithShape="0">
                    <a:schemeClr val="dk1">
                      <a:alpha val="40000"/>
                    </a:schemeClr>
                  </a:outerShdw>
                </a:effectLst>
              </a:rPr>
              <a:t>được</a:t>
            </a:r>
            <a:r>
              <a:rPr lang="en-US" sz="4100" b="0" kern="1200" cap="none" spc="0" dirty="0">
                <a:ln w="0"/>
                <a:solidFill>
                  <a:schemeClr val="tx1"/>
                </a:solidFill>
                <a:effectLst>
                  <a:outerShdw blurRad="38100" dist="19050" dir="2700000" algn="tl" rotWithShape="0">
                    <a:schemeClr val="dk1">
                      <a:alpha val="40000"/>
                    </a:schemeClr>
                  </a:outerShdw>
                </a:effectLst>
              </a:rPr>
              <a:t> </a:t>
            </a:r>
            <a:r>
              <a:rPr lang="en-US" sz="4100" b="0" kern="1200" cap="none" spc="0" dirty="0" err="1">
                <a:ln w="0"/>
                <a:solidFill>
                  <a:schemeClr val="tx1"/>
                </a:solidFill>
                <a:effectLst>
                  <a:outerShdw blurRad="38100" dist="19050" dir="2700000" algn="tl" rotWithShape="0">
                    <a:schemeClr val="dk1">
                      <a:alpha val="40000"/>
                    </a:schemeClr>
                  </a:outerShdw>
                </a:effectLst>
              </a:rPr>
              <a:t>vai</a:t>
            </a:r>
            <a:r>
              <a:rPr lang="en-US" sz="4100" b="0" kern="1200" cap="none" spc="0" dirty="0">
                <a:ln w="0"/>
                <a:solidFill>
                  <a:schemeClr val="tx1"/>
                </a:solidFill>
                <a:effectLst>
                  <a:outerShdw blurRad="38100" dist="19050" dir="2700000" algn="tl" rotWithShape="0">
                    <a:schemeClr val="dk1">
                      <a:alpha val="40000"/>
                    </a:schemeClr>
                  </a:outerShdw>
                </a:effectLst>
              </a:rPr>
              <a:t> </a:t>
            </a:r>
            <a:r>
              <a:rPr lang="en-US" sz="4100" b="0" kern="1200" cap="none" spc="0" dirty="0" err="1">
                <a:ln w="0"/>
                <a:solidFill>
                  <a:schemeClr val="tx1"/>
                </a:solidFill>
                <a:effectLst>
                  <a:outerShdw blurRad="38100" dist="19050" dir="2700000" algn="tl" rotWithShape="0">
                    <a:schemeClr val="dk1">
                      <a:alpha val="40000"/>
                    </a:schemeClr>
                  </a:outerShdw>
                </a:effectLst>
              </a:rPr>
              <a:t>trò</a:t>
            </a:r>
            <a:r>
              <a:rPr lang="en-US" sz="4100" b="0" kern="1200" cap="none" spc="0" dirty="0">
                <a:ln w="0"/>
                <a:solidFill>
                  <a:schemeClr val="tx1"/>
                </a:solidFill>
                <a:effectLst>
                  <a:outerShdw blurRad="38100" dist="19050" dir="2700000" algn="tl" rotWithShape="0">
                    <a:schemeClr val="dk1">
                      <a:alpha val="40000"/>
                    </a:schemeClr>
                  </a:outerShdw>
                </a:effectLst>
              </a:rPr>
              <a:t> </a:t>
            </a:r>
            <a:r>
              <a:rPr lang="en-US" sz="4100" b="0" kern="1200" cap="none" spc="0" dirty="0" err="1">
                <a:ln w="0"/>
                <a:solidFill>
                  <a:schemeClr val="tx1"/>
                </a:solidFill>
                <a:effectLst>
                  <a:outerShdw blurRad="38100" dist="19050" dir="2700000" algn="tl" rotWithShape="0">
                    <a:schemeClr val="dk1">
                      <a:alpha val="40000"/>
                    </a:schemeClr>
                  </a:outerShdw>
                </a:effectLst>
              </a:rPr>
              <a:t>của</a:t>
            </a:r>
            <a:r>
              <a:rPr lang="en-US" sz="4100" b="0" kern="1200" cap="none" spc="0" dirty="0">
                <a:ln w="0"/>
                <a:solidFill>
                  <a:schemeClr val="tx1"/>
                </a:solidFill>
                <a:effectLst>
                  <a:outerShdw blurRad="38100" dist="19050" dir="2700000" algn="tl" rotWithShape="0">
                    <a:schemeClr val="dk1">
                      <a:alpha val="40000"/>
                    </a:schemeClr>
                  </a:outerShdw>
                </a:effectLst>
              </a:rPr>
              <a:t> </a:t>
            </a:r>
            <a:r>
              <a:rPr lang="en-US" sz="4100" b="0" kern="1200" cap="none" spc="0" dirty="0" err="1">
                <a:ln w="0"/>
                <a:solidFill>
                  <a:schemeClr val="tx1"/>
                </a:solidFill>
                <a:effectLst>
                  <a:outerShdw blurRad="38100" dist="19050" dir="2700000" algn="tl" rotWithShape="0">
                    <a:schemeClr val="dk1">
                      <a:alpha val="40000"/>
                    </a:schemeClr>
                  </a:outerShdw>
                </a:effectLst>
              </a:rPr>
              <a:t>nhà</a:t>
            </a:r>
            <a:r>
              <a:rPr lang="en-US" sz="4100" b="0" kern="1200" cap="none" spc="0" dirty="0">
                <a:ln w="0"/>
                <a:solidFill>
                  <a:schemeClr val="tx1"/>
                </a:solidFill>
                <a:effectLst>
                  <a:outerShdw blurRad="38100" dist="19050" dir="2700000" algn="tl" rotWithShape="0">
                    <a:schemeClr val="dk1">
                      <a:alpha val="40000"/>
                    </a:schemeClr>
                  </a:outerShdw>
                </a:effectLst>
              </a:rPr>
              <a:t> ở</a:t>
            </a:r>
          </a:p>
        </p:txBody>
      </p:sp>
      <p:sp>
        <p:nvSpPr>
          <p:cNvPr id="8" name="Freeform 7"/>
          <p:cNvSpPr/>
          <p:nvPr/>
        </p:nvSpPr>
        <p:spPr>
          <a:xfrm>
            <a:off x="1274618" y="2823489"/>
            <a:ext cx="1352020" cy="1931458"/>
          </a:xfrm>
          <a:custGeom>
            <a:avLst/>
            <a:gdLst>
              <a:gd name="connsiteX0" fmla="*/ 0 w 1931458"/>
              <a:gd name="connsiteY0" fmla="*/ 0 h 1352020"/>
              <a:gd name="connsiteX1" fmla="*/ 1255448 w 1931458"/>
              <a:gd name="connsiteY1" fmla="*/ 0 h 1352020"/>
              <a:gd name="connsiteX2" fmla="*/ 1931458 w 1931458"/>
              <a:gd name="connsiteY2" fmla="*/ 676010 h 1352020"/>
              <a:gd name="connsiteX3" fmla="*/ 1255448 w 1931458"/>
              <a:gd name="connsiteY3" fmla="*/ 1352020 h 1352020"/>
              <a:gd name="connsiteX4" fmla="*/ 0 w 1931458"/>
              <a:gd name="connsiteY4" fmla="*/ 1352020 h 1352020"/>
              <a:gd name="connsiteX5" fmla="*/ 676010 w 1931458"/>
              <a:gd name="connsiteY5" fmla="*/ 676010 h 1352020"/>
              <a:gd name="connsiteX6" fmla="*/ 0 w 1931458"/>
              <a:gd name="connsiteY6" fmla="*/ 0 h 13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458" h="1352020">
                <a:moveTo>
                  <a:pt x="1931457" y="0"/>
                </a:moveTo>
                <a:lnTo>
                  <a:pt x="1931457" y="878813"/>
                </a:lnTo>
                <a:lnTo>
                  <a:pt x="965729" y="1352020"/>
                </a:lnTo>
                <a:lnTo>
                  <a:pt x="1" y="878813"/>
                </a:lnTo>
                <a:lnTo>
                  <a:pt x="1" y="0"/>
                </a:lnTo>
                <a:lnTo>
                  <a:pt x="965729" y="473207"/>
                </a:lnTo>
                <a:lnTo>
                  <a:pt x="1931457" y="0"/>
                </a:lnTo>
                <a:close/>
              </a:path>
            </a:pathLst>
          </a:custGeom>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25400" tIns="701410" rIns="25400" bIns="701410" numCol="1" spcCol="1270" anchor="ctr" anchorCtr="0">
            <a:noAutofit/>
          </a:bodyPr>
          <a:lstStyle/>
          <a:p>
            <a:pPr lvl="0" algn="ctr" defTabSz="1778000">
              <a:lnSpc>
                <a:spcPct val="90000"/>
              </a:lnSpc>
              <a:spcBef>
                <a:spcPct val="0"/>
              </a:spcBef>
              <a:spcAft>
                <a:spcPct val="35000"/>
              </a:spcAft>
            </a:pPr>
            <a:r>
              <a:rPr lang="en-US" sz="4000" b="0" kern="1200" cap="none" spc="0" dirty="0">
                <a:ln w="0"/>
                <a:solidFill>
                  <a:schemeClr val="tx1"/>
                </a:solidFill>
                <a:effectLst>
                  <a:outerShdw blurRad="38100" dist="19050" dir="2700000" algn="tl" rotWithShape="0">
                    <a:schemeClr val="dk1">
                      <a:alpha val="40000"/>
                    </a:schemeClr>
                  </a:outerShdw>
                </a:effectLst>
              </a:rPr>
              <a:t>2</a:t>
            </a:r>
          </a:p>
        </p:txBody>
      </p:sp>
      <p:sp>
        <p:nvSpPr>
          <p:cNvPr id="9" name="Freeform 8"/>
          <p:cNvSpPr/>
          <p:nvPr/>
        </p:nvSpPr>
        <p:spPr>
          <a:xfrm>
            <a:off x="2626636" y="2823490"/>
            <a:ext cx="8433907" cy="1255448"/>
          </a:xfrm>
          <a:custGeom>
            <a:avLst/>
            <a:gdLst>
              <a:gd name="connsiteX0" fmla="*/ 209245 w 1255447"/>
              <a:gd name="connsiteY0" fmla="*/ 0 h 8433906"/>
              <a:gd name="connsiteX1" fmla="*/ 1046202 w 1255447"/>
              <a:gd name="connsiteY1" fmla="*/ 0 h 8433906"/>
              <a:gd name="connsiteX2" fmla="*/ 1255447 w 1255447"/>
              <a:gd name="connsiteY2" fmla="*/ 209245 h 8433906"/>
              <a:gd name="connsiteX3" fmla="*/ 1255447 w 1255447"/>
              <a:gd name="connsiteY3" fmla="*/ 8433906 h 8433906"/>
              <a:gd name="connsiteX4" fmla="*/ 1255447 w 1255447"/>
              <a:gd name="connsiteY4" fmla="*/ 8433906 h 8433906"/>
              <a:gd name="connsiteX5" fmla="*/ 0 w 1255447"/>
              <a:gd name="connsiteY5" fmla="*/ 8433906 h 8433906"/>
              <a:gd name="connsiteX6" fmla="*/ 0 w 1255447"/>
              <a:gd name="connsiteY6" fmla="*/ 8433906 h 8433906"/>
              <a:gd name="connsiteX7" fmla="*/ 0 w 1255447"/>
              <a:gd name="connsiteY7" fmla="*/ 209245 h 8433906"/>
              <a:gd name="connsiteX8" fmla="*/ 209245 w 1255447"/>
              <a:gd name="connsiteY8" fmla="*/ 0 h 843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447" h="8433906">
                <a:moveTo>
                  <a:pt x="1255447" y="1405679"/>
                </a:moveTo>
                <a:lnTo>
                  <a:pt x="1255447" y="7028227"/>
                </a:lnTo>
                <a:cubicBezTo>
                  <a:pt x="1255447" y="7804561"/>
                  <a:pt x="1241502" y="8433903"/>
                  <a:pt x="1224299" y="8433903"/>
                </a:cubicBezTo>
                <a:lnTo>
                  <a:pt x="0" y="8433903"/>
                </a:lnTo>
                <a:lnTo>
                  <a:pt x="0" y="8433903"/>
                </a:lnTo>
                <a:lnTo>
                  <a:pt x="0" y="3"/>
                </a:lnTo>
                <a:lnTo>
                  <a:pt x="0" y="3"/>
                </a:lnTo>
                <a:lnTo>
                  <a:pt x="1224299" y="3"/>
                </a:lnTo>
                <a:cubicBezTo>
                  <a:pt x="1241502" y="3"/>
                  <a:pt x="1255447" y="629345"/>
                  <a:pt x="1255447" y="1405679"/>
                </a:cubicBezTo>
                <a:close/>
              </a:path>
            </a:pathLst>
          </a:custGeom>
        </p:spPr>
        <p:style>
          <a:lnRef idx="2">
            <a:schemeClr val="accent6">
              <a:shade val="50000"/>
            </a:schemeClr>
          </a:lnRef>
          <a:fillRef idx="1">
            <a:schemeClr val="accent6"/>
          </a:fillRef>
          <a:effectRef idx="0">
            <a:schemeClr val="accent6"/>
          </a:effectRef>
          <a:fontRef idx="minor">
            <a:schemeClr val="dk1">
              <a:hueOff val="0"/>
              <a:satOff val="0"/>
              <a:lumOff val="0"/>
              <a:alphaOff val="0"/>
            </a:schemeClr>
          </a:fontRef>
        </p:style>
        <p:txBody>
          <a:bodyPr spcFirstLastPara="0" vert="horz" wrap="square" lIns="291593" tIns="87321" rIns="87321" bIns="87322" numCol="1" spcCol="1270" anchor="ctr" anchorCtr="0">
            <a:noAutofit/>
          </a:bodyPr>
          <a:lstStyle/>
          <a:p>
            <a:pPr marL="285750" lvl="1" indent="-285750" algn="l" defTabSz="1822450">
              <a:lnSpc>
                <a:spcPct val="90000"/>
              </a:lnSpc>
              <a:spcBef>
                <a:spcPct val="0"/>
              </a:spcBef>
              <a:spcAft>
                <a:spcPct val="15000"/>
              </a:spcAft>
              <a:buChar char="••"/>
            </a:pPr>
            <a:r>
              <a:rPr lang="en-US" sz="4100" b="0" kern="1200" cap="none" spc="0" dirty="0" err="1">
                <a:ln w="0"/>
                <a:solidFill>
                  <a:schemeClr val="tx1"/>
                </a:solidFill>
                <a:effectLst>
                  <a:outerShdw blurRad="38100" dist="19050" dir="2700000" algn="tl" rotWithShape="0">
                    <a:schemeClr val="dk1">
                      <a:alpha val="40000"/>
                    </a:schemeClr>
                  </a:outerShdw>
                </a:effectLst>
              </a:rPr>
              <a:t>Nêu</a:t>
            </a:r>
            <a:r>
              <a:rPr lang="en-US" sz="4100" b="0" kern="1200" cap="none" spc="0" dirty="0">
                <a:ln w="0"/>
                <a:solidFill>
                  <a:schemeClr val="tx1"/>
                </a:solidFill>
                <a:effectLst>
                  <a:outerShdw blurRad="38100" dist="19050" dir="2700000" algn="tl" rotWithShape="0">
                    <a:schemeClr val="dk1">
                      <a:alpha val="40000"/>
                    </a:schemeClr>
                  </a:outerShdw>
                </a:effectLst>
              </a:rPr>
              <a:t> </a:t>
            </a:r>
            <a:r>
              <a:rPr lang="en-US" sz="4100" b="0" kern="1200" cap="none" spc="0" dirty="0" err="1">
                <a:ln w="0"/>
                <a:solidFill>
                  <a:schemeClr val="tx1"/>
                </a:solidFill>
                <a:effectLst>
                  <a:outerShdw blurRad="38100" dist="19050" dir="2700000" algn="tl" rotWithShape="0">
                    <a:schemeClr val="dk1">
                      <a:alpha val="40000"/>
                    </a:schemeClr>
                  </a:outerShdw>
                </a:effectLst>
              </a:rPr>
              <a:t>được</a:t>
            </a:r>
            <a:r>
              <a:rPr lang="en-US" sz="4100" b="0" kern="1200" cap="none" spc="0" dirty="0">
                <a:ln w="0"/>
                <a:solidFill>
                  <a:schemeClr val="tx1"/>
                </a:solidFill>
                <a:effectLst>
                  <a:outerShdw blurRad="38100" dist="19050" dir="2700000" algn="tl" rotWithShape="0">
                    <a:schemeClr val="dk1">
                      <a:alpha val="40000"/>
                    </a:schemeClr>
                  </a:outerShdw>
                </a:effectLst>
              </a:rPr>
              <a:t> </a:t>
            </a:r>
            <a:r>
              <a:rPr lang="en-US" sz="4100" b="0" kern="1200" cap="none" spc="0" dirty="0" err="1">
                <a:ln w="0"/>
                <a:solidFill>
                  <a:schemeClr val="tx1"/>
                </a:solidFill>
                <a:effectLst>
                  <a:outerShdw blurRad="38100" dist="19050" dir="2700000" algn="tl" rotWithShape="0">
                    <a:schemeClr val="dk1">
                      <a:alpha val="40000"/>
                    </a:schemeClr>
                  </a:outerShdw>
                </a:effectLst>
              </a:rPr>
              <a:t>đặc</a:t>
            </a:r>
            <a:r>
              <a:rPr lang="en-US" sz="4100" b="0" kern="1200" cap="none" spc="0" dirty="0">
                <a:ln w="0"/>
                <a:solidFill>
                  <a:schemeClr val="tx1"/>
                </a:solidFill>
                <a:effectLst>
                  <a:outerShdw blurRad="38100" dist="19050" dir="2700000" algn="tl" rotWithShape="0">
                    <a:schemeClr val="dk1">
                      <a:alpha val="40000"/>
                    </a:schemeClr>
                  </a:outerShdw>
                </a:effectLst>
              </a:rPr>
              <a:t> </a:t>
            </a:r>
            <a:r>
              <a:rPr lang="en-US" sz="4100" b="0" kern="1200" cap="none" spc="0" dirty="0" err="1">
                <a:ln w="0"/>
                <a:solidFill>
                  <a:schemeClr val="tx1"/>
                </a:solidFill>
                <a:effectLst>
                  <a:outerShdw blurRad="38100" dist="19050" dir="2700000" algn="tl" rotWithShape="0">
                    <a:schemeClr val="dk1">
                      <a:alpha val="40000"/>
                    </a:schemeClr>
                  </a:outerShdw>
                </a:effectLst>
              </a:rPr>
              <a:t>điểm</a:t>
            </a:r>
            <a:r>
              <a:rPr lang="en-US" sz="4100" b="0" kern="1200" cap="none" spc="0" dirty="0">
                <a:ln w="0"/>
                <a:solidFill>
                  <a:schemeClr val="tx1"/>
                </a:solidFill>
                <a:effectLst>
                  <a:outerShdw blurRad="38100" dist="19050" dir="2700000" algn="tl" rotWithShape="0">
                    <a:schemeClr val="dk1">
                      <a:alpha val="40000"/>
                    </a:schemeClr>
                  </a:outerShdw>
                </a:effectLst>
              </a:rPr>
              <a:t> </a:t>
            </a:r>
            <a:r>
              <a:rPr lang="en-US" sz="4100" b="0" kern="1200" cap="none" spc="0" dirty="0" err="1">
                <a:ln w="0"/>
                <a:solidFill>
                  <a:schemeClr val="tx1"/>
                </a:solidFill>
                <a:effectLst>
                  <a:outerShdw blurRad="38100" dist="19050" dir="2700000" algn="tl" rotWithShape="0">
                    <a:schemeClr val="dk1">
                      <a:alpha val="40000"/>
                    </a:schemeClr>
                  </a:outerShdw>
                </a:effectLst>
              </a:rPr>
              <a:t>chung</a:t>
            </a:r>
            <a:r>
              <a:rPr lang="en-US" sz="4100" b="0" kern="1200" cap="none" spc="0" dirty="0">
                <a:ln w="0"/>
                <a:solidFill>
                  <a:schemeClr val="tx1"/>
                </a:solidFill>
                <a:effectLst>
                  <a:outerShdw blurRad="38100" dist="19050" dir="2700000" algn="tl" rotWithShape="0">
                    <a:schemeClr val="dk1">
                      <a:alpha val="40000"/>
                    </a:schemeClr>
                  </a:outerShdw>
                </a:effectLst>
              </a:rPr>
              <a:t> </a:t>
            </a:r>
            <a:r>
              <a:rPr lang="en-US" sz="4100" b="0" kern="1200" cap="none" spc="0" dirty="0" err="1">
                <a:ln w="0"/>
                <a:solidFill>
                  <a:schemeClr val="tx1"/>
                </a:solidFill>
                <a:effectLst>
                  <a:outerShdw blurRad="38100" dist="19050" dir="2700000" algn="tl" rotWithShape="0">
                    <a:schemeClr val="dk1">
                      <a:alpha val="40000"/>
                    </a:schemeClr>
                  </a:outerShdw>
                </a:effectLst>
              </a:rPr>
              <a:t>của</a:t>
            </a:r>
            <a:r>
              <a:rPr lang="en-US" sz="4100" b="0" kern="1200" cap="none" spc="0" dirty="0">
                <a:ln w="0"/>
                <a:solidFill>
                  <a:schemeClr val="tx1"/>
                </a:solidFill>
                <a:effectLst>
                  <a:outerShdw blurRad="38100" dist="19050" dir="2700000" algn="tl" rotWithShape="0">
                    <a:schemeClr val="dk1">
                      <a:alpha val="40000"/>
                    </a:schemeClr>
                  </a:outerShdw>
                </a:effectLst>
              </a:rPr>
              <a:t> </a:t>
            </a:r>
            <a:r>
              <a:rPr lang="en-US" sz="4100" b="0" kern="1200" cap="none" spc="0" dirty="0" err="1">
                <a:ln w="0"/>
                <a:solidFill>
                  <a:schemeClr val="tx1"/>
                </a:solidFill>
                <a:effectLst>
                  <a:outerShdw blurRad="38100" dist="19050" dir="2700000" algn="tl" rotWithShape="0">
                    <a:schemeClr val="dk1">
                      <a:alpha val="40000"/>
                    </a:schemeClr>
                  </a:outerShdw>
                </a:effectLst>
              </a:rPr>
              <a:t>nhà</a:t>
            </a:r>
            <a:r>
              <a:rPr lang="en-US" sz="4100" b="0" kern="1200" cap="none" spc="0" dirty="0">
                <a:ln w="0"/>
                <a:solidFill>
                  <a:schemeClr val="tx1"/>
                </a:solidFill>
                <a:effectLst>
                  <a:outerShdw blurRad="38100" dist="19050" dir="2700000" algn="tl" rotWithShape="0">
                    <a:schemeClr val="dk1">
                      <a:alpha val="40000"/>
                    </a:schemeClr>
                  </a:outerShdw>
                </a:effectLst>
              </a:rPr>
              <a:t> ở</a:t>
            </a:r>
          </a:p>
        </p:txBody>
      </p:sp>
      <p:sp>
        <p:nvSpPr>
          <p:cNvPr id="10" name="Freeform 9"/>
          <p:cNvSpPr/>
          <p:nvPr/>
        </p:nvSpPr>
        <p:spPr>
          <a:xfrm>
            <a:off x="1274618" y="4564006"/>
            <a:ext cx="1352020" cy="1931458"/>
          </a:xfrm>
          <a:custGeom>
            <a:avLst/>
            <a:gdLst>
              <a:gd name="connsiteX0" fmla="*/ 0 w 1931458"/>
              <a:gd name="connsiteY0" fmla="*/ 0 h 1352020"/>
              <a:gd name="connsiteX1" fmla="*/ 1255448 w 1931458"/>
              <a:gd name="connsiteY1" fmla="*/ 0 h 1352020"/>
              <a:gd name="connsiteX2" fmla="*/ 1931458 w 1931458"/>
              <a:gd name="connsiteY2" fmla="*/ 676010 h 1352020"/>
              <a:gd name="connsiteX3" fmla="*/ 1255448 w 1931458"/>
              <a:gd name="connsiteY3" fmla="*/ 1352020 h 1352020"/>
              <a:gd name="connsiteX4" fmla="*/ 0 w 1931458"/>
              <a:gd name="connsiteY4" fmla="*/ 1352020 h 1352020"/>
              <a:gd name="connsiteX5" fmla="*/ 676010 w 1931458"/>
              <a:gd name="connsiteY5" fmla="*/ 676010 h 1352020"/>
              <a:gd name="connsiteX6" fmla="*/ 0 w 1931458"/>
              <a:gd name="connsiteY6" fmla="*/ 0 h 13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1458" h="1352020">
                <a:moveTo>
                  <a:pt x="1931457" y="0"/>
                </a:moveTo>
                <a:lnTo>
                  <a:pt x="1931457" y="878813"/>
                </a:lnTo>
                <a:lnTo>
                  <a:pt x="965729" y="1352020"/>
                </a:lnTo>
                <a:lnTo>
                  <a:pt x="1" y="878813"/>
                </a:lnTo>
                <a:lnTo>
                  <a:pt x="1" y="0"/>
                </a:lnTo>
                <a:lnTo>
                  <a:pt x="965729" y="473207"/>
                </a:lnTo>
                <a:lnTo>
                  <a:pt x="1931457" y="0"/>
                </a:lnTo>
                <a:close/>
              </a:path>
            </a:pathLst>
          </a:custGeom>
        </p:spPr>
        <p:style>
          <a:lnRef idx="0">
            <a:schemeClr val="accent6"/>
          </a:lnRef>
          <a:fillRef idx="3">
            <a:schemeClr val="accent6"/>
          </a:fillRef>
          <a:effectRef idx="3">
            <a:schemeClr val="accent6"/>
          </a:effectRef>
          <a:fontRef idx="minor">
            <a:schemeClr val="lt1"/>
          </a:fontRef>
        </p:style>
        <p:txBody>
          <a:bodyPr spcFirstLastPara="0" vert="horz" wrap="square" lIns="25400" tIns="701410" rIns="25400" bIns="701410" numCol="1" spcCol="1270" anchor="ctr" anchorCtr="0">
            <a:noAutofit/>
          </a:bodyPr>
          <a:lstStyle/>
          <a:p>
            <a:pPr lvl="0" algn="ctr" defTabSz="1778000">
              <a:lnSpc>
                <a:spcPct val="90000"/>
              </a:lnSpc>
              <a:spcBef>
                <a:spcPct val="0"/>
              </a:spcBef>
              <a:spcAft>
                <a:spcPct val="35000"/>
              </a:spcAft>
            </a:pPr>
            <a:r>
              <a:rPr lang="en-US" sz="4000" b="0" kern="1200" cap="none" spc="0" dirty="0">
                <a:ln w="0"/>
                <a:solidFill>
                  <a:schemeClr val="tx1"/>
                </a:solidFill>
                <a:effectLst>
                  <a:outerShdw blurRad="38100" dist="19050" dir="2700000" algn="tl" rotWithShape="0">
                    <a:schemeClr val="dk1">
                      <a:alpha val="40000"/>
                    </a:schemeClr>
                  </a:outerShdw>
                </a:effectLst>
              </a:rPr>
              <a:t>3</a:t>
            </a:r>
          </a:p>
        </p:txBody>
      </p:sp>
      <p:sp>
        <p:nvSpPr>
          <p:cNvPr id="11" name="Freeform 10"/>
          <p:cNvSpPr/>
          <p:nvPr/>
        </p:nvSpPr>
        <p:spPr>
          <a:xfrm>
            <a:off x="2626636" y="4564008"/>
            <a:ext cx="8433907" cy="1255448"/>
          </a:xfrm>
          <a:custGeom>
            <a:avLst/>
            <a:gdLst>
              <a:gd name="connsiteX0" fmla="*/ 209245 w 1255447"/>
              <a:gd name="connsiteY0" fmla="*/ 0 h 8433906"/>
              <a:gd name="connsiteX1" fmla="*/ 1046202 w 1255447"/>
              <a:gd name="connsiteY1" fmla="*/ 0 h 8433906"/>
              <a:gd name="connsiteX2" fmla="*/ 1255447 w 1255447"/>
              <a:gd name="connsiteY2" fmla="*/ 209245 h 8433906"/>
              <a:gd name="connsiteX3" fmla="*/ 1255447 w 1255447"/>
              <a:gd name="connsiteY3" fmla="*/ 8433906 h 8433906"/>
              <a:gd name="connsiteX4" fmla="*/ 1255447 w 1255447"/>
              <a:gd name="connsiteY4" fmla="*/ 8433906 h 8433906"/>
              <a:gd name="connsiteX5" fmla="*/ 0 w 1255447"/>
              <a:gd name="connsiteY5" fmla="*/ 8433906 h 8433906"/>
              <a:gd name="connsiteX6" fmla="*/ 0 w 1255447"/>
              <a:gd name="connsiteY6" fmla="*/ 8433906 h 8433906"/>
              <a:gd name="connsiteX7" fmla="*/ 0 w 1255447"/>
              <a:gd name="connsiteY7" fmla="*/ 209245 h 8433906"/>
              <a:gd name="connsiteX8" fmla="*/ 209245 w 1255447"/>
              <a:gd name="connsiteY8" fmla="*/ 0 h 843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447" h="8433906">
                <a:moveTo>
                  <a:pt x="1255447" y="1405679"/>
                </a:moveTo>
                <a:lnTo>
                  <a:pt x="1255447" y="7028227"/>
                </a:lnTo>
                <a:cubicBezTo>
                  <a:pt x="1255447" y="7804561"/>
                  <a:pt x="1241502" y="8433903"/>
                  <a:pt x="1224299" y="8433903"/>
                </a:cubicBezTo>
                <a:lnTo>
                  <a:pt x="0" y="8433903"/>
                </a:lnTo>
                <a:lnTo>
                  <a:pt x="0" y="8433903"/>
                </a:lnTo>
                <a:lnTo>
                  <a:pt x="0" y="3"/>
                </a:lnTo>
                <a:lnTo>
                  <a:pt x="0" y="3"/>
                </a:lnTo>
                <a:lnTo>
                  <a:pt x="1224299" y="3"/>
                </a:lnTo>
                <a:cubicBezTo>
                  <a:pt x="1241502" y="3"/>
                  <a:pt x="1255447" y="629345"/>
                  <a:pt x="1255447" y="1405679"/>
                </a:cubicBezTo>
                <a:close/>
              </a:path>
            </a:pathLst>
          </a:custGeom>
        </p:spPr>
        <p:style>
          <a:lnRef idx="0">
            <a:schemeClr val="accent5"/>
          </a:lnRef>
          <a:fillRef idx="3">
            <a:schemeClr val="accent5"/>
          </a:fillRef>
          <a:effectRef idx="3">
            <a:schemeClr val="accent5"/>
          </a:effectRef>
          <a:fontRef idx="minor">
            <a:schemeClr val="dk1">
              <a:hueOff val="0"/>
              <a:satOff val="0"/>
              <a:lumOff val="0"/>
              <a:alphaOff val="0"/>
            </a:schemeClr>
          </a:fontRef>
        </p:style>
        <p:txBody>
          <a:bodyPr spcFirstLastPara="0" vert="horz" wrap="square" lIns="291593" tIns="87321" rIns="87321" bIns="87322" numCol="1" spcCol="1270" anchor="ctr" anchorCtr="0">
            <a:noAutofit/>
          </a:bodyPr>
          <a:lstStyle/>
          <a:p>
            <a:pPr marL="285750" lvl="1" indent="-285750" algn="l" defTabSz="1822450">
              <a:lnSpc>
                <a:spcPct val="90000"/>
              </a:lnSpc>
              <a:spcBef>
                <a:spcPct val="0"/>
              </a:spcBef>
              <a:spcAft>
                <a:spcPct val="15000"/>
              </a:spcAft>
              <a:buChar char="••"/>
            </a:pPr>
            <a:r>
              <a:rPr lang="en-US" sz="4100" b="0" kern="1200" cap="none" spc="0" dirty="0" err="1">
                <a:ln w="0"/>
                <a:solidFill>
                  <a:schemeClr val="tx1"/>
                </a:solidFill>
                <a:effectLst>
                  <a:outerShdw blurRad="38100" dist="19050" dir="2700000" algn="tl" rotWithShape="0">
                    <a:schemeClr val="dk1">
                      <a:alpha val="40000"/>
                    </a:schemeClr>
                  </a:outerShdw>
                </a:effectLst>
              </a:rPr>
              <a:t>Nhận</a:t>
            </a:r>
            <a:r>
              <a:rPr lang="en-US" sz="4100" b="0" kern="1200" cap="none" spc="0" dirty="0">
                <a:ln w="0"/>
                <a:solidFill>
                  <a:schemeClr val="tx1"/>
                </a:solidFill>
                <a:effectLst>
                  <a:outerShdw blurRad="38100" dist="19050" dir="2700000" algn="tl" rotWithShape="0">
                    <a:schemeClr val="dk1">
                      <a:alpha val="40000"/>
                    </a:schemeClr>
                  </a:outerShdw>
                </a:effectLst>
              </a:rPr>
              <a:t> </a:t>
            </a:r>
            <a:r>
              <a:rPr lang="en-US" sz="4100" b="0" kern="1200" cap="none" spc="0" dirty="0" err="1">
                <a:ln w="0"/>
                <a:solidFill>
                  <a:schemeClr val="tx1"/>
                </a:solidFill>
                <a:effectLst>
                  <a:outerShdw blurRad="38100" dist="19050" dir="2700000" algn="tl" rotWithShape="0">
                    <a:schemeClr val="dk1">
                      <a:alpha val="40000"/>
                    </a:schemeClr>
                  </a:outerShdw>
                </a:effectLst>
              </a:rPr>
              <a:t>biết</a:t>
            </a:r>
            <a:r>
              <a:rPr lang="en-US" sz="4100" b="0" kern="1200" cap="none" spc="0" dirty="0">
                <a:ln w="0"/>
                <a:solidFill>
                  <a:schemeClr val="tx1"/>
                </a:solidFill>
                <a:effectLst>
                  <a:outerShdw blurRad="38100" dist="19050" dir="2700000" algn="tl" rotWithShape="0">
                    <a:schemeClr val="dk1">
                      <a:alpha val="40000"/>
                    </a:schemeClr>
                  </a:outerShdw>
                </a:effectLst>
              </a:rPr>
              <a:t> </a:t>
            </a:r>
            <a:r>
              <a:rPr lang="en-US" sz="4100" b="0" kern="1200" cap="none" spc="0" dirty="0" err="1">
                <a:ln w="0"/>
                <a:solidFill>
                  <a:schemeClr val="tx1"/>
                </a:solidFill>
                <a:effectLst>
                  <a:outerShdw blurRad="38100" dist="19050" dir="2700000" algn="tl" rotWithShape="0">
                    <a:schemeClr val="dk1">
                      <a:alpha val="40000"/>
                    </a:schemeClr>
                  </a:outerShdw>
                </a:effectLst>
              </a:rPr>
              <a:t>được</a:t>
            </a:r>
            <a:r>
              <a:rPr lang="en-US" sz="4100" b="0" kern="1200" cap="none" spc="0" dirty="0">
                <a:ln w="0"/>
                <a:solidFill>
                  <a:schemeClr val="tx1"/>
                </a:solidFill>
                <a:effectLst>
                  <a:outerShdw blurRad="38100" dist="19050" dir="2700000" algn="tl" rotWithShape="0">
                    <a:schemeClr val="dk1">
                      <a:alpha val="40000"/>
                    </a:schemeClr>
                  </a:outerShdw>
                </a:effectLst>
              </a:rPr>
              <a:t> </a:t>
            </a:r>
            <a:r>
              <a:rPr lang="en-US" sz="4100" b="0" kern="1200" cap="none" spc="0" dirty="0" err="1">
                <a:ln w="0"/>
                <a:solidFill>
                  <a:schemeClr val="tx1"/>
                </a:solidFill>
                <a:effectLst>
                  <a:outerShdw blurRad="38100" dist="19050" dir="2700000" algn="tl" rotWithShape="0">
                    <a:schemeClr val="dk1">
                      <a:alpha val="40000"/>
                    </a:schemeClr>
                  </a:outerShdw>
                </a:effectLst>
              </a:rPr>
              <a:t>một</a:t>
            </a:r>
            <a:r>
              <a:rPr lang="en-US" sz="4100" b="0" kern="1200" cap="none" spc="0" dirty="0">
                <a:ln w="0"/>
                <a:solidFill>
                  <a:schemeClr val="tx1"/>
                </a:solidFill>
                <a:effectLst>
                  <a:outerShdw blurRad="38100" dist="19050" dir="2700000" algn="tl" rotWithShape="0">
                    <a:schemeClr val="dk1">
                      <a:alpha val="40000"/>
                    </a:schemeClr>
                  </a:outerShdw>
                </a:effectLst>
              </a:rPr>
              <a:t> </a:t>
            </a:r>
            <a:r>
              <a:rPr lang="en-US" sz="4100" b="0" kern="1200" cap="none" spc="0" dirty="0" err="1">
                <a:ln w="0"/>
                <a:solidFill>
                  <a:schemeClr val="tx1"/>
                </a:solidFill>
                <a:effectLst>
                  <a:outerShdw blurRad="38100" dist="19050" dir="2700000" algn="tl" rotWithShape="0">
                    <a:schemeClr val="dk1">
                      <a:alpha val="40000"/>
                    </a:schemeClr>
                  </a:outerShdw>
                </a:effectLst>
              </a:rPr>
              <a:t>số</a:t>
            </a:r>
            <a:r>
              <a:rPr lang="en-US" sz="4100" b="0" kern="1200" cap="none" spc="0" dirty="0">
                <a:ln w="0"/>
                <a:solidFill>
                  <a:schemeClr val="tx1"/>
                </a:solidFill>
                <a:effectLst>
                  <a:outerShdw blurRad="38100" dist="19050" dir="2700000" algn="tl" rotWithShape="0">
                    <a:schemeClr val="dk1">
                      <a:alpha val="40000"/>
                    </a:schemeClr>
                  </a:outerShdw>
                </a:effectLst>
              </a:rPr>
              <a:t> </a:t>
            </a:r>
            <a:r>
              <a:rPr lang="en-US" sz="4100" b="0" kern="1200" cap="none" spc="0" dirty="0" err="1">
                <a:ln w="0"/>
                <a:solidFill>
                  <a:schemeClr val="tx1"/>
                </a:solidFill>
                <a:effectLst>
                  <a:outerShdw blurRad="38100" dist="19050" dir="2700000" algn="tl" rotWithShape="0">
                    <a:schemeClr val="dk1">
                      <a:alpha val="40000"/>
                    </a:schemeClr>
                  </a:outerShdw>
                </a:effectLst>
              </a:rPr>
              <a:t>kiến</a:t>
            </a:r>
            <a:r>
              <a:rPr lang="en-US" sz="4100" b="0" kern="1200" cap="none" spc="0" dirty="0">
                <a:ln w="0"/>
                <a:solidFill>
                  <a:schemeClr val="tx1"/>
                </a:solidFill>
                <a:effectLst>
                  <a:outerShdw blurRad="38100" dist="19050" dir="2700000" algn="tl" rotWithShape="0">
                    <a:schemeClr val="dk1">
                      <a:alpha val="40000"/>
                    </a:schemeClr>
                  </a:outerShdw>
                </a:effectLst>
              </a:rPr>
              <a:t> </a:t>
            </a:r>
            <a:r>
              <a:rPr lang="en-US" sz="4100" b="0" kern="1200" cap="none" spc="0" dirty="0" err="1">
                <a:ln w="0"/>
                <a:solidFill>
                  <a:schemeClr val="tx1"/>
                </a:solidFill>
                <a:effectLst>
                  <a:outerShdw blurRad="38100" dist="19050" dir="2700000" algn="tl" rotWithShape="0">
                    <a:schemeClr val="dk1">
                      <a:alpha val="40000"/>
                    </a:schemeClr>
                  </a:outerShdw>
                </a:effectLst>
              </a:rPr>
              <a:t>trúc</a:t>
            </a:r>
            <a:r>
              <a:rPr lang="en-US" sz="4100" b="0" kern="1200" cap="none" spc="0" dirty="0">
                <a:ln w="0"/>
                <a:solidFill>
                  <a:schemeClr val="tx1"/>
                </a:solidFill>
                <a:effectLst>
                  <a:outerShdw blurRad="38100" dist="19050" dir="2700000" algn="tl" rotWithShape="0">
                    <a:schemeClr val="dk1">
                      <a:alpha val="40000"/>
                    </a:schemeClr>
                  </a:outerShdw>
                </a:effectLst>
              </a:rPr>
              <a:t> </a:t>
            </a:r>
            <a:r>
              <a:rPr lang="en-US" sz="4100" b="0" kern="1200" cap="none" spc="0" dirty="0" err="1">
                <a:ln w="0"/>
                <a:solidFill>
                  <a:schemeClr val="tx1"/>
                </a:solidFill>
                <a:effectLst>
                  <a:outerShdw blurRad="38100" dist="19050" dir="2700000" algn="tl" rotWithShape="0">
                    <a:schemeClr val="dk1">
                      <a:alpha val="40000"/>
                    </a:schemeClr>
                  </a:outerShdw>
                </a:effectLst>
              </a:rPr>
              <a:t>nhà</a:t>
            </a:r>
            <a:r>
              <a:rPr lang="en-US" sz="4100" b="0" kern="1200" cap="none" spc="0" dirty="0">
                <a:ln w="0"/>
                <a:solidFill>
                  <a:schemeClr val="tx1"/>
                </a:solidFill>
                <a:effectLst>
                  <a:outerShdw blurRad="38100" dist="19050" dir="2700000" algn="tl" rotWithShape="0">
                    <a:schemeClr val="dk1">
                      <a:alpha val="40000"/>
                    </a:schemeClr>
                  </a:outerShdw>
                </a:effectLst>
              </a:rPr>
              <a:t> ở </a:t>
            </a:r>
            <a:r>
              <a:rPr lang="en-US" sz="4100" b="0" kern="1200" cap="none" spc="0" dirty="0" err="1">
                <a:ln w="0"/>
                <a:solidFill>
                  <a:schemeClr val="tx1"/>
                </a:solidFill>
                <a:effectLst>
                  <a:outerShdw blurRad="38100" dist="19050" dir="2700000" algn="tl" rotWithShape="0">
                    <a:schemeClr val="dk1">
                      <a:alpha val="40000"/>
                    </a:schemeClr>
                  </a:outerShdw>
                </a:effectLst>
              </a:rPr>
              <a:t>đặc</a:t>
            </a:r>
            <a:r>
              <a:rPr lang="en-US" sz="4100" b="0" kern="1200" cap="none" spc="0" dirty="0">
                <a:ln w="0"/>
                <a:solidFill>
                  <a:schemeClr val="tx1"/>
                </a:solidFill>
                <a:effectLst>
                  <a:outerShdw blurRad="38100" dist="19050" dir="2700000" algn="tl" rotWithShape="0">
                    <a:schemeClr val="dk1">
                      <a:alpha val="40000"/>
                    </a:schemeClr>
                  </a:outerShdw>
                </a:effectLst>
              </a:rPr>
              <a:t> </a:t>
            </a:r>
            <a:r>
              <a:rPr lang="en-US" sz="4100" b="0" kern="1200" cap="none" spc="0" dirty="0" err="1">
                <a:ln w="0"/>
                <a:solidFill>
                  <a:schemeClr val="tx1"/>
                </a:solidFill>
                <a:effectLst>
                  <a:outerShdw blurRad="38100" dist="19050" dir="2700000" algn="tl" rotWithShape="0">
                    <a:schemeClr val="dk1">
                      <a:alpha val="40000"/>
                    </a:schemeClr>
                  </a:outerShdw>
                </a:effectLst>
              </a:rPr>
              <a:t>trưng</a:t>
            </a:r>
            <a:r>
              <a:rPr lang="en-US" sz="4100" b="0" kern="1200" cap="none" spc="0" dirty="0">
                <a:ln w="0"/>
                <a:solidFill>
                  <a:schemeClr val="tx1"/>
                </a:solidFill>
                <a:effectLst>
                  <a:outerShdw blurRad="38100" dist="19050" dir="2700000" algn="tl" rotWithShape="0">
                    <a:schemeClr val="dk1">
                      <a:alpha val="40000"/>
                    </a:schemeClr>
                  </a:outerShdw>
                </a:effectLst>
              </a:rPr>
              <a:t> </a:t>
            </a:r>
            <a:r>
              <a:rPr lang="en-US" sz="4100" b="0" kern="1200" cap="none" spc="0" dirty="0" err="1">
                <a:ln w="0"/>
                <a:solidFill>
                  <a:schemeClr val="tx1"/>
                </a:solidFill>
                <a:effectLst>
                  <a:outerShdw blurRad="38100" dist="19050" dir="2700000" algn="tl" rotWithShape="0">
                    <a:schemeClr val="dk1">
                      <a:alpha val="40000"/>
                    </a:schemeClr>
                  </a:outerShdw>
                </a:effectLst>
              </a:rPr>
              <a:t>của</a:t>
            </a:r>
            <a:r>
              <a:rPr lang="en-US" sz="4100" b="0" kern="1200" cap="none" spc="0" dirty="0">
                <a:ln w="0"/>
                <a:solidFill>
                  <a:schemeClr val="tx1"/>
                </a:solidFill>
                <a:effectLst>
                  <a:outerShdw blurRad="38100" dist="19050" dir="2700000" algn="tl" rotWithShape="0">
                    <a:schemeClr val="dk1">
                      <a:alpha val="40000"/>
                    </a:schemeClr>
                  </a:outerShdw>
                </a:effectLst>
              </a:rPr>
              <a:t> </a:t>
            </a:r>
            <a:r>
              <a:rPr lang="en-US" sz="4100" b="0" kern="1200" cap="none" spc="0" dirty="0" err="1">
                <a:ln w="0"/>
                <a:solidFill>
                  <a:schemeClr val="tx1"/>
                </a:solidFill>
                <a:effectLst>
                  <a:outerShdw blurRad="38100" dist="19050" dir="2700000" algn="tl" rotWithShape="0">
                    <a:schemeClr val="dk1">
                      <a:alpha val="40000"/>
                    </a:schemeClr>
                  </a:outerShdw>
                </a:effectLst>
              </a:rPr>
              <a:t>Việt</a:t>
            </a:r>
            <a:r>
              <a:rPr lang="en-US" sz="4100" b="0" kern="1200" cap="none" spc="0" dirty="0">
                <a:ln w="0"/>
                <a:solidFill>
                  <a:schemeClr val="tx1"/>
                </a:solidFill>
                <a:effectLst>
                  <a:outerShdw blurRad="38100" dist="19050" dir="2700000" algn="tl" rotWithShape="0">
                    <a:schemeClr val="dk1">
                      <a:alpha val="40000"/>
                    </a:schemeClr>
                  </a:outerShdw>
                </a:effectLst>
              </a:rPr>
              <a:t> Nam</a:t>
            </a:r>
          </a:p>
        </p:txBody>
      </p:sp>
      <p:sp>
        <p:nvSpPr>
          <p:cNvPr id="3" name="TextBox 2">
            <a:extLst>
              <a:ext uri="{FF2B5EF4-FFF2-40B4-BE49-F238E27FC236}">
                <a16:creationId xmlns:a16="http://schemas.microsoft.com/office/drawing/2014/main" id="{74541FE2-10EB-450D-9D14-369EA18E323A}"/>
              </a:ext>
            </a:extLst>
          </p:cNvPr>
          <p:cNvSpPr txBox="1"/>
          <p:nvPr/>
        </p:nvSpPr>
        <p:spPr>
          <a:xfrm>
            <a:off x="3089564" y="137776"/>
            <a:ext cx="2265941" cy="584775"/>
          </a:xfrm>
          <a:prstGeom prst="rect">
            <a:avLst/>
          </a:prstGeom>
          <a:noFill/>
        </p:spPr>
        <p:txBody>
          <a:bodyPr wrap="none" rtlCol="0">
            <a:spAutoFit/>
          </a:bodyPr>
          <a:lstStyle/>
          <a:p>
            <a:r>
              <a:rPr lang="en-US" sz="3200" b="1">
                <a:solidFill>
                  <a:srgbClr val="FF0000"/>
                </a:solidFill>
              </a:rPr>
              <a:t>MỤC TIÊU</a:t>
            </a:r>
          </a:p>
        </p:txBody>
      </p:sp>
      <p:sp>
        <p:nvSpPr>
          <p:cNvPr id="4" name="TextBox 3">
            <a:extLst>
              <a:ext uri="{FF2B5EF4-FFF2-40B4-BE49-F238E27FC236}">
                <a16:creationId xmlns:a16="http://schemas.microsoft.com/office/drawing/2014/main" id="{821ED474-351E-457D-A381-7501CA1FAA80}"/>
              </a:ext>
            </a:extLst>
          </p:cNvPr>
          <p:cNvSpPr txBox="1"/>
          <p:nvPr/>
        </p:nvSpPr>
        <p:spPr>
          <a:xfrm>
            <a:off x="5565227" y="111489"/>
            <a:ext cx="5897217" cy="707886"/>
          </a:xfrm>
          <a:prstGeom prst="rect">
            <a:avLst/>
          </a:prstGeom>
          <a:noFill/>
        </p:spPr>
        <p:txBody>
          <a:bodyPr wrap="square" rtlCol="0">
            <a:spAutoFit/>
          </a:bodyPr>
          <a:lstStyle/>
          <a:p>
            <a:r>
              <a:rPr lang="en-US" sz="4000" dirty="0" err="1"/>
              <a:t>Sau</a:t>
            </a:r>
            <a:r>
              <a:rPr lang="en-US" sz="4000" dirty="0"/>
              <a:t> </a:t>
            </a:r>
            <a:r>
              <a:rPr lang="en-US" sz="4000" dirty="0" err="1"/>
              <a:t>bài</a:t>
            </a:r>
            <a:r>
              <a:rPr lang="en-US" sz="4000" dirty="0"/>
              <a:t> </a:t>
            </a:r>
            <a:r>
              <a:rPr lang="en-US" sz="4000" dirty="0" err="1"/>
              <a:t>học</a:t>
            </a:r>
            <a:r>
              <a:rPr lang="en-US" sz="4000" dirty="0"/>
              <a:t> </a:t>
            </a:r>
            <a:r>
              <a:rPr lang="en-US" sz="4000" dirty="0" err="1"/>
              <a:t>này</a:t>
            </a:r>
            <a:r>
              <a:rPr lang="en-US" sz="4000" dirty="0"/>
              <a:t> </a:t>
            </a:r>
            <a:r>
              <a:rPr lang="en-US" sz="4000" dirty="0" err="1"/>
              <a:t>các</a:t>
            </a:r>
            <a:r>
              <a:rPr lang="en-US" sz="4000" dirty="0"/>
              <a:t> </a:t>
            </a:r>
            <a:r>
              <a:rPr lang="en-US" sz="4000" dirty="0" err="1"/>
              <a:t>em</a:t>
            </a:r>
            <a:r>
              <a:rPr lang="en-US" sz="4000" dirty="0"/>
              <a:t> </a:t>
            </a:r>
            <a:r>
              <a:rPr lang="en-US" sz="4000" dirty="0" err="1"/>
              <a:t>sẽ</a:t>
            </a:r>
            <a:r>
              <a:rPr lang="en-US" sz="4000" dirty="0"/>
              <a:t>:</a:t>
            </a:r>
          </a:p>
        </p:txBody>
      </p:sp>
    </p:spTree>
    <p:extLst>
      <p:ext uri="{BB962C8B-B14F-4D97-AF65-F5344CB8AC3E}">
        <p14:creationId xmlns:p14="http://schemas.microsoft.com/office/powerpoint/2010/main" val="102521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74060" y="2718435"/>
            <a:ext cx="5696585" cy="1568450"/>
          </a:xfrm>
          <a:prstGeom prst="rect">
            <a:avLst/>
          </a:prstGeom>
          <a:noFill/>
        </p:spPr>
        <p:txBody>
          <a:bodyPr wrap="square" rtlCol="0">
            <a:spAutoFit/>
          </a:bodyPr>
          <a:lstStyle/>
          <a:p>
            <a:pPr algn="ctr" defTabSz="457200">
              <a:defRPr/>
            </a:pPr>
            <a:r>
              <a:rPr lang="en-US" altLang="zh-CN" sz="9600" b="1" i="1" dirty="0" err="1">
                <a:ln w="0"/>
                <a:solidFill>
                  <a:srgbClr val="4472C4"/>
                </a:solidFill>
                <a:effectLst>
                  <a:outerShdw blurRad="38100" dist="25400" dir="5400000" algn="ctr" rotWithShape="0">
                    <a:srgbClr val="6E747A">
                      <a:alpha val="43000"/>
                    </a:srgbClr>
                  </a:outerShdw>
                </a:effectLst>
                <a:latin typeface="+mj-lt"/>
                <a:ea typeface="Microsoft YaHei" panose="020B0503020204020204" charset="-122"/>
                <a:cs typeface="Verdana" panose="020B0604030504040204" charset="0"/>
                <a:sym typeface="+mn-ea"/>
              </a:rPr>
              <a:t>Tiết 1</a:t>
            </a:r>
            <a:endParaRPr lang="en-US" sz="9600" b="1" i="1" dirty="0">
              <a:solidFill>
                <a:srgbClr val="FF0000"/>
              </a:solidFill>
              <a:latin typeface="+mj-lt"/>
              <a:cs typeface="Verdana" panose="020B0604030504040204" charset="0"/>
            </a:endParaRPr>
          </a:p>
        </p:txBody>
      </p:sp>
    </p:spTree>
    <p:extLst>
      <p:ext uri="{BB962C8B-B14F-4D97-AF65-F5344CB8AC3E}">
        <p14:creationId xmlns:p14="http://schemas.microsoft.com/office/powerpoint/2010/main" val="242388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7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243397-2789-4689-872E-EEAFA393CFA7}"/>
              </a:ext>
            </a:extLst>
          </p:cNvPr>
          <p:cNvSpPr/>
          <p:nvPr/>
        </p:nvSpPr>
        <p:spPr>
          <a:xfrm>
            <a:off x="2699112" y="3854353"/>
            <a:ext cx="9072741" cy="923330"/>
          </a:xfrm>
          <a:prstGeom prst="rect">
            <a:avLst/>
          </a:prstGeom>
          <a:noFill/>
        </p:spPr>
        <p:txBody>
          <a:bodyPr wrap="square" lIns="91440" tIns="45720" rIns="91440" bIns="45720">
            <a:spAutoFit/>
          </a:bodyPr>
          <a:lstStyle/>
          <a:p>
            <a:pPr algn="ctr"/>
            <a:r>
              <a:rPr lang="en-US" sz="5400" b="1">
                <a:ln w="12700">
                  <a:solidFill>
                    <a:schemeClr val="accent1"/>
                  </a:solidFill>
                  <a:prstDash val="solid"/>
                </a:ln>
                <a:solidFill>
                  <a:schemeClr val="accent1">
                    <a:lumMod val="60000"/>
                    <a:lumOff val="40000"/>
                  </a:schemeClr>
                </a:solidFill>
                <a:effectLst>
                  <a:outerShdw dist="38100" dir="2640000" algn="bl" rotWithShape="0">
                    <a:schemeClr val="accent1"/>
                  </a:outerShdw>
                </a:effectLst>
              </a:rPr>
              <a:t>HÌNH THÀNH KIẾN THỨC</a:t>
            </a:r>
          </a:p>
        </p:txBody>
      </p:sp>
    </p:spTree>
    <p:extLst>
      <p:ext uri="{BB962C8B-B14F-4D97-AF65-F5344CB8AC3E}">
        <p14:creationId xmlns:p14="http://schemas.microsoft.com/office/powerpoint/2010/main" val="3937631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104"/>
          <p:cNvPicPr/>
          <p:nvPr/>
        </p:nvPicPr>
        <p:blipFill>
          <a:blip r:embed="rId2"/>
          <a:stretch/>
        </p:blipFill>
        <p:spPr>
          <a:xfrm>
            <a:off x="921052" y="1365352"/>
            <a:ext cx="2182755" cy="2846040"/>
          </a:xfrm>
          <a:prstGeom prst="rect">
            <a:avLst/>
          </a:prstGeom>
        </p:spPr>
      </p:pic>
      <p:sp>
        <p:nvSpPr>
          <p:cNvPr id="6" name="TextBox 5">
            <a:extLst>
              <a:ext uri="{FF2B5EF4-FFF2-40B4-BE49-F238E27FC236}">
                <a16:creationId xmlns:a16="http://schemas.microsoft.com/office/drawing/2014/main" id="{34FE906C-3FCB-4BAD-BE12-9664D7BF94BE}"/>
              </a:ext>
            </a:extLst>
          </p:cNvPr>
          <p:cNvSpPr txBox="1"/>
          <p:nvPr/>
        </p:nvSpPr>
        <p:spPr>
          <a:xfrm>
            <a:off x="656823" y="249383"/>
            <a:ext cx="7095699" cy="927177"/>
          </a:xfrm>
          <a:prstGeom prst="rect">
            <a:avLst/>
          </a:prstGeom>
          <a:noFill/>
        </p:spPr>
        <p:txBody>
          <a:bodyPr wrap="square" rtlCol="0">
            <a:spAutoFit/>
          </a:bodyPr>
          <a:lstStyle/>
          <a:p>
            <a:pPr>
              <a:lnSpc>
                <a:spcPct val="200000"/>
              </a:lnSpc>
            </a:pPr>
            <a:r>
              <a:rPr lang="en-US" sz="3200" b="1" dirty="0">
                <a:solidFill>
                  <a:schemeClr val="accent5">
                    <a:lumMod val="50000"/>
                  </a:schemeClr>
                </a:solidFill>
              </a:rPr>
              <a:t> I. </a:t>
            </a:r>
            <a:r>
              <a:rPr lang="en-US" sz="3200" b="1" dirty="0" err="1">
                <a:solidFill>
                  <a:schemeClr val="accent5">
                    <a:lumMod val="50000"/>
                  </a:schemeClr>
                </a:solidFill>
              </a:rPr>
              <a:t>Vai</a:t>
            </a:r>
            <a:r>
              <a:rPr lang="en-US" sz="3200" b="1" dirty="0">
                <a:solidFill>
                  <a:schemeClr val="accent5">
                    <a:lumMod val="50000"/>
                  </a:schemeClr>
                </a:solidFill>
              </a:rPr>
              <a:t> </a:t>
            </a:r>
            <a:r>
              <a:rPr lang="en-US" sz="3200" b="1" dirty="0" err="1">
                <a:solidFill>
                  <a:schemeClr val="accent5">
                    <a:lumMod val="50000"/>
                  </a:schemeClr>
                </a:solidFill>
              </a:rPr>
              <a:t>trò</a:t>
            </a:r>
            <a:r>
              <a:rPr lang="en-US" sz="3200" b="1" dirty="0">
                <a:solidFill>
                  <a:schemeClr val="accent5">
                    <a:lumMod val="50000"/>
                  </a:schemeClr>
                </a:solidFill>
              </a:rPr>
              <a:t> </a:t>
            </a:r>
            <a:r>
              <a:rPr lang="en-US" sz="3200" b="1" dirty="0" err="1">
                <a:solidFill>
                  <a:schemeClr val="accent5">
                    <a:lumMod val="50000"/>
                  </a:schemeClr>
                </a:solidFill>
              </a:rPr>
              <a:t>của</a:t>
            </a:r>
            <a:r>
              <a:rPr lang="en-US" sz="3200" b="1" dirty="0">
                <a:solidFill>
                  <a:schemeClr val="accent5">
                    <a:lumMod val="50000"/>
                  </a:schemeClr>
                </a:solidFill>
              </a:rPr>
              <a:t> </a:t>
            </a:r>
            <a:r>
              <a:rPr lang="en-US" sz="3200" b="1" dirty="0" err="1">
                <a:solidFill>
                  <a:schemeClr val="accent5">
                    <a:lumMod val="50000"/>
                  </a:schemeClr>
                </a:solidFill>
              </a:rPr>
              <a:t>nhà</a:t>
            </a:r>
            <a:r>
              <a:rPr lang="en-US" sz="3200" b="1" dirty="0">
                <a:solidFill>
                  <a:schemeClr val="accent5">
                    <a:lumMod val="50000"/>
                  </a:schemeClr>
                </a:solidFill>
              </a:rPr>
              <a:t> ở</a:t>
            </a:r>
          </a:p>
        </p:txBody>
      </p:sp>
      <p:pic>
        <p:nvPicPr>
          <p:cNvPr id="7" name="Shape 106"/>
          <p:cNvPicPr/>
          <p:nvPr/>
        </p:nvPicPr>
        <p:blipFill>
          <a:blip r:embed="rId3"/>
          <a:stretch/>
        </p:blipFill>
        <p:spPr>
          <a:xfrm>
            <a:off x="3332022" y="1365352"/>
            <a:ext cx="2308923" cy="2614220"/>
          </a:xfrm>
          <a:prstGeom prst="rect">
            <a:avLst/>
          </a:prstGeom>
        </p:spPr>
      </p:pic>
      <p:pic>
        <p:nvPicPr>
          <p:cNvPr id="8" name="Shape 108"/>
          <p:cNvPicPr/>
          <p:nvPr/>
        </p:nvPicPr>
        <p:blipFill>
          <a:blip r:embed="rId4"/>
          <a:stretch/>
        </p:blipFill>
        <p:spPr>
          <a:xfrm>
            <a:off x="6009021" y="1365352"/>
            <a:ext cx="2259215" cy="2614219"/>
          </a:xfrm>
          <a:prstGeom prst="rect">
            <a:avLst/>
          </a:prstGeom>
        </p:spPr>
      </p:pic>
      <p:pic>
        <p:nvPicPr>
          <p:cNvPr id="9" name="Shape 110"/>
          <p:cNvPicPr/>
          <p:nvPr/>
        </p:nvPicPr>
        <p:blipFill>
          <a:blip r:embed="rId5"/>
          <a:stretch/>
        </p:blipFill>
        <p:spPr>
          <a:xfrm>
            <a:off x="945731" y="4494728"/>
            <a:ext cx="2158075" cy="2021982"/>
          </a:xfrm>
          <a:prstGeom prst="rect">
            <a:avLst/>
          </a:prstGeom>
        </p:spPr>
      </p:pic>
      <p:pic>
        <p:nvPicPr>
          <p:cNvPr id="10" name="Shape 112"/>
          <p:cNvPicPr/>
          <p:nvPr/>
        </p:nvPicPr>
        <p:blipFill>
          <a:blip r:embed="rId6"/>
          <a:stretch/>
        </p:blipFill>
        <p:spPr>
          <a:xfrm>
            <a:off x="3380105" y="4494728"/>
            <a:ext cx="5431790" cy="2021982"/>
          </a:xfrm>
          <a:prstGeom prst="rect">
            <a:avLst/>
          </a:prstGeom>
        </p:spPr>
      </p:pic>
      <p:sp>
        <p:nvSpPr>
          <p:cNvPr id="12" name="Cloud Callout 11"/>
          <p:cNvSpPr/>
          <p:nvPr/>
        </p:nvSpPr>
        <p:spPr>
          <a:xfrm>
            <a:off x="8936758" y="699908"/>
            <a:ext cx="3255242" cy="3794820"/>
          </a:xfrm>
          <a:prstGeom prst="cloudCallout">
            <a:avLst>
              <a:gd name="adj1" fmla="val -54610"/>
              <a:gd name="adj2" fmla="val 915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Quan</a:t>
            </a:r>
            <a:r>
              <a:rPr lang="en-US" sz="3200" dirty="0">
                <a:solidFill>
                  <a:schemeClr val="tx1"/>
                </a:solidFill>
              </a:rPr>
              <a:t> </a:t>
            </a:r>
            <a:r>
              <a:rPr lang="en-US" sz="3200" dirty="0" err="1">
                <a:solidFill>
                  <a:schemeClr val="tx1"/>
                </a:solidFill>
              </a:rPr>
              <a:t>sát</a:t>
            </a:r>
            <a:r>
              <a:rPr lang="en-US" sz="3200" dirty="0">
                <a:solidFill>
                  <a:schemeClr val="tx1"/>
                </a:solidFill>
              </a:rPr>
              <a:t> </a:t>
            </a:r>
            <a:r>
              <a:rPr lang="en-US" sz="3200" dirty="0" err="1">
                <a:solidFill>
                  <a:schemeClr val="tx1"/>
                </a:solidFill>
              </a:rPr>
              <a:t>hình</a:t>
            </a:r>
            <a:r>
              <a:rPr lang="en-US" sz="3200" dirty="0">
                <a:solidFill>
                  <a:schemeClr val="tx1"/>
                </a:solidFill>
              </a:rPr>
              <a:t> </a:t>
            </a:r>
            <a:r>
              <a:rPr lang="en-US" sz="3200" dirty="0" err="1">
                <a:solidFill>
                  <a:schemeClr val="tx1"/>
                </a:solidFill>
              </a:rPr>
              <a:t>và</a:t>
            </a:r>
            <a:r>
              <a:rPr lang="en-US" sz="3200" dirty="0">
                <a:solidFill>
                  <a:schemeClr val="tx1"/>
                </a:solidFill>
              </a:rPr>
              <a:t> </a:t>
            </a:r>
            <a:r>
              <a:rPr lang="en-US" sz="3200" dirty="0" err="1">
                <a:solidFill>
                  <a:schemeClr val="tx1"/>
                </a:solidFill>
              </a:rPr>
              <a:t>cho</a:t>
            </a:r>
            <a:r>
              <a:rPr lang="en-US" sz="3200" dirty="0">
                <a:solidFill>
                  <a:schemeClr val="tx1"/>
                </a:solidFill>
              </a:rPr>
              <a:t> </a:t>
            </a:r>
            <a:r>
              <a:rPr lang="en-US" sz="3200" dirty="0" err="1">
                <a:solidFill>
                  <a:schemeClr val="tx1"/>
                </a:solidFill>
              </a:rPr>
              <a:t>biết</a:t>
            </a:r>
            <a:r>
              <a:rPr lang="en-US" sz="3200" dirty="0">
                <a:solidFill>
                  <a:schemeClr val="tx1"/>
                </a:solidFill>
              </a:rPr>
              <a:t> </a:t>
            </a:r>
            <a:r>
              <a:rPr lang="en-US" sz="3200" dirty="0" err="1">
                <a:solidFill>
                  <a:schemeClr val="tx1"/>
                </a:solidFill>
              </a:rPr>
              <a:t>vì</a:t>
            </a:r>
            <a:r>
              <a:rPr lang="en-US" sz="3200" dirty="0">
                <a:solidFill>
                  <a:schemeClr val="tx1"/>
                </a:solidFill>
              </a:rPr>
              <a:t> </a:t>
            </a:r>
            <a:r>
              <a:rPr lang="en-US" sz="3200" dirty="0" err="1">
                <a:solidFill>
                  <a:schemeClr val="tx1"/>
                </a:solidFill>
              </a:rPr>
              <a:t>sao</a:t>
            </a:r>
            <a:r>
              <a:rPr lang="en-US" sz="3200" dirty="0">
                <a:solidFill>
                  <a:schemeClr val="tx1"/>
                </a:solidFill>
              </a:rPr>
              <a:t> con </a:t>
            </a:r>
            <a:r>
              <a:rPr lang="en-US" sz="3200" dirty="0" err="1">
                <a:solidFill>
                  <a:schemeClr val="tx1"/>
                </a:solidFill>
              </a:rPr>
              <a:t>người</a:t>
            </a:r>
            <a:r>
              <a:rPr lang="en-US" sz="3200" dirty="0">
                <a:solidFill>
                  <a:schemeClr val="tx1"/>
                </a:solidFill>
              </a:rPr>
              <a:t> </a:t>
            </a:r>
            <a:r>
              <a:rPr lang="en-US" sz="3200" dirty="0" err="1">
                <a:solidFill>
                  <a:schemeClr val="tx1"/>
                </a:solidFill>
              </a:rPr>
              <a:t>cần</a:t>
            </a:r>
            <a:r>
              <a:rPr lang="en-US" sz="3200" dirty="0">
                <a:solidFill>
                  <a:schemeClr val="tx1"/>
                </a:solidFill>
              </a:rPr>
              <a:t> </a:t>
            </a:r>
            <a:r>
              <a:rPr lang="en-US" sz="3200" dirty="0" err="1">
                <a:solidFill>
                  <a:schemeClr val="tx1"/>
                </a:solidFill>
              </a:rPr>
              <a:t>nhà</a:t>
            </a:r>
            <a:r>
              <a:rPr lang="en-US" sz="3200" dirty="0">
                <a:solidFill>
                  <a:schemeClr val="tx1"/>
                </a:solidFill>
              </a:rPr>
              <a:t> ở?</a:t>
            </a:r>
          </a:p>
        </p:txBody>
      </p:sp>
    </p:spTree>
    <p:extLst>
      <p:ext uri="{BB962C8B-B14F-4D97-AF65-F5344CB8AC3E}">
        <p14:creationId xmlns:p14="http://schemas.microsoft.com/office/powerpoint/2010/main" val="53573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500"/>
                                        <p:tgtEl>
                                          <p:spTgt spid="7"/>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par>
                                <p:cTn id="19" presetID="6"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500"/>
                                        <p:tgtEl>
                                          <p:spTgt spid="9"/>
                                        </p:tgtEl>
                                      </p:cBhvr>
                                    </p:animEffect>
                                  </p:childTnLst>
                                </p:cTn>
                              </p:par>
                              <p:par>
                                <p:cTn id="22" presetID="6" presetClass="entr" presetSubtype="16"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757</TotalTime>
  <Words>1709</Words>
  <Application>Microsoft Office PowerPoint</Application>
  <PresentationFormat>Widescreen</PresentationFormat>
  <Paragraphs>199</Paragraphs>
  <Slides>51</Slides>
  <Notes>0</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.VnTime</vt:lpstr>
      <vt:lpstr>Arial</vt:lpstr>
      <vt:lpstr>Calibri</vt:lpstr>
      <vt:lpstr>Tahoma</vt:lpstr>
      <vt:lpstr>Times New Roman</vt:lpstr>
      <vt:lpstr>UTM Cooper Black</vt:lpstr>
      <vt:lpstr>Verdana</vt:lpstr>
      <vt:lpstr>VNI-Times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100</cp:revision>
  <dcterms:created xsi:type="dcterms:W3CDTF">2021-06-21T15:30:30Z</dcterms:created>
  <dcterms:modified xsi:type="dcterms:W3CDTF">2021-07-28T14:24:33Z</dcterms:modified>
</cp:coreProperties>
</file>