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tags/tag6.xml" ContentType="application/vnd.openxmlformats-officedocument.presentationml.tags+xml"/>
  <Override PartName="/ppt/tags/tag8.xml" ContentType="application/vnd.openxmlformats-officedocument.presentationml.tags+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ags/tag4.xml" ContentType="application/vnd.openxmlformats-officedocument.presentationml.tags+xml"/>
  <Override PartName="/ppt/slides/slide2.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tags/tag2.xml" ContentType="application/vnd.openxmlformats-officedocument.presentationml.tags+xml"/>
  <Override PartName="/ppt/ink/ink6.xml" ContentType="application/inkml+xml"/>
  <Default Extension="rels" ContentType="application/vnd.openxmlformats-package.relationships+xml"/>
  <Default Extension="xml" ContentType="application/xml"/>
  <Override PartName="/ppt/slides/slide14.xml" ContentType="application/vnd.openxmlformats-officedocument.presentationml.slide+xml"/>
  <Override PartName="/ppt/notesMasters/notesMaster1.xml" ContentType="application/vnd.openxmlformats-officedocument.presentationml.notesMaster+xml"/>
  <Override PartName="/ppt/ink/ink4.xml" ContentType="application/inkml+xml"/>
  <Override PartName="/ppt/slides/slide10.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docProps/custom.xml" ContentType="application/vnd.openxmlformats-officedocument.custom-properties+xml"/>
  <Override PartName="/ppt/ink/ink2.xml" ContentType="application/inkml+xml"/>
  <Override PartName="/ppt/slideLayouts/slideLayout10.xml" ContentType="application/vnd.openxmlformats-officedocument.presentationml.slideLayout+xml"/>
  <Default Extension="gif" ContentType="image/gif"/>
  <Override PartName="/ppt/notesSlides/notesSlide8.xml" ContentType="application/vnd.openxmlformats-officedocument.presentationml.notesSlide+xml"/>
  <Override PartName="/ppt/tags/tag12.xml" ContentType="application/vnd.openxmlformats-officedocument.presentationml.tags+xml"/>
  <Override PartName="/ppt/tags/tag13.xml" ContentType="application/vnd.openxmlformats-officedocument.presentationml.tags+xml"/>
  <Override PartName="/ppt/notesSlides/notesSlide6.xml" ContentType="application/vnd.openxmlformats-officedocument.presentationml.notesSlide+xml"/>
  <Override PartName="/ppt/notesSlides/notesSlide7.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tags/tag7.xml" ContentType="application/vnd.openxmlformats-officedocument.presentationml.tags+xml"/>
  <Override PartName="/ppt/notesSlides/notesSlide3.xml" ContentType="application/vnd.openxmlformats-officedocument.presentationml.notesSlide+xml"/>
  <Override PartName="/ppt/slides/slide3.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tags/tag5.xml" ContentType="application/vnd.openxmlformats-officedocument.presentationml.tags+xml"/>
  <Override PartName="/ppt/slides/slide1.xml" ContentType="application/vnd.openxmlformats-officedocument.presentationml.slide+xml"/>
  <Override PartName="/ppt/slides/slide15.xml" ContentType="application/vnd.openxmlformats-officedocument.presentationml.slide+xml"/>
  <Override PartName="/ppt/slideLayouts/slideLayout3.xml" ContentType="application/vnd.openxmlformats-officedocument.presentationml.slideLayout+xml"/>
  <Default Extension="jpeg" ContentType="image/jpeg"/>
  <Override PartName="/ppt/tags/tag3.xml" ContentType="application/vnd.openxmlformats-officedocument.presentationml.tags+xml"/>
  <Default Extension="emf" ContentType="image/x-emf"/>
  <Override PartName="/ppt/ink/ink7.xml" ContentType="application/inkml+xml"/>
  <Override PartName="/ppt/presentation.xml" ContentType="application/vnd.openxmlformats-officedocument.presentationml.presentation.main+xml"/>
  <Override PartName="/ppt/slides/slide13.xml" ContentType="application/vnd.openxmlformats-officedocument.presentationml.slide+xml"/>
  <Override PartName="/ppt/slideLayouts/slideLayout1.xml" ContentType="application/vnd.openxmlformats-officedocument.presentationml.slideLayout+xml"/>
  <Override PartName="/ppt/tags/tag1.xml" ContentType="application/vnd.openxmlformats-officedocument.presentationml.tags+xml"/>
  <Override PartName="/docProps/app.xml" ContentType="application/vnd.openxmlformats-officedocument.extended-properties+xml"/>
  <Override PartName="/ppt/ink/ink3.xml" ContentType="application/inkml+xml"/>
  <Override PartName="/ppt/ink/ink5.xml" ContentType="application/inkml+xml"/>
  <Override PartName="/ppt/slides/slide11.xml" ContentType="application/vnd.openxmlformats-officedocument.presentationml.slide+xml"/>
  <Override PartName="/ppt/ink/ink1.xml" ContentType="application/inkml+xml"/>
  <Default Extension="wdp" ContentType="image/vnd.ms-photo"/>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44" r:id="rId1"/>
  </p:sldMasterIdLst>
  <p:notesMasterIdLst>
    <p:notesMasterId r:id="rId18"/>
  </p:notesMasterIdLst>
  <p:sldIdLst>
    <p:sldId id="646" r:id="rId2"/>
    <p:sldId id="626" r:id="rId3"/>
    <p:sldId id="645" r:id="rId4"/>
    <p:sldId id="628" r:id="rId5"/>
    <p:sldId id="644" r:id="rId6"/>
    <p:sldId id="639" r:id="rId7"/>
    <p:sldId id="640" r:id="rId8"/>
    <p:sldId id="641" r:id="rId9"/>
    <p:sldId id="643" r:id="rId10"/>
    <p:sldId id="631" r:id="rId11"/>
    <p:sldId id="632" r:id="rId12"/>
    <p:sldId id="633" r:id="rId13"/>
    <p:sldId id="634" r:id="rId14"/>
    <p:sldId id="635" r:id="rId15"/>
    <p:sldId id="636" r:id="rId16"/>
    <p:sldId id="637" r:id="rId17"/>
  </p:sldIdLst>
  <p:sldSz cx="12192000" cy="6858000"/>
  <p:notesSz cx="6761163" cy="9942513"/>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088" userDrawn="1">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 xmlns:p14="http://schemas.microsoft.com/office/powerpoint/2010/main">
          <a:srgbClr val="FF0000"/>
        </p14:laserClr>
      </p:ext>
      <p:ext uri="{2FDB2607-1784-4EEB-B798-7EB5836EED8A}">
        <p14:showMediaCtrls xmlns="" xmlns:p14="http://schemas.microsoft.com/office/powerpoint/2010/main" val="1"/>
      </p:ext>
    </p:extLst>
  </p:showPr>
  <p:clrMru>
    <a:srgbClr val="F2EDE7"/>
    <a:srgbClr val="F68F3F"/>
    <a:srgbClr val="DCD68A"/>
    <a:srgbClr val="7B9939"/>
    <a:srgbClr val="A7AC38"/>
    <a:srgbClr val="E2D6C3"/>
    <a:srgbClr val="C2CB1E"/>
    <a:srgbClr val="B0B336"/>
    <a:srgbClr val="F9F0DB"/>
  </p:clrMru>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782" autoAdjust="0"/>
    <p:restoredTop sz="90962" autoAdjust="0"/>
  </p:normalViewPr>
  <p:slideViewPr>
    <p:cSldViewPr snapToGrid="0" showGuides="1">
      <p:cViewPr varScale="1">
        <p:scale>
          <a:sx n="66" d="100"/>
          <a:sy n="66" d="100"/>
        </p:scale>
        <p:origin x="-834" y="-108"/>
      </p:cViewPr>
      <p:guideLst>
        <p:guide orient="horz" pos="2088"/>
        <p:guide pos="3840"/>
      </p:guideLst>
    </p:cSldViewPr>
  </p:slideViewPr>
  <p:notesTextViewPr>
    <p:cViewPr>
      <p:scale>
        <a:sx n="66" d="100"/>
        <a:sy n="66"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ink/ink1.xml><?xml version="1.0" encoding="utf-8"?>
<inkml:ink xmlns:inkml="http://www.w3.org/2003/InkML">
  <inkml:definitions>
    <inkml:context xml:id="ctx0">
      <inkml:inkSource xml:id="inkSrc0">
        <inkml:traceFormat>
          <inkml:channel name="X" type="integer" max="1366" units="cm"/>
          <inkml:channel name="Y" type="integer" max="768" units="cm"/>
          <inkml:channel name="T" type="integer" max="2.14748E9" units="dev"/>
        </inkml:traceFormat>
        <inkml:channelProperties>
          <inkml:channelProperty channel="X" name="resolution" value="44.20712" units="1/cm"/>
          <inkml:channelProperty channel="Y" name="resolution" value="44.13793" units="1/cm"/>
          <inkml:channelProperty channel="T" name="resolution" value="1" units="1/dev"/>
        </inkml:channelProperties>
      </inkml:inkSource>
      <inkml:timestamp xml:id="ts0" timeString="2023-07-01T08:01:08.354"/>
    </inkml:context>
    <inkml:brush xml:id="br0">
      <inkml:brushProperty name="width" value="0.06667" units="cm"/>
      <inkml:brushProperty name="height" value="0.06667" units="cm"/>
      <inkml:brushProperty name="fitToCurve" value="1"/>
    </inkml:brush>
  </inkml:definitions>
  <inkml:traceGroup>
    <inkml:annotationXML>
      <emma:emma xmlns:emma="http://www.w3.org/2003/04/emma" version="1.0">
        <emma:interpretation id="{3E58F6AC-5191-4D94-BEA5-EB41761CE997}" emma:medium="tactile" emma:mode="ink">
          <msink:context xmlns:msink="http://schemas.microsoft.com/ink/2010/main" type="inkDrawing" rotatedBoundingBox="22282,3501 22297,3501 22297,3516 22282,3516" shapeName="Other"/>
        </emma:interpretation>
      </emma:emma>
    </inkml:annotationXML>
    <inkml:trace contextRef="#ctx0" brushRef="#br0">0 0 0</inkml:trace>
  </inkml:traceGroup>
</inkml:ink>
</file>

<file path=ppt/ink/ink2.xml><?xml version="1.0" encoding="utf-8"?>
<inkml:ink xmlns:inkml="http://www.w3.org/2003/InkML">
  <inkml:definitions>
    <inkml:context xml:id="ctx0">
      <inkml:inkSource xml:id="inkSrc0">
        <inkml:traceFormat>
          <inkml:channel name="X" type="integer" max="1366" units="cm"/>
          <inkml:channel name="Y" type="integer" max="768" units="cm"/>
          <inkml:channel name="T" type="integer" max="2.14748E9" units="dev"/>
        </inkml:traceFormat>
        <inkml:channelProperties>
          <inkml:channelProperty channel="X" name="resolution" value="44.20712" units="1/cm"/>
          <inkml:channelProperty channel="Y" name="resolution" value="44.13793" units="1/cm"/>
          <inkml:channelProperty channel="T" name="resolution" value="1" units="1/dev"/>
        </inkml:channelProperties>
      </inkml:inkSource>
      <inkml:timestamp xml:id="ts0" timeString="2023-07-01T08:01:11.231"/>
    </inkml:context>
    <inkml:brush xml:id="br0">
      <inkml:brushProperty name="width" value="0.06667" units="cm"/>
      <inkml:brushProperty name="height" value="0.06667" units="cm"/>
      <inkml:brushProperty name="fitToCurve" value="1"/>
    </inkml:brush>
  </inkml:definitions>
  <inkml:traceGroup>
    <inkml:annotationXML>
      <emma:emma xmlns:emma="http://www.w3.org/2003/04/emma" version="1.0">
        <emma:interpretation id="{8CF9DEEA-1410-4263-99D0-37792DBE59A8}" emma:medium="tactile" emma:mode="ink">
          <msink:context xmlns:msink="http://schemas.microsoft.com/ink/2010/main" type="writingRegion" rotatedBoundingBox="5734,3578 8635,3578 8635,4132 5734,4132"/>
        </emma:interpretation>
      </emma:emma>
    </inkml:annotationXML>
    <inkml:traceGroup>
      <inkml:annotationXML>
        <emma:emma xmlns:emma="http://www.w3.org/2003/04/emma" version="1.0">
          <emma:interpretation id="{63D2D7C0-778E-4C67-B3A9-245B19C69140}" emma:medium="tactile" emma:mode="ink">
            <msink:context xmlns:msink="http://schemas.microsoft.com/ink/2010/main" type="paragraph" rotatedBoundingBox="5734,3578 8635,3578 8635,4132 5734,4132" alignmentLevel="1"/>
          </emma:interpretation>
        </emma:emma>
      </inkml:annotationXML>
      <inkml:traceGroup>
        <inkml:annotationXML>
          <emma:emma xmlns:emma="http://www.w3.org/2003/04/emma" version="1.0">
            <emma:interpretation id="{397CDA4A-9A34-41B0-A74C-E8485FF8A73F}" emma:medium="tactile" emma:mode="ink">
              <msink:context xmlns:msink="http://schemas.microsoft.com/ink/2010/main" type="line" rotatedBoundingBox="5734,3578 8635,3578 8635,4132 5734,4132"/>
            </emma:interpretation>
          </emma:emma>
        </inkml:annotationXML>
        <inkml:traceGroup>
          <inkml:annotationXML>
            <emma:emma xmlns:emma="http://www.w3.org/2003/04/emma" version="1.0">
              <emma:interpretation id="{D44BFF87-E40E-4F82-A9C7-B4BB540F17A5}" emma:medium="tactile" emma:mode="ink">
                <msink:context xmlns:msink="http://schemas.microsoft.com/ink/2010/main" type="inkWord" rotatedBoundingBox="5734,3578 5749,3578 5749,3593 5734,3593"/>
              </emma:interpretation>
              <emma:one-of disjunction-type="recognition" id="oneOf0">
                <emma:interpretation id="interp0" emma:lang="" emma:confidence="0">
                  <emma:literal>.</emma:literal>
                </emma:interpretation>
                <emma:interpretation id="interp1" emma:lang="" emma:confidence="0">
                  <emma:literal>,</emma:literal>
                </emma:interpretation>
                <emma:interpretation id="interp2" emma:lang="" emma:confidence="0">
                  <emma:literal>\</emma:literal>
                </emma:interpretation>
                <emma:interpretation id="interp3" emma:lang="" emma:confidence="0">
                  <emma:literal>`</emma:literal>
                </emma:interpretation>
                <emma:interpretation id="interp4" emma:lang="" emma:confidence="0">
                  <emma:literal>'</emma:literal>
                </emma:interpretation>
              </emma:one-of>
            </emma:emma>
          </inkml:annotationXML>
          <inkml:trace contextRef="#ctx0" brushRef="#br0">0 0 0</inkml:trace>
        </inkml:traceGroup>
        <inkml:traceGroup>
          <inkml:annotationXML>
            <emma:emma xmlns:emma="http://www.w3.org/2003/04/emma" version="1.0">
              <emma:interpretation id="{3A492876-216C-40D5-BE72-637FFCB3FF64}" emma:medium="tactile" emma:mode="ink">
                <msink:context xmlns:msink="http://schemas.microsoft.com/ink/2010/main" type="inkWord" rotatedBoundingBox="8620,4117 8635,4117 8635,4132 8620,4132"/>
              </emma:interpretation>
              <emma:one-of disjunction-type="recognition" id="oneOf1">
                <emma:interpretation id="interp5" emma:lang="" emma:confidence="0">
                  <emma:literal>.</emma:literal>
                </emma:interpretation>
                <emma:interpretation id="interp6" emma:lang="" emma:confidence="0">
                  <emma:literal>,</emma:literal>
                </emma:interpretation>
                <emma:interpretation id="interp7" emma:lang="" emma:confidence="0">
                  <emma:literal>\</emma:literal>
                </emma:interpretation>
                <emma:interpretation id="interp8" emma:lang="" emma:confidence="0">
                  <emma:literal>`</emma:literal>
                </emma:interpretation>
                <emma:interpretation id="interp9" emma:lang="" emma:confidence="0">
                  <emma:literal>'</emma:literal>
                </emma:interpretation>
              </emma:one-of>
            </emma:emma>
          </inkml:annotationXML>
          <inkml:trace contextRef="#ctx0" brushRef="#br0" timeOffset="-437.4702">2886 539 0</inkml:trace>
        </inkml:traceGroup>
      </inkml:traceGroup>
    </inkml:traceGroup>
  </inkml:traceGroup>
</inkml:ink>
</file>

<file path=ppt/ink/ink3.xml><?xml version="1.0" encoding="utf-8"?>
<inkml:ink xmlns:inkml="http://www.w3.org/2003/InkML">
  <inkml:definitions>
    <inkml:context xml:id="ctx0">
      <inkml:inkSource xml:id="inkSrc0">
        <inkml:traceFormat>
          <inkml:channel name="X" type="integer" max="1366" units="cm"/>
          <inkml:channel name="Y" type="integer" max="768" units="cm"/>
          <inkml:channel name="T" type="integer" max="2.14748E9" units="dev"/>
        </inkml:traceFormat>
        <inkml:channelProperties>
          <inkml:channelProperty channel="X" name="resolution" value="44.20712" units="1/cm"/>
          <inkml:channelProperty channel="Y" name="resolution" value="44.13793" units="1/cm"/>
          <inkml:channelProperty channel="T" name="resolution" value="1" units="1/dev"/>
        </inkml:channelProperties>
      </inkml:inkSource>
      <inkml:timestamp xml:id="ts0" timeString="2023-07-01T08:01:08.791"/>
    </inkml:context>
    <inkml:brush xml:id="br0">
      <inkml:brushProperty name="width" value="0.06667" units="cm"/>
      <inkml:brushProperty name="height" value="0.06667" units="cm"/>
      <inkml:brushProperty name="fitToCurve" value="1"/>
    </inkml:brush>
  </inkml:definitions>
  <inkml:traceGroup>
    <inkml:annotationXML>
      <emma:emma xmlns:emma="http://www.w3.org/2003/04/emma" version="1.0">
        <emma:interpretation id="{5BB0DE0A-88C6-4E16-8D38-E1A3B6392A7E}" emma:medium="tactile" emma:mode="ink">
          <msink:context xmlns:msink="http://schemas.microsoft.com/ink/2010/main" type="inkDrawing" rotatedBoundingBox="21744,3925 21759,3925 21759,3940 21744,3940" shapeName="Other"/>
        </emma:interpretation>
      </emma:emma>
    </inkml:annotationXML>
    <inkml:trace contextRef="#ctx0" brushRef="#br0">0 0 0</inkml:trace>
  </inkml:traceGroup>
</inkml:ink>
</file>

<file path=ppt/ink/ink4.xml><?xml version="1.0" encoding="utf-8"?>
<inkml:ink xmlns:inkml="http://www.w3.org/2003/InkML">
  <inkml:definitions>
    <inkml:context xml:id="ctx0">
      <inkml:inkSource xml:id="inkSrc0">
        <inkml:traceFormat>
          <inkml:channel name="X" type="integer" max="1366" units="cm"/>
          <inkml:channel name="Y" type="integer" max="768" units="cm"/>
          <inkml:channel name="T" type="integer" max="2.14748E9" units="dev"/>
        </inkml:traceFormat>
        <inkml:channelProperties>
          <inkml:channelProperty channel="X" name="resolution" value="44.20712" units="1/cm"/>
          <inkml:channelProperty channel="Y" name="resolution" value="44.13793" units="1/cm"/>
          <inkml:channelProperty channel="T" name="resolution" value="1" units="1/dev"/>
        </inkml:channelProperties>
      </inkml:inkSource>
      <inkml:timestamp xml:id="ts0" timeString="2023-07-01T08:01:09.323"/>
    </inkml:context>
    <inkml:brush xml:id="br0">
      <inkml:brushProperty name="width" value="0.06667" units="cm"/>
      <inkml:brushProperty name="height" value="0.06667" units="cm"/>
      <inkml:brushProperty name="fitToCurve" value="1"/>
    </inkml:brush>
  </inkml:definitions>
  <inkml:traceGroup>
    <inkml:annotationXML>
      <emma:emma xmlns:emma="http://www.w3.org/2003/04/emma" version="1.0">
        <emma:interpretation id="{6F0020F7-44B2-4526-AC81-272AC20577B5}" emma:medium="tactile" emma:mode="ink">
          <msink:context xmlns:msink="http://schemas.microsoft.com/ink/2010/main" type="inkDrawing" rotatedBoundingBox="20858,8504 20873,8504 20873,8519 20858,8519" shapeName="Other"/>
        </emma:interpretation>
      </emma:emma>
    </inkml:annotationXML>
    <inkml:trace contextRef="#ctx0" brushRef="#br0">0 0 0</inkml:trace>
  </inkml:traceGroup>
</inkml:ink>
</file>

<file path=ppt/ink/ink5.xml><?xml version="1.0" encoding="utf-8"?>
<inkml:ink xmlns:inkml="http://www.w3.org/2003/InkML">
  <inkml:definitions>
    <inkml:context xml:id="ctx0">
      <inkml:inkSource xml:id="inkSrc0">
        <inkml:traceFormat>
          <inkml:channel name="X" type="integer" max="1366" units="cm"/>
          <inkml:channel name="Y" type="integer" max="768" units="cm"/>
          <inkml:channel name="T" type="integer" max="2.14748E9" units="dev"/>
        </inkml:traceFormat>
        <inkml:channelProperties>
          <inkml:channelProperty channel="X" name="resolution" value="44.20712" units="1/cm"/>
          <inkml:channelProperty channel="Y" name="resolution" value="44.13793" units="1/cm"/>
          <inkml:channelProperty channel="T" name="resolution" value="1" units="1/dev"/>
        </inkml:channelProperties>
      </inkml:inkSource>
      <inkml:timestamp xml:id="ts0" timeString="2023-07-01T08:01:09.746"/>
    </inkml:context>
    <inkml:brush xml:id="br0">
      <inkml:brushProperty name="width" value="0.06667" units="cm"/>
      <inkml:brushProperty name="height" value="0.06667" units="cm"/>
      <inkml:brushProperty name="fitToCurve" value="1"/>
    </inkml:brush>
  </inkml:definitions>
  <inkml:traceGroup>
    <inkml:annotationXML>
      <emma:emma xmlns:emma="http://www.w3.org/2003/04/emma" version="1.0">
        <emma:interpretation id="{8B4E89B4-3E6E-4A45-982B-564AC8884E08}" emma:medium="tactile" emma:mode="ink">
          <msink:context xmlns:msink="http://schemas.microsoft.com/ink/2010/main" type="inkDrawing" rotatedBoundingBox="20781,9082 20796,9082 20796,9097 20781,9097" shapeName="Other"/>
        </emma:interpretation>
      </emma:emma>
    </inkml:annotationXML>
    <inkml:trace contextRef="#ctx0" brushRef="#br0">0 0 0</inkml:trace>
  </inkml:traceGroup>
</inkml:ink>
</file>

<file path=ppt/ink/ink6.xml><?xml version="1.0" encoding="utf-8"?>
<inkml:ink xmlns:inkml="http://www.w3.org/2003/InkML">
  <inkml:definitions>
    <inkml:context xml:id="ctx0">
      <inkml:inkSource xml:id="inkSrc0">
        <inkml:traceFormat>
          <inkml:channel name="X" type="integer" max="1366" units="cm"/>
          <inkml:channel name="Y" type="integer" max="768" units="cm"/>
          <inkml:channel name="T" type="integer" max="2.14748E9" units="dev"/>
        </inkml:traceFormat>
        <inkml:channelProperties>
          <inkml:channelProperty channel="X" name="resolution" value="44.20712" units="1/cm"/>
          <inkml:channelProperty channel="Y" name="resolution" value="44.13793" units="1/cm"/>
          <inkml:channelProperty channel="T" name="resolution" value="1" units="1/dev"/>
        </inkml:channelProperties>
      </inkml:inkSource>
      <inkml:timestamp xml:id="ts0" timeString="2023-07-01T08:01:10.215"/>
    </inkml:context>
    <inkml:brush xml:id="br0">
      <inkml:brushProperty name="width" value="0.06667" units="cm"/>
      <inkml:brushProperty name="height" value="0.06667" units="cm"/>
      <inkml:brushProperty name="fitToCurve" value="1"/>
    </inkml:brush>
  </inkml:definitions>
  <inkml:traceGroup>
    <inkml:annotationXML>
      <emma:emma xmlns:emma="http://www.w3.org/2003/04/emma" version="1.0">
        <emma:interpretation id="{CD96F3A9-FDD4-453D-A040-1D0FCACB999E}" emma:medium="tactile" emma:mode="ink">
          <msink:context xmlns:msink="http://schemas.microsoft.com/ink/2010/main" type="writingRegion" rotatedBoundingBox="22783,9736 22798,9736 22798,9751 22783,9751"/>
        </emma:interpretation>
      </emma:emma>
    </inkml:annotationXML>
    <inkml:traceGroup>
      <inkml:annotationXML>
        <emma:emma xmlns:emma="http://www.w3.org/2003/04/emma" version="1.0">
          <emma:interpretation id="{91A9464D-49D4-4B26-B7D8-52FBB0F9C438}" emma:medium="tactile" emma:mode="ink">
            <msink:context xmlns:msink="http://schemas.microsoft.com/ink/2010/main" type="paragraph" rotatedBoundingBox="22783,9736 22798,9736 22798,9751 22783,9751" alignmentLevel="1"/>
          </emma:interpretation>
        </emma:emma>
      </inkml:annotationXML>
      <inkml:traceGroup>
        <inkml:annotationXML>
          <emma:emma xmlns:emma="http://www.w3.org/2003/04/emma" version="1.0">
            <emma:interpretation id="{5F394C23-A2B9-48BA-94EF-11AF1031AF45}" emma:medium="tactile" emma:mode="ink">
              <msink:context xmlns:msink="http://schemas.microsoft.com/ink/2010/main" type="line" rotatedBoundingBox="22783,9736 22798,9736 22798,9751 22783,9751"/>
            </emma:interpretation>
          </emma:emma>
        </inkml:annotationXML>
        <inkml:traceGroup>
          <inkml:annotationXML>
            <emma:emma xmlns:emma="http://www.w3.org/2003/04/emma" version="1.0">
              <emma:interpretation id="{B926B2B6-F695-4BB2-B32C-B5A43597C0E9}" emma:medium="tactile" emma:mode="ink">
                <msink:context xmlns:msink="http://schemas.microsoft.com/ink/2010/main" type="inkWord" rotatedBoundingBox="22783,9736 22798,9736 22798,9751 22783,9751"/>
              </emma:interpretation>
              <emma:one-of disjunction-type="recognition" id="oneOf0">
                <emma:interpretation id="interp0" emma:lang="" emma:confidence="1">
                  <emma:literal/>
                </emma:interpretation>
              </emma:one-of>
            </emma:emma>
          </inkml:annotationXML>
          <inkml:trace contextRef="#ctx0" brushRef="#br0">0 0 0</inkml:trace>
        </inkml:traceGroup>
      </inkml:traceGroup>
    </inkml:traceGroup>
  </inkml:traceGroup>
</inkml:ink>
</file>

<file path=ppt/ink/ink7.xml><?xml version="1.0" encoding="utf-8"?>
<inkml:ink xmlns:inkml="http://www.w3.org/2003/InkML">
  <inkml:definitions>
    <inkml:context xml:id="ctx0">
      <inkml:inkSource xml:id="inkSrc0">
        <inkml:traceFormat>
          <inkml:channel name="X" type="integer" max="1366" units="cm"/>
          <inkml:channel name="Y" type="integer" max="768" units="cm"/>
          <inkml:channel name="T" type="integer" max="2.14748E9" units="dev"/>
        </inkml:traceFormat>
        <inkml:channelProperties>
          <inkml:channelProperty channel="X" name="resolution" value="44.20712" units="1/cm"/>
          <inkml:channelProperty channel="Y" name="resolution" value="44.13793" units="1/cm"/>
          <inkml:channelProperty channel="T" name="resolution" value="1" units="1/dev"/>
        </inkml:channelProperties>
      </inkml:inkSource>
      <inkml:timestamp xml:id="ts0" timeString="2023-07-01T08:01:15.820"/>
    </inkml:context>
    <inkml:brush xml:id="br0">
      <inkml:brushProperty name="width" value="0.06667" units="cm"/>
      <inkml:brushProperty name="height" value="0.06667" units="cm"/>
      <inkml:brushProperty name="fitToCurve" value="1"/>
    </inkml:brush>
  </inkml:definitions>
  <inkml:traceGroup>
    <inkml:annotationXML>
      <emma:emma xmlns:emma="http://www.w3.org/2003/04/emma" version="1.0">
        <emma:interpretation id="{C8213AC8-7955-4D50-9F2D-941FC47F7803}" emma:medium="tactile" emma:mode="ink">
          <msink:context xmlns:msink="http://schemas.microsoft.com/ink/2010/main" type="writingRegion" rotatedBoundingBox="24591,10967 25492,10967 25492,11175 24591,11175"/>
        </emma:interpretation>
      </emma:emma>
    </inkml:annotationXML>
    <inkml:traceGroup>
      <inkml:annotationXML>
        <emma:emma xmlns:emma="http://www.w3.org/2003/04/emma" version="1.0">
          <emma:interpretation id="{85A1827E-3140-4A6C-861A-CF2966C70307}" emma:medium="tactile" emma:mode="ink">
            <msink:context xmlns:msink="http://schemas.microsoft.com/ink/2010/main" type="paragraph" rotatedBoundingBox="24591,10967 25492,10967 25492,11175 24591,11175" alignmentLevel="1"/>
          </emma:interpretation>
        </emma:emma>
      </inkml:annotationXML>
      <inkml:traceGroup>
        <inkml:annotationXML>
          <emma:emma xmlns:emma="http://www.w3.org/2003/04/emma" version="1.0">
            <emma:interpretation id="{FA15A56A-981D-4AE3-AFF2-C18153A97695}" emma:medium="tactile" emma:mode="ink">
              <msink:context xmlns:msink="http://schemas.microsoft.com/ink/2010/main" type="line" rotatedBoundingBox="24591,10967 25492,10967 25492,11175 24591,11175"/>
            </emma:interpretation>
          </emma:emma>
        </inkml:annotationXML>
        <inkml:traceGroup>
          <inkml:annotationXML>
            <emma:emma xmlns:emma="http://www.w3.org/2003/04/emma" version="1.0">
              <emma:interpretation id="{D461FCFE-2AB4-402E-B3BE-E4BF5265BA21}" emma:medium="tactile" emma:mode="ink">
                <msink:context xmlns:msink="http://schemas.microsoft.com/ink/2010/main" type="inkWord" rotatedBoundingBox="24591,11160 24606,11160 24606,11175 24591,11175"/>
              </emma:interpretation>
              <emma:one-of disjunction-type="recognition" id="oneOf0">
                <emma:interpretation id="interp0" emma:lang="" emma:confidence="0">
                  <emma:literal>.</emma:literal>
                </emma:interpretation>
                <emma:interpretation id="interp1" emma:lang="" emma:confidence="0">
                  <emma:literal>,</emma:literal>
                </emma:interpretation>
                <emma:interpretation id="interp2" emma:lang="" emma:confidence="0">
                  <emma:literal>\</emma:literal>
                </emma:interpretation>
                <emma:interpretation id="interp3" emma:lang="" emma:confidence="0">
                  <emma:literal>`</emma:literal>
                </emma:interpretation>
                <emma:interpretation id="interp4" emma:lang="" emma:confidence="0">
                  <emma:literal>'</emma:literal>
                </emma:interpretation>
              </emma:one-of>
            </emma:emma>
          </inkml:annotationXML>
          <inkml:trace contextRef="#ctx0" brushRef="#br0">0 0 0</inkml:trace>
        </inkml:traceGroup>
        <inkml:traceGroup>
          <inkml:annotationXML>
            <emma:emma xmlns:emma="http://www.w3.org/2003/04/emma" version="1.0">
              <emma:interpretation id="{E034BF10-C43A-4038-B493-8CBD6DF2EBDC}" emma:medium="tactile" emma:mode="ink">
                <msink:context xmlns:msink="http://schemas.microsoft.com/ink/2010/main" type="inkWord" rotatedBoundingBox="25477,10967 25492,10967 25492,10982 25477,10982"/>
              </emma:interpretation>
              <emma:one-of disjunction-type="recognition" id="oneOf1">
                <emma:interpretation id="interp5" emma:lang="" emma:confidence="1">
                  <emma:literal/>
                </emma:interpretation>
              </emma:one-of>
            </emma:emma>
          </inkml:annotationXML>
          <inkml:trace contextRef="#ctx0" brushRef="#br0" timeOffset="-458.4668">886-193 0</inkml:trace>
        </inkml:traceGroup>
      </inkml:traceGroup>
    </inkml:traceGroup>
  </inkml:traceGroup>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30525" cy="498475"/>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29050" y="0"/>
            <a:ext cx="2930525" cy="498475"/>
          </a:xfrm>
          <a:prstGeom prst="rect">
            <a:avLst/>
          </a:prstGeom>
        </p:spPr>
        <p:txBody>
          <a:bodyPr vert="horz" lIns="91440" tIns="45720" rIns="91440" bIns="45720" rtlCol="0"/>
          <a:lstStyle>
            <a:lvl1pPr algn="r">
              <a:defRPr sz="1200"/>
            </a:lvl1pPr>
          </a:lstStyle>
          <a:p>
            <a:fld id="{FDFB4BBC-166F-44DA-AFF0-27F82D1D5CE6}" type="datetimeFigureOut">
              <a:rPr lang="zh-CN" altLang="en-US" smtClean="0"/>
              <a:pPr/>
              <a:t>2023/8/5</a:t>
            </a:fld>
            <a:endParaRPr lang="zh-CN" altLang="en-US"/>
          </a:p>
        </p:txBody>
      </p:sp>
      <p:sp>
        <p:nvSpPr>
          <p:cNvPr id="4" name="幻灯片图像占位符 3"/>
          <p:cNvSpPr>
            <a:spLocks noGrp="1" noRot="1" noChangeAspect="1"/>
          </p:cNvSpPr>
          <p:nvPr>
            <p:ph type="sldImg" idx="2"/>
          </p:nvPr>
        </p:nvSpPr>
        <p:spPr>
          <a:xfrm>
            <a:off x="398463" y="1243013"/>
            <a:ext cx="5964237" cy="3355975"/>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76275" y="4784725"/>
            <a:ext cx="5408613" cy="3914775"/>
          </a:xfrm>
          <a:prstGeom prst="rect">
            <a:avLst/>
          </a:prstGeom>
        </p:spPr>
        <p:txBody>
          <a:bodyPr vert="horz" lIns="91440" tIns="45720" rIns="91440" bIns="45720" rtlCol="0"/>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9444038"/>
            <a:ext cx="2930525" cy="498475"/>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29050" y="9444038"/>
            <a:ext cx="2930525" cy="498475"/>
          </a:xfrm>
          <a:prstGeom prst="rect">
            <a:avLst/>
          </a:prstGeom>
        </p:spPr>
        <p:txBody>
          <a:bodyPr vert="horz" lIns="91440" tIns="45720" rIns="91440" bIns="45720" rtlCol="0" anchor="b"/>
          <a:lstStyle>
            <a:lvl1pPr algn="r">
              <a:defRPr sz="1200"/>
            </a:lvl1pPr>
          </a:lstStyle>
          <a:p>
            <a:fld id="{67EB0E06-D727-4E47-8865-EF477F1BA777}" type="slidenum">
              <a:rPr lang="zh-CN" altLang="en-US" smtClean="0"/>
              <a:pPr/>
              <a:t>‹#›</a:t>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noRot="1" noChangeAspect="1" noChangeArrowheads="1" noTextEdit="1"/>
          </p:cNvSpPr>
          <p:nvPr>
            <p:ph type="sldImg"/>
          </p:nvPr>
        </p:nvSpPr>
        <p:spPr>
          <a:xfrm>
            <a:off x="398463" y="1243013"/>
            <a:ext cx="5964237" cy="3355975"/>
          </a:xfrm>
          <a:ln/>
        </p:spPr>
      </p:sp>
      <p:sp>
        <p:nvSpPr>
          <p:cNvPr id="39939" name="Rectangle 3"/>
          <p:cNvSpPr>
            <a:spLocks noGrp="1" noChangeArrowheads="1"/>
          </p:cNvSpPr>
          <p:nvPr>
            <p:ph type="body" idx="1"/>
          </p:nvPr>
        </p:nvSpPr>
        <p:spPr>
          <a:noFill/>
          <a:ln/>
        </p:spPr>
        <p:txBody>
          <a:bodyPr/>
          <a:lstStyle/>
          <a:p>
            <a:pPr eaLnBrk="1" hangingPunct="1">
              <a:spcBef>
                <a:spcPct val="0"/>
              </a:spcBef>
            </a:pPr>
            <a:endParaRPr lang="en-US" alt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幻灯片图像占位符 1"/>
          <p:cNvSpPr>
            <a:spLocks noGrp="1" noRot="1" noChangeAspect="1" noTextEdit="1"/>
          </p:cNvSpPr>
          <p:nvPr>
            <p:ph type="sldImg"/>
          </p:nvPr>
        </p:nvSpPr>
        <p:spPr bwMode="auto">
          <a:xfrm>
            <a:off x="398463" y="1243013"/>
            <a:ext cx="5964237" cy="3355975"/>
          </a:xfrm>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6147" name="备注占位符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zh-CN" altLang="en-US" smtClean="0"/>
          </a:p>
        </p:txBody>
      </p:sp>
      <p:sp>
        <p:nvSpPr>
          <p:cNvPr id="6148" name="灯片编号占位符 3"/>
          <p:cNvSpPr>
            <a:spLocks noGrp="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CDA8D7F5-29B5-42A2-8CB6-0F31D736B9B2}" type="slidenum">
              <a:rPr lang="zh-CN" altLang="en-US"/>
              <a:pPr/>
              <a:t>3</a:t>
            </a:fld>
            <a:endParaRPr lang="zh-CN" altLang="en-US"/>
          </a:p>
        </p:txBody>
      </p:sp>
    </p:spTree>
    <p:extLst>
      <p:ext uri="{BB962C8B-B14F-4D97-AF65-F5344CB8AC3E}">
        <p14:creationId xmlns="" xmlns:p14="http://schemas.microsoft.com/office/powerpoint/2010/main" val="382005796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98463" y="1243013"/>
            <a:ext cx="5964237" cy="3355975"/>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7EB0E06-D727-4E47-8865-EF477F1BA777}" type="slidenum">
              <a:rPr lang="zh-CN" altLang="en-US" smtClean="0"/>
              <a:pPr/>
              <a:t>4</a:t>
            </a:fld>
            <a:endParaRPr lang="zh-CN" altLang="en-US"/>
          </a:p>
        </p:txBody>
      </p:sp>
    </p:spTree>
    <p:extLst>
      <p:ext uri="{BB962C8B-B14F-4D97-AF65-F5344CB8AC3E}">
        <p14:creationId xmlns="" xmlns:p14="http://schemas.microsoft.com/office/powerpoint/2010/main" val="365205877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98463" y="1243013"/>
            <a:ext cx="5964237" cy="3355975"/>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7EB0E06-D727-4E47-8865-EF477F1BA777}" type="slidenum">
              <a:rPr lang="zh-CN" altLang="en-US" smtClean="0"/>
              <a:pPr/>
              <a:t>5</a:t>
            </a:fld>
            <a:endParaRPr lang="zh-CN" altLang="en-US"/>
          </a:p>
        </p:txBody>
      </p:sp>
    </p:spTree>
    <p:extLst>
      <p:ext uri="{BB962C8B-B14F-4D97-AF65-F5344CB8AC3E}">
        <p14:creationId xmlns="" xmlns:p14="http://schemas.microsoft.com/office/powerpoint/2010/main" val="142557016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98463" y="1243013"/>
            <a:ext cx="5964237" cy="3355975"/>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7EB0E06-D727-4E47-8865-EF477F1BA777}" type="slidenum">
              <a:rPr lang="zh-CN" altLang="en-US" smtClean="0"/>
              <a:pPr/>
              <a:t>6</a:t>
            </a:fld>
            <a:endParaRPr lang="zh-CN" altLang="en-US"/>
          </a:p>
        </p:txBody>
      </p:sp>
    </p:spTree>
    <p:extLst>
      <p:ext uri="{BB962C8B-B14F-4D97-AF65-F5344CB8AC3E}">
        <p14:creationId xmlns="" xmlns:p14="http://schemas.microsoft.com/office/powerpoint/2010/main" val="224884890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98463" y="1243013"/>
            <a:ext cx="5964237" cy="3355975"/>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7EB0E06-D727-4E47-8865-EF477F1BA777}" type="slidenum">
              <a:rPr lang="zh-CN" altLang="en-US" smtClean="0"/>
              <a:pPr/>
              <a:t>7</a:t>
            </a:fld>
            <a:endParaRPr lang="zh-CN" altLang="en-US"/>
          </a:p>
        </p:txBody>
      </p:sp>
    </p:spTree>
    <p:extLst>
      <p:ext uri="{BB962C8B-B14F-4D97-AF65-F5344CB8AC3E}">
        <p14:creationId xmlns="" xmlns:p14="http://schemas.microsoft.com/office/powerpoint/2010/main" val="72438478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98463" y="1243013"/>
            <a:ext cx="5964237" cy="3355975"/>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7EB0E06-D727-4E47-8865-EF477F1BA777}" type="slidenum">
              <a:rPr lang="zh-CN" altLang="en-US" smtClean="0"/>
              <a:pPr/>
              <a:t>8</a:t>
            </a:fld>
            <a:endParaRPr lang="zh-CN" altLang="en-US"/>
          </a:p>
        </p:txBody>
      </p:sp>
    </p:spTree>
    <p:extLst>
      <p:ext uri="{BB962C8B-B14F-4D97-AF65-F5344CB8AC3E}">
        <p14:creationId xmlns="" xmlns:p14="http://schemas.microsoft.com/office/powerpoint/2010/main" val="321823363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98463" y="1243013"/>
            <a:ext cx="5964237" cy="3355975"/>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7EB0E06-D727-4E47-8865-EF477F1BA777}" type="slidenum">
              <a:rPr lang="zh-CN" altLang="en-US" smtClean="0"/>
              <a:pPr/>
              <a:t>9</a:t>
            </a:fld>
            <a:endParaRPr lang="zh-CN" altLang="en-US"/>
          </a:p>
        </p:txBody>
      </p:sp>
    </p:spTree>
    <p:extLst>
      <p:ext uri="{BB962C8B-B14F-4D97-AF65-F5344CB8AC3E}">
        <p14:creationId xmlns="" xmlns:p14="http://schemas.microsoft.com/office/powerpoint/2010/main" val="47469907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30"/>
            <a:ext cx="103632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62D079FE-F62E-49E3-AB35-F12F59700CD9}" type="datetimeFigureOut">
              <a:rPr lang="zh-CN" altLang="en-US" smtClean="0"/>
              <a:pPr/>
              <a:t>2023/8/5</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5400CAF7-C5C7-4E7A-90E9-DA8DA54EC14F}" type="slidenum">
              <a:rPr lang="zh-CN" altLang="en-US" smtClean="0"/>
              <a:pPr/>
              <a:t>‹#›</a:t>
            </a:fld>
            <a:endParaRPr lang="zh-CN" altLang="en-US"/>
          </a:p>
        </p:txBody>
      </p:sp>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2D079FE-F62E-49E3-AB35-F12F59700CD9}" type="datetimeFigureOut">
              <a:rPr lang="zh-CN" altLang="en-US" smtClean="0"/>
              <a:pPr/>
              <a:t>2023/8/5</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5400CAF7-C5C7-4E7A-90E9-DA8DA54EC14F}" type="slidenum">
              <a:rPr lang="zh-CN" altLang="en-US" smtClean="0"/>
              <a:pPr/>
              <a:t>‹#›</a:t>
            </a:fld>
            <a:endParaRPr lang="zh-CN" altLang="en-US"/>
          </a:p>
        </p:txBody>
      </p:sp>
    </p:spTree>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1785600" y="274643"/>
            <a:ext cx="36576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12800" y="274643"/>
            <a:ext cx="107696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2D079FE-F62E-49E3-AB35-F12F59700CD9}" type="datetimeFigureOut">
              <a:rPr lang="zh-CN" altLang="en-US" smtClean="0"/>
              <a:pPr/>
              <a:t>2023/8/5</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5400CAF7-C5C7-4E7A-90E9-DA8DA54EC14F}" type="slidenum">
              <a:rPr lang="zh-CN" altLang="en-US" smtClean="0"/>
              <a:pPr/>
              <a:t>‹#›</a:t>
            </a:fld>
            <a:endParaRPr lang="zh-CN" altLang="en-US"/>
          </a:p>
        </p:txBody>
      </p:sp>
    </p:spTree>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2D079FE-F62E-49E3-AB35-F12F59700CD9}" type="datetimeFigureOut">
              <a:rPr lang="zh-CN" altLang="en-US" smtClean="0"/>
              <a:pPr/>
              <a:t>2023/8/5</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5400CAF7-C5C7-4E7A-90E9-DA8DA54EC14F}" type="slidenum">
              <a:rPr lang="zh-CN" altLang="en-US" smtClean="0"/>
              <a:pPr/>
              <a:t>‹#›</a:t>
            </a:fld>
            <a:endParaRPr lang="zh-CN" altLang="en-US"/>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5"/>
            <a:ext cx="103632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2D079FE-F62E-49E3-AB35-F12F59700CD9}" type="datetimeFigureOut">
              <a:rPr lang="zh-CN" altLang="en-US" smtClean="0"/>
              <a:pPr/>
              <a:t>2023/8/5</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5400CAF7-C5C7-4E7A-90E9-DA8DA54EC14F}" type="slidenum">
              <a:rPr lang="zh-CN" altLang="en-US" smtClean="0"/>
              <a:pPr/>
              <a:t>‹#›</a:t>
            </a:fld>
            <a:endParaRPr lang="zh-CN" altLang="en-US"/>
          </a:p>
        </p:txBody>
      </p:sp>
    </p:spTree>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12800" y="1600205"/>
            <a:ext cx="7213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8229600" y="1600205"/>
            <a:ext cx="7213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62D079FE-F62E-49E3-AB35-F12F59700CD9}" type="datetimeFigureOut">
              <a:rPr lang="zh-CN" altLang="en-US" smtClean="0"/>
              <a:pPr/>
              <a:t>2023/8/5</a:t>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5400CAF7-C5C7-4E7A-90E9-DA8DA54EC14F}" type="slidenum">
              <a:rPr lang="zh-CN" altLang="en-US" smtClean="0"/>
              <a:pPr/>
              <a:t>‹#›</a:t>
            </a:fld>
            <a:endParaRPr lang="zh-CN" altLang="en-US"/>
          </a:p>
        </p:txBody>
      </p:sp>
    </p:spTree>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93370"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370"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62D079FE-F62E-49E3-AB35-F12F59700CD9}" type="datetimeFigureOut">
              <a:rPr lang="zh-CN" altLang="en-US" smtClean="0"/>
              <a:pPr/>
              <a:t>2023/8/5</a:t>
            </a:fld>
            <a:endParaRPr lang="zh-CN" altLang="en-US"/>
          </a:p>
        </p:txBody>
      </p:sp>
      <p:sp>
        <p:nvSpPr>
          <p:cNvPr id="8" name="Footer Placeholder 7"/>
          <p:cNvSpPr>
            <a:spLocks noGrp="1"/>
          </p:cNvSpPr>
          <p:nvPr>
            <p:ph type="ftr" sz="quarter" idx="11"/>
          </p:nvPr>
        </p:nvSpPr>
        <p:spPr/>
        <p:txBody>
          <a:bodyPr/>
          <a:lstStyle/>
          <a:p>
            <a:endParaRPr lang="zh-CN" altLang="en-US"/>
          </a:p>
        </p:txBody>
      </p:sp>
      <p:sp>
        <p:nvSpPr>
          <p:cNvPr id="9" name="Slide Number Placeholder 8"/>
          <p:cNvSpPr>
            <a:spLocks noGrp="1"/>
          </p:cNvSpPr>
          <p:nvPr>
            <p:ph type="sldNum" sz="quarter" idx="12"/>
          </p:nvPr>
        </p:nvSpPr>
        <p:spPr/>
        <p:txBody>
          <a:bodyPr/>
          <a:lstStyle/>
          <a:p>
            <a:fld id="{5400CAF7-C5C7-4E7A-90E9-DA8DA54EC14F}" type="slidenum">
              <a:rPr lang="zh-CN" altLang="en-US" smtClean="0"/>
              <a:pPr/>
              <a:t>‹#›</a:t>
            </a:fld>
            <a:endParaRPr lang="zh-CN" altLang="en-US"/>
          </a:p>
        </p:txBody>
      </p:sp>
    </p:spTree>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62D079FE-F62E-49E3-AB35-F12F59700CD9}" type="datetimeFigureOut">
              <a:rPr lang="zh-CN" altLang="en-US" smtClean="0"/>
              <a:pPr/>
              <a:t>2023/8/5</a:t>
            </a:fld>
            <a:endParaRPr lang="zh-CN" altLang="en-US"/>
          </a:p>
        </p:txBody>
      </p:sp>
      <p:sp>
        <p:nvSpPr>
          <p:cNvPr id="4" name="Footer Placeholder 3"/>
          <p:cNvSpPr>
            <a:spLocks noGrp="1"/>
          </p:cNvSpPr>
          <p:nvPr>
            <p:ph type="ftr" sz="quarter" idx="11"/>
          </p:nvPr>
        </p:nvSpPr>
        <p:spPr/>
        <p:txBody>
          <a:bodyPr/>
          <a:lstStyle/>
          <a:p>
            <a:endParaRPr lang="zh-CN" altLang="en-US"/>
          </a:p>
        </p:txBody>
      </p:sp>
      <p:sp>
        <p:nvSpPr>
          <p:cNvPr id="5" name="Slide Number Placeholder 4"/>
          <p:cNvSpPr>
            <a:spLocks noGrp="1"/>
          </p:cNvSpPr>
          <p:nvPr>
            <p:ph type="sldNum" sz="quarter" idx="12"/>
          </p:nvPr>
        </p:nvSpPr>
        <p:spPr/>
        <p:txBody>
          <a:bodyPr/>
          <a:lstStyle/>
          <a:p>
            <a:fld id="{5400CAF7-C5C7-4E7A-90E9-DA8DA54EC14F}" type="slidenum">
              <a:rPr lang="zh-CN" altLang="en-US" smtClean="0"/>
              <a:pPr/>
              <a:t>‹#›</a:t>
            </a:fld>
            <a:endParaRPr lang="zh-CN" altLang="en-US"/>
          </a:p>
        </p:txBody>
      </p:sp>
    </p:spTree>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2D079FE-F62E-49E3-AB35-F12F59700CD9}" type="datetimeFigureOut">
              <a:rPr lang="zh-CN" altLang="en-US" smtClean="0"/>
              <a:pPr/>
              <a:t>2023/8/5</a:t>
            </a:fld>
            <a:endParaRPr lang="zh-CN" altLang="en-US"/>
          </a:p>
        </p:txBody>
      </p:sp>
      <p:sp>
        <p:nvSpPr>
          <p:cNvPr id="3" name="Footer Placeholder 2"/>
          <p:cNvSpPr>
            <a:spLocks noGrp="1"/>
          </p:cNvSpPr>
          <p:nvPr>
            <p:ph type="ftr" sz="quarter" idx="11"/>
          </p:nvPr>
        </p:nvSpPr>
        <p:spPr/>
        <p:txBody>
          <a:bodyPr/>
          <a:lstStyle/>
          <a:p>
            <a:endParaRPr lang="zh-CN" altLang="en-US"/>
          </a:p>
        </p:txBody>
      </p:sp>
      <p:sp>
        <p:nvSpPr>
          <p:cNvPr id="4" name="Slide Number Placeholder 3"/>
          <p:cNvSpPr>
            <a:spLocks noGrp="1"/>
          </p:cNvSpPr>
          <p:nvPr>
            <p:ph type="sldNum" sz="quarter" idx="12"/>
          </p:nvPr>
        </p:nvSpPr>
        <p:spPr/>
        <p:txBody>
          <a:bodyPr/>
          <a:lstStyle/>
          <a:p>
            <a:fld id="{5400CAF7-C5C7-4E7A-90E9-DA8DA54EC14F}" type="slidenum">
              <a:rPr lang="zh-CN" altLang="en-US" smtClean="0"/>
              <a:pPr/>
              <a:t>‹#›</a:t>
            </a:fld>
            <a:endParaRPr lang="zh-CN" altLang="en-US"/>
          </a:p>
        </p:txBody>
      </p:sp>
    </p:spTree>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3" y="273050"/>
            <a:ext cx="4011084"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4766733" y="273055"/>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09603" y="1435103"/>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2D079FE-F62E-49E3-AB35-F12F59700CD9}" type="datetimeFigureOut">
              <a:rPr lang="zh-CN" altLang="en-US" smtClean="0"/>
              <a:pPr/>
              <a:t>2023/8/5</a:t>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5400CAF7-C5C7-4E7A-90E9-DA8DA54EC14F}" type="slidenum">
              <a:rPr lang="zh-CN" altLang="en-US" smtClean="0"/>
              <a:pPr/>
              <a:t>‹#›</a:t>
            </a:fld>
            <a:endParaRPr lang="zh-CN" altLang="en-US"/>
          </a:p>
        </p:txBody>
      </p:sp>
    </p:spTree>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2D079FE-F62E-49E3-AB35-F12F59700CD9}" type="datetimeFigureOut">
              <a:rPr lang="zh-CN" altLang="en-US" smtClean="0"/>
              <a:pPr/>
              <a:t>2023/8/5</a:t>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5400CAF7-C5C7-4E7A-90E9-DA8DA54EC14F}" type="slidenum">
              <a:rPr lang="zh-CN" altLang="en-US" smtClean="0"/>
              <a:pPr/>
              <a:t>‹#›</a:t>
            </a:fld>
            <a:endParaRPr lang="zh-CN" altLang="en-US"/>
          </a:p>
        </p:txBody>
      </p:sp>
    </p:spTree>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609600" y="1600205"/>
            <a:ext cx="109728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609600" y="6356355"/>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defTabSz="914377" fontAlgn="base">
              <a:spcBef>
                <a:spcPct val="0"/>
              </a:spcBef>
              <a:spcAft>
                <a:spcPct val="0"/>
              </a:spcAft>
              <a:defRPr/>
            </a:pPr>
            <a:endParaRPr lang="en-US">
              <a:solidFill>
                <a:srgbClr val="000000"/>
              </a:solidFill>
            </a:endParaRPr>
          </a:p>
        </p:txBody>
      </p:sp>
      <p:sp>
        <p:nvSpPr>
          <p:cNvPr id="5" name="Footer Placeholder 4"/>
          <p:cNvSpPr>
            <a:spLocks noGrp="1"/>
          </p:cNvSpPr>
          <p:nvPr>
            <p:ph type="ftr" sz="quarter" idx="3"/>
          </p:nvPr>
        </p:nvSpPr>
        <p:spPr>
          <a:xfrm>
            <a:off x="4165600" y="6356355"/>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defTabSz="914377" fontAlgn="base">
              <a:spcBef>
                <a:spcPct val="0"/>
              </a:spcBef>
              <a:spcAft>
                <a:spcPct val="0"/>
              </a:spcAft>
              <a:defRPr/>
            </a:pPr>
            <a:endParaRPr lang="en-US">
              <a:solidFill>
                <a:srgbClr val="000000"/>
              </a:solidFill>
            </a:endParaRPr>
          </a:p>
        </p:txBody>
      </p:sp>
      <p:sp>
        <p:nvSpPr>
          <p:cNvPr id="6" name="Slide Number Placeholder 5"/>
          <p:cNvSpPr>
            <a:spLocks noGrp="1"/>
          </p:cNvSpPr>
          <p:nvPr>
            <p:ph type="sldNum" sz="quarter" idx="4"/>
          </p:nvPr>
        </p:nvSpPr>
        <p:spPr>
          <a:xfrm>
            <a:off x="8737600" y="6356355"/>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defTabSz="914377" fontAlgn="base">
              <a:spcBef>
                <a:spcPct val="0"/>
              </a:spcBef>
              <a:spcAft>
                <a:spcPct val="0"/>
              </a:spcAft>
              <a:defRPr/>
            </a:pPr>
            <a:fld id="{9B7BB31A-89B0-4406-9954-33067159B9A2}" type="slidenum">
              <a:rPr lang="en-US" altLang="en-US" smtClean="0">
                <a:solidFill>
                  <a:srgbClr val="000000"/>
                </a:solidFill>
              </a:rPr>
              <a:pPr defTabSz="914377" fontAlgn="base">
                <a:spcBef>
                  <a:spcPct val="0"/>
                </a:spcBef>
                <a:spcAft>
                  <a:spcPct val="0"/>
                </a:spcAft>
                <a:defRPr/>
              </a:pPr>
              <a:t>‹#›</a:t>
            </a:fld>
            <a:endParaRPr lang="en-US" altLang="en-US">
              <a:solidFill>
                <a:srgbClr val="000000"/>
              </a:solidFill>
            </a:endParaRPr>
          </a:p>
        </p:txBody>
      </p:sp>
    </p:spTree>
  </p:cSld>
  <p:clrMap bg1="lt1" tx1="dk1" bg2="lt2" tx2="dk2" accent1="accent1" accent2="accent2" accent3="accent3" accent4="accent4" accent5="accent5" accent6="accent6" hlink="hlink" folHlink="folHlink"/>
  <p:sldLayoutIdLst>
    <p:sldLayoutId id="2147483845" r:id="rId1"/>
    <p:sldLayoutId id="2147483846" r:id="rId2"/>
    <p:sldLayoutId id="2147483847" r:id="rId3"/>
    <p:sldLayoutId id="2147483848" r:id="rId4"/>
    <p:sldLayoutId id="2147483849" r:id="rId5"/>
    <p:sldLayoutId id="2147483850" r:id="rId6"/>
    <p:sldLayoutId id="2147483851" r:id="rId7"/>
    <p:sldLayoutId id="2147483852" r:id="rId8"/>
    <p:sldLayoutId id="2147483853" r:id="rId9"/>
    <p:sldLayoutId id="2147483854" r:id="rId10"/>
    <p:sldLayoutId id="2147483855" r:id="rId11"/>
  </p:sldLayoutIdLst>
  <p:transition spd="slow">
    <p:fade/>
  </p:transition>
  <p:timing>
    <p:tnLst>
      <p:par>
        <p:cTn id="1" dur="indefinite" restart="never" nodeType="tmRoot"/>
      </p:par>
    </p:tnLst>
  </p:timing>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7.xml"/><Relationship Id="rId1" Type="http://schemas.openxmlformats.org/officeDocument/2006/relationships/tags" Target="../tags/tag1.xml"/><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9.gif"/><Relationship Id="rId2" Type="http://schemas.openxmlformats.org/officeDocument/2006/relationships/image" Target="../media/image18.gif"/><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8" Type="http://schemas.openxmlformats.org/officeDocument/2006/relationships/tags" Target="../tags/tag9.xml"/><Relationship Id="rId13" Type="http://schemas.openxmlformats.org/officeDocument/2006/relationships/slideLayout" Target="../slideLayouts/slideLayout7.xml"/><Relationship Id="rId3" Type="http://schemas.openxmlformats.org/officeDocument/2006/relationships/tags" Target="../tags/tag4.xml"/><Relationship Id="rId7" Type="http://schemas.openxmlformats.org/officeDocument/2006/relationships/tags" Target="../tags/tag8.xml"/><Relationship Id="rId12" Type="http://schemas.openxmlformats.org/officeDocument/2006/relationships/tags" Target="../tags/tag13.xml"/><Relationship Id="rId2" Type="http://schemas.openxmlformats.org/officeDocument/2006/relationships/tags" Target="../tags/tag3.xml"/><Relationship Id="rId1" Type="http://schemas.openxmlformats.org/officeDocument/2006/relationships/tags" Target="../tags/tag2.xml"/><Relationship Id="rId6" Type="http://schemas.openxmlformats.org/officeDocument/2006/relationships/tags" Target="../tags/tag7.xml"/><Relationship Id="rId11" Type="http://schemas.openxmlformats.org/officeDocument/2006/relationships/tags" Target="../tags/tag12.xml"/><Relationship Id="rId5" Type="http://schemas.openxmlformats.org/officeDocument/2006/relationships/tags" Target="../tags/tag6.xml"/><Relationship Id="rId10" Type="http://schemas.openxmlformats.org/officeDocument/2006/relationships/tags" Target="../tags/tag11.xml"/><Relationship Id="rId4" Type="http://schemas.openxmlformats.org/officeDocument/2006/relationships/tags" Target="../tags/tag5.xml"/><Relationship Id="rId9" Type="http://schemas.openxmlformats.org/officeDocument/2006/relationships/tags" Target="../tags/tag10.xml"/><Relationship Id="rId14" Type="http://schemas.openxmlformats.org/officeDocument/2006/relationships/notesSlide" Target="../notesSlides/notesSlide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13" Type="http://schemas.openxmlformats.org/officeDocument/2006/relationships/customXml" Target="../ink/ink4.xml"/><Relationship Id="rId18" Type="http://schemas.openxmlformats.org/officeDocument/2006/relationships/customXml" Target="../ink/ink7.xml"/><Relationship Id="rId7" Type="http://schemas.openxmlformats.org/officeDocument/2006/relationships/image" Target="../media/image6.emf"/><Relationship Id="rId12" Type="http://schemas.openxmlformats.org/officeDocument/2006/relationships/image" Target="../media/image8.emf"/><Relationship Id="rId17" Type="http://schemas.openxmlformats.org/officeDocument/2006/relationships/image" Target="../media/image10.emf"/><Relationship Id="rId2" Type="http://schemas.openxmlformats.org/officeDocument/2006/relationships/notesSlide" Target="../notesSlides/notesSlide4.xml"/><Relationship Id="rId16" Type="http://schemas.openxmlformats.org/officeDocument/2006/relationships/customXml" Target="../ink/ink6.xml"/><Relationship Id="rId1" Type="http://schemas.openxmlformats.org/officeDocument/2006/relationships/slideLayout" Target="../slideLayouts/slideLayout7.xml"/><Relationship Id="rId6" Type="http://schemas.openxmlformats.org/officeDocument/2006/relationships/customXml" Target="../ink/ink1.xml"/><Relationship Id="rId11" Type="http://schemas.openxmlformats.org/officeDocument/2006/relationships/customXml" Target="../ink/ink3.xml"/><Relationship Id="rId15" Type="http://schemas.openxmlformats.org/officeDocument/2006/relationships/image" Target="../media/image9.emf"/><Relationship Id="rId10" Type="http://schemas.openxmlformats.org/officeDocument/2006/relationships/image" Target="../media/image7.emf"/><Relationship Id="rId19" Type="http://schemas.openxmlformats.org/officeDocument/2006/relationships/image" Target="../media/image11.emf"/><Relationship Id="rId9" Type="http://schemas.openxmlformats.org/officeDocument/2006/relationships/customXml" Target="../ink/ink2.xml"/><Relationship Id="rId14" Type="http://schemas.openxmlformats.org/officeDocument/2006/relationships/customXml" Target="../ink/ink5.xml"/></Relationships>
</file>

<file path=ppt/slides/_rels/slide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7.xml"/><Relationship Id="rId5" Type="http://schemas.openxmlformats.org/officeDocument/2006/relationships/image" Target="../media/image14.gif"/><Relationship Id="rId4" Type="http://schemas.openxmlformats.org/officeDocument/2006/relationships/image" Target="../media/image13.gif"/></Relationships>
</file>

<file path=ppt/slides/_rels/slide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1378" name="Picture 2" descr="flowers_fr0205-1"/>
          <p:cNvPicPr>
            <a:picLocks noChangeAspect="1" noChangeArrowheads="1"/>
          </p:cNvPicPr>
          <p:nvPr/>
        </p:nvPicPr>
        <p:blipFill>
          <a:blip r:embed="rId4"/>
          <a:srcRect/>
          <a:stretch>
            <a:fillRect/>
          </a:stretch>
        </p:blipFill>
        <p:spPr bwMode="auto">
          <a:xfrm>
            <a:off x="0" y="-65088"/>
            <a:ext cx="12361333" cy="6988176"/>
          </a:xfrm>
          <a:prstGeom prst="rect">
            <a:avLst/>
          </a:prstGeom>
          <a:noFill/>
          <a:ln w="9525">
            <a:noFill/>
            <a:miter lim="800000"/>
            <a:headEnd/>
            <a:tailEnd/>
          </a:ln>
        </p:spPr>
      </p:pic>
      <p:sp>
        <p:nvSpPr>
          <p:cNvPr id="101379" name="WordArt 3"/>
          <p:cNvSpPr>
            <a:spLocks noChangeArrowheads="1" noChangeShapeType="1" noTextEdit="1"/>
          </p:cNvSpPr>
          <p:nvPr/>
        </p:nvSpPr>
        <p:spPr bwMode="auto">
          <a:xfrm>
            <a:off x="1320800" y="1143000"/>
            <a:ext cx="9855200" cy="6019800"/>
          </a:xfrm>
          <a:prstGeom prst="rect">
            <a:avLst/>
          </a:prstGeom>
        </p:spPr>
        <p:txBody>
          <a:bodyPr spcFirstLastPara="1" wrap="none" fromWordArt="1">
            <a:prstTxWarp prst="textArchUp">
              <a:avLst>
                <a:gd name="adj" fmla="val 10800004"/>
              </a:avLst>
            </a:prstTxWarp>
          </a:bodyPr>
          <a:lstStyle/>
          <a:p>
            <a:pPr algn="ctr"/>
            <a:endParaRPr lang="en-US" sz="6600" b="1" kern="10">
              <a:ln w="12700">
                <a:solidFill>
                  <a:srgbClr val="0000CC"/>
                </a:solidFill>
                <a:round/>
                <a:headEnd/>
                <a:tailEnd/>
              </a:ln>
              <a:solidFill>
                <a:srgbClr val="FF0000"/>
              </a:solidFill>
              <a:effectLst>
                <a:outerShdw dist="35921" dir="2700000" sy="50000" kx="2115830" algn="bl" rotWithShape="0">
                  <a:srgbClr val="C0C0C0">
                    <a:alpha val="79999"/>
                  </a:srgbClr>
                </a:outerShdw>
              </a:effectLst>
              <a:latin typeface=".VnArialH"/>
            </a:endParaRPr>
          </a:p>
        </p:txBody>
      </p:sp>
      <p:sp>
        <p:nvSpPr>
          <p:cNvPr id="101381" name="Text Box 5"/>
          <p:cNvSpPr txBox="1">
            <a:spLocks noChangeArrowheads="1"/>
          </p:cNvSpPr>
          <p:nvPr/>
        </p:nvSpPr>
        <p:spPr bwMode="auto">
          <a:xfrm>
            <a:off x="935567" y="5448300"/>
            <a:ext cx="10058400" cy="579438"/>
          </a:xfrm>
          <a:prstGeom prst="rect">
            <a:avLst/>
          </a:prstGeom>
          <a:noFill/>
          <a:ln w="9525">
            <a:noFill/>
            <a:miter lim="800000"/>
            <a:headEnd/>
            <a:tailEnd/>
          </a:ln>
        </p:spPr>
        <p:txBody>
          <a:bodyPr>
            <a:spAutoFit/>
          </a:bodyPr>
          <a:lstStyle/>
          <a:p>
            <a:pPr algn="ctr">
              <a:spcBef>
                <a:spcPct val="50000"/>
              </a:spcBef>
            </a:pPr>
            <a:endParaRPr lang="en-US" altLang="en-US" sz="3200" b="1" i="1">
              <a:solidFill>
                <a:srgbClr val="FF3300"/>
              </a:solidFill>
              <a:latin typeface=".VnArial" pitchFamily="34" charset="0"/>
            </a:endParaRPr>
          </a:p>
        </p:txBody>
      </p:sp>
      <p:sp>
        <p:nvSpPr>
          <p:cNvPr id="10245" name="Text Box 9"/>
          <p:cNvSpPr txBox="1">
            <a:spLocks noChangeArrowheads="1"/>
          </p:cNvSpPr>
          <p:nvPr/>
        </p:nvSpPr>
        <p:spPr bwMode="auto">
          <a:xfrm>
            <a:off x="4165600" y="4800603"/>
            <a:ext cx="4673600" cy="366713"/>
          </a:xfrm>
          <a:prstGeom prst="rect">
            <a:avLst/>
          </a:prstGeom>
          <a:noFill/>
          <a:ln w="9525">
            <a:noFill/>
            <a:miter lim="800000"/>
            <a:headEnd/>
            <a:tailEnd/>
          </a:ln>
        </p:spPr>
        <p:txBody>
          <a:bodyPr>
            <a:spAutoFit/>
          </a:bodyPr>
          <a:lstStyle/>
          <a:p>
            <a:pPr eaLnBrk="1" hangingPunct="1">
              <a:spcBef>
                <a:spcPct val="50000"/>
              </a:spcBef>
            </a:pPr>
            <a:endParaRPr lang="en-US" altLang="en-US">
              <a:solidFill>
                <a:srgbClr val="000000"/>
              </a:solidFill>
              <a:latin typeface="Arial" charset="0"/>
            </a:endParaRPr>
          </a:p>
        </p:txBody>
      </p:sp>
      <p:sp>
        <p:nvSpPr>
          <p:cNvPr id="13" name="Rectangle 12"/>
          <p:cNvSpPr/>
          <p:nvPr>
            <p:custDataLst>
              <p:tags r:id="rId1"/>
            </p:custDataLst>
          </p:nvPr>
        </p:nvSpPr>
        <p:spPr>
          <a:xfrm>
            <a:off x="3405237" y="866914"/>
            <a:ext cx="6194323" cy="707886"/>
          </a:xfrm>
          <a:prstGeom prst="rect">
            <a:avLst/>
          </a:prstGeom>
          <a:noFill/>
          <a:ln>
            <a:solidFill>
              <a:schemeClr val="accent1"/>
            </a:solidFill>
          </a:ln>
        </p:spPr>
        <p:txBody>
          <a:bodyPr wrap="none">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defRPr/>
            </a:pPr>
            <a:r>
              <a:rPr lang="en-US" sz="4000" b="1" spc="50" dirty="0">
                <a:ln w="11430"/>
                <a:solidFill>
                  <a:srgbClr val="FF0000"/>
                </a:solidFill>
                <a:effectLst>
                  <a:outerShdw blurRad="76200" dist="50800" dir="5400000" algn="tl" rotWithShape="0">
                    <a:srgbClr val="000000">
                      <a:alpha val="65000"/>
                    </a:srgbClr>
                  </a:outerShdw>
                </a:effectLst>
                <a:latin typeface="Arial"/>
              </a:rPr>
              <a:t>TRƯỜNG THCS .............</a:t>
            </a:r>
          </a:p>
        </p:txBody>
      </p:sp>
      <p:sp>
        <p:nvSpPr>
          <p:cNvPr id="14" name="Rectangle 13"/>
          <p:cNvSpPr>
            <a:spLocks noChangeArrowheads="1"/>
          </p:cNvSpPr>
          <p:nvPr/>
        </p:nvSpPr>
        <p:spPr bwMode="auto">
          <a:xfrm>
            <a:off x="203200" y="1905003"/>
            <a:ext cx="11988800" cy="2124075"/>
          </a:xfrm>
          <a:prstGeom prst="rect">
            <a:avLst/>
          </a:prstGeom>
          <a:noFill/>
          <a:ln w="9525">
            <a:noFill/>
            <a:miter lim="800000"/>
            <a:headEnd/>
            <a:tailEnd/>
          </a:ln>
        </p:spPr>
        <p:txBody>
          <a:bodyPr>
            <a:spAutoFit/>
          </a:bodyPr>
          <a:lstStyle/>
          <a:p>
            <a:pPr algn="ctr">
              <a:lnSpc>
                <a:spcPct val="150000"/>
              </a:lnSpc>
              <a:spcBef>
                <a:spcPts val="600"/>
              </a:spcBef>
              <a:spcAft>
                <a:spcPts val="1200"/>
              </a:spcAft>
            </a:pPr>
            <a:r>
              <a:rPr lang="en-US" altLang="en-US" sz="4400" b="1">
                <a:solidFill>
                  <a:srgbClr val="0000CC"/>
                </a:solidFill>
                <a:latin typeface="Tahoma" pitchFamily="34" charset="0"/>
              </a:rPr>
              <a:t>NHIỆT LIỆT CHÀO MỪNG </a:t>
            </a:r>
            <a:br>
              <a:rPr lang="en-US" altLang="en-US" sz="4400" b="1">
                <a:solidFill>
                  <a:srgbClr val="0000CC"/>
                </a:solidFill>
                <a:latin typeface="Tahoma" pitchFamily="34" charset="0"/>
              </a:rPr>
            </a:br>
            <a:r>
              <a:rPr lang="en-US" altLang="en-US" sz="4400" b="1">
                <a:solidFill>
                  <a:srgbClr val="0000CC"/>
                </a:solidFill>
                <a:latin typeface="Tahoma" pitchFamily="34" charset="0"/>
              </a:rPr>
              <a:t>CÁC THẦY, CÔ GIÁO </a:t>
            </a:r>
          </a:p>
        </p:txBody>
      </p:sp>
      <p:sp>
        <p:nvSpPr>
          <p:cNvPr id="15" name="Content Placeholder 2"/>
          <p:cNvSpPr txBox="1">
            <a:spLocks/>
          </p:cNvSpPr>
          <p:nvPr/>
        </p:nvSpPr>
        <p:spPr>
          <a:xfrm>
            <a:off x="529169" y="4775200"/>
            <a:ext cx="11495617" cy="1131888"/>
          </a:xfrm>
          <a:prstGeom prst="rect">
            <a:avLst/>
          </a:prstGeom>
        </p:spPr>
        <p:txBody>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eaLnBrk="0" fontAlgn="base" hangingPunct="0">
              <a:spcBef>
                <a:spcPct val="20000"/>
              </a:spcBef>
              <a:spcAft>
                <a:spcPct val="0"/>
              </a:spcAft>
              <a:buChar char="»"/>
              <a:defRPr sz="2000">
                <a:solidFill>
                  <a:schemeClr val="tx1"/>
                </a:solidFill>
                <a:latin typeface="+mn-lt"/>
              </a:defRPr>
            </a:lvl6pPr>
            <a:lvl7pPr marL="2971800" indent="-228600" algn="l" rtl="0" eaLnBrk="0" fontAlgn="base" hangingPunct="0">
              <a:spcBef>
                <a:spcPct val="20000"/>
              </a:spcBef>
              <a:spcAft>
                <a:spcPct val="0"/>
              </a:spcAft>
              <a:buChar char="»"/>
              <a:defRPr sz="2000">
                <a:solidFill>
                  <a:schemeClr val="tx1"/>
                </a:solidFill>
                <a:latin typeface="+mn-lt"/>
              </a:defRPr>
            </a:lvl7pPr>
            <a:lvl8pPr marL="3429000" indent="-228600" algn="l" rtl="0" eaLnBrk="0" fontAlgn="base" hangingPunct="0">
              <a:spcBef>
                <a:spcPct val="20000"/>
              </a:spcBef>
              <a:spcAft>
                <a:spcPct val="0"/>
              </a:spcAft>
              <a:buChar char="»"/>
              <a:defRPr sz="2000">
                <a:solidFill>
                  <a:schemeClr val="tx1"/>
                </a:solidFill>
                <a:latin typeface="+mn-lt"/>
              </a:defRPr>
            </a:lvl8pPr>
            <a:lvl9pPr marL="3886200" indent="-228600" algn="l" rtl="0" eaLnBrk="0" fontAlgn="base" hangingPunct="0">
              <a:spcBef>
                <a:spcPct val="20000"/>
              </a:spcBef>
              <a:spcAft>
                <a:spcPct val="0"/>
              </a:spcAft>
              <a:buChar char="»"/>
              <a:defRPr sz="2000">
                <a:solidFill>
                  <a:schemeClr val="tx1"/>
                </a:solidFill>
                <a:latin typeface="+mn-lt"/>
              </a:defRPr>
            </a:lvl9pPr>
          </a:lstStyle>
          <a:p>
            <a:pPr marL="0" indent="0" algn="ctr">
              <a:spcBef>
                <a:spcPts val="600"/>
              </a:spcBef>
              <a:spcAft>
                <a:spcPts val="1200"/>
              </a:spcAft>
              <a:buFontTx/>
              <a:buNone/>
              <a:defRPr/>
            </a:pPr>
            <a:r>
              <a:rPr lang="en-US" sz="3000" b="1" kern="0" dirty="0" smtClean="0">
                <a:solidFill>
                  <a:srgbClr val="FF0000"/>
                </a:solidFill>
              </a:rPr>
              <a:t>ĐẾN DỰ GIỜ MÔN CÔNG NGHỆ</a:t>
            </a:r>
          </a:p>
          <a:p>
            <a:pPr marL="0" indent="0" algn="ctr">
              <a:spcBef>
                <a:spcPts val="600"/>
              </a:spcBef>
              <a:spcAft>
                <a:spcPts val="1200"/>
              </a:spcAft>
              <a:buFontTx/>
              <a:buNone/>
              <a:defRPr/>
            </a:pPr>
            <a:r>
              <a:rPr lang="en-US" sz="3000" b="1" kern="0" dirty="0" smtClean="0">
                <a:solidFill>
                  <a:srgbClr val="FF0000"/>
                </a:solidFill>
              </a:rPr>
              <a:t>LỚP 8</a:t>
            </a:r>
            <a:endParaRPr lang="en-US" sz="3000" kern="0" dirty="0" smtClean="0">
              <a:solidFill>
                <a:srgbClr val="FF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ntr" presetSubtype="0" fill="hold" grpId="0" nodeType="withEffect" nodePh="1">
                                  <p:stCondLst>
                                    <p:cond delay="0"/>
                                  </p:stCondLst>
                                  <p:endCondLst>
                                    <p:cond evt="begin" delay="0">
                                      <p:tn val="5"/>
                                    </p:cond>
                                  </p:endCondLst>
                                  <p:childTnLst>
                                    <p:set>
                                      <p:cBhvr>
                                        <p:cTn id="6" dur="1" fill="hold">
                                          <p:stCondLst>
                                            <p:cond delay="0"/>
                                          </p:stCondLst>
                                        </p:cTn>
                                        <p:tgtEl>
                                          <p:spTgt spid="101379"/>
                                        </p:tgtEl>
                                        <p:attrNameLst>
                                          <p:attrName>style.visibility</p:attrName>
                                        </p:attrNameLst>
                                      </p:cBhvr>
                                      <p:to>
                                        <p:strVal val="visible"/>
                                      </p:to>
                                    </p:set>
                                    <p:animEffect transition="in" filter="dissolve">
                                      <p:cBhvr>
                                        <p:cTn id="7" dur="500"/>
                                        <p:tgtEl>
                                          <p:spTgt spid="101379"/>
                                        </p:tgtEl>
                                      </p:cBhvr>
                                    </p:animEffect>
                                  </p:childTnLst>
                                </p:cTn>
                              </p:par>
                              <p:par>
                                <p:cTn id="8" presetID="9" presetClass="entr" presetSubtype="0" fill="hold" nodeType="withEffect">
                                  <p:stCondLst>
                                    <p:cond delay="0"/>
                                  </p:stCondLst>
                                  <p:childTnLst>
                                    <p:set>
                                      <p:cBhvr>
                                        <p:cTn id="9" dur="1" fill="hold">
                                          <p:stCondLst>
                                            <p:cond delay="0"/>
                                          </p:stCondLst>
                                        </p:cTn>
                                        <p:tgtEl>
                                          <p:spTgt spid="101378"/>
                                        </p:tgtEl>
                                        <p:attrNameLst>
                                          <p:attrName>style.visibility</p:attrName>
                                        </p:attrNameLst>
                                      </p:cBhvr>
                                      <p:to>
                                        <p:strVal val="visible"/>
                                      </p:to>
                                    </p:set>
                                    <p:animEffect transition="in" filter="dissolve">
                                      <p:cBhvr>
                                        <p:cTn id="10" dur="500"/>
                                        <p:tgtEl>
                                          <p:spTgt spid="101378"/>
                                        </p:tgtEl>
                                      </p:cBhvr>
                                    </p:animEffect>
                                  </p:childTnLst>
                                </p:cTn>
                              </p:par>
                              <p:par>
                                <p:cTn id="11" presetID="9" presetClass="entr" presetSubtype="0" fill="hold" grpId="0" nodeType="withEffect" nodePh="1">
                                  <p:stCondLst>
                                    <p:cond delay="0"/>
                                  </p:stCondLst>
                                  <p:endCondLst>
                                    <p:cond evt="begin" delay="0">
                                      <p:tn val="11"/>
                                    </p:cond>
                                  </p:endCondLst>
                                  <p:childTnLst>
                                    <p:set>
                                      <p:cBhvr>
                                        <p:cTn id="12" dur="1" fill="hold">
                                          <p:stCondLst>
                                            <p:cond delay="0"/>
                                          </p:stCondLst>
                                        </p:cTn>
                                        <p:tgtEl>
                                          <p:spTgt spid="101381"/>
                                        </p:tgtEl>
                                        <p:attrNameLst>
                                          <p:attrName>style.visibility</p:attrName>
                                        </p:attrNameLst>
                                      </p:cBhvr>
                                      <p:to>
                                        <p:strVal val="visible"/>
                                      </p:to>
                                    </p:set>
                                    <p:animEffect transition="in" filter="dissolve">
                                      <p:cBhvr>
                                        <p:cTn id="13" dur="500"/>
                                        <p:tgtEl>
                                          <p:spTgt spid="101381"/>
                                        </p:tgtEl>
                                      </p:cBhvr>
                                    </p:animEffect>
                                  </p:childTnLst>
                                </p:cTn>
                              </p:par>
                              <p:par>
                                <p:cTn id="14" presetID="20" presetClass="entr" presetSubtype="0" repeatCount="4000" fill="hold" grpId="1" nodeType="withEffect" nodePh="1">
                                  <p:stCondLst>
                                    <p:cond delay="0"/>
                                  </p:stCondLst>
                                  <p:endCondLst>
                                    <p:cond evt="begin" delay="0">
                                      <p:tn val="14"/>
                                    </p:cond>
                                  </p:endCondLst>
                                  <p:childTnLst>
                                    <p:set>
                                      <p:cBhvr>
                                        <p:cTn id="15" dur="1" fill="hold">
                                          <p:stCondLst>
                                            <p:cond delay="0"/>
                                          </p:stCondLst>
                                        </p:cTn>
                                        <p:tgtEl>
                                          <p:spTgt spid="101379"/>
                                        </p:tgtEl>
                                        <p:attrNameLst>
                                          <p:attrName>style.visibility</p:attrName>
                                        </p:attrNameLst>
                                      </p:cBhvr>
                                      <p:to>
                                        <p:strVal val="visible"/>
                                      </p:to>
                                    </p:set>
                                    <p:animEffect transition="in" filter="wedge">
                                      <p:cBhvr>
                                        <p:cTn id="16" dur="2000"/>
                                        <p:tgtEl>
                                          <p:spTgt spid="101379"/>
                                        </p:tgtEl>
                                      </p:cBhvr>
                                    </p:animEffect>
                                  </p:childTnLst>
                                </p:cTn>
                              </p:par>
                              <p:par>
                                <p:cTn id="17" presetID="55" presetClass="entr" presetSubtype="0" fill="hold" nodeType="withEffect">
                                  <p:stCondLst>
                                    <p:cond delay="0"/>
                                  </p:stCondLst>
                                  <p:childTnLst>
                                    <p:set>
                                      <p:cBhvr>
                                        <p:cTn id="18" dur="1" fill="hold">
                                          <p:stCondLst>
                                            <p:cond delay="0"/>
                                          </p:stCondLst>
                                        </p:cTn>
                                        <p:tgtEl>
                                          <p:spTgt spid="13"/>
                                        </p:tgtEl>
                                        <p:attrNameLst>
                                          <p:attrName>style.visibility</p:attrName>
                                        </p:attrNameLst>
                                      </p:cBhvr>
                                      <p:to>
                                        <p:strVal val="visible"/>
                                      </p:to>
                                    </p:set>
                                    <p:anim calcmode="lin" valueType="num">
                                      <p:cBhvr>
                                        <p:cTn id="19" dur="1000" fill="hold"/>
                                        <p:tgtEl>
                                          <p:spTgt spid="13"/>
                                        </p:tgtEl>
                                        <p:attrNameLst>
                                          <p:attrName>ppt_w</p:attrName>
                                        </p:attrNameLst>
                                      </p:cBhvr>
                                      <p:tavLst>
                                        <p:tav tm="0">
                                          <p:val>
                                            <p:strVal val="#ppt_w*0.70"/>
                                          </p:val>
                                        </p:tav>
                                        <p:tav tm="100000">
                                          <p:val>
                                            <p:strVal val="#ppt_w"/>
                                          </p:val>
                                        </p:tav>
                                      </p:tavLst>
                                    </p:anim>
                                    <p:anim calcmode="lin" valueType="num">
                                      <p:cBhvr>
                                        <p:cTn id="20" dur="1000" fill="hold"/>
                                        <p:tgtEl>
                                          <p:spTgt spid="13"/>
                                        </p:tgtEl>
                                        <p:attrNameLst>
                                          <p:attrName>ppt_h</p:attrName>
                                        </p:attrNameLst>
                                      </p:cBhvr>
                                      <p:tavLst>
                                        <p:tav tm="0">
                                          <p:val>
                                            <p:strVal val="#ppt_h"/>
                                          </p:val>
                                        </p:tav>
                                        <p:tav tm="100000">
                                          <p:val>
                                            <p:strVal val="#ppt_h"/>
                                          </p:val>
                                        </p:tav>
                                      </p:tavLst>
                                    </p:anim>
                                    <p:animEffect transition="in" filter="fade">
                                      <p:cBhvr>
                                        <p:cTn id="21" dur="1000"/>
                                        <p:tgtEl>
                                          <p:spTgt spid="13"/>
                                        </p:tgtEl>
                                      </p:cBhvr>
                                    </p:animEffect>
                                  </p:childTnLst>
                                </p:cTn>
                              </p:par>
                              <p:par>
                                <p:cTn id="22" presetID="6" presetClass="emph" presetSubtype="0" fill="hold" grpId="0" nodeType="withEffect">
                                  <p:stCondLst>
                                    <p:cond delay="0"/>
                                  </p:stCondLst>
                                  <p:childTnLst>
                                    <p:animScale>
                                      <p:cBhvr>
                                        <p:cTn id="23" dur="2000" fill="hold"/>
                                        <p:tgtEl>
                                          <p:spTgt spid="14"/>
                                        </p:tgtEl>
                                      </p:cBhvr>
                                      <p:by x="150000" y="150000"/>
                                    </p:animScale>
                                  </p:childTnLst>
                                </p:cTn>
                              </p:par>
                              <p:par>
                                <p:cTn id="24" presetID="42" presetClass="entr" presetSubtype="0" fill="hold" nodeType="withEffect">
                                  <p:stCondLst>
                                    <p:cond delay="0"/>
                                  </p:stCondLst>
                                  <p:childTnLst>
                                    <p:set>
                                      <p:cBhvr>
                                        <p:cTn id="25" dur="1" fill="hold">
                                          <p:stCondLst>
                                            <p:cond delay="0"/>
                                          </p:stCondLst>
                                        </p:cTn>
                                        <p:tgtEl>
                                          <p:spTgt spid="15">
                                            <p:txEl>
                                              <p:pRg st="0" end="0"/>
                                            </p:txEl>
                                          </p:spTgt>
                                        </p:tgtEl>
                                        <p:attrNameLst>
                                          <p:attrName>style.visibility</p:attrName>
                                        </p:attrNameLst>
                                      </p:cBhvr>
                                      <p:to>
                                        <p:strVal val="visible"/>
                                      </p:to>
                                    </p:set>
                                    <p:animEffect transition="in" filter="fade">
                                      <p:cBhvr>
                                        <p:cTn id="26" dur="1000"/>
                                        <p:tgtEl>
                                          <p:spTgt spid="15">
                                            <p:txEl>
                                              <p:pRg st="0" end="0"/>
                                            </p:txEl>
                                          </p:spTgt>
                                        </p:tgtEl>
                                      </p:cBhvr>
                                    </p:animEffect>
                                    <p:anim calcmode="lin" valueType="num">
                                      <p:cBhvr>
                                        <p:cTn id="27" dur="1000" fill="hold"/>
                                        <p:tgtEl>
                                          <p:spTgt spid="15">
                                            <p:txEl>
                                              <p:pRg st="0" end="0"/>
                                            </p:txEl>
                                          </p:spTgt>
                                        </p:tgtEl>
                                        <p:attrNameLst>
                                          <p:attrName>ppt_x</p:attrName>
                                        </p:attrNameLst>
                                      </p:cBhvr>
                                      <p:tavLst>
                                        <p:tav tm="0">
                                          <p:val>
                                            <p:strVal val="#ppt_x"/>
                                          </p:val>
                                        </p:tav>
                                        <p:tav tm="100000">
                                          <p:val>
                                            <p:strVal val="#ppt_x"/>
                                          </p:val>
                                        </p:tav>
                                      </p:tavLst>
                                    </p:anim>
                                    <p:anim calcmode="lin" valueType="num">
                                      <p:cBhvr>
                                        <p:cTn id="28" dur="1000" fill="hold"/>
                                        <p:tgtEl>
                                          <p:spTgt spid="15">
                                            <p:txEl>
                                              <p:pRg st="0" end="0"/>
                                            </p:txEl>
                                          </p:spTgt>
                                        </p:tgtEl>
                                        <p:attrNameLst>
                                          <p:attrName>ppt_y</p:attrName>
                                        </p:attrNameLst>
                                      </p:cBhvr>
                                      <p:tavLst>
                                        <p:tav tm="0">
                                          <p:val>
                                            <p:strVal val="#ppt_y+.1"/>
                                          </p:val>
                                        </p:tav>
                                        <p:tav tm="100000">
                                          <p:val>
                                            <p:strVal val="#ppt_y"/>
                                          </p:val>
                                        </p:tav>
                                      </p:tavLst>
                                    </p:anim>
                                  </p:childTnLst>
                                </p:cTn>
                              </p:par>
                              <p:par>
                                <p:cTn id="29" presetID="42" presetClass="entr" presetSubtype="0" fill="hold" nodeType="withEffect">
                                  <p:stCondLst>
                                    <p:cond delay="0"/>
                                  </p:stCondLst>
                                  <p:childTnLst>
                                    <p:set>
                                      <p:cBhvr>
                                        <p:cTn id="30" dur="1" fill="hold">
                                          <p:stCondLst>
                                            <p:cond delay="0"/>
                                          </p:stCondLst>
                                        </p:cTn>
                                        <p:tgtEl>
                                          <p:spTgt spid="15">
                                            <p:txEl>
                                              <p:pRg st="1" end="1"/>
                                            </p:txEl>
                                          </p:spTgt>
                                        </p:tgtEl>
                                        <p:attrNameLst>
                                          <p:attrName>style.visibility</p:attrName>
                                        </p:attrNameLst>
                                      </p:cBhvr>
                                      <p:to>
                                        <p:strVal val="visible"/>
                                      </p:to>
                                    </p:set>
                                    <p:animEffect transition="in" filter="fade">
                                      <p:cBhvr>
                                        <p:cTn id="31" dur="1000"/>
                                        <p:tgtEl>
                                          <p:spTgt spid="15">
                                            <p:txEl>
                                              <p:pRg st="1" end="1"/>
                                            </p:txEl>
                                          </p:spTgt>
                                        </p:tgtEl>
                                      </p:cBhvr>
                                    </p:animEffect>
                                    <p:anim calcmode="lin" valueType="num">
                                      <p:cBhvr>
                                        <p:cTn id="32" dur="1000" fill="hold"/>
                                        <p:tgtEl>
                                          <p:spTgt spid="15">
                                            <p:txEl>
                                              <p:pRg st="1" end="1"/>
                                            </p:txEl>
                                          </p:spTgt>
                                        </p:tgtEl>
                                        <p:attrNameLst>
                                          <p:attrName>ppt_x</p:attrName>
                                        </p:attrNameLst>
                                      </p:cBhvr>
                                      <p:tavLst>
                                        <p:tav tm="0">
                                          <p:val>
                                            <p:strVal val="#ppt_x"/>
                                          </p:val>
                                        </p:tav>
                                        <p:tav tm="100000">
                                          <p:val>
                                            <p:strVal val="#ppt_x"/>
                                          </p:val>
                                        </p:tav>
                                      </p:tavLst>
                                    </p:anim>
                                    <p:anim calcmode="lin" valueType="num">
                                      <p:cBhvr>
                                        <p:cTn id="33" dur="1000" fill="hold"/>
                                        <p:tgtEl>
                                          <p:spTgt spid="15">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1379" grpId="0" animBg="1"/>
      <p:bldP spid="101379" grpId="1" animBg="1"/>
      <p:bldP spid="101381" grpId="0"/>
      <p:bldP spid="14"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 xmlns:a16="http://schemas.microsoft.com/office/drawing/2014/main" id="{42B9DF97-ECE8-49FA-B354-18B2BB18F7DC}"/>
              </a:ext>
            </a:extLst>
          </p:cNvPr>
          <p:cNvSpPr/>
          <p:nvPr/>
        </p:nvSpPr>
        <p:spPr>
          <a:xfrm>
            <a:off x="2423160" y="1082043"/>
            <a:ext cx="6964680" cy="830997"/>
          </a:xfrm>
          <a:prstGeom prst="rect">
            <a:avLst/>
          </a:prstGeom>
          <a:noFill/>
        </p:spPr>
        <p:txBody>
          <a:bodyPr wrap="square" lIns="91440" tIns="45720" rIns="91440" bIns="45720">
            <a:spAutoFit/>
          </a:bodyPr>
          <a:lstStyle/>
          <a:p>
            <a:pPr algn="ctr"/>
            <a:r>
              <a:rPr lang="en-US" sz="4800" b="1" dirty="0">
                <a:ln w="13462">
                  <a:solidFill>
                    <a:prstClr val="white"/>
                  </a:solidFill>
                  <a:prstDash val="solid"/>
                </a:ln>
                <a:effectLst>
                  <a:outerShdw dist="38100" dir="2700000" algn="bl" rotWithShape="0">
                    <a:srgbClr val="5B9BD5"/>
                  </a:outerShdw>
                </a:effectLst>
                <a:latin typeface="Times New Roman" panose="02020603050405020304" pitchFamily="18" charset="0"/>
                <a:cs typeface="Times New Roman" panose="02020603050405020304" pitchFamily="18" charset="0"/>
              </a:rPr>
              <a:t>VẬN </a:t>
            </a:r>
            <a:r>
              <a:rPr lang="en-US" sz="4800" b="1" dirty="0" smtClean="0">
                <a:ln w="13462">
                  <a:solidFill>
                    <a:prstClr val="white"/>
                  </a:solidFill>
                  <a:prstDash val="solid"/>
                </a:ln>
                <a:effectLst>
                  <a:outerShdw dist="38100" dir="2700000" algn="bl" rotWithShape="0">
                    <a:srgbClr val="5B9BD5"/>
                  </a:outerShdw>
                </a:effectLst>
                <a:latin typeface="Times New Roman" panose="02020603050405020304" pitchFamily="18" charset="0"/>
                <a:cs typeface="Times New Roman" panose="02020603050405020304" pitchFamily="18" charset="0"/>
              </a:rPr>
              <a:t>DỤNG</a:t>
            </a:r>
            <a:endParaRPr lang="en-US" sz="4800" b="1" dirty="0">
              <a:ln w="13462">
                <a:solidFill>
                  <a:prstClr val="white"/>
                </a:solidFill>
                <a:prstDash val="solid"/>
              </a:ln>
              <a:effectLst>
                <a:outerShdw dist="38100" dir="2700000" algn="bl" rotWithShape="0">
                  <a:srgbClr val="5B9BD5"/>
                </a:outerShdw>
              </a:effectLst>
              <a:latin typeface="Times New Roman" panose="02020603050405020304" pitchFamily="18" charset="0"/>
              <a:cs typeface="Times New Roman" panose="02020603050405020304" pitchFamily="18" charset="0"/>
            </a:endParaRPr>
          </a:p>
        </p:txBody>
      </p:sp>
    </p:spTree>
    <p:extLst>
      <p:ext uri="{BB962C8B-B14F-4D97-AF65-F5344CB8AC3E}">
        <p14:creationId xmlns="" xmlns:p14="http://schemas.microsoft.com/office/powerpoint/2010/main" val="3894861845"/>
      </p:ext>
    </p:extLst>
  </p:cSld>
  <p:clrMapOvr>
    <a:masterClrMapping/>
  </p:clrMapOvr>
  <mc:AlternateContent xmlns:mc="http://schemas.openxmlformats.org/markup-compatibility/2006">
    <mc:Choice xmlns="" xmlns:p15="http://schemas.microsoft.com/office/powerpoint/2012/main" Requires="p15">
      <p:transition xmlns:p14="http://schemas.microsoft.com/office/powerpoint/2010/main" spd="slow" p14:dur="1250">
        <p15:prstTrans prst="pageCurlDouble"/>
      </p:transition>
    </mc:Choice>
    <mc:Fallback>
      <p:transition spd="slow">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loud Callout 1"/>
          <p:cNvSpPr/>
          <p:nvPr/>
        </p:nvSpPr>
        <p:spPr>
          <a:xfrm>
            <a:off x="1801093" y="365224"/>
            <a:ext cx="8546868" cy="5349776"/>
          </a:xfrm>
          <a:prstGeom prst="cloudCallout">
            <a:avLst>
              <a:gd name="adj1" fmla="val -28819"/>
              <a:gd name="adj2" fmla="val 80685"/>
            </a:avLst>
          </a:prstGeom>
          <a:solidFill>
            <a:srgbClr val="92D050"/>
          </a:solidFill>
          <a:ln>
            <a:solidFill>
              <a:schemeClr val="accent1"/>
            </a:solidFill>
          </a:ln>
        </p:spPr>
        <p:style>
          <a:lnRef idx="1">
            <a:schemeClr val="accent6"/>
          </a:lnRef>
          <a:fillRef idx="2">
            <a:schemeClr val="accent6"/>
          </a:fillRef>
          <a:effectRef idx="1">
            <a:schemeClr val="accent6"/>
          </a:effectRef>
          <a:fontRef idx="minor">
            <a:schemeClr val="dk1"/>
          </a:fontRef>
        </p:style>
        <p:txBody>
          <a:bodyPr rtlCol="0" anchor="ctr"/>
          <a:lstStyle/>
          <a:p>
            <a:pPr lvl="0" algn="ctr"/>
            <a:endParaRPr lang="en-US" sz="2800" dirty="0">
              <a:solidFill>
                <a:schemeClr val="tx1"/>
              </a:solidFill>
            </a:endParaRPr>
          </a:p>
          <a:p>
            <a:r>
              <a:rPr lang="en-US" sz="3200">
                <a:latin typeface="Times New Roman" panose="02020603050405020304" pitchFamily="18" charset="0"/>
                <a:cs typeface="Times New Roman" panose="02020603050405020304" pitchFamily="18" charset="0"/>
              </a:rPr>
              <a:t>1.Trao đổi với người thân về ngôi nhà của gia đình thông qua bản vẽ em đã vẽ. Đề xuất những thay đổi cho ngôi nhà đẹp hơn, tiện nghi và thoáng mát hơn.</a:t>
            </a:r>
          </a:p>
        </p:txBody>
      </p:sp>
    </p:spTree>
    <p:extLst>
      <p:ext uri="{BB962C8B-B14F-4D97-AF65-F5344CB8AC3E}">
        <p14:creationId xmlns="" xmlns:p14="http://schemas.microsoft.com/office/powerpoint/2010/main" val="2260364457"/>
      </p:ext>
    </p:extLst>
  </p:cSld>
  <p:clrMapOvr>
    <a:masterClrMapping/>
  </p:clrMapOvr>
  <mc:AlternateContent xmlns:mc="http://schemas.openxmlformats.org/markup-compatibility/2006">
    <mc:Choice xmlns="" xmlns:p15="http://schemas.microsoft.com/office/powerpoint/2012/main" Requires="p15">
      <p:transition xmlns:p14="http://schemas.microsoft.com/office/powerpoint/2010/main" spd="slow" p14:dur="1250">
        <p15:prstTrans prst="pageCurlDoubl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heel(1)">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7" descr="Nha"/>
          <p:cNvPicPr>
            <a:picLocks noChangeAspect="1" noChangeArrowheads="1"/>
          </p:cNvPicPr>
          <p:nvPr/>
        </p:nvPicPr>
        <p:blipFill>
          <a:blip r:embed="rId2">
            <a:extLst>
              <a:ext uri="{28A0092B-C50C-407E-A947-70E740481C1C}">
                <a14:useLocalDpi xmlns="" xmlns:a14="http://schemas.microsoft.com/office/drawing/2010/main" val="0"/>
              </a:ext>
            </a:extLst>
          </a:blip>
          <a:srcRect/>
          <a:stretch>
            <a:fillRect/>
          </a:stretch>
        </p:blipFill>
        <p:spPr bwMode="auto">
          <a:xfrm>
            <a:off x="352541" y="936436"/>
            <a:ext cx="7700791" cy="562007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3" name="Rectangle 12"/>
          <p:cNvSpPr/>
          <p:nvPr/>
        </p:nvSpPr>
        <p:spPr>
          <a:xfrm>
            <a:off x="667772" y="290105"/>
            <a:ext cx="8799723" cy="830997"/>
          </a:xfrm>
          <a:prstGeom prst="rect">
            <a:avLst/>
          </a:prstGeom>
        </p:spPr>
        <p:txBody>
          <a:bodyPr wrap="square">
            <a:spAutoFit/>
          </a:bodyPr>
          <a:lstStyle/>
          <a:p>
            <a:r>
              <a:rPr lang="en-GB" sz="2400" b="1" dirty="0" err="1">
                <a:solidFill>
                  <a:srgbClr val="FF0000"/>
                </a:solidFill>
                <a:latin typeface="Times New Roman" panose="02020603050405020304" pitchFamily="18" charset="0"/>
                <a:cs typeface="Times New Roman" panose="02020603050405020304" pitchFamily="18" charset="0"/>
              </a:rPr>
              <a:t>Hãy</a:t>
            </a:r>
            <a:r>
              <a:rPr lang="en-GB" sz="2400" b="1" dirty="0">
                <a:solidFill>
                  <a:srgbClr val="FF0000"/>
                </a:solidFill>
                <a:latin typeface="Times New Roman" panose="02020603050405020304" pitchFamily="18" charset="0"/>
                <a:cs typeface="Times New Roman" panose="02020603050405020304" pitchFamily="18" charset="0"/>
              </a:rPr>
              <a:t> </a:t>
            </a:r>
            <a:r>
              <a:rPr lang="en-GB" sz="2400" b="1" dirty="0" err="1">
                <a:solidFill>
                  <a:srgbClr val="FF0000"/>
                </a:solidFill>
                <a:latin typeface="Times New Roman" panose="02020603050405020304" pitchFamily="18" charset="0"/>
                <a:cs typeface="Times New Roman" panose="02020603050405020304" pitchFamily="18" charset="0"/>
              </a:rPr>
              <a:t>quan</a:t>
            </a:r>
            <a:r>
              <a:rPr lang="en-GB" sz="2400" b="1" dirty="0">
                <a:solidFill>
                  <a:srgbClr val="FF0000"/>
                </a:solidFill>
                <a:latin typeface="Times New Roman" panose="02020603050405020304" pitchFamily="18" charset="0"/>
                <a:cs typeface="Times New Roman" panose="02020603050405020304" pitchFamily="18" charset="0"/>
              </a:rPr>
              <a:t> </a:t>
            </a:r>
            <a:r>
              <a:rPr lang="en-GB" sz="2400" b="1" dirty="0" err="1">
                <a:solidFill>
                  <a:srgbClr val="FF0000"/>
                </a:solidFill>
                <a:latin typeface="Times New Roman" panose="02020603050405020304" pitchFamily="18" charset="0"/>
                <a:cs typeface="Times New Roman" panose="02020603050405020304" pitchFamily="18" charset="0"/>
              </a:rPr>
              <a:t>sát</a:t>
            </a:r>
            <a:r>
              <a:rPr lang="en-GB" sz="2400" b="1" dirty="0">
                <a:solidFill>
                  <a:srgbClr val="FF0000"/>
                </a:solidFill>
                <a:latin typeface="Times New Roman" panose="02020603050405020304" pitchFamily="18" charset="0"/>
                <a:cs typeface="Times New Roman" panose="02020603050405020304" pitchFamily="18" charset="0"/>
              </a:rPr>
              <a:t> </a:t>
            </a:r>
            <a:r>
              <a:rPr lang="en-GB" sz="2400" b="1" dirty="0" err="1">
                <a:solidFill>
                  <a:srgbClr val="FF0000"/>
                </a:solidFill>
                <a:latin typeface="Times New Roman" panose="02020603050405020304" pitchFamily="18" charset="0"/>
                <a:cs typeface="Times New Roman" panose="02020603050405020304" pitchFamily="18" charset="0"/>
              </a:rPr>
              <a:t>hình</a:t>
            </a:r>
            <a:r>
              <a:rPr lang="en-GB" sz="2400" b="1" dirty="0">
                <a:solidFill>
                  <a:srgbClr val="FF0000"/>
                </a:solidFill>
                <a:latin typeface="Times New Roman" panose="02020603050405020304" pitchFamily="18" charset="0"/>
                <a:cs typeface="Times New Roman" panose="02020603050405020304" pitchFamily="18" charset="0"/>
              </a:rPr>
              <a:t> </a:t>
            </a:r>
            <a:r>
              <a:rPr lang="en-GB" sz="2400" b="1" err="1">
                <a:solidFill>
                  <a:srgbClr val="FF0000"/>
                </a:solidFill>
                <a:latin typeface="Times New Roman" panose="02020603050405020304" pitchFamily="18" charset="0"/>
                <a:cs typeface="Times New Roman" panose="02020603050405020304" pitchFamily="18" charset="0"/>
              </a:rPr>
              <a:t>vẽ</a:t>
            </a:r>
            <a:r>
              <a:rPr lang="en-GB" sz="2400" b="1">
                <a:solidFill>
                  <a:srgbClr val="FF0000"/>
                </a:solidFill>
                <a:latin typeface="Times New Roman" panose="02020603050405020304" pitchFamily="18" charset="0"/>
                <a:cs typeface="Times New Roman" panose="02020603050405020304" pitchFamily="18" charset="0"/>
              </a:rPr>
              <a:t>  </a:t>
            </a:r>
            <a:r>
              <a:rPr lang="en-GB" sz="2400" b="1" smtClean="0">
                <a:solidFill>
                  <a:srgbClr val="FF0000"/>
                </a:solidFill>
                <a:latin typeface="Times New Roman" panose="02020603050405020304" pitchFamily="18" charset="0"/>
                <a:cs typeface="Times New Roman" panose="02020603050405020304" pitchFamily="18" charset="0"/>
              </a:rPr>
              <a:t>sau về </a:t>
            </a:r>
            <a:r>
              <a:rPr lang="en-GB" sz="2400" b="1" dirty="0" err="1">
                <a:solidFill>
                  <a:srgbClr val="FF0000"/>
                </a:solidFill>
                <a:latin typeface="Times New Roman" panose="02020603050405020304" pitchFamily="18" charset="0"/>
                <a:cs typeface="Times New Roman" panose="02020603050405020304" pitchFamily="18" charset="0"/>
              </a:rPr>
              <a:t>ngôi</a:t>
            </a:r>
            <a:r>
              <a:rPr lang="en-GB" sz="2400" b="1" dirty="0">
                <a:solidFill>
                  <a:srgbClr val="FF0000"/>
                </a:solidFill>
                <a:latin typeface="Times New Roman" panose="02020603050405020304" pitchFamily="18" charset="0"/>
                <a:cs typeface="Times New Roman" panose="02020603050405020304" pitchFamily="18" charset="0"/>
              </a:rPr>
              <a:t> </a:t>
            </a:r>
            <a:r>
              <a:rPr lang="en-GB" sz="2400" b="1" dirty="0" err="1">
                <a:solidFill>
                  <a:srgbClr val="FF0000"/>
                </a:solidFill>
                <a:latin typeface="Times New Roman" panose="02020603050405020304" pitchFamily="18" charset="0"/>
                <a:cs typeface="Times New Roman" panose="02020603050405020304" pitchFamily="18" charset="0"/>
              </a:rPr>
              <a:t>nhà</a:t>
            </a:r>
            <a:r>
              <a:rPr lang="en-GB" sz="2400" b="1" dirty="0">
                <a:solidFill>
                  <a:srgbClr val="FF0000"/>
                </a:solidFill>
                <a:latin typeface="Times New Roman" panose="02020603050405020304" pitchFamily="18" charset="0"/>
                <a:cs typeface="Times New Roman" panose="02020603050405020304" pitchFamily="18" charset="0"/>
              </a:rPr>
              <a:t> (</a:t>
            </a:r>
            <a:r>
              <a:rPr lang="en-GB" sz="2400" b="1" dirty="0" err="1">
                <a:solidFill>
                  <a:srgbClr val="FF0000"/>
                </a:solidFill>
                <a:latin typeface="Times New Roman" panose="02020603050405020304" pitchFamily="18" charset="0"/>
                <a:cs typeface="Times New Roman" panose="02020603050405020304" pitchFamily="18" charset="0"/>
              </a:rPr>
              <a:t>hình</a:t>
            </a:r>
            <a:r>
              <a:rPr lang="en-GB" sz="2400" b="1" dirty="0">
                <a:solidFill>
                  <a:srgbClr val="FF0000"/>
                </a:solidFill>
                <a:latin typeface="Times New Roman" panose="02020603050405020304" pitchFamily="18" charset="0"/>
                <a:cs typeface="Times New Roman" panose="02020603050405020304" pitchFamily="18" charset="0"/>
              </a:rPr>
              <a:t> </a:t>
            </a:r>
            <a:r>
              <a:rPr lang="en-GB" sz="2400" b="1" dirty="0" err="1">
                <a:solidFill>
                  <a:srgbClr val="FF0000"/>
                </a:solidFill>
                <a:latin typeface="Times New Roman" panose="02020603050405020304" pitchFamily="18" charset="0"/>
                <a:cs typeface="Times New Roman" panose="02020603050405020304" pitchFamily="18" charset="0"/>
              </a:rPr>
              <a:t>chiếu</a:t>
            </a:r>
            <a:r>
              <a:rPr lang="en-GB" sz="2400" b="1" dirty="0">
                <a:solidFill>
                  <a:srgbClr val="FF0000"/>
                </a:solidFill>
                <a:latin typeface="Times New Roman" panose="02020603050405020304" pitchFamily="18" charset="0"/>
                <a:cs typeface="Times New Roman" panose="02020603050405020304" pitchFamily="18" charset="0"/>
              </a:rPr>
              <a:t> </a:t>
            </a:r>
            <a:r>
              <a:rPr lang="en-GB" sz="2400" b="1" dirty="0" err="1">
                <a:solidFill>
                  <a:srgbClr val="FF0000"/>
                </a:solidFill>
                <a:latin typeface="Times New Roman" panose="02020603050405020304" pitchFamily="18" charset="0"/>
                <a:cs typeface="Times New Roman" panose="02020603050405020304" pitchFamily="18" charset="0"/>
              </a:rPr>
              <a:t>phối</a:t>
            </a:r>
            <a:r>
              <a:rPr lang="en-GB" sz="2400" b="1" dirty="0">
                <a:solidFill>
                  <a:srgbClr val="FF0000"/>
                </a:solidFill>
                <a:latin typeface="Times New Roman" panose="02020603050405020304" pitchFamily="18" charset="0"/>
                <a:cs typeface="Times New Roman" panose="02020603050405020304" pitchFamily="18" charset="0"/>
              </a:rPr>
              <a:t> </a:t>
            </a:r>
            <a:r>
              <a:rPr lang="en-GB" sz="2400" b="1" dirty="0" err="1">
                <a:solidFill>
                  <a:srgbClr val="FF0000"/>
                </a:solidFill>
                <a:latin typeface="Times New Roman" panose="02020603050405020304" pitchFamily="18" charset="0"/>
                <a:cs typeface="Times New Roman" panose="02020603050405020304" pitchFamily="18" charset="0"/>
              </a:rPr>
              <a:t>cảnh</a:t>
            </a:r>
            <a:r>
              <a:rPr lang="en-GB" sz="2400" b="1" dirty="0">
                <a:solidFill>
                  <a:srgbClr val="FF0000"/>
                </a:solidFill>
                <a:latin typeface="Times New Roman" panose="02020603050405020304" pitchFamily="18" charset="0"/>
                <a:cs typeface="Times New Roman" panose="02020603050405020304" pitchFamily="18" charset="0"/>
              </a:rPr>
              <a:t> </a:t>
            </a:r>
            <a:r>
              <a:rPr lang="en-GB" sz="2400" b="1" dirty="0" err="1">
                <a:solidFill>
                  <a:srgbClr val="FF0000"/>
                </a:solidFill>
                <a:latin typeface="Times New Roman" panose="02020603050405020304" pitchFamily="18" charset="0"/>
                <a:cs typeface="Times New Roman" panose="02020603050405020304" pitchFamily="18" charset="0"/>
              </a:rPr>
              <a:t>của</a:t>
            </a:r>
            <a:r>
              <a:rPr lang="en-GB" sz="2400" b="1" dirty="0">
                <a:solidFill>
                  <a:srgbClr val="FF0000"/>
                </a:solidFill>
                <a:latin typeface="Times New Roman" panose="02020603050405020304" pitchFamily="18" charset="0"/>
                <a:cs typeface="Times New Roman" panose="02020603050405020304" pitchFamily="18" charset="0"/>
              </a:rPr>
              <a:t> </a:t>
            </a:r>
            <a:r>
              <a:rPr lang="en-GB" sz="2400" b="1" dirty="0" err="1">
                <a:solidFill>
                  <a:srgbClr val="FF0000"/>
                </a:solidFill>
                <a:latin typeface="Times New Roman" panose="02020603050405020304" pitchFamily="18" charset="0"/>
                <a:cs typeface="Times New Roman" panose="02020603050405020304" pitchFamily="18" charset="0"/>
              </a:rPr>
              <a:t>ngôi</a:t>
            </a:r>
            <a:r>
              <a:rPr lang="en-GB" sz="2400" b="1" dirty="0">
                <a:solidFill>
                  <a:srgbClr val="FF0000"/>
                </a:solidFill>
                <a:latin typeface="Times New Roman" panose="02020603050405020304" pitchFamily="18" charset="0"/>
                <a:cs typeface="Times New Roman" panose="02020603050405020304" pitchFamily="18" charset="0"/>
              </a:rPr>
              <a:t> </a:t>
            </a:r>
            <a:r>
              <a:rPr lang="en-GB" sz="2400" b="1" dirty="0" err="1">
                <a:solidFill>
                  <a:srgbClr val="FF0000"/>
                </a:solidFill>
                <a:latin typeface="Times New Roman" panose="02020603050405020304" pitchFamily="18" charset="0"/>
                <a:cs typeface="Times New Roman" panose="02020603050405020304" pitchFamily="18" charset="0"/>
              </a:rPr>
              <a:t>nhà</a:t>
            </a:r>
            <a:r>
              <a:rPr lang="en-GB" sz="2400" b="1" dirty="0">
                <a:solidFill>
                  <a:srgbClr val="FF0000"/>
                </a:solidFill>
                <a:latin typeface="Times New Roman" panose="02020603050405020304" pitchFamily="18" charset="0"/>
                <a:cs typeface="Times New Roman" panose="02020603050405020304" pitchFamily="18" charset="0"/>
              </a:rPr>
              <a:t>) </a:t>
            </a:r>
            <a:r>
              <a:rPr lang="en-GB" sz="2400" b="1" dirty="0" err="1">
                <a:solidFill>
                  <a:srgbClr val="FF0000"/>
                </a:solidFill>
                <a:latin typeface="Times New Roman" panose="02020603050405020304" pitchFamily="18" charset="0"/>
                <a:cs typeface="Times New Roman" panose="02020603050405020304" pitchFamily="18" charset="0"/>
              </a:rPr>
              <a:t>và</a:t>
            </a:r>
            <a:r>
              <a:rPr lang="en-GB" sz="2400" b="1" dirty="0">
                <a:solidFill>
                  <a:srgbClr val="FF0000"/>
                </a:solidFill>
                <a:latin typeface="Times New Roman" panose="02020603050405020304" pitchFamily="18" charset="0"/>
                <a:cs typeface="Times New Roman" panose="02020603050405020304" pitchFamily="18" charset="0"/>
              </a:rPr>
              <a:t> </a:t>
            </a:r>
            <a:r>
              <a:rPr lang="en-GB" sz="2400" b="1" dirty="0" err="1">
                <a:solidFill>
                  <a:srgbClr val="FF0000"/>
                </a:solidFill>
                <a:latin typeface="Times New Roman" panose="02020603050405020304" pitchFamily="18" charset="0"/>
                <a:cs typeface="Times New Roman" panose="02020603050405020304" pitchFamily="18" charset="0"/>
              </a:rPr>
              <a:t>cho</a:t>
            </a:r>
            <a:r>
              <a:rPr lang="en-GB" sz="2400" b="1" dirty="0">
                <a:solidFill>
                  <a:srgbClr val="FF0000"/>
                </a:solidFill>
                <a:latin typeface="Times New Roman" panose="02020603050405020304" pitchFamily="18" charset="0"/>
                <a:cs typeface="Times New Roman" panose="02020603050405020304" pitchFamily="18" charset="0"/>
              </a:rPr>
              <a:t> </a:t>
            </a:r>
            <a:r>
              <a:rPr lang="en-GB" sz="2400" b="1" dirty="0" err="1">
                <a:solidFill>
                  <a:srgbClr val="FF0000"/>
                </a:solidFill>
                <a:latin typeface="Times New Roman" panose="02020603050405020304" pitchFamily="18" charset="0"/>
                <a:cs typeface="Times New Roman" panose="02020603050405020304" pitchFamily="18" charset="0"/>
              </a:rPr>
              <a:t>biết</a:t>
            </a:r>
            <a:r>
              <a:rPr lang="en-GB" sz="2400" b="1" dirty="0">
                <a:solidFill>
                  <a:srgbClr val="FF0000"/>
                </a:solidFill>
                <a:latin typeface="Times New Roman" panose="02020603050405020304" pitchFamily="18" charset="0"/>
                <a:cs typeface="Times New Roman" panose="02020603050405020304" pitchFamily="18" charset="0"/>
              </a:rPr>
              <a:t>:</a:t>
            </a:r>
          </a:p>
        </p:txBody>
      </p:sp>
      <p:sp>
        <p:nvSpPr>
          <p:cNvPr id="14" name="AutoShape 34"/>
          <p:cNvSpPr>
            <a:spLocks noChangeArrowheads="1"/>
          </p:cNvSpPr>
          <p:nvPr/>
        </p:nvSpPr>
        <p:spPr bwMode="gray">
          <a:xfrm>
            <a:off x="8529063" y="1042019"/>
            <a:ext cx="3504852" cy="4395693"/>
          </a:xfrm>
          <a:prstGeom prst="wedgeRoundRectCallout">
            <a:avLst>
              <a:gd name="adj1" fmla="val -93974"/>
              <a:gd name="adj2" fmla="val -13340"/>
              <a:gd name="adj3" fmla="val 16667"/>
            </a:avLst>
          </a:prstGeom>
          <a:solidFill>
            <a:schemeClr val="accent1"/>
          </a:solidFill>
          <a:ln w="38100" algn="ctr">
            <a:solidFill>
              <a:srgbClr val="808080"/>
            </a:solidFill>
            <a:miter lim="800000"/>
            <a:headEnd/>
            <a:tailEnd/>
          </a:ln>
          <a:effectLst/>
          <a:extLst/>
        </p:spPr>
        <p:txBody>
          <a:bodyPr anchor="ctr"/>
          <a:lstStyle/>
          <a:p>
            <a:r>
              <a:rPr lang="en-GB" sz="2800" dirty="0" err="1" smtClean="0">
                <a:latin typeface="Times New Roman" panose="02020603050405020304" pitchFamily="18" charset="0"/>
                <a:cs typeface="Times New Roman" panose="02020603050405020304" pitchFamily="18" charset="0"/>
              </a:rPr>
              <a:t>Hình</a:t>
            </a:r>
            <a:r>
              <a:rPr lang="en-GB" sz="2800" dirty="0" smtClean="0">
                <a:latin typeface="Times New Roman" panose="02020603050405020304" pitchFamily="18" charset="0"/>
                <a:cs typeface="Times New Roman" panose="02020603050405020304" pitchFamily="18" charset="0"/>
              </a:rPr>
              <a:t> </a:t>
            </a:r>
            <a:r>
              <a:rPr lang="en-GB" sz="2800" dirty="0" err="1">
                <a:latin typeface="Times New Roman" panose="02020603050405020304" pitchFamily="18" charset="0"/>
                <a:cs typeface="Times New Roman" panose="02020603050405020304" pitchFamily="18" charset="0"/>
              </a:rPr>
              <a:t>ảnh</a:t>
            </a:r>
            <a:r>
              <a:rPr lang="en-GB" sz="2800" dirty="0">
                <a:latin typeface="Times New Roman" panose="02020603050405020304" pitchFamily="18" charset="0"/>
                <a:cs typeface="Times New Roman" panose="02020603050405020304" pitchFamily="18" charset="0"/>
              </a:rPr>
              <a:t> </a:t>
            </a:r>
            <a:r>
              <a:rPr lang="en-GB" sz="2800" dirty="0" err="1">
                <a:latin typeface="Times New Roman" panose="02020603050405020304" pitchFamily="18" charset="0"/>
                <a:cs typeface="Times New Roman" panose="02020603050405020304" pitchFamily="18" charset="0"/>
              </a:rPr>
              <a:t>thể</a:t>
            </a:r>
            <a:r>
              <a:rPr lang="en-GB" sz="2800" dirty="0">
                <a:latin typeface="Times New Roman" panose="02020603050405020304" pitchFamily="18" charset="0"/>
                <a:cs typeface="Times New Roman" panose="02020603050405020304" pitchFamily="18" charset="0"/>
              </a:rPr>
              <a:t> </a:t>
            </a:r>
            <a:r>
              <a:rPr lang="en-GB" sz="2800" dirty="0" err="1">
                <a:latin typeface="Times New Roman" panose="02020603050405020304" pitchFamily="18" charset="0"/>
                <a:cs typeface="Times New Roman" panose="02020603050405020304" pitchFamily="18" charset="0"/>
              </a:rPr>
              <a:t>hiện</a:t>
            </a:r>
            <a:r>
              <a:rPr lang="en-GB" sz="2800" dirty="0">
                <a:latin typeface="Times New Roman" panose="02020603050405020304" pitchFamily="18" charset="0"/>
                <a:cs typeface="Times New Roman" panose="02020603050405020304" pitchFamily="18" charset="0"/>
              </a:rPr>
              <a:t> </a:t>
            </a:r>
            <a:r>
              <a:rPr lang="en-GB" sz="2800" dirty="0" err="1">
                <a:latin typeface="Times New Roman" panose="02020603050405020304" pitchFamily="18" charset="0"/>
                <a:cs typeface="Times New Roman" panose="02020603050405020304" pitchFamily="18" charset="0"/>
              </a:rPr>
              <a:t>mấy</a:t>
            </a:r>
            <a:r>
              <a:rPr lang="en-GB" sz="2800" dirty="0">
                <a:latin typeface="Times New Roman" panose="02020603050405020304" pitchFamily="18" charset="0"/>
                <a:cs typeface="Times New Roman" panose="02020603050405020304" pitchFamily="18" charset="0"/>
              </a:rPr>
              <a:t> </a:t>
            </a:r>
            <a:r>
              <a:rPr lang="en-GB" sz="2800" dirty="0" err="1">
                <a:latin typeface="Times New Roman" panose="02020603050405020304" pitchFamily="18" charset="0"/>
                <a:cs typeface="Times New Roman" panose="02020603050405020304" pitchFamily="18" charset="0"/>
              </a:rPr>
              <a:t>chiều</a:t>
            </a:r>
            <a:r>
              <a:rPr lang="en-GB" sz="2800" dirty="0">
                <a:latin typeface="Times New Roman" panose="02020603050405020304" pitchFamily="18" charset="0"/>
                <a:cs typeface="Times New Roman" panose="02020603050405020304" pitchFamily="18" charset="0"/>
              </a:rPr>
              <a:t> </a:t>
            </a:r>
            <a:r>
              <a:rPr lang="en-GB" sz="2800" dirty="0" err="1">
                <a:latin typeface="Times New Roman" panose="02020603050405020304" pitchFamily="18" charset="0"/>
                <a:cs typeface="Times New Roman" panose="02020603050405020304" pitchFamily="18" charset="0"/>
              </a:rPr>
              <a:t>của</a:t>
            </a:r>
            <a:r>
              <a:rPr lang="en-GB" sz="2800" dirty="0">
                <a:latin typeface="Times New Roman" panose="02020603050405020304" pitchFamily="18" charset="0"/>
                <a:cs typeface="Times New Roman" panose="02020603050405020304" pitchFamily="18" charset="0"/>
              </a:rPr>
              <a:t> </a:t>
            </a:r>
            <a:r>
              <a:rPr lang="en-GB" sz="2800" dirty="0" err="1">
                <a:latin typeface="Times New Roman" panose="02020603050405020304" pitchFamily="18" charset="0"/>
                <a:cs typeface="Times New Roman" panose="02020603050405020304" pitchFamily="18" charset="0"/>
              </a:rPr>
              <a:t>ngôi</a:t>
            </a:r>
            <a:r>
              <a:rPr lang="en-GB" sz="2800" dirty="0">
                <a:latin typeface="Times New Roman" panose="02020603050405020304" pitchFamily="18" charset="0"/>
                <a:cs typeface="Times New Roman" panose="02020603050405020304" pitchFamily="18" charset="0"/>
              </a:rPr>
              <a:t> </a:t>
            </a:r>
            <a:r>
              <a:rPr lang="en-GB" sz="2800" dirty="0" err="1">
                <a:latin typeface="Times New Roman" panose="02020603050405020304" pitchFamily="18" charset="0"/>
                <a:cs typeface="Times New Roman" panose="02020603050405020304" pitchFamily="18" charset="0"/>
              </a:rPr>
              <a:t>nhà</a:t>
            </a:r>
            <a:r>
              <a:rPr lang="en-GB" sz="2800" dirty="0" smtClean="0">
                <a:latin typeface="Times New Roman" panose="02020603050405020304" pitchFamily="18" charset="0"/>
                <a:cs typeface="Times New Roman" panose="02020603050405020304" pitchFamily="18" charset="0"/>
              </a:rPr>
              <a:t>?</a:t>
            </a:r>
          </a:p>
        </p:txBody>
      </p:sp>
    </p:spTree>
    <p:extLst>
      <p:ext uri="{BB962C8B-B14F-4D97-AF65-F5344CB8AC3E}">
        <p14:creationId xmlns="" xmlns:p14="http://schemas.microsoft.com/office/powerpoint/2010/main" val="1342530783"/>
      </p:ext>
    </p:extLst>
  </p:cSld>
  <p:clrMapOvr>
    <a:masterClrMapping/>
  </p:clrMapOvr>
  <mc:AlternateContent xmlns:mc="http://schemas.openxmlformats.org/markup-compatibility/2006">
    <mc:Choice xmlns="" xmlns:p15="http://schemas.microsoft.com/office/powerpoint/2012/main" Requires="p15">
      <p:transition xmlns:p14="http://schemas.microsoft.com/office/powerpoint/2010/main" spd="slow" p14:dur="1250">
        <p15:prstTrans prst="pageCurlDoubl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1"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770" decel="100000"/>
                                        <p:tgtEl>
                                          <p:spTgt spid="14"/>
                                        </p:tgtEl>
                                      </p:cBhvr>
                                    </p:animEffect>
                                    <p:animScale>
                                      <p:cBhvr>
                                        <p:cTn id="8" dur="770" decel="100000"/>
                                        <p:tgtEl>
                                          <p:spTgt spid="14"/>
                                        </p:tgtEl>
                                      </p:cBhvr>
                                      <p:from x="10000" y="10000"/>
                                      <p:to x="200000" y="450000"/>
                                    </p:animScale>
                                    <p:animScale>
                                      <p:cBhvr>
                                        <p:cTn id="9" dur="1230" accel="100000" fill="hold">
                                          <p:stCondLst>
                                            <p:cond delay="770"/>
                                          </p:stCondLst>
                                        </p:cTn>
                                        <p:tgtEl>
                                          <p:spTgt spid="14"/>
                                        </p:tgtEl>
                                      </p:cBhvr>
                                      <p:from x="200000" y="450000"/>
                                      <p:to x="100000" y="100000"/>
                                    </p:animScale>
                                    <p:set>
                                      <p:cBhvr>
                                        <p:cTn id="10" dur="770" fill="hold"/>
                                        <p:tgtEl>
                                          <p:spTgt spid="14"/>
                                        </p:tgtEl>
                                        <p:attrNameLst>
                                          <p:attrName>ppt_x</p:attrName>
                                        </p:attrNameLst>
                                      </p:cBhvr>
                                      <p:to>
                                        <p:strVal val="(0.5)"/>
                                      </p:to>
                                    </p:set>
                                    <p:anim from="(0.5)" to="(#ppt_x)" calcmode="lin" valueType="num">
                                      <p:cBhvr>
                                        <p:cTn id="11" dur="1230" accel="100000" fill="hold">
                                          <p:stCondLst>
                                            <p:cond delay="770"/>
                                          </p:stCondLst>
                                        </p:cTn>
                                        <p:tgtEl>
                                          <p:spTgt spid="14"/>
                                        </p:tgtEl>
                                        <p:attrNameLst>
                                          <p:attrName>ppt_x</p:attrName>
                                        </p:attrNameLst>
                                      </p:cBhvr>
                                    </p:anim>
                                    <p:set>
                                      <p:cBhvr>
                                        <p:cTn id="12" dur="770" fill="hold"/>
                                        <p:tgtEl>
                                          <p:spTgt spid="14"/>
                                        </p:tgtEl>
                                        <p:attrNameLst>
                                          <p:attrName>ppt_y</p:attrName>
                                        </p:attrNameLst>
                                      </p:cBhvr>
                                      <p:to>
                                        <p:strVal val="(#ppt_y+0.4)"/>
                                      </p:to>
                                    </p:set>
                                    <p:anim from="(#ppt_y+0.4)" to="(#ppt_y)" calcmode="lin" valueType="num">
                                      <p:cBhvr>
                                        <p:cTn id="13" dur="1230" accel="100000" fill="hold">
                                          <p:stCondLst>
                                            <p:cond delay="770"/>
                                          </p:stCondLst>
                                        </p:cTn>
                                        <p:tgtEl>
                                          <p:spTgt spid="14"/>
                                        </p:tgtEl>
                                        <p:attrNameLst>
                                          <p:attrName>ppt_y</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7076" name="Rectangle 4"/>
          <p:cNvSpPr>
            <a:spLocks noChangeArrowheads="1"/>
          </p:cNvSpPr>
          <p:nvPr/>
        </p:nvSpPr>
        <p:spPr bwMode="gray">
          <a:xfrm>
            <a:off x="495759" y="1674182"/>
            <a:ext cx="6052408" cy="1465356"/>
          </a:xfrm>
          <a:prstGeom prst="rect">
            <a:avLst/>
          </a:prstGeom>
          <a:solidFill>
            <a:srgbClr val="92D050"/>
          </a:solidFill>
          <a:ln>
            <a:noFill/>
          </a:ln>
          <a:effectLst/>
          <a:extLst>
            <a:ext uri="{91240B29-F687-4F45-9708-019B960494DF}">
              <a14:hiddenLine xmlns="" xmlns:a14="http://schemas.microsoft.com/office/drawing/2010/main" w="9525" algn="ctr">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nvGrpSpPr>
          <p:cNvPr id="387077" name="Group 5"/>
          <p:cNvGrpSpPr>
            <a:grpSpLocks/>
          </p:cNvGrpSpPr>
          <p:nvPr/>
        </p:nvGrpSpPr>
        <p:grpSpPr bwMode="auto">
          <a:xfrm>
            <a:off x="6211428" y="1024570"/>
            <a:ext cx="1921367" cy="2661668"/>
            <a:chOff x="1488" y="1968"/>
            <a:chExt cx="438" cy="461"/>
          </a:xfrm>
        </p:grpSpPr>
        <p:grpSp>
          <p:nvGrpSpPr>
            <p:cNvPr id="387078" name="Group 6"/>
            <p:cNvGrpSpPr>
              <a:grpSpLocks/>
            </p:cNvGrpSpPr>
            <p:nvPr/>
          </p:nvGrpSpPr>
          <p:grpSpPr bwMode="auto">
            <a:xfrm>
              <a:off x="1488" y="1968"/>
              <a:ext cx="432" cy="432"/>
              <a:chOff x="2016" y="1920"/>
              <a:chExt cx="1680" cy="1680"/>
            </a:xfrm>
          </p:grpSpPr>
          <p:sp>
            <p:nvSpPr>
              <p:cNvPr id="387079" name="Oval 7"/>
              <p:cNvSpPr>
                <a:spLocks noChangeArrowheads="1"/>
              </p:cNvSpPr>
              <p:nvPr/>
            </p:nvSpPr>
            <p:spPr bwMode="gray">
              <a:xfrm>
                <a:off x="2016" y="1920"/>
                <a:ext cx="1680" cy="1680"/>
              </a:xfrm>
              <a:prstGeom prst="ellipse">
                <a:avLst/>
              </a:prstGeom>
              <a:gradFill rotWithShape="1">
                <a:gsLst>
                  <a:gs pos="0">
                    <a:schemeClr val="accent2"/>
                  </a:gs>
                  <a:gs pos="100000">
                    <a:schemeClr val="accent2">
                      <a:gamma/>
                      <a:shade val="39216"/>
                      <a:invGamma/>
                    </a:schemeClr>
                  </a:gs>
                </a:gsLst>
                <a:lin ang="5400000" scaled="1"/>
              </a:gradFill>
              <a:ln>
                <a:noFill/>
              </a:ln>
              <a:effectLst/>
              <a:extLst>
                <a:ext uri="{91240B29-F687-4F45-9708-019B960494DF}">
                  <a14:hiddenLine xmlns="" xmlns:a14="http://schemas.microsoft.com/office/drawing/2010/main" w="9525">
                    <a:solidFill>
                      <a:srgbClr val="000000"/>
                    </a:solidFill>
                    <a:round/>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87080" name="Freeform 8"/>
              <p:cNvSpPr>
                <a:spLocks/>
              </p:cNvSpPr>
              <p:nvPr/>
            </p:nvSpPr>
            <p:spPr bwMode="gray">
              <a:xfrm>
                <a:off x="2208" y="1948"/>
                <a:ext cx="1296" cy="634"/>
              </a:xfrm>
              <a:custGeom>
                <a:avLst/>
                <a:gdLst>
                  <a:gd name="T0" fmla="*/ 1301 w 1321"/>
                  <a:gd name="T1" fmla="*/ 401 h 712"/>
                  <a:gd name="T2" fmla="*/ 1317 w 1321"/>
                  <a:gd name="T3" fmla="*/ 442 h 712"/>
                  <a:gd name="T4" fmla="*/ 1321 w 1321"/>
                  <a:gd name="T5" fmla="*/ 481 h 712"/>
                  <a:gd name="T6" fmla="*/ 1315 w 1321"/>
                  <a:gd name="T7" fmla="*/ 516 h 712"/>
                  <a:gd name="T8" fmla="*/ 1298 w 1321"/>
                  <a:gd name="T9" fmla="*/ 550 h 712"/>
                  <a:gd name="T10" fmla="*/ 1272 w 1321"/>
                  <a:gd name="T11" fmla="*/ 579 h 712"/>
                  <a:gd name="T12" fmla="*/ 1239 w 1321"/>
                  <a:gd name="T13" fmla="*/ 604 h 712"/>
                  <a:gd name="T14" fmla="*/ 1196 w 1321"/>
                  <a:gd name="T15" fmla="*/ 628 h 712"/>
                  <a:gd name="T16" fmla="*/ 1147 w 1321"/>
                  <a:gd name="T17" fmla="*/ 649 h 712"/>
                  <a:gd name="T18" fmla="*/ 1092 w 1321"/>
                  <a:gd name="T19" fmla="*/ 667 h 712"/>
                  <a:gd name="T20" fmla="*/ 1031 w 1321"/>
                  <a:gd name="T21" fmla="*/ 683 h 712"/>
                  <a:gd name="T22" fmla="*/ 967 w 1321"/>
                  <a:gd name="T23" fmla="*/ 694 h 712"/>
                  <a:gd name="T24" fmla="*/ 896 w 1321"/>
                  <a:gd name="T25" fmla="*/ 704 h 712"/>
                  <a:gd name="T26" fmla="*/ 824 w 1321"/>
                  <a:gd name="T27" fmla="*/ 710 h 712"/>
                  <a:gd name="T28" fmla="*/ 795 w 1321"/>
                  <a:gd name="T29" fmla="*/ 712 h 712"/>
                  <a:gd name="T30" fmla="*/ 476 w 1321"/>
                  <a:gd name="T31" fmla="*/ 712 h 712"/>
                  <a:gd name="T32" fmla="*/ 472 w 1321"/>
                  <a:gd name="T33" fmla="*/ 712 h 712"/>
                  <a:gd name="T34" fmla="*/ 409 w 1321"/>
                  <a:gd name="T35" fmla="*/ 708 h 712"/>
                  <a:gd name="T36" fmla="*/ 348 w 1321"/>
                  <a:gd name="T37" fmla="*/ 704 h 712"/>
                  <a:gd name="T38" fmla="*/ 290 w 1321"/>
                  <a:gd name="T39" fmla="*/ 696 h 712"/>
                  <a:gd name="T40" fmla="*/ 235 w 1321"/>
                  <a:gd name="T41" fmla="*/ 689 h 712"/>
                  <a:gd name="T42" fmla="*/ 186 w 1321"/>
                  <a:gd name="T43" fmla="*/ 677 h 712"/>
                  <a:gd name="T44" fmla="*/ 141 w 1321"/>
                  <a:gd name="T45" fmla="*/ 663 h 712"/>
                  <a:gd name="T46" fmla="*/ 102 w 1321"/>
                  <a:gd name="T47" fmla="*/ 648 h 712"/>
                  <a:gd name="T48" fmla="*/ 67 w 1321"/>
                  <a:gd name="T49" fmla="*/ 630 h 712"/>
                  <a:gd name="T50" fmla="*/ 39 w 1321"/>
                  <a:gd name="T51" fmla="*/ 608 h 712"/>
                  <a:gd name="T52" fmla="*/ 18 w 1321"/>
                  <a:gd name="T53" fmla="*/ 583 h 712"/>
                  <a:gd name="T54" fmla="*/ 6 w 1321"/>
                  <a:gd name="T55" fmla="*/ 554 h 712"/>
                  <a:gd name="T56" fmla="*/ 0 w 1321"/>
                  <a:gd name="T57" fmla="*/ 524 h 712"/>
                  <a:gd name="T58" fmla="*/ 0 w 1321"/>
                  <a:gd name="T59" fmla="*/ 520 h 712"/>
                  <a:gd name="T60" fmla="*/ 4 w 1321"/>
                  <a:gd name="T61" fmla="*/ 487 h 712"/>
                  <a:gd name="T62" fmla="*/ 16 w 1321"/>
                  <a:gd name="T63" fmla="*/ 446 h 712"/>
                  <a:gd name="T64" fmla="*/ 51 w 1321"/>
                  <a:gd name="T65" fmla="*/ 370 h 712"/>
                  <a:gd name="T66" fmla="*/ 94 w 1321"/>
                  <a:gd name="T67" fmla="*/ 299 h 712"/>
                  <a:gd name="T68" fmla="*/ 147 w 1321"/>
                  <a:gd name="T69" fmla="*/ 235 h 712"/>
                  <a:gd name="T70" fmla="*/ 204 w 1321"/>
                  <a:gd name="T71" fmla="*/ 176 h 712"/>
                  <a:gd name="T72" fmla="*/ 270 w 1321"/>
                  <a:gd name="T73" fmla="*/ 125 h 712"/>
                  <a:gd name="T74" fmla="*/ 341 w 1321"/>
                  <a:gd name="T75" fmla="*/ 82 h 712"/>
                  <a:gd name="T76" fmla="*/ 415 w 1321"/>
                  <a:gd name="T77" fmla="*/ 47 h 712"/>
                  <a:gd name="T78" fmla="*/ 497 w 1321"/>
                  <a:gd name="T79" fmla="*/ 21 h 712"/>
                  <a:gd name="T80" fmla="*/ 581 w 1321"/>
                  <a:gd name="T81" fmla="*/ 6 h 712"/>
                  <a:gd name="T82" fmla="*/ 667 w 1321"/>
                  <a:gd name="T83" fmla="*/ 0 h 712"/>
                  <a:gd name="T84" fmla="*/ 667 w 1321"/>
                  <a:gd name="T85" fmla="*/ 0 h 712"/>
                  <a:gd name="T86" fmla="*/ 759 w 1321"/>
                  <a:gd name="T87" fmla="*/ 6 h 712"/>
                  <a:gd name="T88" fmla="*/ 847 w 1321"/>
                  <a:gd name="T89" fmla="*/ 23 h 712"/>
                  <a:gd name="T90" fmla="*/ 932 w 1321"/>
                  <a:gd name="T91" fmla="*/ 53 h 712"/>
                  <a:gd name="T92" fmla="*/ 1010 w 1321"/>
                  <a:gd name="T93" fmla="*/ 90 h 712"/>
                  <a:gd name="T94" fmla="*/ 1082 w 1321"/>
                  <a:gd name="T95" fmla="*/ 137 h 712"/>
                  <a:gd name="T96" fmla="*/ 1149 w 1321"/>
                  <a:gd name="T97" fmla="*/ 194 h 712"/>
                  <a:gd name="T98" fmla="*/ 1208 w 1321"/>
                  <a:gd name="T99" fmla="*/ 256 h 712"/>
                  <a:gd name="T100" fmla="*/ 1258 w 1321"/>
                  <a:gd name="T101" fmla="*/ 325 h 712"/>
                  <a:gd name="T102" fmla="*/ 1301 w 1321"/>
                  <a:gd name="T103" fmla="*/ 401 h 712"/>
                  <a:gd name="T104" fmla="*/ 1301 w 1321"/>
                  <a:gd name="T105" fmla="*/ 401 h 7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321" h="712">
                    <a:moveTo>
                      <a:pt x="1301" y="401"/>
                    </a:moveTo>
                    <a:lnTo>
                      <a:pt x="1317" y="442"/>
                    </a:lnTo>
                    <a:lnTo>
                      <a:pt x="1321" y="481"/>
                    </a:lnTo>
                    <a:lnTo>
                      <a:pt x="1315" y="516"/>
                    </a:lnTo>
                    <a:lnTo>
                      <a:pt x="1298" y="550"/>
                    </a:lnTo>
                    <a:lnTo>
                      <a:pt x="1272" y="579"/>
                    </a:lnTo>
                    <a:lnTo>
                      <a:pt x="1239" y="604"/>
                    </a:lnTo>
                    <a:lnTo>
                      <a:pt x="1196" y="628"/>
                    </a:lnTo>
                    <a:lnTo>
                      <a:pt x="1147" y="649"/>
                    </a:lnTo>
                    <a:lnTo>
                      <a:pt x="1092" y="667"/>
                    </a:lnTo>
                    <a:lnTo>
                      <a:pt x="1031" y="683"/>
                    </a:lnTo>
                    <a:lnTo>
                      <a:pt x="967" y="694"/>
                    </a:lnTo>
                    <a:lnTo>
                      <a:pt x="896" y="704"/>
                    </a:lnTo>
                    <a:lnTo>
                      <a:pt x="824" y="710"/>
                    </a:lnTo>
                    <a:lnTo>
                      <a:pt x="795" y="712"/>
                    </a:lnTo>
                    <a:lnTo>
                      <a:pt x="476" y="712"/>
                    </a:lnTo>
                    <a:lnTo>
                      <a:pt x="472" y="712"/>
                    </a:lnTo>
                    <a:lnTo>
                      <a:pt x="409" y="708"/>
                    </a:lnTo>
                    <a:lnTo>
                      <a:pt x="348" y="704"/>
                    </a:lnTo>
                    <a:lnTo>
                      <a:pt x="290" y="696"/>
                    </a:lnTo>
                    <a:lnTo>
                      <a:pt x="235" y="689"/>
                    </a:lnTo>
                    <a:lnTo>
                      <a:pt x="186" y="677"/>
                    </a:lnTo>
                    <a:lnTo>
                      <a:pt x="141" y="663"/>
                    </a:lnTo>
                    <a:lnTo>
                      <a:pt x="102" y="648"/>
                    </a:lnTo>
                    <a:lnTo>
                      <a:pt x="67" y="630"/>
                    </a:lnTo>
                    <a:lnTo>
                      <a:pt x="39" y="608"/>
                    </a:lnTo>
                    <a:lnTo>
                      <a:pt x="18" y="583"/>
                    </a:lnTo>
                    <a:lnTo>
                      <a:pt x="6" y="554"/>
                    </a:lnTo>
                    <a:lnTo>
                      <a:pt x="0" y="524"/>
                    </a:lnTo>
                    <a:lnTo>
                      <a:pt x="0" y="520"/>
                    </a:lnTo>
                    <a:lnTo>
                      <a:pt x="4" y="487"/>
                    </a:lnTo>
                    <a:lnTo>
                      <a:pt x="16" y="446"/>
                    </a:lnTo>
                    <a:lnTo>
                      <a:pt x="51" y="370"/>
                    </a:lnTo>
                    <a:lnTo>
                      <a:pt x="94" y="299"/>
                    </a:lnTo>
                    <a:lnTo>
                      <a:pt x="147" y="235"/>
                    </a:lnTo>
                    <a:lnTo>
                      <a:pt x="204" y="176"/>
                    </a:lnTo>
                    <a:lnTo>
                      <a:pt x="270" y="125"/>
                    </a:lnTo>
                    <a:lnTo>
                      <a:pt x="341" y="82"/>
                    </a:lnTo>
                    <a:lnTo>
                      <a:pt x="415" y="47"/>
                    </a:lnTo>
                    <a:lnTo>
                      <a:pt x="497" y="21"/>
                    </a:lnTo>
                    <a:lnTo>
                      <a:pt x="581" y="6"/>
                    </a:lnTo>
                    <a:lnTo>
                      <a:pt x="667" y="0"/>
                    </a:lnTo>
                    <a:lnTo>
                      <a:pt x="667" y="0"/>
                    </a:lnTo>
                    <a:lnTo>
                      <a:pt x="759" y="6"/>
                    </a:lnTo>
                    <a:lnTo>
                      <a:pt x="847" y="23"/>
                    </a:lnTo>
                    <a:lnTo>
                      <a:pt x="932" y="53"/>
                    </a:lnTo>
                    <a:lnTo>
                      <a:pt x="1010" y="90"/>
                    </a:lnTo>
                    <a:lnTo>
                      <a:pt x="1082" y="137"/>
                    </a:lnTo>
                    <a:lnTo>
                      <a:pt x="1149" y="194"/>
                    </a:lnTo>
                    <a:lnTo>
                      <a:pt x="1208" y="256"/>
                    </a:lnTo>
                    <a:lnTo>
                      <a:pt x="1258" y="325"/>
                    </a:lnTo>
                    <a:lnTo>
                      <a:pt x="1301" y="401"/>
                    </a:lnTo>
                    <a:lnTo>
                      <a:pt x="1301" y="401"/>
                    </a:lnTo>
                    <a:close/>
                  </a:path>
                </a:pathLst>
              </a:custGeom>
              <a:gradFill rotWithShape="1">
                <a:gsLst>
                  <a:gs pos="0">
                    <a:srgbClr val="FFFFFF"/>
                  </a:gs>
                  <a:gs pos="100000">
                    <a:schemeClr val="accent2"/>
                  </a:gs>
                </a:gsLst>
                <a:lin ang="5400000" scaled="1"/>
              </a:gradFill>
              <a:ln>
                <a:noFill/>
              </a:ln>
              <a:extLst>
                <a:ext uri="{91240B29-F687-4F45-9708-019B960494DF}">
                  <a14:hiddenLine xmlns="" xmlns:a14="http://schemas.microsoft.com/office/drawing/2010/main" w="0">
                    <a:solidFill>
                      <a:srgbClr val="BBF6EE"/>
                    </a:solidFill>
                    <a:prstDash val="solid"/>
                    <a:round/>
                    <a:headEnd/>
                    <a:tailEnd/>
                  </a14:hiddenLine>
                </a:ext>
              </a:extLst>
            </p:spPr>
            <p:txBody>
              <a:bodyPr/>
              <a:lstStyle/>
              <a:p>
                <a:endParaRPr lang="en-US"/>
              </a:p>
            </p:txBody>
          </p:sp>
        </p:grpSp>
        <p:sp>
          <p:nvSpPr>
            <p:cNvPr id="387081" name="Text Box 9"/>
            <p:cNvSpPr txBox="1">
              <a:spLocks noChangeArrowheads="1"/>
            </p:cNvSpPr>
            <p:nvPr/>
          </p:nvSpPr>
          <p:spPr bwMode="gray">
            <a:xfrm>
              <a:off x="1520" y="2040"/>
              <a:ext cx="406" cy="389"/>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lgn="ctr">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spAutoFit/>
            </a:bodyPr>
            <a:lstStyle/>
            <a:p>
              <a:pPr algn="ctr"/>
              <a:r>
                <a:rPr lang="en-GB" sz="2800" dirty="0" smtClean="0">
                  <a:latin typeface="Times New Roman" panose="02020603050405020304" pitchFamily="18" charset="0"/>
                  <a:cs typeface="Times New Roman" panose="02020603050405020304" pitchFamily="18" charset="0"/>
                </a:rPr>
                <a:t>1.Hình </a:t>
              </a:r>
              <a:r>
                <a:rPr lang="en-GB" sz="2800" dirty="0" err="1" smtClean="0">
                  <a:latin typeface="Times New Roman" panose="02020603050405020304" pitchFamily="18" charset="0"/>
                  <a:cs typeface="Times New Roman" panose="02020603050405020304" pitchFamily="18" charset="0"/>
                </a:rPr>
                <a:t>ảnh</a:t>
              </a:r>
              <a:endParaRPr lang="en-GB" sz="2800" dirty="0">
                <a:latin typeface="Times New Roman" panose="02020603050405020304" pitchFamily="18" charset="0"/>
                <a:cs typeface="Times New Roman" panose="02020603050405020304" pitchFamily="18" charset="0"/>
              </a:endParaRPr>
            </a:p>
            <a:p>
              <a:pPr algn="ctr"/>
              <a:r>
                <a:rPr lang="en-GB" sz="2800" dirty="0" smtClean="0">
                  <a:latin typeface="Times New Roman" panose="02020603050405020304" pitchFamily="18" charset="0"/>
                  <a:cs typeface="Times New Roman" panose="02020603050405020304" pitchFamily="18" charset="0"/>
                </a:rPr>
                <a:t> </a:t>
              </a:r>
              <a:r>
                <a:rPr lang="en-GB" sz="2800" dirty="0" err="1" smtClean="0">
                  <a:latin typeface="Times New Roman" panose="02020603050405020304" pitchFamily="18" charset="0"/>
                  <a:cs typeface="Times New Roman" panose="02020603050405020304" pitchFamily="18" charset="0"/>
                </a:rPr>
                <a:t>thểhiện</a:t>
              </a:r>
              <a:r>
                <a:rPr lang="en-GB" sz="2800" dirty="0" smtClean="0">
                  <a:latin typeface="Times New Roman" panose="02020603050405020304" pitchFamily="18" charset="0"/>
                  <a:cs typeface="Times New Roman" panose="02020603050405020304" pitchFamily="18" charset="0"/>
                </a:rPr>
                <a:t> </a:t>
              </a:r>
            </a:p>
            <a:p>
              <a:pPr algn="ctr"/>
              <a:r>
                <a:rPr lang="en-GB" sz="2800" dirty="0" smtClean="0">
                  <a:latin typeface="Times New Roman" panose="02020603050405020304" pitchFamily="18" charset="0"/>
                  <a:cs typeface="Times New Roman" panose="02020603050405020304" pitchFamily="18" charset="0"/>
                </a:rPr>
                <a:t>3 </a:t>
              </a:r>
              <a:r>
                <a:rPr lang="en-GB" sz="2800" dirty="0" err="1">
                  <a:latin typeface="Times New Roman" panose="02020603050405020304" pitchFamily="18" charset="0"/>
                  <a:cs typeface="Times New Roman" panose="02020603050405020304" pitchFamily="18" charset="0"/>
                </a:rPr>
                <a:t>chiều</a:t>
              </a:r>
              <a:r>
                <a:rPr lang="en-GB" sz="2800" dirty="0">
                  <a:latin typeface="Times New Roman" panose="02020603050405020304" pitchFamily="18" charset="0"/>
                  <a:cs typeface="Times New Roman" panose="02020603050405020304" pitchFamily="18" charset="0"/>
                </a:rPr>
                <a:t> </a:t>
              </a:r>
              <a:endParaRPr lang="en-GB" sz="2800" dirty="0" smtClean="0">
                <a:latin typeface="Times New Roman" panose="02020603050405020304" pitchFamily="18" charset="0"/>
                <a:cs typeface="Times New Roman" panose="02020603050405020304" pitchFamily="18" charset="0"/>
              </a:endParaRPr>
            </a:p>
            <a:p>
              <a:pPr algn="ctr"/>
              <a:r>
                <a:rPr lang="en-GB" sz="2800" dirty="0" err="1" smtClean="0">
                  <a:latin typeface="Times New Roman" panose="02020603050405020304" pitchFamily="18" charset="0"/>
                  <a:cs typeface="Times New Roman" panose="02020603050405020304" pitchFamily="18" charset="0"/>
                </a:rPr>
                <a:t>của</a:t>
              </a:r>
              <a:r>
                <a:rPr lang="en-GB" sz="2800" dirty="0" smtClean="0">
                  <a:latin typeface="Times New Roman" panose="02020603050405020304" pitchFamily="18" charset="0"/>
                  <a:cs typeface="Times New Roman" panose="02020603050405020304" pitchFamily="18" charset="0"/>
                </a:rPr>
                <a:t> </a:t>
              </a:r>
              <a:r>
                <a:rPr lang="en-GB" sz="2800" dirty="0" err="1" smtClean="0">
                  <a:latin typeface="Times New Roman" panose="02020603050405020304" pitchFamily="18" charset="0"/>
                  <a:cs typeface="Times New Roman" panose="02020603050405020304" pitchFamily="18" charset="0"/>
                </a:rPr>
                <a:t>ngôi</a:t>
              </a:r>
              <a:endParaRPr lang="en-GB" sz="2800" dirty="0" smtClean="0">
                <a:latin typeface="Times New Roman" panose="02020603050405020304" pitchFamily="18" charset="0"/>
                <a:cs typeface="Times New Roman" panose="02020603050405020304" pitchFamily="18" charset="0"/>
              </a:endParaRPr>
            </a:p>
            <a:p>
              <a:pPr algn="ctr"/>
              <a:r>
                <a:rPr lang="en-GB" sz="2800" dirty="0" smtClean="0">
                  <a:latin typeface="Times New Roman" panose="02020603050405020304" pitchFamily="18" charset="0"/>
                  <a:cs typeface="Times New Roman" panose="02020603050405020304" pitchFamily="18" charset="0"/>
                </a:rPr>
                <a:t> </a:t>
              </a:r>
              <a:r>
                <a:rPr lang="en-GB" sz="2800" dirty="0" err="1">
                  <a:latin typeface="Times New Roman" panose="02020603050405020304" pitchFamily="18" charset="0"/>
                  <a:cs typeface="Times New Roman" panose="02020603050405020304" pitchFamily="18" charset="0"/>
                </a:rPr>
                <a:t>nhà</a:t>
              </a:r>
              <a:r>
                <a:rPr lang="en-GB" sz="2800" dirty="0">
                  <a:latin typeface="Times New Roman" panose="02020603050405020304" pitchFamily="18" charset="0"/>
                  <a:cs typeface="Times New Roman" panose="02020603050405020304" pitchFamily="18" charset="0"/>
                </a:rPr>
                <a:t>:</a:t>
              </a:r>
              <a:endParaRPr lang="en-US" sz="2800" b="1" dirty="0">
                <a:solidFill>
                  <a:srgbClr val="000000"/>
                </a:solidFill>
                <a:effectLst>
                  <a:outerShdw blurRad="38100" dist="38100" dir="2700000" algn="tl">
                    <a:srgbClr val="FFFFFF"/>
                  </a:outerShdw>
                </a:effectLst>
                <a:latin typeface="Times New Roman" panose="02020603050405020304" pitchFamily="18" charset="0"/>
                <a:cs typeface="Times New Roman" panose="02020603050405020304" pitchFamily="18" charset="0"/>
              </a:endParaRPr>
            </a:p>
          </p:txBody>
        </p:sp>
      </p:grpSp>
      <p:sp>
        <p:nvSpPr>
          <p:cNvPr id="387082" name="Text Box 10"/>
          <p:cNvSpPr txBox="1">
            <a:spLocks noChangeArrowheads="1"/>
          </p:cNvSpPr>
          <p:nvPr/>
        </p:nvSpPr>
        <p:spPr bwMode="gray">
          <a:xfrm>
            <a:off x="655163" y="1948587"/>
            <a:ext cx="5852479" cy="147732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square">
            <a:spAutoFit/>
          </a:bodyPr>
          <a:lstStyle/>
          <a:p>
            <a:r>
              <a:rPr lang="en-GB" sz="3200" dirty="0" err="1" smtClean="0">
                <a:latin typeface="Times New Roman" panose="02020603050405020304" pitchFamily="18" charset="0"/>
                <a:cs typeface="Times New Roman" panose="02020603050405020304" pitchFamily="18" charset="0"/>
              </a:rPr>
              <a:t>Chiều</a:t>
            </a:r>
            <a:r>
              <a:rPr lang="en-GB" sz="3200" dirty="0" smtClean="0">
                <a:latin typeface="Times New Roman" panose="02020603050405020304" pitchFamily="18" charset="0"/>
                <a:cs typeface="Times New Roman" panose="02020603050405020304" pitchFamily="18" charset="0"/>
              </a:rPr>
              <a:t> </a:t>
            </a:r>
            <a:r>
              <a:rPr lang="en-GB" sz="3200" dirty="0" err="1">
                <a:latin typeface="Times New Roman" panose="02020603050405020304" pitchFamily="18" charset="0"/>
                <a:cs typeface="Times New Roman" panose="02020603050405020304" pitchFamily="18" charset="0"/>
              </a:rPr>
              <a:t>dài</a:t>
            </a:r>
            <a:r>
              <a:rPr lang="en-GB" sz="3200" dirty="0">
                <a:latin typeface="Times New Roman" panose="02020603050405020304" pitchFamily="18" charset="0"/>
                <a:cs typeface="Times New Roman" panose="02020603050405020304" pitchFamily="18" charset="0"/>
              </a:rPr>
              <a:t>, </a:t>
            </a:r>
            <a:r>
              <a:rPr lang="en-GB" sz="3200" dirty="0" err="1">
                <a:latin typeface="Times New Roman" panose="02020603050405020304" pitchFamily="18" charset="0"/>
                <a:cs typeface="Times New Roman" panose="02020603050405020304" pitchFamily="18" charset="0"/>
              </a:rPr>
              <a:t>chiều</a:t>
            </a:r>
            <a:r>
              <a:rPr lang="en-GB" sz="3200" dirty="0">
                <a:latin typeface="Times New Roman" panose="02020603050405020304" pitchFamily="18" charset="0"/>
                <a:cs typeface="Times New Roman" panose="02020603050405020304" pitchFamily="18" charset="0"/>
              </a:rPr>
              <a:t> </a:t>
            </a:r>
            <a:r>
              <a:rPr lang="en-GB" sz="3200" dirty="0" err="1">
                <a:latin typeface="Times New Roman" panose="02020603050405020304" pitchFamily="18" charset="0"/>
                <a:cs typeface="Times New Roman" panose="02020603050405020304" pitchFamily="18" charset="0"/>
              </a:rPr>
              <a:t>rộng</a:t>
            </a:r>
            <a:r>
              <a:rPr lang="en-GB" sz="3200" dirty="0">
                <a:latin typeface="Times New Roman" panose="02020603050405020304" pitchFamily="18" charset="0"/>
                <a:cs typeface="Times New Roman" panose="02020603050405020304" pitchFamily="18" charset="0"/>
              </a:rPr>
              <a:t> </a:t>
            </a:r>
            <a:r>
              <a:rPr lang="en-GB" sz="3200" dirty="0" err="1">
                <a:latin typeface="Times New Roman" panose="02020603050405020304" pitchFamily="18" charset="0"/>
                <a:cs typeface="Times New Roman" panose="02020603050405020304" pitchFamily="18" charset="0"/>
              </a:rPr>
              <a:t>và</a:t>
            </a:r>
            <a:r>
              <a:rPr lang="en-GB" sz="3200" dirty="0">
                <a:latin typeface="Times New Roman" panose="02020603050405020304" pitchFamily="18" charset="0"/>
                <a:cs typeface="Times New Roman" panose="02020603050405020304" pitchFamily="18" charset="0"/>
              </a:rPr>
              <a:t> </a:t>
            </a:r>
            <a:r>
              <a:rPr lang="en-GB" sz="3200" dirty="0" err="1">
                <a:latin typeface="Times New Roman" panose="02020603050405020304" pitchFamily="18" charset="0"/>
                <a:cs typeface="Times New Roman" panose="02020603050405020304" pitchFamily="18" charset="0"/>
              </a:rPr>
              <a:t>cả</a:t>
            </a:r>
            <a:r>
              <a:rPr lang="en-GB" sz="3200" dirty="0">
                <a:latin typeface="Times New Roman" panose="02020603050405020304" pitchFamily="18" charset="0"/>
                <a:cs typeface="Times New Roman" panose="02020603050405020304" pitchFamily="18" charset="0"/>
              </a:rPr>
              <a:t> </a:t>
            </a:r>
            <a:r>
              <a:rPr lang="en-GB" sz="3200" dirty="0" err="1">
                <a:latin typeface="Times New Roman" panose="02020603050405020304" pitchFamily="18" charset="0"/>
                <a:cs typeface="Times New Roman" panose="02020603050405020304" pitchFamily="18" charset="0"/>
              </a:rPr>
              <a:t>chiều</a:t>
            </a:r>
            <a:r>
              <a:rPr lang="en-GB" sz="3200" dirty="0">
                <a:latin typeface="Times New Roman" panose="02020603050405020304" pitchFamily="18" charset="0"/>
                <a:cs typeface="Times New Roman" panose="02020603050405020304" pitchFamily="18" charset="0"/>
              </a:rPr>
              <a:t> </a:t>
            </a:r>
            <a:r>
              <a:rPr lang="en-GB" sz="3200" dirty="0" err="1" smtClean="0">
                <a:latin typeface="Times New Roman" panose="02020603050405020304" pitchFamily="18" charset="0"/>
                <a:cs typeface="Times New Roman" panose="02020603050405020304" pitchFamily="18" charset="0"/>
              </a:rPr>
              <a:t>cao</a:t>
            </a:r>
            <a:endParaRPr lang="en-GB" sz="3200" dirty="0" smtClean="0">
              <a:latin typeface="Times New Roman" panose="02020603050405020304" pitchFamily="18" charset="0"/>
              <a:cs typeface="Times New Roman" panose="02020603050405020304" pitchFamily="18" charset="0"/>
            </a:endParaRPr>
          </a:p>
          <a:p>
            <a:endParaRPr lang="en-US" sz="2600" dirty="0">
              <a:effectLst>
                <a:outerShdw blurRad="38100" dist="38100" dir="2700000" algn="tl">
                  <a:srgbClr val="000000"/>
                </a:outerShdw>
              </a:effectLst>
              <a:latin typeface="+mj-lt"/>
            </a:endParaRPr>
          </a:p>
        </p:txBody>
      </p:sp>
      <p:sp>
        <p:nvSpPr>
          <p:cNvPr id="387106" name="AutoShape 34"/>
          <p:cNvSpPr>
            <a:spLocks noChangeArrowheads="1"/>
          </p:cNvSpPr>
          <p:nvPr/>
        </p:nvSpPr>
        <p:spPr bwMode="gray">
          <a:xfrm>
            <a:off x="8558619" y="942206"/>
            <a:ext cx="3504852" cy="4395693"/>
          </a:xfrm>
          <a:prstGeom prst="wedgeRoundRectCallout">
            <a:avLst>
              <a:gd name="adj1" fmla="val -76057"/>
              <a:gd name="adj2" fmla="val 9467"/>
              <a:gd name="adj3" fmla="val 16667"/>
            </a:avLst>
          </a:prstGeom>
          <a:solidFill>
            <a:srgbClr val="92D050"/>
          </a:solidFill>
          <a:ln w="38100" algn="ctr">
            <a:solidFill>
              <a:srgbClr val="808080"/>
            </a:solidFill>
            <a:miter lim="800000"/>
            <a:headEnd/>
            <a:tailEnd/>
          </a:ln>
          <a:effectLst/>
          <a:extLst/>
        </p:spPr>
        <p:txBody>
          <a:bodyPr anchor="ctr"/>
          <a:lstStyle/>
          <a:p>
            <a:r>
              <a:rPr lang="en-GB" sz="3200" dirty="0" err="1" smtClean="0">
                <a:solidFill>
                  <a:srgbClr val="C00000"/>
                </a:solidFill>
                <a:latin typeface="Times New Roman" panose="02020603050405020304" pitchFamily="18" charset="0"/>
                <a:cs typeface="Times New Roman" panose="02020603050405020304" pitchFamily="18" charset="0"/>
              </a:rPr>
              <a:t>Hình</a:t>
            </a:r>
            <a:r>
              <a:rPr lang="en-GB" sz="3200" dirty="0" smtClean="0">
                <a:solidFill>
                  <a:srgbClr val="C00000"/>
                </a:solidFill>
                <a:latin typeface="Times New Roman" panose="02020603050405020304" pitchFamily="18" charset="0"/>
                <a:cs typeface="Times New Roman" panose="02020603050405020304" pitchFamily="18" charset="0"/>
              </a:rPr>
              <a:t> </a:t>
            </a:r>
            <a:r>
              <a:rPr lang="en-GB" sz="3200" dirty="0" err="1">
                <a:solidFill>
                  <a:srgbClr val="C00000"/>
                </a:solidFill>
                <a:latin typeface="Times New Roman" panose="02020603050405020304" pitchFamily="18" charset="0"/>
                <a:cs typeface="Times New Roman" panose="02020603050405020304" pitchFamily="18" charset="0"/>
              </a:rPr>
              <a:t>ảnh</a:t>
            </a:r>
            <a:r>
              <a:rPr lang="en-GB" sz="3200" dirty="0">
                <a:solidFill>
                  <a:srgbClr val="C00000"/>
                </a:solidFill>
                <a:latin typeface="Times New Roman" panose="02020603050405020304" pitchFamily="18" charset="0"/>
                <a:cs typeface="Times New Roman" panose="02020603050405020304" pitchFamily="18" charset="0"/>
              </a:rPr>
              <a:t> </a:t>
            </a:r>
            <a:r>
              <a:rPr lang="en-GB" sz="3200" dirty="0" err="1">
                <a:solidFill>
                  <a:srgbClr val="C00000"/>
                </a:solidFill>
                <a:latin typeface="Times New Roman" panose="02020603050405020304" pitchFamily="18" charset="0"/>
                <a:cs typeface="Times New Roman" panose="02020603050405020304" pitchFamily="18" charset="0"/>
              </a:rPr>
              <a:t>thể</a:t>
            </a:r>
            <a:r>
              <a:rPr lang="en-GB" sz="3200" dirty="0">
                <a:solidFill>
                  <a:srgbClr val="C00000"/>
                </a:solidFill>
                <a:latin typeface="Times New Roman" panose="02020603050405020304" pitchFamily="18" charset="0"/>
                <a:cs typeface="Times New Roman" panose="02020603050405020304" pitchFamily="18" charset="0"/>
              </a:rPr>
              <a:t> </a:t>
            </a:r>
            <a:r>
              <a:rPr lang="en-GB" sz="3200" dirty="0" err="1">
                <a:solidFill>
                  <a:srgbClr val="C00000"/>
                </a:solidFill>
                <a:latin typeface="Times New Roman" panose="02020603050405020304" pitchFamily="18" charset="0"/>
                <a:cs typeface="Times New Roman" panose="02020603050405020304" pitchFamily="18" charset="0"/>
              </a:rPr>
              <a:t>hiện</a:t>
            </a:r>
            <a:r>
              <a:rPr lang="en-GB" sz="3200" dirty="0">
                <a:solidFill>
                  <a:srgbClr val="C00000"/>
                </a:solidFill>
                <a:latin typeface="Times New Roman" panose="02020603050405020304" pitchFamily="18" charset="0"/>
                <a:cs typeface="Times New Roman" panose="02020603050405020304" pitchFamily="18" charset="0"/>
              </a:rPr>
              <a:t> </a:t>
            </a:r>
            <a:r>
              <a:rPr lang="en-GB" sz="3200" dirty="0" err="1">
                <a:solidFill>
                  <a:srgbClr val="C00000"/>
                </a:solidFill>
                <a:latin typeface="Times New Roman" panose="02020603050405020304" pitchFamily="18" charset="0"/>
                <a:cs typeface="Times New Roman" panose="02020603050405020304" pitchFamily="18" charset="0"/>
              </a:rPr>
              <a:t>mấy</a:t>
            </a:r>
            <a:r>
              <a:rPr lang="en-GB" sz="3200" dirty="0">
                <a:solidFill>
                  <a:srgbClr val="C00000"/>
                </a:solidFill>
                <a:latin typeface="Times New Roman" panose="02020603050405020304" pitchFamily="18" charset="0"/>
                <a:cs typeface="Times New Roman" panose="02020603050405020304" pitchFamily="18" charset="0"/>
              </a:rPr>
              <a:t> </a:t>
            </a:r>
            <a:r>
              <a:rPr lang="en-GB" sz="3200" dirty="0" err="1">
                <a:solidFill>
                  <a:srgbClr val="C00000"/>
                </a:solidFill>
                <a:latin typeface="Times New Roman" panose="02020603050405020304" pitchFamily="18" charset="0"/>
                <a:cs typeface="Times New Roman" panose="02020603050405020304" pitchFamily="18" charset="0"/>
              </a:rPr>
              <a:t>chiều</a:t>
            </a:r>
            <a:r>
              <a:rPr lang="en-GB" sz="3200" dirty="0">
                <a:solidFill>
                  <a:srgbClr val="C00000"/>
                </a:solidFill>
                <a:latin typeface="Times New Roman" panose="02020603050405020304" pitchFamily="18" charset="0"/>
                <a:cs typeface="Times New Roman" panose="02020603050405020304" pitchFamily="18" charset="0"/>
              </a:rPr>
              <a:t> </a:t>
            </a:r>
            <a:r>
              <a:rPr lang="en-GB" sz="3200" dirty="0" err="1">
                <a:solidFill>
                  <a:srgbClr val="C00000"/>
                </a:solidFill>
                <a:latin typeface="Times New Roman" panose="02020603050405020304" pitchFamily="18" charset="0"/>
                <a:cs typeface="Times New Roman" panose="02020603050405020304" pitchFamily="18" charset="0"/>
              </a:rPr>
              <a:t>của</a:t>
            </a:r>
            <a:r>
              <a:rPr lang="en-GB" sz="3200" dirty="0">
                <a:solidFill>
                  <a:srgbClr val="C00000"/>
                </a:solidFill>
                <a:latin typeface="Times New Roman" panose="02020603050405020304" pitchFamily="18" charset="0"/>
                <a:cs typeface="Times New Roman" panose="02020603050405020304" pitchFamily="18" charset="0"/>
              </a:rPr>
              <a:t> </a:t>
            </a:r>
            <a:r>
              <a:rPr lang="en-GB" sz="3200" dirty="0" err="1">
                <a:solidFill>
                  <a:srgbClr val="C00000"/>
                </a:solidFill>
                <a:latin typeface="Times New Roman" panose="02020603050405020304" pitchFamily="18" charset="0"/>
                <a:cs typeface="Times New Roman" panose="02020603050405020304" pitchFamily="18" charset="0"/>
              </a:rPr>
              <a:t>ngôi</a:t>
            </a:r>
            <a:r>
              <a:rPr lang="en-GB" sz="3200" dirty="0">
                <a:solidFill>
                  <a:srgbClr val="C00000"/>
                </a:solidFill>
                <a:latin typeface="Times New Roman" panose="02020603050405020304" pitchFamily="18" charset="0"/>
                <a:cs typeface="Times New Roman" panose="02020603050405020304" pitchFamily="18" charset="0"/>
              </a:rPr>
              <a:t> </a:t>
            </a:r>
            <a:r>
              <a:rPr lang="en-GB" sz="3200" dirty="0" err="1">
                <a:solidFill>
                  <a:srgbClr val="C00000"/>
                </a:solidFill>
                <a:latin typeface="Times New Roman" panose="02020603050405020304" pitchFamily="18" charset="0"/>
                <a:cs typeface="Times New Roman" panose="02020603050405020304" pitchFamily="18" charset="0"/>
              </a:rPr>
              <a:t>nhà</a:t>
            </a:r>
            <a:r>
              <a:rPr lang="en-GB" sz="3200" dirty="0" smtClean="0">
                <a:solidFill>
                  <a:srgbClr val="C00000"/>
                </a:solidFill>
                <a:latin typeface="Times New Roman" panose="02020603050405020304" pitchFamily="18" charset="0"/>
                <a:cs typeface="Times New Roman" panose="02020603050405020304" pitchFamily="18" charset="0"/>
              </a:rPr>
              <a:t>?</a:t>
            </a:r>
          </a:p>
        </p:txBody>
      </p:sp>
      <p:sp>
        <p:nvSpPr>
          <p:cNvPr id="387100" name="Rectangle 28"/>
          <p:cNvSpPr>
            <a:spLocks noChangeArrowheads="1"/>
          </p:cNvSpPr>
          <p:nvPr/>
        </p:nvSpPr>
        <p:spPr bwMode="gray">
          <a:xfrm>
            <a:off x="495760" y="3979868"/>
            <a:ext cx="6644579" cy="1496276"/>
          </a:xfrm>
          <a:prstGeom prst="rect">
            <a:avLst/>
          </a:prstGeom>
          <a:solidFill>
            <a:srgbClr val="FFC000"/>
          </a:solidFill>
          <a:ln>
            <a:noFill/>
          </a:ln>
          <a:effectLst/>
          <a:extLst>
            <a:ext uri="{91240B29-F687-4F45-9708-019B960494DF}">
              <a14:hiddenLine xmlns="" xmlns:a14="http://schemas.microsoft.com/office/drawing/2010/main" w="9525" algn="ctr">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nvGrpSpPr>
          <p:cNvPr id="387101" name="Group 29"/>
          <p:cNvGrpSpPr>
            <a:grpSpLocks/>
          </p:cNvGrpSpPr>
          <p:nvPr/>
        </p:nvGrpSpPr>
        <p:grpSpPr bwMode="auto">
          <a:xfrm>
            <a:off x="6352258" y="3580902"/>
            <a:ext cx="1754215" cy="2599563"/>
            <a:chOff x="2016" y="1920"/>
            <a:chExt cx="2145" cy="1613"/>
          </a:xfrm>
        </p:grpSpPr>
        <p:sp>
          <p:nvSpPr>
            <p:cNvPr id="387102" name="Oval 30"/>
            <p:cNvSpPr>
              <a:spLocks noChangeArrowheads="1"/>
            </p:cNvSpPr>
            <p:nvPr/>
          </p:nvSpPr>
          <p:spPr bwMode="gray">
            <a:xfrm>
              <a:off x="2016" y="1920"/>
              <a:ext cx="2145" cy="1613"/>
            </a:xfrm>
            <a:prstGeom prst="ellipse">
              <a:avLst/>
            </a:prstGeom>
            <a:solidFill>
              <a:srgbClr val="00B0F0"/>
            </a:solidFill>
            <a:ln>
              <a:noFill/>
            </a:ln>
            <a:effectLst/>
            <a:extLst>
              <a:ext uri="{91240B29-F687-4F45-9708-019B960494DF}">
                <a14:hiddenLine xmlns="" xmlns:a14="http://schemas.microsoft.com/office/drawing/2010/main" w="9525">
                  <a:solidFill>
                    <a:srgbClr val="000000"/>
                  </a:solidFill>
                  <a:round/>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87103" name="Freeform 31"/>
            <p:cNvSpPr>
              <a:spLocks/>
            </p:cNvSpPr>
            <p:nvPr/>
          </p:nvSpPr>
          <p:spPr bwMode="gray">
            <a:xfrm>
              <a:off x="2206" y="1940"/>
              <a:ext cx="1867" cy="591"/>
            </a:xfrm>
            <a:custGeom>
              <a:avLst/>
              <a:gdLst>
                <a:gd name="T0" fmla="*/ 1301 w 1321"/>
                <a:gd name="T1" fmla="*/ 401 h 712"/>
                <a:gd name="T2" fmla="*/ 1317 w 1321"/>
                <a:gd name="T3" fmla="*/ 442 h 712"/>
                <a:gd name="T4" fmla="*/ 1321 w 1321"/>
                <a:gd name="T5" fmla="*/ 481 h 712"/>
                <a:gd name="T6" fmla="*/ 1315 w 1321"/>
                <a:gd name="T7" fmla="*/ 516 h 712"/>
                <a:gd name="T8" fmla="*/ 1298 w 1321"/>
                <a:gd name="T9" fmla="*/ 550 h 712"/>
                <a:gd name="T10" fmla="*/ 1272 w 1321"/>
                <a:gd name="T11" fmla="*/ 579 h 712"/>
                <a:gd name="T12" fmla="*/ 1239 w 1321"/>
                <a:gd name="T13" fmla="*/ 604 h 712"/>
                <a:gd name="T14" fmla="*/ 1196 w 1321"/>
                <a:gd name="T15" fmla="*/ 628 h 712"/>
                <a:gd name="T16" fmla="*/ 1147 w 1321"/>
                <a:gd name="T17" fmla="*/ 649 h 712"/>
                <a:gd name="T18" fmla="*/ 1092 w 1321"/>
                <a:gd name="T19" fmla="*/ 667 h 712"/>
                <a:gd name="T20" fmla="*/ 1031 w 1321"/>
                <a:gd name="T21" fmla="*/ 683 h 712"/>
                <a:gd name="T22" fmla="*/ 967 w 1321"/>
                <a:gd name="T23" fmla="*/ 694 h 712"/>
                <a:gd name="T24" fmla="*/ 896 w 1321"/>
                <a:gd name="T25" fmla="*/ 704 h 712"/>
                <a:gd name="T26" fmla="*/ 824 w 1321"/>
                <a:gd name="T27" fmla="*/ 710 h 712"/>
                <a:gd name="T28" fmla="*/ 795 w 1321"/>
                <a:gd name="T29" fmla="*/ 712 h 712"/>
                <a:gd name="T30" fmla="*/ 476 w 1321"/>
                <a:gd name="T31" fmla="*/ 712 h 712"/>
                <a:gd name="T32" fmla="*/ 472 w 1321"/>
                <a:gd name="T33" fmla="*/ 712 h 712"/>
                <a:gd name="T34" fmla="*/ 409 w 1321"/>
                <a:gd name="T35" fmla="*/ 708 h 712"/>
                <a:gd name="T36" fmla="*/ 348 w 1321"/>
                <a:gd name="T37" fmla="*/ 704 h 712"/>
                <a:gd name="T38" fmla="*/ 290 w 1321"/>
                <a:gd name="T39" fmla="*/ 696 h 712"/>
                <a:gd name="T40" fmla="*/ 235 w 1321"/>
                <a:gd name="T41" fmla="*/ 689 h 712"/>
                <a:gd name="T42" fmla="*/ 186 w 1321"/>
                <a:gd name="T43" fmla="*/ 677 h 712"/>
                <a:gd name="T44" fmla="*/ 141 w 1321"/>
                <a:gd name="T45" fmla="*/ 663 h 712"/>
                <a:gd name="T46" fmla="*/ 102 w 1321"/>
                <a:gd name="T47" fmla="*/ 648 h 712"/>
                <a:gd name="T48" fmla="*/ 67 w 1321"/>
                <a:gd name="T49" fmla="*/ 630 h 712"/>
                <a:gd name="T50" fmla="*/ 39 w 1321"/>
                <a:gd name="T51" fmla="*/ 608 h 712"/>
                <a:gd name="T52" fmla="*/ 18 w 1321"/>
                <a:gd name="T53" fmla="*/ 583 h 712"/>
                <a:gd name="T54" fmla="*/ 6 w 1321"/>
                <a:gd name="T55" fmla="*/ 554 h 712"/>
                <a:gd name="T56" fmla="*/ 0 w 1321"/>
                <a:gd name="T57" fmla="*/ 524 h 712"/>
                <a:gd name="T58" fmla="*/ 0 w 1321"/>
                <a:gd name="T59" fmla="*/ 520 h 712"/>
                <a:gd name="T60" fmla="*/ 4 w 1321"/>
                <a:gd name="T61" fmla="*/ 487 h 712"/>
                <a:gd name="T62" fmla="*/ 16 w 1321"/>
                <a:gd name="T63" fmla="*/ 446 h 712"/>
                <a:gd name="T64" fmla="*/ 51 w 1321"/>
                <a:gd name="T65" fmla="*/ 370 h 712"/>
                <a:gd name="T66" fmla="*/ 94 w 1321"/>
                <a:gd name="T67" fmla="*/ 299 h 712"/>
                <a:gd name="T68" fmla="*/ 147 w 1321"/>
                <a:gd name="T69" fmla="*/ 235 h 712"/>
                <a:gd name="T70" fmla="*/ 204 w 1321"/>
                <a:gd name="T71" fmla="*/ 176 h 712"/>
                <a:gd name="T72" fmla="*/ 270 w 1321"/>
                <a:gd name="T73" fmla="*/ 125 h 712"/>
                <a:gd name="T74" fmla="*/ 341 w 1321"/>
                <a:gd name="T75" fmla="*/ 82 h 712"/>
                <a:gd name="T76" fmla="*/ 415 w 1321"/>
                <a:gd name="T77" fmla="*/ 47 h 712"/>
                <a:gd name="T78" fmla="*/ 497 w 1321"/>
                <a:gd name="T79" fmla="*/ 21 h 712"/>
                <a:gd name="T80" fmla="*/ 581 w 1321"/>
                <a:gd name="T81" fmla="*/ 6 h 712"/>
                <a:gd name="T82" fmla="*/ 667 w 1321"/>
                <a:gd name="T83" fmla="*/ 0 h 712"/>
                <a:gd name="T84" fmla="*/ 667 w 1321"/>
                <a:gd name="T85" fmla="*/ 0 h 712"/>
                <a:gd name="T86" fmla="*/ 759 w 1321"/>
                <a:gd name="T87" fmla="*/ 6 h 712"/>
                <a:gd name="T88" fmla="*/ 847 w 1321"/>
                <a:gd name="T89" fmla="*/ 23 h 712"/>
                <a:gd name="T90" fmla="*/ 932 w 1321"/>
                <a:gd name="T91" fmla="*/ 53 h 712"/>
                <a:gd name="T92" fmla="*/ 1010 w 1321"/>
                <a:gd name="T93" fmla="*/ 90 h 712"/>
                <a:gd name="T94" fmla="*/ 1082 w 1321"/>
                <a:gd name="T95" fmla="*/ 137 h 712"/>
                <a:gd name="T96" fmla="*/ 1149 w 1321"/>
                <a:gd name="T97" fmla="*/ 194 h 712"/>
                <a:gd name="T98" fmla="*/ 1208 w 1321"/>
                <a:gd name="T99" fmla="*/ 256 h 712"/>
                <a:gd name="T100" fmla="*/ 1258 w 1321"/>
                <a:gd name="T101" fmla="*/ 325 h 712"/>
                <a:gd name="T102" fmla="*/ 1301 w 1321"/>
                <a:gd name="T103" fmla="*/ 401 h 712"/>
                <a:gd name="T104" fmla="*/ 1301 w 1321"/>
                <a:gd name="T105" fmla="*/ 401 h 7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321" h="712">
                  <a:moveTo>
                    <a:pt x="1301" y="401"/>
                  </a:moveTo>
                  <a:lnTo>
                    <a:pt x="1317" y="442"/>
                  </a:lnTo>
                  <a:lnTo>
                    <a:pt x="1321" y="481"/>
                  </a:lnTo>
                  <a:lnTo>
                    <a:pt x="1315" y="516"/>
                  </a:lnTo>
                  <a:lnTo>
                    <a:pt x="1298" y="550"/>
                  </a:lnTo>
                  <a:lnTo>
                    <a:pt x="1272" y="579"/>
                  </a:lnTo>
                  <a:lnTo>
                    <a:pt x="1239" y="604"/>
                  </a:lnTo>
                  <a:lnTo>
                    <a:pt x="1196" y="628"/>
                  </a:lnTo>
                  <a:lnTo>
                    <a:pt x="1147" y="649"/>
                  </a:lnTo>
                  <a:lnTo>
                    <a:pt x="1092" y="667"/>
                  </a:lnTo>
                  <a:lnTo>
                    <a:pt x="1031" y="683"/>
                  </a:lnTo>
                  <a:lnTo>
                    <a:pt x="967" y="694"/>
                  </a:lnTo>
                  <a:lnTo>
                    <a:pt x="896" y="704"/>
                  </a:lnTo>
                  <a:lnTo>
                    <a:pt x="824" y="710"/>
                  </a:lnTo>
                  <a:lnTo>
                    <a:pt x="795" y="712"/>
                  </a:lnTo>
                  <a:lnTo>
                    <a:pt x="476" y="712"/>
                  </a:lnTo>
                  <a:lnTo>
                    <a:pt x="472" y="712"/>
                  </a:lnTo>
                  <a:lnTo>
                    <a:pt x="409" y="708"/>
                  </a:lnTo>
                  <a:lnTo>
                    <a:pt x="348" y="704"/>
                  </a:lnTo>
                  <a:lnTo>
                    <a:pt x="290" y="696"/>
                  </a:lnTo>
                  <a:lnTo>
                    <a:pt x="235" y="689"/>
                  </a:lnTo>
                  <a:lnTo>
                    <a:pt x="186" y="677"/>
                  </a:lnTo>
                  <a:lnTo>
                    <a:pt x="141" y="663"/>
                  </a:lnTo>
                  <a:lnTo>
                    <a:pt x="102" y="648"/>
                  </a:lnTo>
                  <a:lnTo>
                    <a:pt x="67" y="630"/>
                  </a:lnTo>
                  <a:lnTo>
                    <a:pt x="39" y="608"/>
                  </a:lnTo>
                  <a:lnTo>
                    <a:pt x="18" y="583"/>
                  </a:lnTo>
                  <a:lnTo>
                    <a:pt x="6" y="554"/>
                  </a:lnTo>
                  <a:lnTo>
                    <a:pt x="0" y="524"/>
                  </a:lnTo>
                  <a:lnTo>
                    <a:pt x="0" y="520"/>
                  </a:lnTo>
                  <a:lnTo>
                    <a:pt x="4" y="487"/>
                  </a:lnTo>
                  <a:lnTo>
                    <a:pt x="16" y="446"/>
                  </a:lnTo>
                  <a:lnTo>
                    <a:pt x="51" y="370"/>
                  </a:lnTo>
                  <a:lnTo>
                    <a:pt x="94" y="299"/>
                  </a:lnTo>
                  <a:lnTo>
                    <a:pt x="147" y="235"/>
                  </a:lnTo>
                  <a:lnTo>
                    <a:pt x="204" y="176"/>
                  </a:lnTo>
                  <a:lnTo>
                    <a:pt x="270" y="125"/>
                  </a:lnTo>
                  <a:lnTo>
                    <a:pt x="341" y="82"/>
                  </a:lnTo>
                  <a:lnTo>
                    <a:pt x="415" y="47"/>
                  </a:lnTo>
                  <a:lnTo>
                    <a:pt x="497" y="21"/>
                  </a:lnTo>
                  <a:lnTo>
                    <a:pt x="581" y="6"/>
                  </a:lnTo>
                  <a:lnTo>
                    <a:pt x="667" y="0"/>
                  </a:lnTo>
                  <a:lnTo>
                    <a:pt x="667" y="0"/>
                  </a:lnTo>
                  <a:lnTo>
                    <a:pt x="759" y="6"/>
                  </a:lnTo>
                  <a:lnTo>
                    <a:pt x="847" y="23"/>
                  </a:lnTo>
                  <a:lnTo>
                    <a:pt x="932" y="53"/>
                  </a:lnTo>
                  <a:lnTo>
                    <a:pt x="1010" y="90"/>
                  </a:lnTo>
                  <a:lnTo>
                    <a:pt x="1082" y="137"/>
                  </a:lnTo>
                  <a:lnTo>
                    <a:pt x="1149" y="194"/>
                  </a:lnTo>
                  <a:lnTo>
                    <a:pt x="1208" y="256"/>
                  </a:lnTo>
                  <a:lnTo>
                    <a:pt x="1258" y="325"/>
                  </a:lnTo>
                  <a:lnTo>
                    <a:pt x="1301" y="401"/>
                  </a:lnTo>
                  <a:lnTo>
                    <a:pt x="1301" y="401"/>
                  </a:lnTo>
                  <a:close/>
                </a:path>
              </a:pathLst>
            </a:custGeom>
            <a:gradFill rotWithShape="1">
              <a:gsLst>
                <a:gs pos="0">
                  <a:srgbClr val="FFFFFF"/>
                </a:gs>
                <a:gs pos="100000">
                  <a:schemeClr val="folHlink"/>
                </a:gs>
              </a:gsLst>
              <a:lin ang="5400000" scaled="1"/>
            </a:gradFill>
            <a:ln>
              <a:noFill/>
            </a:ln>
            <a:extLst>
              <a:ext uri="{91240B29-F687-4F45-9708-019B960494DF}">
                <a14:hiddenLine xmlns="" xmlns:a14="http://schemas.microsoft.com/office/drawing/2010/main" w="0">
                  <a:solidFill>
                    <a:srgbClr val="BBF6EE"/>
                  </a:solidFill>
                  <a:prstDash val="solid"/>
                  <a:round/>
                  <a:headEnd/>
                  <a:tailEnd/>
                </a14:hiddenLine>
              </a:ext>
            </a:extLst>
          </p:spPr>
          <p:txBody>
            <a:bodyPr/>
            <a:lstStyle/>
            <a:p>
              <a:endParaRPr lang="en-US"/>
            </a:p>
          </p:txBody>
        </p:sp>
      </p:grpSp>
      <p:sp>
        <p:nvSpPr>
          <p:cNvPr id="387105" name="Text Box 33"/>
          <p:cNvSpPr txBox="1">
            <a:spLocks noChangeArrowheads="1"/>
          </p:cNvSpPr>
          <p:nvPr/>
        </p:nvSpPr>
        <p:spPr bwMode="gray">
          <a:xfrm>
            <a:off x="505046" y="4250953"/>
            <a:ext cx="5856497" cy="156966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square">
            <a:spAutoFit/>
          </a:bodyPr>
          <a:lstStyle/>
          <a:p>
            <a:r>
              <a:rPr lang="vi-VN" sz="3200" dirty="0" smtClean="0">
                <a:latin typeface="Times New Roman" panose="02020603050405020304" pitchFamily="18" charset="0"/>
                <a:cs typeface="Times New Roman" panose="02020603050405020304" pitchFamily="18" charset="0"/>
              </a:rPr>
              <a:t>Tuy </a:t>
            </a:r>
            <a:r>
              <a:rPr lang="vi-VN" sz="3200" dirty="0">
                <a:latin typeface="Times New Roman" panose="02020603050405020304" pitchFamily="18" charset="0"/>
                <a:cs typeface="Times New Roman" panose="02020603050405020304" pitchFamily="18" charset="0"/>
              </a:rPr>
              <a:t>nhiên, tất cả các phần mềm đó gọi chung là phần mềm thiết kế nhà 3D.</a:t>
            </a:r>
            <a:endParaRPr lang="en-US" sz="3200" dirty="0">
              <a:effectLst>
                <a:outerShdw blurRad="38100" dist="38100" dir="2700000" algn="tl">
                  <a:srgbClr val="000000"/>
                </a:outerShdw>
              </a:effectLst>
              <a:latin typeface="Times New Roman" panose="02020603050405020304" pitchFamily="18" charset="0"/>
              <a:cs typeface="Times New Roman" panose="02020603050405020304" pitchFamily="18" charset="0"/>
            </a:endParaRPr>
          </a:p>
        </p:txBody>
      </p:sp>
      <p:sp>
        <p:nvSpPr>
          <p:cNvPr id="387104" name="Text Box 32"/>
          <p:cNvSpPr txBox="1">
            <a:spLocks noChangeArrowheads="1"/>
          </p:cNvSpPr>
          <p:nvPr/>
        </p:nvSpPr>
        <p:spPr bwMode="gray">
          <a:xfrm>
            <a:off x="6213809" y="4095851"/>
            <a:ext cx="2056973" cy="1815882"/>
          </a:xfrm>
          <a:prstGeom prst="rect">
            <a:avLst/>
          </a:prstGeom>
          <a:noFill/>
          <a:ln w="9525" algn="ctr">
            <a:noFill/>
            <a:miter lim="800000"/>
            <a:headEnd/>
            <a:tailEn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spAutoFit/>
          </a:bodyPr>
          <a:lstStyle/>
          <a:p>
            <a:pPr algn="ctr"/>
            <a:r>
              <a:rPr lang="vi-VN" sz="2800" dirty="0">
                <a:latin typeface="Times New Roman" panose="02020603050405020304" pitchFamily="18" charset="0"/>
                <a:cs typeface="Times New Roman" panose="02020603050405020304" pitchFamily="18" charset="0"/>
              </a:rPr>
              <a:t>2. Hiện </a:t>
            </a:r>
            <a:r>
              <a:rPr lang="vi-VN" sz="2800" dirty="0" smtClean="0">
                <a:latin typeface="Times New Roman" panose="02020603050405020304" pitchFamily="18" charset="0"/>
                <a:cs typeface="Times New Roman" panose="02020603050405020304" pitchFamily="18" charset="0"/>
              </a:rPr>
              <a:t>nay</a:t>
            </a:r>
            <a:endParaRPr lang="en-GB" sz="2800" dirty="0" smtClean="0">
              <a:latin typeface="Times New Roman" panose="02020603050405020304" pitchFamily="18" charset="0"/>
              <a:cs typeface="Times New Roman" panose="02020603050405020304" pitchFamily="18" charset="0"/>
            </a:endParaRPr>
          </a:p>
          <a:p>
            <a:pPr algn="ctr"/>
            <a:r>
              <a:rPr lang="en-GB" sz="2800" dirty="0" smtClean="0">
                <a:latin typeface="Times New Roman" panose="02020603050405020304" pitchFamily="18" charset="0"/>
                <a:cs typeface="Times New Roman" panose="02020603050405020304" pitchFamily="18" charset="0"/>
              </a:rPr>
              <a:t> </a:t>
            </a:r>
            <a:r>
              <a:rPr lang="vi-VN" sz="2800" dirty="0">
                <a:latin typeface="Times New Roman" panose="02020603050405020304" pitchFamily="18" charset="0"/>
                <a:cs typeface="Times New Roman" panose="02020603050405020304" pitchFamily="18" charset="0"/>
              </a:rPr>
              <a:t>có rất nhiều </a:t>
            </a:r>
            <a:endParaRPr lang="en-GB" sz="2800" dirty="0" smtClean="0">
              <a:latin typeface="Times New Roman" panose="02020603050405020304" pitchFamily="18" charset="0"/>
              <a:cs typeface="Times New Roman" panose="02020603050405020304" pitchFamily="18" charset="0"/>
            </a:endParaRPr>
          </a:p>
          <a:p>
            <a:pPr algn="ctr"/>
            <a:r>
              <a:rPr lang="vi-VN" sz="2800" dirty="0" smtClean="0">
                <a:latin typeface="Times New Roman" panose="02020603050405020304" pitchFamily="18" charset="0"/>
                <a:cs typeface="Times New Roman" panose="02020603050405020304" pitchFamily="18" charset="0"/>
              </a:rPr>
              <a:t>phần mềm</a:t>
            </a:r>
            <a:endParaRPr lang="en-GB" sz="2800" dirty="0" smtClean="0">
              <a:latin typeface="Times New Roman" panose="02020603050405020304" pitchFamily="18" charset="0"/>
              <a:cs typeface="Times New Roman" panose="02020603050405020304" pitchFamily="18" charset="0"/>
            </a:endParaRPr>
          </a:p>
          <a:p>
            <a:pPr algn="ctr"/>
            <a:r>
              <a:rPr lang="vi-VN" sz="2800" dirty="0" smtClean="0">
                <a:latin typeface="Times New Roman" panose="02020603050405020304" pitchFamily="18" charset="0"/>
                <a:cs typeface="Times New Roman" panose="02020603050405020304" pitchFamily="18" charset="0"/>
              </a:rPr>
              <a:t> </a:t>
            </a:r>
            <a:r>
              <a:rPr lang="vi-VN" sz="2800" dirty="0">
                <a:latin typeface="Times New Roman" panose="02020603050405020304" pitchFamily="18" charset="0"/>
                <a:cs typeface="Times New Roman" panose="02020603050405020304" pitchFamily="18" charset="0"/>
              </a:rPr>
              <a:t>khác nhau</a:t>
            </a:r>
            <a:r>
              <a:rPr lang="vi-VN" sz="2400" dirty="0"/>
              <a:t>.</a:t>
            </a:r>
            <a:endParaRPr lang="en-US" sz="2400" b="1" dirty="0">
              <a:solidFill>
                <a:srgbClr val="000000"/>
              </a:solidFill>
              <a:effectLst>
                <a:outerShdw blurRad="38100" dist="38100" dir="2700000" algn="tl">
                  <a:srgbClr val="FFFFFF"/>
                </a:outerShdw>
              </a:effectLst>
              <a:latin typeface="+mj-lt"/>
            </a:endParaRPr>
          </a:p>
        </p:txBody>
      </p:sp>
    </p:spTree>
    <p:extLst>
      <p:ext uri="{BB962C8B-B14F-4D97-AF65-F5344CB8AC3E}">
        <p14:creationId xmlns="" xmlns:p14="http://schemas.microsoft.com/office/powerpoint/2010/main" val="1581913350"/>
      </p:ext>
    </p:extLst>
  </p:cSld>
  <p:clrMapOvr>
    <a:masterClrMapping/>
  </p:clrMapOvr>
  <mc:AlternateContent xmlns:mc="http://schemas.openxmlformats.org/markup-compatibility/2006">
    <mc:Choice xmlns="" xmlns:p15="http://schemas.microsoft.com/office/powerpoint/2012/main" Requires="p15">
      <p:transition xmlns:p14="http://schemas.microsoft.com/office/powerpoint/2010/main" spd="slow" p14:dur="1250">
        <p15:prstTrans prst="pageCurlDoubl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1" presetClass="entr" presetSubtype="0" fill="hold" grpId="0" nodeType="clickEffect">
                                  <p:stCondLst>
                                    <p:cond delay="0"/>
                                  </p:stCondLst>
                                  <p:childTnLst>
                                    <p:set>
                                      <p:cBhvr>
                                        <p:cTn id="6" dur="1" fill="hold">
                                          <p:stCondLst>
                                            <p:cond delay="0"/>
                                          </p:stCondLst>
                                        </p:cTn>
                                        <p:tgtEl>
                                          <p:spTgt spid="387106"/>
                                        </p:tgtEl>
                                        <p:attrNameLst>
                                          <p:attrName>style.visibility</p:attrName>
                                        </p:attrNameLst>
                                      </p:cBhvr>
                                      <p:to>
                                        <p:strVal val="visible"/>
                                      </p:to>
                                    </p:set>
                                    <p:animEffect transition="in" filter="fade">
                                      <p:cBhvr>
                                        <p:cTn id="7" dur="770" decel="100000"/>
                                        <p:tgtEl>
                                          <p:spTgt spid="387106"/>
                                        </p:tgtEl>
                                      </p:cBhvr>
                                    </p:animEffect>
                                    <p:animScale>
                                      <p:cBhvr>
                                        <p:cTn id="8" dur="770" decel="100000"/>
                                        <p:tgtEl>
                                          <p:spTgt spid="387106"/>
                                        </p:tgtEl>
                                      </p:cBhvr>
                                      <p:from x="10000" y="10000"/>
                                      <p:to x="200000" y="450000"/>
                                    </p:animScale>
                                    <p:animScale>
                                      <p:cBhvr>
                                        <p:cTn id="9" dur="1230" accel="100000" fill="hold">
                                          <p:stCondLst>
                                            <p:cond delay="770"/>
                                          </p:stCondLst>
                                        </p:cTn>
                                        <p:tgtEl>
                                          <p:spTgt spid="387106"/>
                                        </p:tgtEl>
                                      </p:cBhvr>
                                      <p:from x="200000" y="450000"/>
                                      <p:to x="100000" y="100000"/>
                                    </p:animScale>
                                    <p:set>
                                      <p:cBhvr>
                                        <p:cTn id="10" dur="770" fill="hold"/>
                                        <p:tgtEl>
                                          <p:spTgt spid="387106"/>
                                        </p:tgtEl>
                                        <p:attrNameLst>
                                          <p:attrName>ppt_x</p:attrName>
                                        </p:attrNameLst>
                                      </p:cBhvr>
                                      <p:to>
                                        <p:strVal val="(0.5)"/>
                                      </p:to>
                                    </p:set>
                                    <p:anim from="(0.5)" to="(#ppt_x)" calcmode="lin" valueType="num">
                                      <p:cBhvr>
                                        <p:cTn id="11" dur="1230" accel="100000" fill="hold">
                                          <p:stCondLst>
                                            <p:cond delay="770"/>
                                          </p:stCondLst>
                                        </p:cTn>
                                        <p:tgtEl>
                                          <p:spTgt spid="387106"/>
                                        </p:tgtEl>
                                        <p:attrNameLst>
                                          <p:attrName>ppt_x</p:attrName>
                                        </p:attrNameLst>
                                      </p:cBhvr>
                                    </p:anim>
                                    <p:set>
                                      <p:cBhvr>
                                        <p:cTn id="12" dur="770" fill="hold"/>
                                        <p:tgtEl>
                                          <p:spTgt spid="387106"/>
                                        </p:tgtEl>
                                        <p:attrNameLst>
                                          <p:attrName>ppt_y</p:attrName>
                                        </p:attrNameLst>
                                      </p:cBhvr>
                                      <p:to>
                                        <p:strVal val="(#ppt_y+0.4)"/>
                                      </p:to>
                                    </p:set>
                                    <p:anim from="(#ppt_y+0.4)" to="(#ppt_y)" calcmode="lin" valueType="num">
                                      <p:cBhvr>
                                        <p:cTn id="13" dur="1230" accel="100000" fill="hold">
                                          <p:stCondLst>
                                            <p:cond delay="770"/>
                                          </p:stCondLst>
                                        </p:cTn>
                                        <p:tgtEl>
                                          <p:spTgt spid="387106"/>
                                        </p:tgtEl>
                                        <p:attrNameLst>
                                          <p:attrName>ppt_y</p:attrName>
                                        </p:attrNameLst>
                                      </p:cBhvr>
                                    </p:anim>
                                  </p:childTnLst>
                                </p:cTn>
                              </p:par>
                            </p:childTnLst>
                          </p:cTn>
                        </p:par>
                      </p:childTnLst>
                    </p:cTn>
                  </p:par>
                  <p:par>
                    <p:cTn id="14" fill="hold">
                      <p:stCondLst>
                        <p:cond delay="indefinite"/>
                      </p:stCondLst>
                      <p:childTnLst>
                        <p:par>
                          <p:cTn id="15" fill="hold">
                            <p:stCondLst>
                              <p:cond delay="0"/>
                            </p:stCondLst>
                            <p:childTnLst>
                              <p:par>
                                <p:cTn id="16" presetID="16" presetClass="entr" presetSubtype="21" fill="hold" nodeType="clickEffect">
                                  <p:stCondLst>
                                    <p:cond delay="0"/>
                                  </p:stCondLst>
                                  <p:childTnLst>
                                    <p:set>
                                      <p:cBhvr>
                                        <p:cTn id="17" dur="1" fill="hold">
                                          <p:stCondLst>
                                            <p:cond delay="0"/>
                                          </p:stCondLst>
                                        </p:cTn>
                                        <p:tgtEl>
                                          <p:spTgt spid="387077"/>
                                        </p:tgtEl>
                                        <p:attrNameLst>
                                          <p:attrName>style.visibility</p:attrName>
                                        </p:attrNameLst>
                                      </p:cBhvr>
                                      <p:to>
                                        <p:strVal val="visible"/>
                                      </p:to>
                                    </p:set>
                                    <p:animEffect transition="in" filter="barn(inVertical)">
                                      <p:cBhvr>
                                        <p:cTn id="18" dur="500"/>
                                        <p:tgtEl>
                                          <p:spTgt spid="387077"/>
                                        </p:tgtEl>
                                      </p:cBhvr>
                                    </p:animEffect>
                                  </p:childTnLst>
                                </p:cTn>
                              </p:par>
                            </p:childTnLst>
                          </p:cTn>
                        </p:par>
                      </p:childTnLst>
                    </p:cTn>
                  </p:par>
                  <p:par>
                    <p:cTn id="19" fill="hold">
                      <p:stCondLst>
                        <p:cond delay="indefinite"/>
                      </p:stCondLst>
                      <p:childTnLst>
                        <p:par>
                          <p:cTn id="20" fill="hold">
                            <p:stCondLst>
                              <p:cond delay="0"/>
                            </p:stCondLst>
                            <p:childTnLst>
                              <p:par>
                                <p:cTn id="21" presetID="26" presetClass="entr" presetSubtype="0" fill="hold" grpId="0" nodeType="clickEffect">
                                  <p:stCondLst>
                                    <p:cond delay="0"/>
                                  </p:stCondLst>
                                  <p:childTnLst>
                                    <p:set>
                                      <p:cBhvr>
                                        <p:cTn id="22" dur="1" fill="hold">
                                          <p:stCondLst>
                                            <p:cond delay="0"/>
                                          </p:stCondLst>
                                        </p:cTn>
                                        <p:tgtEl>
                                          <p:spTgt spid="387076"/>
                                        </p:tgtEl>
                                        <p:attrNameLst>
                                          <p:attrName>style.visibility</p:attrName>
                                        </p:attrNameLst>
                                      </p:cBhvr>
                                      <p:to>
                                        <p:strVal val="visible"/>
                                      </p:to>
                                    </p:set>
                                    <p:animEffect transition="in" filter="wipe(down)">
                                      <p:cBhvr>
                                        <p:cTn id="23" dur="580">
                                          <p:stCondLst>
                                            <p:cond delay="0"/>
                                          </p:stCondLst>
                                        </p:cTn>
                                        <p:tgtEl>
                                          <p:spTgt spid="387076"/>
                                        </p:tgtEl>
                                      </p:cBhvr>
                                    </p:animEffect>
                                    <p:anim calcmode="lin" valueType="num">
                                      <p:cBhvr>
                                        <p:cTn id="24" dur="1822" tmFilter="0,0; 0.14,0.36; 0.43,0.73; 0.71,0.91; 1.0,1.0">
                                          <p:stCondLst>
                                            <p:cond delay="0"/>
                                          </p:stCondLst>
                                        </p:cTn>
                                        <p:tgtEl>
                                          <p:spTgt spid="387076"/>
                                        </p:tgtEl>
                                        <p:attrNameLst>
                                          <p:attrName>ppt_x</p:attrName>
                                        </p:attrNameLst>
                                      </p:cBhvr>
                                      <p:tavLst>
                                        <p:tav tm="0">
                                          <p:val>
                                            <p:strVal val="#ppt_x-0.25"/>
                                          </p:val>
                                        </p:tav>
                                        <p:tav tm="100000">
                                          <p:val>
                                            <p:strVal val="#ppt_x"/>
                                          </p:val>
                                        </p:tav>
                                      </p:tavLst>
                                    </p:anim>
                                    <p:anim calcmode="lin" valueType="num">
                                      <p:cBhvr>
                                        <p:cTn id="25" dur="664" tmFilter="0.0,0.0; 0.25,0.07; 0.50,0.2; 0.75,0.467; 1.0,1.0">
                                          <p:stCondLst>
                                            <p:cond delay="0"/>
                                          </p:stCondLst>
                                        </p:cTn>
                                        <p:tgtEl>
                                          <p:spTgt spid="387076"/>
                                        </p:tgtEl>
                                        <p:attrNameLst>
                                          <p:attrName>ppt_y</p:attrName>
                                        </p:attrNameLst>
                                      </p:cBhvr>
                                      <p:tavLst>
                                        <p:tav tm="0" fmla="#ppt_y-sin(pi*$)/3">
                                          <p:val>
                                            <p:fltVal val="0.5"/>
                                          </p:val>
                                        </p:tav>
                                        <p:tav tm="100000">
                                          <p:val>
                                            <p:fltVal val="1"/>
                                          </p:val>
                                        </p:tav>
                                      </p:tavLst>
                                    </p:anim>
                                    <p:anim calcmode="lin" valueType="num">
                                      <p:cBhvr>
                                        <p:cTn id="26" dur="664" tmFilter="0, 0; 0.125,0.2665; 0.25,0.4; 0.375,0.465; 0.5,0.5;  0.625,0.535; 0.75,0.6; 0.875,0.7335; 1,1">
                                          <p:stCondLst>
                                            <p:cond delay="664"/>
                                          </p:stCondLst>
                                        </p:cTn>
                                        <p:tgtEl>
                                          <p:spTgt spid="387076"/>
                                        </p:tgtEl>
                                        <p:attrNameLst>
                                          <p:attrName>ppt_y</p:attrName>
                                        </p:attrNameLst>
                                      </p:cBhvr>
                                      <p:tavLst>
                                        <p:tav tm="0" fmla="#ppt_y-sin(pi*$)/9">
                                          <p:val>
                                            <p:fltVal val="0"/>
                                          </p:val>
                                        </p:tav>
                                        <p:tav tm="100000">
                                          <p:val>
                                            <p:fltVal val="1"/>
                                          </p:val>
                                        </p:tav>
                                      </p:tavLst>
                                    </p:anim>
                                    <p:anim calcmode="lin" valueType="num">
                                      <p:cBhvr>
                                        <p:cTn id="27" dur="332" tmFilter="0, 0; 0.125,0.2665; 0.25,0.4; 0.375,0.465; 0.5,0.5;  0.625,0.535; 0.75,0.6; 0.875,0.7335; 1,1">
                                          <p:stCondLst>
                                            <p:cond delay="1324"/>
                                          </p:stCondLst>
                                        </p:cTn>
                                        <p:tgtEl>
                                          <p:spTgt spid="387076"/>
                                        </p:tgtEl>
                                        <p:attrNameLst>
                                          <p:attrName>ppt_y</p:attrName>
                                        </p:attrNameLst>
                                      </p:cBhvr>
                                      <p:tavLst>
                                        <p:tav tm="0" fmla="#ppt_y-sin(pi*$)/27">
                                          <p:val>
                                            <p:fltVal val="0"/>
                                          </p:val>
                                        </p:tav>
                                        <p:tav tm="100000">
                                          <p:val>
                                            <p:fltVal val="1"/>
                                          </p:val>
                                        </p:tav>
                                      </p:tavLst>
                                    </p:anim>
                                    <p:anim calcmode="lin" valueType="num">
                                      <p:cBhvr>
                                        <p:cTn id="28" dur="164" tmFilter="0, 0; 0.125,0.2665; 0.25,0.4; 0.375,0.465; 0.5,0.5;  0.625,0.535; 0.75,0.6; 0.875,0.7335; 1,1">
                                          <p:stCondLst>
                                            <p:cond delay="1656"/>
                                          </p:stCondLst>
                                        </p:cTn>
                                        <p:tgtEl>
                                          <p:spTgt spid="387076"/>
                                        </p:tgtEl>
                                        <p:attrNameLst>
                                          <p:attrName>ppt_y</p:attrName>
                                        </p:attrNameLst>
                                      </p:cBhvr>
                                      <p:tavLst>
                                        <p:tav tm="0" fmla="#ppt_y-sin(pi*$)/81">
                                          <p:val>
                                            <p:fltVal val="0"/>
                                          </p:val>
                                        </p:tav>
                                        <p:tav tm="100000">
                                          <p:val>
                                            <p:fltVal val="1"/>
                                          </p:val>
                                        </p:tav>
                                      </p:tavLst>
                                    </p:anim>
                                    <p:animScale>
                                      <p:cBhvr>
                                        <p:cTn id="29" dur="26">
                                          <p:stCondLst>
                                            <p:cond delay="650"/>
                                          </p:stCondLst>
                                        </p:cTn>
                                        <p:tgtEl>
                                          <p:spTgt spid="387076"/>
                                        </p:tgtEl>
                                      </p:cBhvr>
                                      <p:to x="100000" y="60000"/>
                                    </p:animScale>
                                    <p:animScale>
                                      <p:cBhvr>
                                        <p:cTn id="30" dur="166" decel="50000">
                                          <p:stCondLst>
                                            <p:cond delay="676"/>
                                          </p:stCondLst>
                                        </p:cTn>
                                        <p:tgtEl>
                                          <p:spTgt spid="387076"/>
                                        </p:tgtEl>
                                      </p:cBhvr>
                                      <p:to x="100000" y="100000"/>
                                    </p:animScale>
                                    <p:animScale>
                                      <p:cBhvr>
                                        <p:cTn id="31" dur="26">
                                          <p:stCondLst>
                                            <p:cond delay="1312"/>
                                          </p:stCondLst>
                                        </p:cTn>
                                        <p:tgtEl>
                                          <p:spTgt spid="387076"/>
                                        </p:tgtEl>
                                      </p:cBhvr>
                                      <p:to x="100000" y="80000"/>
                                    </p:animScale>
                                    <p:animScale>
                                      <p:cBhvr>
                                        <p:cTn id="32" dur="166" decel="50000">
                                          <p:stCondLst>
                                            <p:cond delay="1338"/>
                                          </p:stCondLst>
                                        </p:cTn>
                                        <p:tgtEl>
                                          <p:spTgt spid="387076"/>
                                        </p:tgtEl>
                                      </p:cBhvr>
                                      <p:to x="100000" y="100000"/>
                                    </p:animScale>
                                    <p:animScale>
                                      <p:cBhvr>
                                        <p:cTn id="33" dur="26">
                                          <p:stCondLst>
                                            <p:cond delay="1642"/>
                                          </p:stCondLst>
                                        </p:cTn>
                                        <p:tgtEl>
                                          <p:spTgt spid="387076"/>
                                        </p:tgtEl>
                                      </p:cBhvr>
                                      <p:to x="100000" y="90000"/>
                                    </p:animScale>
                                    <p:animScale>
                                      <p:cBhvr>
                                        <p:cTn id="34" dur="166" decel="50000">
                                          <p:stCondLst>
                                            <p:cond delay="1668"/>
                                          </p:stCondLst>
                                        </p:cTn>
                                        <p:tgtEl>
                                          <p:spTgt spid="387076"/>
                                        </p:tgtEl>
                                      </p:cBhvr>
                                      <p:to x="100000" y="100000"/>
                                    </p:animScale>
                                    <p:animScale>
                                      <p:cBhvr>
                                        <p:cTn id="35" dur="26">
                                          <p:stCondLst>
                                            <p:cond delay="1808"/>
                                          </p:stCondLst>
                                        </p:cTn>
                                        <p:tgtEl>
                                          <p:spTgt spid="387076"/>
                                        </p:tgtEl>
                                      </p:cBhvr>
                                      <p:to x="100000" y="95000"/>
                                    </p:animScale>
                                    <p:animScale>
                                      <p:cBhvr>
                                        <p:cTn id="36" dur="166" decel="50000">
                                          <p:stCondLst>
                                            <p:cond delay="1834"/>
                                          </p:stCondLst>
                                        </p:cTn>
                                        <p:tgtEl>
                                          <p:spTgt spid="387076"/>
                                        </p:tgtEl>
                                      </p:cBhvr>
                                      <p:to x="100000" y="100000"/>
                                    </p:animScale>
                                  </p:childTnLst>
                                </p:cTn>
                              </p:par>
                              <p:par>
                                <p:cTn id="37" presetID="26" presetClass="entr" presetSubtype="0" fill="hold" grpId="0" nodeType="withEffect">
                                  <p:stCondLst>
                                    <p:cond delay="0"/>
                                  </p:stCondLst>
                                  <p:childTnLst>
                                    <p:set>
                                      <p:cBhvr>
                                        <p:cTn id="38" dur="1" fill="hold">
                                          <p:stCondLst>
                                            <p:cond delay="0"/>
                                          </p:stCondLst>
                                        </p:cTn>
                                        <p:tgtEl>
                                          <p:spTgt spid="387082"/>
                                        </p:tgtEl>
                                        <p:attrNameLst>
                                          <p:attrName>style.visibility</p:attrName>
                                        </p:attrNameLst>
                                      </p:cBhvr>
                                      <p:to>
                                        <p:strVal val="visible"/>
                                      </p:to>
                                    </p:set>
                                    <p:animEffect transition="in" filter="wipe(down)">
                                      <p:cBhvr>
                                        <p:cTn id="39" dur="580">
                                          <p:stCondLst>
                                            <p:cond delay="0"/>
                                          </p:stCondLst>
                                        </p:cTn>
                                        <p:tgtEl>
                                          <p:spTgt spid="387082"/>
                                        </p:tgtEl>
                                      </p:cBhvr>
                                    </p:animEffect>
                                    <p:anim calcmode="lin" valueType="num">
                                      <p:cBhvr>
                                        <p:cTn id="40" dur="1822" tmFilter="0,0; 0.14,0.36; 0.43,0.73; 0.71,0.91; 1.0,1.0">
                                          <p:stCondLst>
                                            <p:cond delay="0"/>
                                          </p:stCondLst>
                                        </p:cTn>
                                        <p:tgtEl>
                                          <p:spTgt spid="387082"/>
                                        </p:tgtEl>
                                        <p:attrNameLst>
                                          <p:attrName>ppt_x</p:attrName>
                                        </p:attrNameLst>
                                      </p:cBhvr>
                                      <p:tavLst>
                                        <p:tav tm="0">
                                          <p:val>
                                            <p:strVal val="#ppt_x-0.25"/>
                                          </p:val>
                                        </p:tav>
                                        <p:tav tm="100000">
                                          <p:val>
                                            <p:strVal val="#ppt_x"/>
                                          </p:val>
                                        </p:tav>
                                      </p:tavLst>
                                    </p:anim>
                                    <p:anim calcmode="lin" valueType="num">
                                      <p:cBhvr>
                                        <p:cTn id="41" dur="664" tmFilter="0.0,0.0; 0.25,0.07; 0.50,0.2; 0.75,0.467; 1.0,1.0">
                                          <p:stCondLst>
                                            <p:cond delay="0"/>
                                          </p:stCondLst>
                                        </p:cTn>
                                        <p:tgtEl>
                                          <p:spTgt spid="387082"/>
                                        </p:tgtEl>
                                        <p:attrNameLst>
                                          <p:attrName>ppt_y</p:attrName>
                                        </p:attrNameLst>
                                      </p:cBhvr>
                                      <p:tavLst>
                                        <p:tav tm="0" fmla="#ppt_y-sin(pi*$)/3">
                                          <p:val>
                                            <p:fltVal val="0.5"/>
                                          </p:val>
                                        </p:tav>
                                        <p:tav tm="100000">
                                          <p:val>
                                            <p:fltVal val="1"/>
                                          </p:val>
                                        </p:tav>
                                      </p:tavLst>
                                    </p:anim>
                                    <p:anim calcmode="lin" valueType="num">
                                      <p:cBhvr>
                                        <p:cTn id="42" dur="664" tmFilter="0, 0; 0.125,0.2665; 0.25,0.4; 0.375,0.465; 0.5,0.5;  0.625,0.535; 0.75,0.6; 0.875,0.7335; 1,1">
                                          <p:stCondLst>
                                            <p:cond delay="664"/>
                                          </p:stCondLst>
                                        </p:cTn>
                                        <p:tgtEl>
                                          <p:spTgt spid="387082"/>
                                        </p:tgtEl>
                                        <p:attrNameLst>
                                          <p:attrName>ppt_y</p:attrName>
                                        </p:attrNameLst>
                                      </p:cBhvr>
                                      <p:tavLst>
                                        <p:tav tm="0" fmla="#ppt_y-sin(pi*$)/9">
                                          <p:val>
                                            <p:fltVal val="0"/>
                                          </p:val>
                                        </p:tav>
                                        <p:tav tm="100000">
                                          <p:val>
                                            <p:fltVal val="1"/>
                                          </p:val>
                                        </p:tav>
                                      </p:tavLst>
                                    </p:anim>
                                    <p:anim calcmode="lin" valueType="num">
                                      <p:cBhvr>
                                        <p:cTn id="43" dur="332" tmFilter="0, 0; 0.125,0.2665; 0.25,0.4; 0.375,0.465; 0.5,0.5;  0.625,0.535; 0.75,0.6; 0.875,0.7335; 1,1">
                                          <p:stCondLst>
                                            <p:cond delay="1324"/>
                                          </p:stCondLst>
                                        </p:cTn>
                                        <p:tgtEl>
                                          <p:spTgt spid="387082"/>
                                        </p:tgtEl>
                                        <p:attrNameLst>
                                          <p:attrName>ppt_y</p:attrName>
                                        </p:attrNameLst>
                                      </p:cBhvr>
                                      <p:tavLst>
                                        <p:tav tm="0" fmla="#ppt_y-sin(pi*$)/27">
                                          <p:val>
                                            <p:fltVal val="0"/>
                                          </p:val>
                                        </p:tav>
                                        <p:tav tm="100000">
                                          <p:val>
                                            <p:fltVal val="1"/>
                                          </p:val>
                                        </p:tav>
                                      </p:tavLst>
                                    </p:anim>
                                    <p:anim calcmode="lin" valueType="num">
                                      <p:cBhvr>
                                        <p:cTn id="44" dur="164" tmFilter="0, 0; 0.125,0.2665; 0.25,0.4; 0.375,0.465; 0.5,0.5;  0.625,0.535; 0.75,0.6; 0.875,0.7335; 1,1">
                                          <p:stCondLst>
                                            <p:cond delay="1656"/>
                                          </p:stCondLst>
                                        </p:cTn>
                                        <p:tgtEl>
                                          <p:spTgt spid="387082"/>
                                        </p:tgtEl>
                                        <p:attrNameLst>
                                          <p:attrName>ppt_y</p:attrName>
                                        </p:attrNameLst>
                                      </p:cBhvr>
                                      <p:tavLst>
                                        <p:tav tm="0" fmla="#ppt_y-sin(pi*$)/81">
                                          <p:val>
                                            <p:fltVal val="0"/>
                                          </p:val>
                                        </p:tav>
                                        <p:tav tm="100000">
                                          <p:val>
                                            <p:fltVal val="1"/>
                                          </p:val>
                                        </p:tav>
                                      </p:tavLst>
                                    </p:anim>
                                    <p:animScale>
                                      <p:cBhvr>
                                        <p:cTn id="45" dur="26">
                                          <p:stCondLst>
                                            <p:cond delay="650"/>
                                          </p:stCondLst>
                                        </p:cTn>
                                        <p:tgtEl>
                                          <p:spTgt spid="387082"/>
                                        </p:tgtEl>
                                      </p:cBhvr>
                                      <p:to x="100000" y="60000"/>
                                    </p:animScale>
                                    <p:animScale>
                                      <p:cBhvr>
                                        <p:cTn id="46" dur="166" decel="50000">
                                          <p:stCondLst>
                                            <p:cond delay="676"/>
                                          </p:stCondLst>
                                        </p:cTn>
                                        <p:tgtEl>
                                          <p:spTgt spid="387082"/>
                                        </p:tgtEl>
                                      </p:cBhvr>
                                      <p:to x="100000" y="100000"/>
                                    </p:animScale>
                                    <p:animScale>
                                      <p:cBhvr>
                                        <p:cTn id="47" dur="26">
                                          <p:stCondLst>
                                            <p:cond delay="1312"/>
                                          </p:stCondLst>
                                        </p:cTn>
                                        <p:tgtEl>
                                          <p:spTgt spid="387082"/>
                                        </p:tgtEl>
                                      </p:cBhvr>
                                      <p:to x="100000" y="80000"/>
                                    </p:animScale>
                                    <p:animScale>
                                      <p:cBhvr>
                                        <p:cTn id="48" dur="166" decel="50000">
                                          <p:stCondLst>
                                            <p:cond delay="1338"/>
                                          </p:stCondLst>
                                        </p:cTn>
                                        <p:tgtEl>
                                          <p:spTgt spid="387082"/>
                                        </p:tgtEl>
                                      </p:cBhvr>
                                      <p:to x="100000" y="100000"/>
                                    </p:animScale>
                                    <p:animScale>
                                      <p:cBhvr>
                                        <p:cTn id="49" dur="26">
                                          <p:stCondLst>
                                            <p:cond delay="1642"/>
                                          </p:stCondLst>
                                        </p:cTn>
                                        <p:tgtEl>
                                          <p:spTgt spid="387082"/>
                                        </p:tgtEl>
                                      </p:cBhvr>
                                      <p:to x="100000" y="90000"/>
                                    </p:animScale>
                                    <p:animScale>
                                      <p:cBhvr>
                                        <p:cTn id="50" dur="166" decel="50000">
                                          <p:stCondLst>
                                            <p:cond delay="1668"/>
                                          </p:stCondLst>
                                        </p:cTn>
                                        <p:tgtEl>
                                          <p:spTgt spid="387082"/>
                                        </p:tgtEl>
                                      </p:cBhvr>
                                      <p:to x="100000" y="100000"/>
                                    </p:animScale>
                                    <p:animScale>
                                      <p:cBhvr>
                                        <p:cTn id="51" dur="26">
                                          <p:stCondLst>
                                            <p:cond delay="1808"/>
                                          </p:stCondLst>
                                        </p:cTn>
                                        <p:tgtEl>
                                          <p:spTgt spid="387082"/>
                                        </p:tgtEl>
                                      </p:cBhvr>
                                      <p:to x="100000" y="95000"/>
                                    </p:animScale>
                                    <p:animScale>
                                      <p:cBhvr>
                                        <p:cTn id="52" dur="166" decel="50000">
                                          <p:stCondLst>
                                            <p:cond delay="1834"/>
                                          </p:stCondLst>
                                        </p:cTn>
                                        <p:tgtEl>
                                          <p:spTgt spid="387082"/>
                                        </p:tgtEl>
                                      </p:cBhvr>
                                      <p:to x="100000" y="100000"/>
                                    </p:animScale>
                                  </p:childTnLst>
                                </p:cTn>
                              </p:par>
                            </p:childTnLst>
                          </p:cTn>
                        </p:par>
                      </p:childTnLst>
                    </p:cTn>
                  </p:par>
                  <p:par>
                    <p:cTn id="53" fill="hold">
                      <p:stCondLst>
                        <p:cond delay="indefinite"/>
                      </p:stCondLst>
                      <p:childTnLst>
                        <p:par>
                          <p:cTn id="54" fill="hold">
                            <p:stCondLst>
                              <p:cond delay="0"/>
                            </p:stCondLst>
                            <p:childTnLst>
                              <p:par>
                                <p:cTn id="55" presetID="6" presetClass="entr" presetSubtype="16" fill="hold" grpId="0" nodeType="clickEffect">
                                  <p:stCondLst>
                                    <p:cond delay="0"/>
                                  </p:stCondLst>
                                  <p:childTnLst>
                                    <p:set>
                                      <p:cBhvr>
                                        <p:cTn id="56" dur="1" fill="hold">
                                          <p:stCondLst>
                                            <p:cond delay="0"/>
                                          </p:stCondLst>
                                        </p:cTn>
                                        <p:tgtEl>
                                          <p:spTgt spid="387104"/>
                                        </p:tgtEl>
                                        <p:attrNameLst>
                                          <p:attrName>style.visibility</p:attrName>
                                        </p:attrNameLst>
                                      </p:cBhvr>
                                      <p:to>
                                        <p:strVal val="visible"/>
                                      </p:to>
                                    </p:set>
                                    <p:animEffect transition="in" filter="circle(in)">
                                      <p:cBhvr>
                                        <p:cTn id="57" dur="500"/>
                                        <p:tgtEl>
                                          <p:spTgt spid="387104"/>
                                        </p:tgtEl>
                                      </p:cBhvr>
                                    </p:animEffect>
                                  </p:childTnLst>
                                </p:cTn>
                              </p:par>
                              <p:par>
                                <p:cTn id="58" presetID="6" presetClass="entr" presetSubtype="16" fill="hold" nodeType="withEffect">
                                  <p:stCondLst>
                                    <p:cond delay="0"/>
                                  </p:stCondLst>
                                  <p:childTnLst>
                                    <p:set>
                                      <p:cBhvr>
                                        <p:cTn id="59" dur="1" fill="hold">
                                          <p:stCondLst>
                                            <p:cond delay="0"/>
                                          </p:stCondLst>
                                        </p:cTn>
                                        <p:tgtEl>
                                          <p:spTgt spid="387101"/>
                                        </p:tgtEl>
                                        <p:attrNameLst>
                                          <p:attrName>style.visibility</p:attrName>
                                        </p:attrNameLst>
                                      </p:cBhvr>
                                      <p:to>
                                        <p:strVal val="visible"/>
                                      </p:to>
                                    </p:set>
                                    <p:animEffect transition="in" filter="circle(in)">
                                      <p:cBhvr>
                                        <p:cTn id="60" dur="500"/>
                                        <p:tgtEl>
                                          <p:spTgt spid="387101"/>
                                        </p:tgtEl>
                                      </p:cBhvr>
                                    </p:animEffect>
                                  </p:childTnLst>
                                </p:cTn>
                              </p:par>
                            </p:childTnLst>
                          </p:cTn>
                        </p:par>
                      </p:childTnLst>
                    </p:cTn>
                  </p:par>
                  <p:par>
                    <p:cTn id="61" fill="hold">
                      <p:stCondLst>
                        <p:cond delay="indefinite"/>
                      </p:stCondLst>
                      <p:childTnLst>
                        <p:par>
                          <p:cTn id="62" fill="hold">
                            <p:stCondLst>
                              <p:cond delay="0"/>
                            </p:stCondLst>
                            <p:childTnLst>
                              <p:par>
                                <p:cTn id="63" presetID="26" presetClass="entr" presetSubtype="0" fill="hold" grpId="0" nodeType="clickEffect">
                                  <p:stCondLst>
                                    <p:cond delay="0"/>
                                  </p:stCondLst>
                                  <p:childTnLst>
                                    <p:set>
                                      <p:cBhvr>
                                        <p:cTn id="64" dur="1" fill="hold">
                                          <p:stCondLst>
                                            <p:cond delay="0"/>
                                          </p:stCondLst>
                                        </p:cTn>
                                        <p:tgtEl>
                                          <p:spTgt spid="387105"/>
                                        </p:tgtEl>
                                        <p:attrNameLst>
                                          <p:attrName>style.visibility</p:attrName>
                                        </p:attrNameLst>
                                      </p:cBhvr>
                                      <p:to>
                                        <p:strVal val="visible"/>
                                      </p:to>
                                    </p:set>
                                    <p:animEffect transition="in" filter="wipe(down)">
                                      <p:cBhvr>
                                        <p:cTn id="65" dur="580">
                                          <p:stCondLst>
                                            <p:cond delay="0"/>
                                          </p:stCondLst>
                                        </p:cTn>
                                        <p:tgtEl>
                                          <p:spTgt spid="387105"/>
                                        </p:tgtEl>
                                      </p:cBhvr>
                                    </p:animEffect>
                                    <p:anim calcmode="lin" valueType="num">
                                      <p:cBhvr>
                                        <p:cTn id="66" dur="1822" tmFilter="0,0; 0.14,0.36; 0.43,0.73; 0.71,0.91; 1.0,1.0">
                                          <p:stCondLst>
                                            <p:cond delay="0"/>
                                          </p:stCondLst>
                                        </p:cTn>
                                        <p:tgtEl>
                                          <p:spTgt spid="387105"/>
                                        </p:tgtEl>
                                        <p:attrNameLst>
                                          <p:attrName>ppt_x</p:attrName>
                                        </p:attrNameLst>
                                      </p:cBhvr>
                                      <p:tavLst>
                                        <p:tav tm="0">
                                          <p:val>
                                            <p:strVal val="#ppt_x-0.25"/>
                                          </p:val>
                                        </p:tav>
                                        <p:tav tm="100000">
                                          <p:val>
                                            <p:strVal val="#ppt_x"/>
                                          </p:val>
                                        </p:tav>
                                      </p:tavLst>
                                    </p:anim>
                                    <p:anim calcmode="lin" valueType="num">
                                      <p:cBhvr>
                                        <p:cTn id="67" dur="664" tmFilter="0.0,0.0; 0.25,0.07; 0.50,0.2; 0.75,0.467; 1.0,1.0">
                                          <p:stCondLst>
                                            <p:cond delay="0"/>
                                          </p:stCondLst>
                                        </p:cTn>
                                        <p:tgtEl>
                                          <p:spTgt spid="387105"/>
                                        </p:tgtEl>
                                        <p:attrNameLst>
                                          <p:attrName>ppt_y</p:attrName>
                                        </p:attrNameLst>
                                      </p:cBhvr>
                                      <p:tavLst>
                                        <p:tav tm="0" fmla="#ppt_y-sin(pi*$)/3">
                                          <p:val>
                                            <p:fltVal val="0.5"/>
                                          </p:val>
                                        </p:tav>
                                        <p:tav tm="100000">
                                          <p:val>
                                            <p:fltVal val="1"/>
                                          </p:val>
                                        </p:tav>
                                      </p:tavLst>
                                    </p:anim>
                                    <p:anim calcmode="lin" valueType="num">
                                      <p:cBhvr>
                                        <p:cTn id="68" dur="664" tmFilter="0, 0; 0.125,0.2665; 0.25,0.4; 0.375,0.465; 0.5,0.5;  0.625,0.535; 0.75,0.6; 0.875,0.7335; 1,1">
                                          <p:stCondLst>
                                            <p:cond delay="664"/>
                                          </p:stCondLst>
                                        </p:cTn>
                                        <p:tgtEl>
                                          <p:spTgt spid="387105"/>
                                        </p:tgtEl>
                                        <p:attrNameLst>
                                          <p:attrName>ppt_y</p:attrName>
                                        </p:attrNameLst>
                                      </p:cBhvr>
                                      <p:tavLst>
                                        <p:tav tm="0" fmla="#ppt_y-sin(pi*$)/9">
                                          <p:val>
                                            <p:fltVal val="0"/>
                                          </p:val>
                                        </p:tav>
                                        <p:tav tm="100000">
                                          <p:val>
                                            <p:fltVal val="1"/>
                                          </p:val>
                                        </p:tav>
                                      </p:tavLst>
                                    </p:anim>
                                    <p:anim calcmode="lin" valueType="num">
                                      <p:cBhvr>
                                        <p:cTn id="69" dur="332" tmFilter="0, 0; 0.125,0.2665; 0.25,0.4; 0.375,0.465; 0.5,0.5;  0.625,0.535; 0.75,0.6; 0.875,0.7335; 1,1">
                                          <p:stCondLst>
                                            <p:cond delay="1324"/>
                                          </p:stCondLst>
                                        </p:cTn>
                                        <p:tgtEl>
                                          <p:spTgt spid="387105"/>
                                        </p:tgtEl>
                                        <p:attrNameLst>
                                          <p:attrName>ppt_y</p:attrName>
                                        </p:attrNameLst>
                                      </p:cBhvr>
                                      <p:tavLst>
                                        <p:tav tm="0" fmla="#ppt_y-sin(pi*$)/27">
                                          <p:val>
                                            <p:fltVal val="0"/>
                                          </p:val>
                                        </p:tav>
                                        <p:tav tm="100000">
                                          <p:val>
                                            <p:fltVal val="1"/>
                                          </p:val>
                                        </p:tav>
                                      </p:tavLst>
                                    </p:anim>
                                    <p:anim calcmode="lin" valueType="num">
                                      <p:cBhvr>
                                        <p:cTn id="70" dur="164" tmFilter="0, 0; 0.125,0.2665; 0.25,0.4; 0.375,0.465; 0.5,0.5;  0.625,0.535; 0.75,0.6; 0.875,0.7335; 1,1">
                                          <p:stCondLst>
                                            <p:cond delay="1656"/>
                                          </p:stCondLst>
                                        </p:cTn>
                                        <p:tgtEl>
                                          <p:spTgt spid="387105"/>
                                        </p:tgtEl>
                                        <p:attrNameLst>
                                          <p:attrName>ppt_y</p:attrName>
                                        </p:attrNameLst>
                                      </p:cBhvr>
                                      <p:tavLst>
                                        <p:tav tm="0" fmla="#ppt_y-sin(pi*$)/81">
                                          <p:val>
                                            <p:fltVal val="0"/>
                                          </p:val>
                                        </p:tav>
                                        <p:tav tm="100000">
                                          <p:val>
                                            <p:fltVal val="1"/>
                                          </p:val>
                                        </p:tav>
                                      </p:tavLst>
                                    </p:anim>
                                    <p:animScale>
                                      <p:cBhvr>
                                        <p:cTn id="71" dur="26">
                                          <p:stCondLst>
                                            <p:cond delay="650"/>
                                          </p:stCondLst>
                                        </p:cTn>
                                        <p:tgtEl>
                                          <p:spTgt spid="387105"/>
                                        </p:tgtEl>
                                      </p:cBhvr>
                                      <p:to x="100000" y="60000"/>
                                    </p:animScale>
                                    <p:animScale>
                                      <p:cBhvr>
                                        <p:cTn id="72" dur="166" decel="50000">
                                          <p:stCondLst>
                                            <p:cond delay="676"/>
                                          </p:stCondLst>
                                        </p:cTn>
                                        <p:tgtEl>
                                          <p:spTgt spid="387105"/>
                                        </p:tgtEl>
                                      </p:cBhvr>
                                      <p:to x="100000" y="100000"/>
                                    </p:animScale>
                                    <p:animScale>
                                      <p:cBhvr>
                                        <p:cTn id="73" dur="26">
                                          <p:stCondLst>
                                            <p:cond delay="1312"/>
                                          </p:stCondLst>
                                        </p:cTn>
                                        <p:tgtEl>
                                          <p:spTgt spid="387105"/>
                                        </p:tgtEl>
                                      </p:cBhvr>
                                      <p:to x="100000" y="80000"/>
                                    </p:animScale>
                                    <p:animScale>
                                      <p:cBhvr>
                                        <p:cTn id="74" dur="166" decel="50000">
                                          <p:stCondLst>
                                            <p:cond delay="1338"/>
                                          </p:stCondLst>
                                        </p:cTn>
                                        <p:tgtEl>
                                          <p:spTgt spid="387105"/>
                                        </p:tgtEl>
                                      </p:cBhvr>
                                      <p:to x="100000" y="100000"/>
                                    </p:animScale>
                                    <p:animScale>
                                      <p:cBhvr>
                                        <p:cTn id="75" dur="26">
                                          <p:stCondLst>
                                            <p:cond delay="1642"/>
                                          </p:stCondLst>
                                        </p:cTn>
                                        <p:tgtEl>
                                          <p:spTgt spid="387105"/>
                                        </p:tgtEl>
                                      </p:cBhvr>
                                      <p:to x="100000" y="90000"/>
                                    </p:animScale>
                                    <p:animScale>
                                      <p:cBhvr>
                                        <p:cTn id="76" dur="166" decel="50000">
                                          <p:stCondLst>
                                            <p:cond delay="1668"/>
                                          </p:stCondLst>
                                        </p:cTn>
                                        <p:tgtEl>
                                          <p:spTgt spid="387105"/>
                                        </p:tgtEl>
                                      </p:cBhvr>
                                      <p:to x="100000" y="100000"/>
                                    </p:animScale>
                                    <p:animScale>
                                      <p:cBhvr>
                                        <p:cTn id="77" dur="26">
                                          <p:stCondLst>
                                            <p:cond delay="1808"/>
                                          </p:stCondLst>
                                        </p:cTn>
                                        <p:tgtEl>
                                          <p:spTgt spid="387105"/>
                                        </p:tgtEl>
                                      </p:cBhvr>
                                      <p:to x="100000" y="95000"/>
                                    </p:animScale>
                                    <p:animScale>
                                      <p:cBhvr>
                                        <p:cTn id="78" dur="166" decel="50000">
                                          <p:stCondLst>
                                            <p:cond delay="1834"/>
                                          </p:stCondLst>
                                        </p:cTn>
                                        <p:tgtEl>
                                          <p:spTgt spid="387105"/>
                                        </p:tgtEl>
                                      </p:cBhvr>
                                      <p:to x="100000" y="100000"/>
                                    </p:animScale>
                                  </p:childTnLst>
                                </p:cTn>
                              </p:par>
                              <p:par>
                                <p:cTn id="79" presetID="26" presetClass="entr" presetSubtype="0" fill="hold" grpId="0" nodeType="withEffect">
                                  <p:stCondLst>
                                    <p:cond delay="0"/>
                                  </p:stCondLst>
                                  <p:childTnLst>
                                    <p:set>
                                      <p:cBhvr>
                                        <p:cTn id="80" dur="1" fill="hold">
                                          <p:stCondLst>
                                            <p:cond delay="0"/>
                                          </p:stCondLst>
                                        </p:cTn>
                                        <p:tgtEl>
                                          <p:spTgt spid="387100"/>
                                        </p:tgtEl>
                                        <p:attrNameLst>
                                          <p:attrName>style.visibility</p:attrName>
                                        </p:attrNameLst>
                                      </p:cBhvr>
                                      <p:to>
                                        <p:strVal val="visible"/>
                                      </p:to>
                                    </p:set>
                                    <p:animEffect transition="in" filter="wipe(down)">
                                      <p:cBhvr>
                                        <p:cTn id="81" dur="580">
                                          <p:stCondLst>
                                            <p:cond delay="0"/>
                                          </p:stCondLst>
                                        </p:cTn>
                                        <p:tgtEl>
                                          <p:spTgt spid="387100"/>
                                        </p:tgtEl>
                                      </p:cBhvr>
                                    </p:animEffect>
                                    <p:anim calcmode="lin" valueType="num">
                                      <p:cBhvr>
                                        <p:cTn id="82" dur="1822" tmFilter="0,0; 0.14,0.36; 0.43,0.73; 0.71,0.91; 1.0,1.0">
                                          <p:stCondLst>
                                            <p:cond delay="0"/>
                                          </p:stCondLst>
                                        </p:cTn>
                                        <p:tgtEl>
                                          <p:spTgt spid="387100"/>
                                        </p:tgtEl>
                                        <p:attrNameLst>
                                          <p:attrName>ppt_x</p:attrName>
                                        </p:attrNameLst>
                                      </p:cBhvr>
                                      <p:tavLst>
                                        <p:tav tm="0">
                                          <p:val>
                                            <p:strVal val="#ppt_x-0.25"/>
                                          </p:val>
                                        </p:tav>
                                        <p:tav tm="100000">
                                          <p:val>
                                            <p:strVal val="#ppt_x"/>
                                          </p:val>
                                        </p:tav>
                                      </p:tavLst>
                                    </p:anim>
                                    <p:anim calcmode="lin" valueType="num">
                                      <p:cBhvr>
                                        <p:cTn id="83" dur="664" tmFilter="0.0,0.0; 0.25,0.07; 0.50,0.2; 0.75,0.467; 1.0,1.0">
                                          <p:stCondLst>
                                            <p:cond delay="0"/>
                                          </p:stCondLst>
                                        </p:cTn>
                                        <p:tgtEl>
                                          <p:spTgt spid="387100"/>
                                        </p:tgtEl>
                                        <p:attrNameLst>
                                          <p:attrName>ppt_y</p:attrName>
                                        </p:attrNameLst>
                                      </p:cBhvr>
                                      <p:tavLst>
                                        <p:tav tm="0" fmla="#ppt_y-sin(pi*$)/3">
                                          <p:val>
                                            <p:fltVal val="0.5"/>
                                          </p:val>
                                        </p:tav>
                                        <p:tav tm="100000">
                                          <p:val>
                                            <p:fltVal val="1"/>
                                          </p:val>
                                        </p:tav>
                                      </p:tavLst>
                                    </p:anim>
                                    <p:anim calcmode="lin" valueType="num">
                                      <p:cBhvr>
                                        <p:cTn id="84" dur="664" tmFilter="0, 0; 0.125,0.2665; 0.25,0.4; 0.375,0.465; 0.5,0.5;  0.625,0.535; 0.75,0.6; 0.875,0.7335; 1,1">
                                          <p:stCondLst>
                                            <p:cond delay="664"/>
                                          </p:stCondLst>
                                        </p:cTn>
                                        <p:tgtEl>
                                          <p:spTgt spid="387100"/>
                                        </p:tgtEl>
                                        <p:attrNameLst>
                                          <p:attrName>ppt_y</p:attrName>
                                        </p:attrNameLst>
                                      </p:cBhvr>
                                      <p:tavLst>
                                        <p:tav tm="0" fmla="#ppt_y-sin(pi*$)/9">
                                          <p:val>
                                            <p:fltVal val="0"/>
                                          </p:val>
                                        </p:tav>
                                        <p:tav tm="100000">
                                          <p:val>
                                            <p:fltVal val="1"/>
                                          </p:val>
                                        </p:tav>
                                      </p:tavLst>
                                    </p:anim>
                                    <p:anim calcmode="lin" valueType="num">
                                      <p:cBhvr>
                                        <p:cTn id="85" dur="332" tmFilter="0, 0; 0.125,0.2665; 0.25,0.4; 0.375,0.465; 0.5,0.5;  0.625,0.535; 0.75,0.6; 0.875,0.7335; 1,1">
                                          <p:stCondLst>
                                            <p:cond delay="1324"/>
                                          </p:stCondLst>
                                        </p:cTn>
                                        <p:tgtEl>
                                          <p:spTgt spid="387100"/>
                                        </p:tgtEl>
                                        <p:attrNameLst>
                                          <p:attrName>ppt_y</p:attrName>
                                        </p:attrNameLst>
                                      </p:cBhvr>
                                      <p:tavLst>
                                        <p:tav tm="0" fmla="#ppt_y-sin(pi*$)/27">
                                          <p:val>
                                            <p:fltVal val="0"/>
                                          </p:val>
                                        </p:tav>
                                        <p:tav tm="100000">
                                          <p:val>
                                            <p:fltVal val="1"/>
                                          </p:val>
                                        </p:tav>
                                      </p:tavLst>
                                    </p:anim>
                                    <p:anim calcmode="lin" valueType="num">
                                      <p:cBhvr>
                                        <p:cTn id="86" dur="164" tmFilter="0, 0; 0.125,0.2665; 0.25,0.4; 0.375,0.465; 0.5,0.5;  0.625,0.535; 0.75,0.6; 0.875,0.7335; 1,1">
                                          <p:stCondLst>
                                            <p:cond delay="1656"/>
                                          </p:stCondLst>
                                        </p:cTn>
                                        <p:tgtEl>
                                          <p:spTgt spid="387100"/>
                                        </p:tgtEl>
                                        <p:attrNameLst>
                                          <p:attrName>ppt_y</p:attrName>
                                        </p:attrNameLst>
                                      </p:cBhvr>
                                      <p:tavLst>
                                        <p:tav tm="0" fmla="#ppt_y-sin(pi*$)/81">
                                          <p:val>
                                            <p:fltVal val="0"/>
                                          </p:val>
                                        </p:tav>
                                        <p:tav tm="100000">
                                          <p:val>
                                            <p:fltVal val="1"/>
                                          </p:val>
                                        </p:tav>
                                      </p:tavLst>
                                    </p:anim>
                                    <p:animScale>
                                      <p:cBhvr>
                                        <p:cTn id="87" dur="26">
                                          <p:stCondLst>
                                            <p:cond delay="650"/>
                                          </p:stCondLst>
                                        </p:cTn>
                                        <p:tgtEl>
                                          <p:spTgt spid="387100"/>
                                        </p:tgtEl>
                                      </p:cBhvr>
                                      <p:to x="100000" y="60000"/>
                                    </p:animScale>
                                    <p:animScale>
                                      <p:cBhvr>
                                        <p:cTn id="88" dur="166" decel="50000">
                                          <p:stCondLst>
                                            <p:cond delay="676"/>
                                          </p:stCondLst>
                                        </p:cTn>
                                        <p:tgtEl>
                                          <p:spTgt spid="387100"/>
                                        </p:tgtEl>
                                      </p:cBhvr>
                                      <p:to x="100000" y="100000"/>
                                    </p:animScale>
                                    <p:animScale>
                                      <p:cBhvr>
                                        <p:cTn id="89" dur="26">
                                          <p:stCondLst>
                                            <p:cond delay="1312"/>
                                          </p:stCondLst>
                                        </p:cTn>
                                        <p:tgtEl>
                                          <p:spTgt spid="387100"/>
                                        </p:tgtEl>
                                      </p:cBhvr>
                                      <p:to x="100000" y="80000"/>
                                    </p:animScale>
                                    <p:animScale>
                                      <p:cBhvr>
                                        <p:cTn id="90" dur="166" decel="50000">
                                          <p:stCondLst>
                                            <p:cond delay="1338"/>
                                          </p:stCondLst>
                                        </p:cTn>
                                        <p:tgtEl>
                                          <p:spTgt spid="387100"/>
                                        </p:tgtEl>
                                      </p:cBhvr>
                                      <p:to x="100000" y="100000"/>
                                    </p:animScale>
                                    <p:animScale>
                                      <p:cBhvr>
                                        <p:cTn id="91" dur="26">
                                          <p:stCondLst>
                                            <p:cond delay="1642"/>
                                          </p:stCondLst>
                                        </p:cTn>
                                        <p:tgtEl>
                                          <p:spTgt spid="387100"/>
                                        </p:tgtEl>
                                      </p:cBhvr>
                                      <p:to x="100000" y="90000"/>
                                    </p:animScale>
                                    <p:animScale>
                                      <p:cBhvr>
                                        <p:cTn id="92" dur="166" decel="50000">
                                          <p:stCondLst>
                                            <p:cond delay="1668"/>
                                          </p:stCondLst>
                                        </p:cTn>
                                        <p:tgtEl>
                                          <p:spTgt spid="387100"/>
                                        </p:tgtEl>
                                      </p:cBhvr>
                                      <p:to x="100000" y="100000"/>
                                    </p:animScale>
                                    <p:animScale>
                                      <p:cBhvr>
                                        <p:cTn id="93" dur="26">
                                          <p:stCondLst>
                                            <p:cond delay="1808"/>
                                          </p:stCondLst>
                                        </p:cTn>
                                        <p:tgtEl>
                                          <p:spTgt spid="387100"/>
                                        </p:tgtEl>
                                      </p:cBhvr>
                                      <p:to x="100000" y="95000"/>
                                    </p:animScale>
                                    <p:animScale>
                                      <p:cBhvr>
                                        <p:cTn id="94" dur="166" decel="50000">
                                          <p:stCondLst>
                                            <p:cond delay="1834"/>
                                          </p:stCondLst>
                                        </p:cTn>
                                        <p:tgtEl>
                                          <p:spTgt spid="387100"/>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7076" grpId="0" animBg="1"/>
      <p:bldP spid="387082" grpId="0"/>
      <p:bldP spid="387106" grpId="0" animBg="1"/>
      <p:bldP spid="387100" grpId="0" animBg="1"/>
      <p:bldP spid="387105" grpId="0"/>
      <p:bldP spid="387104"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61827" name="Group 3"/>
          <p:cNvGrpSpPr>
            <a:grpSpLocks/>
          </p:cNvGrpSpPr>
          <p:nvPr/>
        </p:nvGrpSpPr>
        <p:grpSpPr bwMode="auto">
          <a:xfrm>
            <a:off x="290458" y="1058865"/>
            <a:ext cx="4271959" cy="1535004"/>
            <a:chOff x="720" y="2147"/>
            <a:chExt cx="1879" cy="2360"/>
          </a:xfrm>
        </p:grpSpPr>
        <p:sp>
          <p:nvSpPr>
            <p:cNvPr id="461828" name="AutoShape 4"/>
            <p:cNvSpPr>
              <a:spLocks noChangeArrowheads="1"/>
            </p:cNvSpPr>
            <p:nvPr/>
          </p:nvSpPr>
          <p:spPr bwMode="auto">
            <a:xfrm>
              <a:off x="720" y="2208"/>
              <a:ext cx="1440" cy="1680"/>
            </a:xfrm>
            <a:prstGeom prst="roundRect">
              <a:avLst>
                <a:gd name="adj" fmla="val 16667"/>
              </a:avLst>
            </a:prstGeom>
            <a:solidFill>
              <a:srgbClr val="FFFF00"/>
            </a:solidFill>
            <a:ln w="38100">
              <a:solidFill>
                <a:schemeClr val="tx1"/>
              </a:solidFill>
              <a:round/>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algn="ctr"/>
              <a:endParaRPr lang="en-US">
                <a:latin typeface="Verdana" panose="020B0604030504040204" pitchFamily="34" charset="0"/>
              </a:endParaRPr>
            </a:p>
          </p:txBody>
        </p:sp>
        <p:sp>
          <p:nvSpPr>
            <p:cNvPr id="461829" name="Text Box 5"/>
            <p:cNvSpPr txBox="1">
              <a:spLocks noChangeArrowheads="1"/>
            </p:cNvSpPr>
            <p:nvPr/>
          </p:nvSpPr>
          <p:spPr bwMode="auto">
            <a:xfrm>
              <a:off x="833" y="2378"/>
              <a:ext cx="1231" cy="2129"/>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square">
              <a:spAutoFit/>
            </a:bodyPr>
            <a:lstStyle/>
            <a:p>
              <a:pPr algn="ctr"/>
              <a:r>
                <a:rPr lang="en-US" sz="2800" dirty="0" err="1" smtClean="0">
                  <a:effectLst>
                    <a:outerShdw blurRad="38100" dist="38100" dir="2700000" algn="tl">
                      <a:srgbClr val="000000"/>
                    </a:outerShdw>
                  </a:effectLst>
                  <a:latin typeface="Times New Roman" panose="02020603050405020304" pitchFamily="18" charset="0"/>
                  <a:cs typeface="Times New Roman" panose="02020603050405020304" pitchFamily="18" charset="0"/>
                </a:rPr>
                <a:t>Kí</a:t>
              </a:r>
              <a:r>
                <a:rPr lang="en-US" sz="2800" dirty="0" smtClean="0">
                  <a:effectLst>
                    <a:outerShdw blurRad="38100" dist="38100" dir="2700000" algn="tl">
                      <a:srgbClr val="000000"/>
                    </a:outerShdw>
                  </a:effectLst>
                  <a:latin typeface="Times New Roman" panose="02020603050405020304" pitchFamily="18" charset="0"/>
                  <a:cs typeface="Times New Roman" panose="02020603050405020304" pitchFamily="18" charset="0"/>
                </a:rPr>
                <a:t> </a:t>
              </a:r>
              <a:r>
                <a:rPr lang="en-US" sz="2800" dirty="0" err="1" smtClean="0">
                  <a:effectLst>
                    <a:outerShdw blurRad="38100" dist="38100" dir="2700000" algn="tl">
                      <a:srgbClr val="000000"/>
                    </a:outerShdw>
                  </a:effectLst>
                  <a:latin typeface="Times New Roman" panose="02020603050405020304" pitchFamily="18" charset="0"/>
                  <a:cs typeface="Times New Roman" panose="02020603050405020304" pitchFamily="18" charset="0"/>
                </a:rPr>
                <a:t>hiệu</a:t>
              </a:r>
              <a:r>
                <a:rPr lang="en-US" sz="2800" dirty="0" smtClean="0">
                  <a:effectLst>
                    <a:outerShdw blurRad="38100" dist="38100" dir="2700000" algn="tl">
                      <a:srgbClr val="000000"/>
                    </a:outerShdw>
                  </a:effectLst>
                  <a:latin typeface="Times New Roman" panose="02020603050405020304" pitchFamily="18" charset="0"/>
                  <a:cs typeface="Times New Roman" panose="02020603050405020304" pitchFamily="18" charset="0"/>
                </a:rPr>
                <a:t> </a:t>
              </a:r>
              <a:r>
                <a:rPr lang="en-US" sz="2800" dirty="0" err="1" smtClean="0">
                  <a:effectLst>
                    <a:outerShdw blurRad="38100" dist="38100" dir="2700000" algn="tl">
                      <a:srgbClr val="000000"/>
                    </a:outerShdw>
                  </a:effectLst>
                  <a:latin typeface="Times New Roman" panose="02020603050405020304" pitchFamily="18" charset="0"/>
                  <a:cs typeface="Times New Roman" panose="02020603050405020304" pitchFamily="18" charset="0"/>
                </a:rPr>
                <a:t>quy</a:t>
              </a:r>
              <a:r>
                <a:rPr lang="en-US" sz="2800" dirty="0" smtClean="0">
                  <a:effectLst>
                    <a:outerShdw blurRad="38100" dist="38100" dir="2700000" algn="tl">
                      <a:srgbClr val="000000"/>
                    </a:outerShdw>
                  </a:effectLst>
                  <a:latin typeface="Times New Roman" panose="02020603050405020304" pitchFamily="18" charset="0"/>
                  <a:cs typeface="Times New Roman" panose="02020603050405020304" pitchFamily="18" charset="0"/>
                </a:rPr>
                <a:t> </a:t>
              </a:r>
              <a:r>
                <a:rPr lang="en-US" sz="2800" dirty="0" err="1" smtClean="0">
                  <a:effectLst>
                    <a:outerShdw blurRad="38100" dist="38100" dir="2700000" algn="tl">
                      <a:srgbClr val="000000"/>
                    </a:outerShdw>
                  </a:effectLst>
                  <a:latin typeface="Times New Roman" panose="02020603050405020304" pitchFamily="18" charset="0"/>
                  <a:cs typeface="Times New Roman" panose="02020603050405020304" pitchFamily="18" charset="0"/>
                </a:rPr>
                <a:t>ước</a:t>
              </a:r>
              <a:r>
                <a:rPr lang="en-US" sz="2800" dirty="0" smtClean="0">
                  <a:effectLst>
                    <a:outerShdw blurRad="38100" dist="38100" dir="2700000" algn="tl">
                      <a:srgbClr val="000000"/>
                    </a:outerShdw>
                  </a:effectLst>
                  <a:latin typeface="Times New Roman" panose="02020603050405020304" pitchFamily="18" charset="0"/>
                  <a:cs typeface="Times New Roman" panose="02020603050405020304" pitchFamily="18" charset="0"/>
                </a:rPr>
                <a:t> 1 </a:t>
              </a:r>
              <a:r>
                <a:rPr lang="en-US" sz="2800" dirty="0" err="1" smtClean="0">
                  <a:effectLst>
                    <a:outerShdw blurRad="38100" dist="38100" dir="2700000" algn="tl">
                      <a:srgbClr val="000000"/>
                    </a:outerShdw>
                  </a:effectLst>
                  <a:latin typeface="Times New Roman" panose="02020603050405020304" pitchFamily="18" charset="0"/>
                  <a:cs typeface="Times New Roman" panose="02020603050405020304" pitchFamily="18" charset="0"/>
                </a:rPr>
                <a:t>số</a:t>
              </a:r>
              <a:r>
                <a:rPr lang="en-US" sz="2800" dirty="0" smtClean="0">
                  <a:effectLst>
                    <a:outerShdw blurRad="38100" dist="38100" dir="2700000" algn="tl">
                      <a:srgbClr val="000000"/>
                    </a:outerShdw>
                  </a:effectLst>
                  <a:latin typeface="Times New Roman" panose="02020603050405020304" pitchFamily="18" charset="0"/>
                  <a:cs typeface="Times New Roman" panose="02020603050405020304" pitchFamily="18" charset="0"/>
                </a:rPr>
                <a:t> </a:t>
              </a:r>
              <a:r>
                <a:rPr lang="en-US" sz="2800" dirty="0" err="1" smtClean="0">
                  <a:effectLst>
                    <a:outerShdw blurRad="38100" dist="38100" dir="2700000" algn="tl">
                      <a:srgbClr val="000000"/>
                    </a:outerShdw>
                  </a:effectLst>
                  <a:latin typeface="Times New Roman" panose="02020603050405020304" pitchFamily="18" charset="0"/>
                  <a:cs typeface="Times New Roman" panose="02020603050405020304" pitchFamily="18" charset="0"/>
                </a:rPr>
                <a:t>bộ</a:t>
              </a:r>
              <a:r>
                <a:rPr lang="en-US" sz="2800" dirty="0" smtClean="0">
                  <a:effectLst>
                    <a:outerShdw blurRad="38100" dist="38100" dir="2700000" algn="tl">
                      <a:srgbClr val="000000"/>
                    </a:outerShdw>
                  </a:effectLst>
                  <a:latin typeface="Times New Roman" panose="02020603050405020304" pitchFamily="18" charset="0"/>
                  <a:cs typeface="Times New Roman" panose="02020603050405020304" pitchFamily="18" charset="0"/>
                </a:rPr>
                <a:t> </a:t>
              </a:r>
              <a:r>
                <a:rPr lang="en-US" sz="2800" dirty="0" err="1" smtClean="0">
                  <a:effectLst>
                    <a:outerShdw blurRad="38100" dist="38100" dir="2700000" algn="tl">
                      <a:srgbClr val="000000"/>
                    </a:outerShdw>
                  </a:effectLst>
                  <a:latin typeface="Times New Roman" panose="02020603050405020304" pitchFamily="18" charset="0"/>
                  <a:cs typeface="Times New Roman" panose="02020603050405020304" pitchFamily="18" charset="0"/>
                </a:rPr>
                <a:t>phận</a:t>
              </a:r>
              <a:r>
                <a:rPr lang="en-US" sz="2800" dirty="0" smtClean="0">
                  <a:effectLst>
                    <a:outerShdw blurRad="38100" dist="38100" dir="2700000" algn="tl">
                      <a:srgbClr val="000000"/>
                    </a:outerShdw>
                  </a:effectLst>
                  <a:latin typeface="Times New Roman" panose="02020603050405020304" pitchFamily="18" charset="0"/>
                  <a:cs typeface="Times New Roman" panose="02020603050405020304" pitchFamily="18" charset="0"/>
                </a:rPr>
                <a:t> </a:t>
              </a:r>
              <a:r>
                <a:rPr lang="en-US" sz="2800" dirty="0" err="1" smtClean="0">
                  <a:effectLst>
                    <a:outerShdw blurRad="38100" dist="38100" dir="2700000" algn="tl">
                      <a:srgbClr val="000000"/>
                    </a:outerShdw>
                  </a:effectLst>
                  <a:latin typeface="Times New Roman" panose="02020603050405020304" pitchFamily="18" charset="0"/>
                  <a:cs typeface="Times New Roman" panose="02020603050405020304" pitchFamily="18" charset="0"/>
                </a:rPr>
                <a:t>của</a:t>
              </a:r>
              <a:r>
                <a:rPr lang="en-US" sz="2800" dirty="0" smtClean="0">
                  <a:effectLst>
                    <a:outerShdw blurRad="38100" dist="38100" dir="2700000" algn="tl">
                      <a:srgbClr val="000000"/>
                    </a:outerShdw>
                  </a:effectLst>
                  <a:latin typeface="Times New Roman" panose="02020603050405020304" pitchFamily="18" charset="0"/>
                  <a:cs typeface="Times New Roman" panose="02020603050405020304" pitchFamily="18" charset="0"/>
                </a:rPr>
                <a:t> </a:t>
              </a:r>
              <a:r>
                <a:rPr lang="en-US" sz="2800" dirty="0" err="1" smtClean="0">
                  <a:effectLst>
                    <a:outerShdw blurRad="38100" dist="38100" dir="2700000" algn="tl">
                      <a:srgbClr val="000000"/>
                    </a:outerShdw>
                  </a:effectLst>
                  <a:latin typeface="Times New Roman" panose="02020603050405020304" pitchFamily="18" charset="0"/>
                  <a:cs typeface="Times New Roman" panose="02020603050405020304" pitchFamily="18" charset="0"/>
                </a:rPr>
                <a:t>ngôi</a:t>
              </a:r>
              <a:r>
                <a:rPr lang="en-US" sz="2800" dirty="0" smtClean="0">
                  <a:effectLst>
                    <a:outerShdw blurRad="38100" dist="38100" dir="2700000" algn="tl">
                      <a:srgbClr val="000000"/>
                    </a:outerShdw>
                  </a:effectLst>
                  <a:latin typeface="Times New Roman" panose="02020603050405020304" pitchFamily="18" charset="0"/>
                  <a:cs typeface="Times New Roman" panose="02020603050405020304" pitchFamily="18" charset="0"/>
                </a:rPr>
                <a:t> </a:t>
              </a:r>
              <a:r>
                <a:rPr lang="en-US" sz="2800" dirty="0" err="1" smtClean="0">
                  <a:effectLst>
                    <a:outerShdw blurRad="38100" dist="38100" dir="2700000" algn="tl">
                      <a:srgbClr val="000000"/>
                    </a:outerShdw>
                  </a:effectLst>
                  <a:latin typeface="Times New Roman" panose="02020603050405020304" pitchFamily="18" charset="0"/>
                  <a:cs typeface="Times New Roman" panose="02020603050405020304" pitchFamily="18" charset="0"/>
                </a:rPr>
                <a:t>nhà</a:t>
              </a:r>
              <a:endParaRPr lang="en-US" sz="2800" dirty="0">
                <a:effectLst>
                  <a:outerShdw blurRad="38100" dist="38100" dir="2700000" algn="tl">
                    <a:srgbClr val="000000"/>
                  </a:outerShdw>
                </a:effectLst>
                <a:latin typeface="Times New Roman" panose="02020603050405020304" pitchFamily="18" charset="0"/>
                <a:cs typeface="Times New Roman" panose="02020603050405020304" pitchFamily="18" charset="0"/>
              </a:endParaRPr>
            </a:p>
          </p:txBody>
        </p:sp>
        <p:sp>
          <p:nvSpPr>
            <p:cNvPr id="461830" name="Freeform 6"/>
            <p:cNvSpPr>
              <a:spLocks/>
            </p:cNvSpPr>
            <p:nvPr/>
          </p:nvSpPr>
          <p:spPr bwMode="gray">
            <a:xfrm>
              <a:off x="2030" y="2147"/>
              <a:ext cx="569" cy="782"/>
            </a:xfrm>
            <a:custGeom>
              <a:avLst/>
              <a:gdLst>
                <a:gd name="T0" fmla="*/ 580 w 580"/>
                <a:gd name="T1" fmla="*/ 0 h 798"/>
                <a:gd name="T2" fmla="*/ 578 w 580"/>
                <a:gd name="T3" fmla="*/ 90 h 798"/>
                <a:gd name="T4" fmla="*/ 568 w 580"/>
                <a:gd name="T5" fmla="*/ 174 h 798"/>
                <a:gd name="T6" fmla="*/ 552 w 580"/>
                <a:gd name="T7" fmla="*/ 252 h 798"/>
                <a:gd name="T8" fmla="*/ 526 w 580"/>
                <a:gd name="T9" fmla="*/ 324 h 798"/>
                <a:gd name="T10" fmla="*/ 494 w 580"/>
                <a:gd name="T11" fmla="*/ 390 h 798"/>
                <a:gd name="T12" fmla="*/ 452 w 580"/>
                <a:gd name="T13" fmla="*/ 450 h 798"/>
                <a:gd name="T14" fmla="*/ 402 w 580"/>
                <a:gd name="T15" fmla="*/ 508 h 798"/>
                <a:gd name="T16" fmla="*/ 342 w 580"/>
                <a:gd name="T17" fmla="*/ 560 h 798"/>
                <a:gd name="T18" fmla="*/ 270 w 580"/>
                <a:gd name="T19" fmla="*/ 610 h 798"/>
                <a:gd name="T20" fmla="*/ 188 w 580"/>
                <a:gd name="T21" fmla="*/ 656 h 798"/>
                <a:gd name="T22" fmla="*/ 188 w 580"/>
                <a:gd name="T23" fmla="*/ 798 h 798"/>
                <a:gd name="T24" fmla="*/ 0 w 580"/>
                <a:gd name="T25" fmla="*/ 514 h 798"/>
                <a:gd name="T26" fmla="*/ 188 w 580"/>
                <a:gd name="T27" fmla="*/ 230 h 798"/>
                <a:gd name="T28" fmla="*/ 188 w 580"/>
                <a:gd name="T29" fmla="*/ 372 h 798"/>
                <a:gd name="T30" fmla="*/ 224 w 580"/>
                <a:gd name="T31" fmla="*/ 368 h 798"/>
                <a:gd name="T32" fmla="*/ 264 w 580"/>
                <a:gd name="T33" fmla="*/ 356 h 798"/>
                <a:gd name="T34" fmla="*/ 306 w 580"/>
                <a:gd name="T35" fmla="*/ 336 h 798"/>
                <a:gd name="T36" fmla="*/ 348 w 580"/>
                <a:gd name="T37" fmla="*/ 310 h 798"/>
                <a:gd name="T38" fmla="*/ 392 w 580"/>
                <a:gd name="T39" fmla="*/ 280 h 798"/>
                <a:gd name="T40" fmla="*/ 432 w 580"/>
                <a:gd name="T41" fmla="*/ 246 h 798"/>
                <a:gd name="T42" fmla="*/ 472 w 580"/>
                <a:gd name="T43" fmla="*/ 208 h 798"/>
                <a:gd name="T44" fmla="*/ 506 w 580"/>
                <a:gd name="T45" fmla="*/ 166 h 798"/>
                <a:gd name="T46" fmla="*/ 536 w 580"/>
                <a:gd name="T47" fmla="*/ 124 h 798"/>
                <a:gd name="T48" fmla="*/ 558 w 580"/>
                <a:gd name="T49" fmla="*/ 82 h 798"/>
                <a:gd name="T50" fmla="*/ 574 w 580"/>
                <a:gd name="T51" fmla="*/ 40 h 798"/>
                <a:gd name="T52" fmla="*/ 578 w 580"/>
                <a:gd name="T53" fmla="*/ 0 h 798"/>
                <a:gd name="T54" fmla="*/ 580 w 580"/>
                <a:gd name="T55" fmla="*/ 0 h 7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580" h="798">
                  <a:moveTo>
                    <a:pt x="580" y="0"/>
                  </a:moveTo>
                  <a:lnTo>
                    <a:pt x="578" y="90"/>
                  </a:lnTo>
                  <a:lnTo>
                    <a:pt x="568" y="174"/>
                  </a:lnTo>
                  <a:lnTo>
                    <a:pt x="552" y="252"/>
                  </a:lnTo>
                  <a:lnTo>
                    <a:pt x="526" y="324"/>
                  </a:lnTo>
                  <a:lnTo>
                    <a:pt x="494" y="390"/>
                  </a:lnTo>
                  <a:lnTo>
                    <a:pt x="452" y="450"/>
                  </a:lnTo>
                  <a:lnTo>
                    <a:pt x="402" y="508"/>
                  </a:lnTo>
                  <a:lnTo>
                    <a:pt x="342" y="560"/>
                  </a:lnTo>
                  <a:lnTo>
                    <a:pt x="270" y="610"/>
                  </a:lnTo>
                  <a:lnTo>
                    <a:pt x="188" y="656"/>
                  </a:lnTo>
                  <a:lnTo>
                    <a:pt x="188" y="798"/>
                  </a:lnTo>
                  <a:lnTo>
                    <a:pt x="0" y="514"/>
                  </a:lnTo>
                  <a:lnTo>
                    <a:pt x="188" y="230"/>
                  </a:lnTo>
                  <a:lnTo>
                    <a:pt x="188" y="372"/>
                  </a:lnTo>
                  <a:lnTo>
                    <a:pt x="224" y="368"/>
                  </a:lnTo>
                  <a:lnTo>
                    <a:pt x="264" y="356"/>
                  </a:lnTo>
                  <a:lnTo>
                    <a:pt x="306" y="336"/>
                  </a:lnTo>
                  <a:lnTo>
                    <a:pt x="348" y="310"/>
                  </a:lnTo>
                  <a:lnTo>
                    <a:pt x="392" y="280"/>
                  </a:lnTo>
                  <a:lnTo>
                    <a:pt x="432" y="246"/>
                  </a:lnTo>
                  <a:lnTo>
                    <a:pt x="472" y="208"/>
                  </a:lnTo>
                  <a:lnTo>
                    <a:pt x="506" y="166"/>
                  </a:lnTo>
                  <a:lnTo>
                    <a:pt x="536" y="124"/>
                  </a:lnTo>
                  <a:lnTo>
                    <a:pt x="558" y="82"/>
                  </a:lnTo>
                  <a:lnTo>
                    <a:pt x="574" y="40"/>
                  </a:lnTo>
                  <a:lnTo>
                    <a:pt x="578" y="0"/>
                  </a:lnTo>
                  <a:lnTo>
                    <a:pt x="580" y="0"/>
                  </a:lnTo>
                  <a:close/>
                </a:path>
              </a:pathLst>
            </a:custGeom>
            <a:gradFill rotWithShape="1">
              <a:gsLst>
                <a:gs pos="0">
                  <a:schemeClr val="accent2"/>
                </a:gs>
                <a:gs pos="100000">
                  <a:schemeClr val="accent2">
                    <a:gamma/>
                    <a:tint val="63529"/>
                    <a:invGamma/>
                  </a:schemeClr>
                </a:gs>
              </a:gsLst>
              <a:lin ang="0" scaled="1"/>
            </a:gradFill>
            <a:ln>
              <a:noFill/>
            </a:ln>
            <a:extLst>
              <a:ext uri="{91240B29-F687-4F45-9708-019B960494DF}">
                <a14:hiddenLine xmlns="" xmlns:a14="http://schemas.microsoft.com/office/drawing/2010/main" w="0">
                  <a:solidFill>
                    <a:srgbClr val="00A06C"/>
                  </a:solidFill>
                  <a:prstDash val="solid"/>
                  <a:round/>
                  <a:headEnd/>
                  <a:tailEnd/>
                </a14:hiddenLine>
              </a:ext>
            </a:extLst>
          </p:spPr>
          <p:txBody>
            <a:bodyPr/>
            <a:lstStyle/>
            <a:p>
              <a:endParaRPr lang="en-US"/>
            </a:p>
          </p:txBody>
        </p:sp>
      </p:grpSp>
      <p:sp>
        <p:nvSpPr>
          <p:cNvPr id="461831" name="AutoShape 7"/>
          <p:cNvSpPr>
            <a:spLocks noChangeAspect="1" noChangeArrowheads="1" noTextEdit="1"/>
          </p:cNvSpPr>
          <p:nvPr/>
        </p:nvSpPr>
        <p:spPr bwMode="gray">
          <a:xfrm flipH="1">
            <a:off x="6392864" y="2995613"/>
            <a:ext cx="909637" cy="12446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a:p>
        </p:txBody>
      </p:sp>
      <p:grpSp>
        <p:nvGrpSpPr>
          <p:cNvPr id="461832" name="Group 8"/>
          <p:cNvGrpSpPr>
            <a:grpSpLocks/>
          </p:cNvGrpSpPr>
          <p:nvPr/>
        </p:nvGrpSpPr>
        <p:grpSpPr bwMode="auto">
          <a:xfrm>
            <a:off x="4572000" y="804929"/>
            <a:ext cx="3017027" cy="1430158"/>
            <a:chOff x="1920" y="1122"/>
            <a:chExt cx="1889" cy="1009"/>
          </a:xfrm>
        </p:grpSpPr>
        <p:grpSp>
          <p:nvGrpSpPr>
            <p:cNvPr id="461833" name="Group 9"/>
            <p:cNvGrpSpPr>
              <a:grpSpLocks/>
            </p:cNvGrpSpPr>
            <p:nvPr/>
          </p:nvGrpSpPr>
          <p:grpSpPr bwMode="auto">
            <a:xfrm>
              <a:off x="1920" y="1122"/>
              <a:ext cx="1889" cy="1009"/>
              <a:chOff x="1997" y="1314"/>
              <a:chExt cx="1889" cy="1009"/>
            </a:xfrm>
          </p:grpSpPr>
          <p:grpSp>
            <p:nvGrpSpPr>
              <p:cNvPr id="461834" name="Group 10"/>
              <p:cNvGrpSpPr>
                <a:grpSpLocks/>
              </p:cNvGrpSpPr>
              <p:nvPr/>
            </p:nvGrpSpPr>
            <p:grpSpPr bwMode="auto">
              <a:xfrm>
                <a:off x="1997" y="1404"/>
                <a:ext cx="1889" cy="919"/>
                <a:chOff x="1973" y="1027"/>
                <a:chExt cx="1926" cy="937"/>
              </a:xfrm>
            </p:grpSpPr>
            <p:sp>
              <p:nvSpPr>
                <p:cNvPr id="461835" name="Oval 11"/>
                <p:cNvSpPr>
                  <a:spLocks noChangeArrowheads="1"/>
                </p:cNvSpPr>
                <p:nvPr/>
              </p:nvSpPr>
              <p:spPr bwMode="gray">
                <a:xfrm>
                  <a:off x="1994" y="1057"/>
                  <a:ext cx="1905" cy="907"/>
                </a:xfrm>
                <a:prstGeom prst="ellipse">
                  <a:avLst/>
                </a:prstGeom>
                <a:gradFill rotWithShape="1">
                  <a:gsLst>
                    <a:gs pos="0">
                      <a:schemeClr val="hlink"/>
                    </a:gs>
                    <a:gs pos="100000">
                      <a:schemeClr val="hlink">
                        <a:gamma/>
                        <a:shade val="48627"/>
                        <a:invGamma/>
                      </a:schemeClr>
                    </a:gs>
                  </a:gsLst>
                  <a:lin ang="2700000" scaled="1"/>
                </a:gradFill>
                <a:ln>
                  <a:noFill/>
                </a:ln>
                <a:effectLst/>
                <a:extLst>
                  <a:ext uri="{91240B29-F687-4F45-9708-019B960494DF}">
                    <a14:hiddenLine xmlns="" xmlns:a14="http://schemas.microsoft.com/office/drawing/2010/main" w="9525">
                      <a:solidFill>
                        <a:schemeClr val="tx1"/>
                      </a:solidFill>
                      <a:round/>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61836" name="Oval 12"/>
                <p:cNvSpPr>
                  <a:spLocks noChangeArrowheads="1"/>
                </p:cNvSpPr>
                <p:nvPr/>
              </p:nvSpPr>
              <p:spPr bwMode="gray">
                <a:xfrm>
                  <a:off x="1973" y="1027"/>
                  <a:ext cx="1905" cy="907"/>
                </a:xfrm>
                <a:prstGeom prst="ellipse">
                  <a:avLst/>
                </a:prstGeom>
                <a:gradFill rotWithShape="1">
                  <a:gsLst>
                    <a:gs pos="0">
                      <a:schemeClr val="hlink">
                        <a:gamma/>
                        <a:tint val="44314"/>
                        <a:invGamma/>
                      </a:schemeClr>
                    </a:gs>
                    <a:gs pos="100000">
                      <a:schemeClr val="hlink"/>
                    </a:gs>
                  </a:gsLst>
                  <a:lin ang="2700000" scaled="1"/>
                </a:gradFill>
                <a:ln>
                  <a:noFill/>
                </a:ln>
                <a:effectLst/>
                <a:extLst>
                  <a:ext uri="{91240B29-F687-4F45-9708-019B960494DF}">
                    <a14:hiddenLine xmlns="" xmlns:a14="http://schemas.microsoft.com/office/drawing/2010/main" w="9525">
                      <a:solidFill>
                        <a:schemeClr val="tx1"/>
                      </a:solidFill>
                      <a:round/>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
            <p:nvSpPr>
              <p:cNvPr id="461837" name="Oval 13"/>
              <p:cNvSpPr>
                <a:spLocks noChangeArrowheads="1"/>
              </p:cNvSpPr>
              <p:nvPr/>
            </p:nvSpPr>
            <p:spPr bwMode="gray">
              <a:xfrm>
                <a:off x="2086" y="1314"/>
                <a:ext cx="1691" cy="845"/>
              </a:xfrm>
              <a:prstGeom prst="ellipse">
                <a:avLst/>
              </a:prstGeom>
              <a:gradFill rotWithShape="1">
                <a:gsLst>
                  <a:gs pos="0">
                    <a:schemeClr val="accent1">
                      <a:gamma/>
                      <a:shade val="46275"/>
                      <a:invGamma/>
                    </a:schemeClr>
                  </a:gs>
                  <a:gs pos="100000">
                    <a:schemeClr val="accent1"/>
                  </a:gs>
                </a:gsLst>
                <a:lin ang="2700000" scaled="1"/>
              </a:gradFill>
              <a:ln>
                <a:noFill/>
              </a:ln>
              <a:effectLst/>
              <a:extLst>
                <a:ext uri="{91240B29-F687-4F45-9708-019B960494DF}">
                  <a14:hiddenLine xmlns="" xmlns:a14="http://schemas.microsoft.com/office/drawing/2010/main" w="9525" algn="ctr">
                    <a:solidFill>
                      <a:schemeClr val="tx1"/>
                    </a:solidFill>
                    <a:round/>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eaVert" wrap="none" anchor="ctr"/>
              <a:lstStyle/>
              <a:p>
                <a:endParaRPr lang="en-US"/>
              </a:p>
            </p:txBody>
          </p:sp>
          <p:sp>
            <p:nvSpPr>
              <p:cNvPr id="461838" name="Oval 14"/>
              <p:cNvSpPr>
                <a:spLocks noChangeArrowheads="1"/>
              </p:cNvSpPr>
              <p:nvPr/>
            </p:nvSpPr>
            <p:spPr bwMode="gray">
              <a:xfrm>
                <a:off x="2108" y="1319"/>
                <a:ext cx="1650" cy="824"/>
              </a:xfrm>
              <a:prstGeom prst="ellipse">
                <a:avLst/>
              </a:prstGeom>
              <a:gradFill rotWithShape="1">
                <a:gsLst>
                  <a:gs pos="0">
                    <a:schemeClr val="accent1">
                      <a:alpha val="0"/>
                    </a:schemeClr>
                  </a:gs>
                  <a:gs pos="100000">
                    <a:schemeClr val="accent1">
                      <a:gamma/>
                      <a:tint val="34902"/>
                      <a:invGamma/>
                    </a:schemeClr>
                  </a:gs>
                </a:gsLst>
                <a:lin ang="2700000" scaled="1"/>
              </a:gradFill>
              <a:ln>
                <a:noFill/>
              </a:ln>
              <a:effectLst/>
              <a:extLst>
                <a:ext uri="{91240B29-F687-4F45-9708-019B960494DF}">
                  <a14:hiddenLine xmlns="" xmlns:a14="http://schemas.microsoft.com/office/drawing/2010/main" w="9525" algn="ctr">
                    <a:solidFill>
                      <a:schemeClr val="tx1"/>
                    </a:solidFill>
                    <a:round/>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eaVert" wrap="none" anchor="ctr"/>
              <a:lstStyle/>
              <a:p>
                <a:endParaRPr lang="en-US"/>
              </a:p>
            </p:txBody>
          </p:sp>
          <p:sp>
            <p:nvSpPr>
              <p:cNvPr id="461839" name="Oval 15"/>
              <p:cNvSpPr>
                <a:spLocks noChangeArrowheads="1"/>
              </p:cNvSpPr>
              <p:nvPr/>
            </p:nvSpPr>
            <p:spPr bwMode="gray">
              <a:xfrm>
                <a:off x="2125" y="1327"/>
                <a:ext cx="1570" cy="770"/>
              </a:xfrm>
              <a:prstGeom prst="ellipse">
                <a:avLst/>
              </a:prstGeom>
              <a:gradFill rotWithShape="1">
                <a:gsLst>
                  <a:gs pos="0">
                    <a:schemeClr val="accent1">
                      <a:gamma/>
                      <a:shade val="79216"/>
                      <a:invGamma/>
                    </a:schemeClr>
                  </a:gs>
                  <a:gs pos="100000">
                    <a:schemeClr val="accent1">
                      <a:alpha val="48000"/>
                    </a:schemeClr>
                  </a:gs>
                </a:gsLst>
                <a:lin ang="2700000" scaled="1"/>
              </a:gradFill>
              <a:ln>
                <a:noFill/>
              </a:ln>
              <a:effectLst/>
              <a:extLst>
                <a:ext uri="{91240B29-F687-4F45-9708-019B960494DF}">
                  <a14:hiddenLine xmlns="" xmlns:a14="http://schemas.microsoft.com/office/drawing/2010/main" w="9525" algn="ctr">
                    <a:solidFill>
                      <a:schemeClr val="tx1"/>
                    </a:solidFill>
                    <a:round/>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eaVert" wrap="none" anchor="ctr"/>
              <a:lstStyle/>
              <a:p>
                <a:endParaRPr lang="en-US"/>
              </a:p>
            </p:txBody>
          </p:sp>
          <p:sp>
            <p:nvSpPr>
              <p:cNvPr id="461840" name="Oval 16"/>
              <p:cNvSpPr>
                <a:spLocks noChangeArrowheads="1"/>
              </p:cNvSpPr>
              <p:nvPr/>
            </p:nvSpPr>
            <p:spPr bwMode="gray">
              <a:xfrm>
                <a:off x="2219" y="1405"/>
                <a:ext cx="1382" cy="624"/>
              </a:xfrm>
              <a:prstGeom prst="ellipse">
                <a:avLst/>
              </a:prstGeom>
              <a:gradFill rotWithShape="1">
                <a:gsLst>
                  <a:gs pos="0">
                    <a:schemeClr val="accent1">
                      <a:gamma/>
                      <a:tint val="0"/>
                      <a:invGamma/>
                    </a:schemeClr>
                  </a:gs>
                  <a:gs pos="100000">
                    <a:schemeClr val="accent1">
                      <a:alpha val="38000"/>
                    </a:schemeClr>
                  </a:gs>
                </a:gsLst>
                <a:lin ang="2700000" scaled="1"/>
              </a:gradFill>
              <a:ln>
                <a:noFill/>
              </a:ln>
              <a:effectLst/>
              <a:extLst>
                <a:ext uri="{91240B29-F687-4F45-9708-019B960494DF}">
                  <a14:hiddenLine xmlns="" xmlns:a14="http://schemas.microsoft.com/office/drawing/2010/main" w="9525" algn="ctr">
                    <a:solidFill>
                      <a:schemeClr val="tx1"/>
                    </a:solidFill>
                    <a:round/>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eaVert" wrap="none" anchor="ctr"/>
              <a:lstStyle/>
              <a:p>
                <a:endParaRPr lang="en-US"/>
              </a:p>
            </p:txBody>
          </p:sp>
        </p:grpSp>
        <p:sp>
          <p:nvSpPr>
            <p:cNvPr id="461841" name="Text Box 17"/>
            <p:cNvSpPr txBox="1">
              <a:spLocks noChangeArrowheads="1"/>
            </p:cNvSpPr>
            <p:nvPr/>
          </p:nvSpPr>
          <p:spPr bwMode="auto">
            <a:xfrm>
              <a:off x="1933" y="1206"/>
              <a:ext cx="1824" cy="41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lgn="ctr">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p>
              <a:pPr algn="ctr"/>
              <a:r>
                <a:rPr lang="en-US" sz="3200" b="1" i="1" dirty="0" err="1" smtClean="0">
                  <a:effectLst>
                    <a:outerShdw blurRad="38100" dist="38100" dir="2700000" algn="tl">
                      <a:srgbClr val="000000"/>
                    </a:outerShdw>
                  </a:effectLst>
                  <a:latin typeface="Times New Roman" panose="02020603050405020304" pitchFamily="18" charset="0"/>
                  <a:cs typeface="Times New Roman" panose="02020603050405020304" pitchFamily="18" charset="0"/>
                </a:rPr>
                <a:t>Bản</a:t>
              </a:r>
              <a:r>
                <a:rPr lang="en-US" sz="3200" b="1" i="1" dirty="0" smtClean="0">
                  <a:effectLst>
                    <a:outerShdw blurRad="38100" dist="38100" dir="2700000" algn="tl">
                      <a:srgbClr val="000000"/>
                    </a:outerShdw>
                  </a:effectLst>
                  <a:latin typeface="Times New Roman" panose="02020603050405020304" pitchFamily="18" charset="0"/>
                  <a:cs typeface="Times New Roman" panose="02020603050405020304" pitchFamily="18" charset="0"/>
                </a:rPr>
                <a:t> </a:t>
              </a:r>
              <a:r>
                <a:rPr lang="en-US" sz="3200" b="1" i="1" dirty="0" err="1" smtClean="0">
                  <a:effectLst>
                    <a:outerShdw blurRad="38100" dist="38100" dir="2700000" algn="tl">
                      <a:srgbClr val="000000"/>
                    </a:outerShdw>
                  </a:effectLst>
                  <a:latin typeface="Times New Roman" panose="02020603050405020304" pitchFamily="18" charset="0"/>
                  <a:cs typeface="Times New Roman" panose="02020603050405020304" pitchFamily="18" charset="0"/>
                </a:rPr>
                <a:t>vẽ</a:t>
              </a:r>
              <a:r>
                <a:rPr lang="en-US" sz="3200" b="1" i="1" dirty="0" smtClean="0">
                  <a:effectLst>
                    <a:outerShdw blurRad="38100" dist="38100" dir="2700000" algn="tl">
                      <a:srgbClr val="000000"/>
                    </a:outerShdw>
                  </a:effectLst>
                  <a:latin typeface="Times New Roman" panose="02020603050405020304" pitchFamily="18" charset="0"/>
                  <a:cs typeface="Times New Roman" panose="02020603050405020304" pitchFamily="18" charset="0"/>
                </a:rPr>
                <a:t> </a:t>
              </a:r>
              <a:r>
                <a:rPr lang="en-US" sz="3200" b="1" i="1" dirty="0" err="1" smtClean="0">
                  <a:effectLst>
                    <a:outerShdw blurRad="38100" dist="38100" dir="2700000" algn="tl">
                      <a:srgbClr val="000000"/>
                    </a:outerShdw>
                  </a:effectLst>
                  <a:latin typeface="Times New Roman" panose="02020603050405020304" pitchFamily="18" charset="0"/>
                  <a:cs typeface="Times New Roman" panose="02020603050405020304" pitchFamily="18" charset="0"/>
                </a:rPr>
                <a:t>nhà</a:t>
              </a:r>
              <a:endParaRPr lang="en-US" sz="3200" b="1" i="1" dirty="0">
                <a:effectLst>
                  <a:outerShdw blurRad="38100" dist="38100" dir="2700000" algn="tl">
                    <a:srgbClr val="000000"/>
                  </a:outerShdw>
                </a:effectLst>
                <a:latin typeface="Times New Roman" panose="02020603050405020304" pitchFamily="18" charset="0"/>
                <a:cs typeface="Times New Roman" panose="02020603050405020304" pitchFamily="18" charset="0"/>
              </a:endParaRPr>
            </a:p>
          </p:txBody>
        </p:sp>
      </p:grpSp>
      <p:grpSp>
        <p:nvGrpSpPr>
          <p:cNvPr id="461842" name="Group 18"/>
          <p:cNvGrpSpPr>
            <a:grpSpLocks/>
          </p:cNvGrpSpPr>
          <p:nvPr/>
        </p:nvGrpSpPr>
        <p:grpSpPr bwMode="auto">
          <a:xfrm>
            <a:off x="6905877" y="974201"/>
            <a:ext cx="5044935" cy="1835946"/>
            <a:chOff x="3071" y="2147"/>
            <a:chExt cx="1873" cy="1741"/>
          </a:xfrm>
          <a:solidFill>
            <a:srgbClr val="FF0000"/>
          </a:solidFill>
        </p:grpSpPr>
        <p:sp>
          <p:nvSpPr>
            <p:cNvPr id="461843" name="AutoShape 19"/>
            <p:cNvSpPr>
              <a:spLocks noChangeArrowheads="1"/>
            </p:cNvSpPr>
            <p:nvPr/>
          </p:nvSpPr>
          <p:spPr bwMode="auto">
            <a:xfrm>
              <a:off x="3504" y="2208"/>
              <a:ext cx="1440" cy="1680"/>
            </a:xfrm>
            <a:prstGeom prst="roundRect">
              <a:avLst>
                <a:gd name="adj" fmla="val 16667"/>
              </a:avLst>
            </a:prstGeom>
            <a:grpFill/>
            <a:ln w="38100">
              <a:solidFill>
                <a:schemeClr val="tx1"/>
              </a:solidFill>
              <a:round/>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algn="ctr"/>
              <a:endParaRPr lang="en-US">
                <a:latin typeface="Verdana" panose="020B0604030504040204" pitchFamily="34" charset="0"/>
              </a:endParaRPr>
            </a:p>
          </p:txBody>
        </p:sp>
        <p:sp>
          <p:nvSpPr>
            <p:cNvPr id="461844" name="Freeform 20"/>
            <p:cNvSpPr>
              <a:spLocks/>
            </p:cNvSpPr>
            <p:nvPr/>
          </p:nvSpPr>
          <p:spPr bwMode="gray">
            <a:xfrm flipH="1">
              <a:off x="3071" y="2147"/>
              <a:ext cx="569" cy="782"/>
            </a:xfrm>
            <a:custGeom>
              <a:avLst/>
              <a:gdLst>
                <a:gd name="T0" fmla="*/ 580 w 580"/>
                <a:gd name="T1" fmla="*/ 0 h 798"/>
                <a:gd name="T2" fmla="*/ 578 w 580"/>
                <a:gd name="T3" fmla="*/ 90 h 798"/>
                <a:gd name="T4" fmla="*/ 568 w 580"/>
                <a:gd name="T5" fmla="*/ 174 h 798"/>
                <a:gd name="T6" fmla="*/ 552 w 580"/>
                <a:gd name="T7" fmla="*/ 252 h 798"/>
                <a:gd name="T8" fmla="*/ 526 w 580"/>
                <a:gd name="T9" fmla="*/ 324 h 798"/>
                <a:gd name="T10" fmla="*/ 494 w 580"/>
                <a:gd name="T11" fmla="*/ 390 h 798"/>
                <a:gd name="T12" fmla="*/ 452 w 580"/>
                <a:gd name="T13" fmla="*/ 450 h 798"/>
                <a:gd name="T14" fmla="*/ 402 w 580"/>
                <a:gd name="T15" fmla="*/ 508 h 798"/>
                <a:gd name="T16" fmla="*/ 342 w 580"/>
                <a:gd name="T17" fmla="*/ 560 h 798"/>
                <a:gd name="T18" fmla="*/ 270 w 580"/>
                <a:gd name="T19" fmla="*/ 610 h 798"/>
                <a:gd name="T20" fmla="*/ 188 w 580"/>
                <a:gd name="T21" fmla="*/ 656 h 798"/>
                <a:gd name="T22" fmla="*/ 188 w 580"/>
                <a:gd name="T23" fmla="*/ 798 h 798"/>
                <a:gd name="T24" fmla="*/ 0 w 580"/>
                <a:gd name="T25" fmla="*/ 514 h 798"/>
                <a:gd name="T26" fmla="*/ 188 w 580"/>
                <a:gd name="T27" fmla="*/ 230 h 798"/>
                <a:gd name="T28" fmla="*/ 188 w 580"/>
                <a:gd name="T29" fmla="*/ 372 h 798"/>
                <a:gd name="T30" fmla="*/ 224 w 580"/>
                <a:gd name="T31" fmla="*/ 368 h 798"/>
                <a:gd name="T32" fmla="*/ 264 w 580"/>
                <a:gd name="T33" fmla="*/ 356 h 798"/>
                <a:gd name="T34" fmla="*/ 306 w 580"/>
                <a:gd name="T35" fmla="*/ 336 h 798"/>
                <a:gd name="T36" fmla="*/ 348 w 580"/>
                <a:gd name="T37" fmla="*/ 310 h 798"/>
                <a:gd name="T38" fmla="*/ 392 w 580"/>
                <a:gd name="T39" fmla="*/ 280 h 798"/>
                <a:gd name="T40" fmla="*/ 432 w 580"/>
                <a:gd name="T41" fmla="*/ 246 h 798"/>
                <a:gd name="T42" fmla="*/ 472 w 580"/>
                <a:gd name="T43" fmla="*/ 208 h 798"/>
                <a:gd name="T44" fmla="*/ 506 w 580"/>
                <a:gd name="T45" fmla="*/ 166 h 798"/>
                <a:gd name="T46" fmla="*/ 536 w 580"/>
                <a:gd name="T47" fmla="*/ 124 h 798"/>
                <a:gd name="T48" fmla="*/ 558 w 580"/>
                <a:gd name="T49" fmla="*/ 82 h 798"/>
                <a:gd name="T50" fmla="*/ 574 w 580"/>
                <a:gd name="T51" fmla="*/ 40 h 798"/>
                <a:gd name="T52" fmla="*/ 578 w 580"/>
                <a:gd name="T53" fmla="*/ 0 h 798"/>
                <a:gd name="T54" fmla="*/ 580 w 580"/>
                <a:gd name="T55" fmla="*/ 0 h 7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580" h="798">
                  <a:moveTo>
                    <a:pt x="580" y="0"/>
                  </a:moveTo>
                  <a:lnTo>
                    <a:pt x="578" y="90"/>
                  </a:lnTo>
                  <a:lnTo>
                    <a:pt x="568" y="174"/>
                  </a:lnTo>
                  <a:lnTo>
                    <a:pt x="552" y="252"/>
                  </a:lnTo>
                  <a:lnTo>
                    <a:pt x="526" y="324"/>
                  </a:lnTo>
                  <a:lnTo>
                    <a:pt x="494" y="390"/>
                  </a:lnTo>
                  <a:lnTo>
                    <a:pt x="452" y="450"/>
                  </a:lnTo>
                  <a:lnTo>
                    <a:pt x="402" y="508"/>
                  </a:lnTo>
                  <a:lnTo>
                    <a:pt x="342" y="560"/>
                  </a:lnTo>
                  <a:lnTo>
                    <a:pt x="270" y="610"/>
                  </a:lnTo>
                  <a:lnTo>
                    <a:pt x="188" y="656"/>
                  </a:lnTo>
                  <a:lnTo>
                    <a:pt x="188" y="798"/>
                  </a:lnTo>
                  <a:lnTo>
                    <a:pt x="0" y="514"/>
                  </a:lnTo>
                  <a:lnTo>
                    <a:pt x="188" y="230"/>
                  </a:lnTo>
                  <a:lnTo>
                    <a:pt x="188" y="372"/>
                  </a:lnTo>
                  <a:lnTo>
                    <a:pt x="224" y="368"/>
                  </a:lnTo>
                  <a:lnTo>
                    <a:pt x="264" y="356"/>
                  </a:lnTo>
                  <a:lnTo>
                    <a:pt x="306" y="336"/>
                  </a:lnTo>
                  <a:lnTo>
                    <a:pt x="348" y="310"/>
                  </a:lnTo>
                  <a:lnTo>
                    <a:pt x="392" y="280"/>
                  </a:lnTo>
                  <a:lnTo>
                    <a:pt x="432" y="246"/>
                  </a:lnTo>
                  <a:lnTo>
                    <a:pt x="472" y="208"/>
                  </a:lnTo>
                  <a:lnTo>
                    <a:pt x="506" y="166"/>
                  </a:lnTo>
                  <a:lnTo>
                    <a:pt x="536" y="124"/>
                  </a:lnTo>
                  <a:lnTo>
                    <a:pt x="558" y="82"/>
                  </a:lnTo>
                  <a:lnTo>
                    <a:pt x="574" y="40"/>
                  </a:lnTo>
                  <a:lnTo>
                    <a:pt x="578" y="0"/>
                  </a:lnTo>
                  <a:lnTo>
                    <a:pt x="580" y="0"/>
                  </a:lnTo>
                  <a:close/>
                </a:path>
              </a:pathLst>
            </a:custGeom>
            <a:grpFill/>
            <a:ln>
              <a:noFill/>
            </a:ln>
            <a:extLst>
              <a:ext uri="{91240B29-F687-4F45-9708-019B960494DF}">
                <a14:hiddenLine xmlns="" xmlns:a14="http://schemas.microsoft.com/office/drawing/2010/main" w="0">
                  <a:solidFill>
                    <a:srgbClr val="00A06C"/>
                  </a:solidFill>
                  <a:prstDash val="solid"/>
                  <a:round/>
                  <a:headEnd/>
                  <a:tailEnd/>
                </a14:hiddenLine>
              </a:ext>
            </a:extLst>
          </p:spPr>
          <p:txBody>
            <a:bodyPr/>
            <a:lstStyle/>
            <a:p>
              <a:endParaRPr lang="en-US"/>
            </a:p>
          </p:txBody>
        </p:sp>
        <p:sp>
          <p:nvSpPr>
            <p:cNvPr id="461845" name="Text Box 21"/>
            <p:cNvSpPr txBox="1">
              <a:spLocks noChangeArrowheads="1"/>
            </p:cNvSpPr>
            <p:nvPr/>
          </p:nvSpPr>
          <p:spPr bwMode="auto">
            <a:xfrm>
              <a:off x="3660" y="2334"/>
              <a:ext cx="1284" cy="555"/>
            </a:xfrm>
            <a:prstGeom prst="rect">
              <a:avLst/>
            </a:prstGeom>
            <a:grp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p>
              <a:pPr algn="ctr" eaLnBrk="1" hangingPunct="1"/>
              <a:r>
                <a:rPr lang="en-US" sz="3200" dirty="0" err="1" smtClean="0">
                  <a:effectLst>
                    <a:outerShdw blurRad="38100" dist="38100" dir="2700000" algn="tl">
                      <a:srgbClr val="000000"/>
                    </a:outerShdw>
                  </a:effectLst>
                  <a:latin typeface="Times New Roman" panose="02020603050405020304" pitchFamily="18" charset="0"/>
                  <a:cs typeface="Times New Roman" panose="02020603050405020304" pitchFamily="18" charset="0"/>
                </a:rPr>
                <a:t>Đọc</a:t>
              </a:r>
              <a:r>
                <a:rPr lang="en-US" sz="3200" dirty="0" smtClean="0">
                  <a:effectLst>
                    <a:outerShdw blurRad="38100" dist="38100" dir="2700000" algn="tl">
                      <a:srgbClr val="000000"/>
                    </a:outerShdw>
                  </a:effectLst>
                  <a:latin typeface="Times New Roman" panose="02020603050405020304" pitchFamily="18" charset="0"/>
                  <a:cs typeface="Times New Roman" panose="02020603050405020304" pitchFamily="18" charset="0"/>
                </a:rPr>
                <a:t> </a:t>
              </a:r>
              <a:r>
                <a:rPr lang="en-US" sz="3200" dirty="0" err="1" smtClean="0">
                  <a:effectLst>
                    <a:outerShdw blurRad="38100" dist="38100" dir="2700000" algn="tl">
                      <a:srgbClr val="000000"/>
                    </a:outerShdw>
                  </a:effectLst>
                  <a:latin typeface="Times New Roman" panose="02020603050405020304" pitchFamily="18" charset="0"/>
                  <a:cs typeface="Times New Roman" panose="02020603050405020304" pitchFamily="18" charset="0"/>
                </a:rPr>
                <a:t>bản</a:t>
              </a:r>
              <a:r>
                <a:rPr lang="en-US" sz="3200" dirty="0" smtClean="0">
                  <a:effectLst>
                    <a:outerShdw blurRad="38100" dist="38100" dir="2700000" algn="tl">
                      <a:srgbClr val="000000"/>
                    </a:outerShdw>
                  </a:effectLst>
                  <a:latin typeface="Times New Roman" panose="02020603050405020304" pitchFamily="18" charset="0"/>
                  <a:cs typeface="Times New Roman" panose="02020603050405020304" pitchFamily="18" charset="0"/>
                </a:rPr>
                <a:t> </a:t>
              </a:r>
              <a:r>
                <a:rPr lang="en-US" sz="3200" dirty="0" err="1" smtClean="0">
                  <a:effectLst>
                    <a:outerShdw blurRad="38100" dist="38100" dir="2700000" algn="tl">
                      <a:srgbClr val="000000"/>
                    </a:outerShdw>
                  </a:effectLst>
                  <a:latin typeface="Times New Roman" panose="02020603050405020304" pitchFamily="18" charset="0"/>
                  <a:cs typeface="Times New Roman" panose="02020603050405020304" pitchFamily="18" charset="0"/>
                </a:rPr>
                <a:t>vẽ</a:t>
              </a:r>
              <a:r>
                <a:rPr lang="en-US" sz="3200" dirty="0" smtClean="0">
                  <a:effectLst>
                    <a:outerShdw blurRad="38100" dist="38100" dir="2700000" algn="tl">
                      <a:srgbClr val="000000"/>
                    </a:outerShdw>
                  </a:effectLst>
                  <a:latin typeface="Times New Roman" panose="02020603050405020304" pitchFamily="18" charset="0"/>
                  <a:cs typeface="Times New Roman" panose="02020603050405020304" pitchFamily="18" charset="0"/>
                </a:rPr>
                <a:t> </a:t>
              </a:r>
              <a:r>
                <a:rPr lang="en-US" sz="3200" dirty="0" err="1" smtClean="0">
                  <a:effectLst>
                    <a:outerShdw blurRad="38100" dist="38100" dir="2700000" algn="tl">
                      <a:srgbClr val="000000"/>
                    </a:outerShdw>
                  </a:effectLst>
                  <a:latin typeface="Times New Roman" panose="02020603050405020304" pitchFamily="18" charset="0"/>
                  <a:cs typeface="Times New Roman" panose="02020603050405020304" pitchFamily="18" charset="0"/>
                </a:rPr>
                <a:t>nhà</a:t>
              </a:r>
              <a:endParaRPr lang="en-US" sz="3200" dirty="0">
                <a:effectLst>
                  <a:outerShdw blurRad="38100" dist="38100" dir="2700000" algn="tl">
                    <a:srgbClr val="000000"/>
                  </a:outerShdw>
                </a:effectLst>
                <a:latin typeface="Times New Roman" panose="02020603050405020304" pitchFamily="18" charset="0"/>
                <a:cs typeface="Times New Roman" panose="02020603050405020304" pitchFamily="18" charset="0"/>
              </a:endParaRPr>
            </a:p>
          </p:txBody>
        </p:sp>
      </p:grpSp>
      <p:sp>
        <p:nvSpPr>
          <p:cNvPr id="23" name="Freeform 83"/>
          <p:cNvSpPr>
            <a:spLocks/>
          </p:cNvSpPr>
          <p:nvPr/>
        </p:nvSpPr>
        <p:spPr bwMode="gray">
          <a:xfrm rot="4062963" flipH="1">
            <a:off x="10160384" y="3267977"/>
            <a:ext cx="1705011" cy="1067927"/>
          </a:xfrm>
          <a:custGeom>
            <a:avLst/>
            <a:gdLst>
              <a:gd name="T0" fmla="*/ 580 w 580"/>
              <a:gd name="T1" fmla="*/ 0 h 798"/>
              <a:gd name="T2" fmla="*/ 578 w 580"/>
              <a:gd name="T3" fmla="*/ 90 h 798"/>
              <a:gd name="T4" fmla="*/ 568 w 580"/>
              <a:gd name="T5" fmla="*/ 174 h 798"/>
              <a:gd name="T6" fmla="*/ 552 w 580"/>
              <a:gd name="T7" fmla="*/ 252 h 798"/>
              <a:gd name="T8" fmla="*/ 526 w 580"/>
              <a:gd name="T9" fmla="*/ 324 h 798"/>
              <a:gd name="T10" fmla="*/ 494 w 580"/>
              <a:gd name="T11" fmla="*/ 390 h 798"/>
              <a:gd name="T12" fmla="*/ 452 w 580"/>
              <a:gd name="T13" fmla="*/ 450 h 798"/>
              <a:gd name="T14" fmla="*/ 402 w 580"/>
              <a:gd name="T15" fmla="*/ 508 h 798"/>
              <a:gd name="T16" fmla="*/ 342 w 580"/>
              <a:gd name="T17" fmla="*/ 560 h 798"/>
              <a:gd name="T18" fmla="*/ 270 w 580"/>
              <a:gd name="T19" fmla="*/ 610 h 798"/>
              <a:gd name="T20" fmla="*/ 188 w 580"/>
              <a:gd name="T21" fmla="*/ 656 h 798"/>
              <a:gd name="T22" fmla="*/ 188 w 580"/>
              <a:gd name="T23" fmla="*/ 798 h 798"/>
              <a:gd name="T24" fmla="*/ 0 w 580"/>
              <a:gd name="T25" fmla="*/ 514 h 798"/>
              <a:gd name="T26" fmla="*/ 188 w 580"/>
              <a:gd name="T27" fmla="*/ 230 h 798"/>
              <a:gd name="T28" fmla="*/ 188 w 580"/>
              <a:gd name="T29" fmla="*/ 372 h 798"/>
              <a:gd name="T30" fmla="*/ 224 w 580"/>
              <a:gd name="T31" fmla="*/ 368 h 798"/>
              <a:gd name="T32" fmla="*/ 264 w 580"/>
              <a:gd name="T33" fmla="*/ 356 h 798"/>
              <a:gd name="T34" fmla="*/ 306 w 580"/>
              <a:gd name="T35" fmla="*/ 336 h 798"/>
              <a:gd name="T36" fmla="*/ 348 w 580"/>
              <a:gd name="T37" fmla="*/ 310 h 798"/>
              <a:gd name="T38" fmla="*/ 392 w 580"/>
              <a:gd name="T39" fmla="*/ 280 h 798"/>
              <a:gd name="T40" fmla="*/ 432 w 580"/>
              <a:gd name="T41" fmla="*/ 246 h 798"/>
              <a:gd name="T42" fmla="*/ 472 w 580"/>
              <a:gd name="T43" fmla="*/ 208 h 798"/>
              <a:gd name="T44" fmla="*/ 506 w 580"/>
              <a:gd name="T45" fmla="*/ 166 h 798"/>
              <a:gd name="T46" fmla="*/ 536 w 580"/>
              <a:gd name="T47" fmla="*/ 124 h 798"/>
              <a:gd name="T48" fmla="*/ 558 w 580"/>
              <a:gd name="T49" fmla="*/ 82 h 798"/>
              <a:gd name="T50" fmla="*/ 574 w 580"/>
              <a:gd name="T51" fmla="*/ 40 h 798"/>
              <a:gd name="T52" fmla="*/ 578 w 580"/>
              <a:gd name="T53" fmla="*/ 0 h 798"/>
              <a:gd name="T54" fmla="*/ 580 w 580"/>
              <a:gd name="T55" fmla="*/ 0 h 7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580" h="798">
                <a:moveTo>
                  <a:pt x="580" y="0"/>
                </a:moveTo>
                <a:lnTo>
                  <a:pt x="578" y="90"/>
                </a:lnTo>
                <a:lnTo>
                  <a:pt x="568" y="174"/>
                </a:lnTo>
                <a:lnTo>
                  <a:pt x="552" y="252"/>
                </a:lnTo>
                <a:lnTo>
                  <a:pt x="526" y="324"/>
                </a:lnTo>
                <a:lnTo>
                  <a:pt x="494" y="390"/>
                </a:lnTo>
                <a:lnTo>
                  <a:pt x="452" y="450"/>
                </a:lnTo>
                <a:lnTo>
                  <a:pt x="402" y="508"/>
                </a:lnTo>
                <a:lnTo>
                  <a:pt x="342" y="560"/>
                </a:lnTo>
                <a:lnTo>
                  <a:pt x="270" y="610"/>
                </a:lnTo>
                <a:lnTo>
                  <a:pt x="188" y="656"/>
                </a:lnTo>
                <a:lnTo>
                  <a:pt x="188" y="798"/>
                </a:lnTo>
                <a:lnTo>
                  <a:pt x="0" y="514"/>
                </a:lnTo>
                <a:lnTo>
                  <a:pt x="188" y="230"/>
                </a:lnTo>
                <a:lnTo>
                  <a:pt x="188" y="372"/>
                </a:lnTo>
                <a:lnTo>
                  <a:pt x="224" y="368"/>
                </a:lnTo>
                <a:lnTo>
                  <a:pt x="264" y="356"/>
                </a:lnTo>
                <a:lnTo>
                  <a:pt x="306" y="336"/>
                </a:lnTo>
                <a:lnTo>
                  <a:pt x="348" y="310"/>
                </a:lnTo>
                <a:lnTo>
                  <a:pt x="392" y="280"/>
                </a:lnTo>
                <a:lnTo>
                  <a:pt x="432" y="246"/>
                </a:lnTo>
                <a:lnTo>
                  <a:pt x="472" y="208"/>
                </a:lnTo>
                <a:lnTo>
                  <a:pt x="506" y="166"/>
                </a:lnTo>
                <a:lnTo>
                  <a:pt x="536" y="124"/>
                </a:lnTo>
                <a:lnTo>
                  <a:pt x="558" y="82"/>
                </a:lnTo>
                <a:lnTo>
                  <a:pt x="574" y="40"/>
                </a:lnTo>
                <a:lnTo>
                  <a:pt x="578" y="0"/>
                </a:lnTo>
                <a:lnTo>
                  <a:pt x="580" y="0"/>
                </a:lnTo>
                <a:close/>
              </a:path>
            </a:pathLst>
          </a:custGeom>
          <a:solidFill>
            <a:srgbClr val="FF0000"/>
          </a:solidFill>
          <a:ln>
            <a:noFill/>
          </a:ln>
        </p:spPr>
        <p:txBody>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Tahoma" panose="020B0604030504040204" pitchFamily="34" charset="0"/>
            </a:endParaRPr>
          </a:p>
        </p:txBody>
      </p:sp>
      <p:sp>
        <p:nvSpPr>
          <p:cNvPr id="24" name="Freeform 81"/>
          <p:cNvSpPr>
            <a:spLocks/>
          </p:cNvSpPr>
          <p:nvPr/>
        </p:nvSpPr>
        <p:spPr bwMode="gray">
          <a:xfrm rot="17939783">
            <a:off x="7654656" y="3454206"/>
            <a:ext cx="1906686" cy="694921"/>
          </a:xfrm>
          <a:custGeom>
            <a:avLst/>
            <a:gdLst>
              <a:gd name="T0" fmla="*/ 580 w 580"/>
              <a:gd name="T1" fmla="*/ 0 h 798"/>
              <a:gd name="T2" fmla="*/ 578 w 580"/>
              <a:gd name="T3" fmla="*/ 90 h 798"/>
              <a:gd name="T4" fmla="*/ 568 w 580"/>
              <a:gd name="T5" fmla="*/ 174 h 798"/>
              <a:gd name="T6" fmla="*/ 552 w 580"/>
              <a:gd name="T7" fmla="*/ 252 h 798"/>
              <a:gd name="T8" fmla="*/ 526 w 580"/>
              <a:gd name="T9" fmla="*/ 324 h 798"/>
              <a:gd name="T10" fmla="*/ 494 w 580"/>
              <a:gd name="T11" fmla="*/ 390 h 798"/>
              <a:gd name="T12" fmla="*/ 452 w 580"/>
              <a:gd name="T13" fmla="*/ 450 h 798"/>
              <a:gd name="T14" fmla="*/ 402 w 580"/>
              <a:gd name="T15" fmla="*/ 508 h 798"/>
              <a:gd name="T16" fmla="*/ 342 w 580"/>
              <a:gd name="T17" fmla="*/ 560 h 798"/>
              <a:gd name="T18" fmla="*/ 270 w 580"/>
              <a:gd name="T19" fmla="*/ 610 h 798"/>
              <a:gd name="T20" fmla="*/ 188 w 580"/>
              <a:gd name="T21" fmla="*/ 656 h 798"/>
              <a:gd name="T22" fmla="*/ 188 w 580"/>
              <a:gd name="T23" fmla="*/ 798 h 798"/>
              <a:gd name="T24" fmla="*/ 0 w 580"/>
              <a:gd name="T25" fmla="*/ 514 h 798"/>
              <a:gd name="T26" fmla="*/ 188 w 580"/>
              <a:gd name="T27" fmla="*/ 230 h 798"/>
              <a:gd name="T28" fmla="*/ 188 w 580"/>
              <a:gd name="T29" fmla="*/ 372 h 798"/>
              <a:gd name="T30" fmla="*/ 224 w 580"/>
              <a:gd name="T31" fmla="*/ 368 h 798"/>
              <a:gd name="T32" fmla="*/ 264 w 580"/>
              <a:gd name="T33" fmla="*/ 356 h 798"/>
              <a:gd name="T34" fmla="*/ 306 w 580"/>
              <a:gd name="T35" fmla="*/ 336 h 798"/>
              <a:gd name="T36" fmla="*/ 348 w 580"/>
              <a:gd name="T37" fmla="*/ 310 h 798"/>
              <a:gd name="T38" fmla="*/ 392 w 580"/>
              <a:gd name="T39" fmla="*/ 280 h 798"/>
              <a:gd name="T40" fmla="*/ 432 w 580"/>
              <a:gd name="T41" fmla="*/ 246 h 798"/>
              <a:gd name="T42" fmla="*/ 472 w 580"/>
              <a:gd name="T43" fmla="*/ 208 h 798"/>
              <a:gd name="T44" fmla="*/ 506 w 580"/>
              <a:gd name="T45" fmla="*/ 166 h 798"/>
              <a:gd name="T46" fmla="*/ 536 w 580"/>
              <a:gd name="T47" fmla="*/ 124 h 798"/>
              <a:gd name="T48" fmla="*/ 558 w 580"/>
              <a:gd name="T49" fmla="*/ 82 h 798"/>
              <a:gd name="T50" fmla="*/ 574 w 580"/>
              <a:gd name="T51" fmla="*/ 40 h 798"/>
              <a:gd name="T52" fmla="*/ 578 w 580"/>
              <a:gd name="T53" fmla="*/ 0 h 798"/>
              <a:gd name="T54" fmla="*/ 580 w 580"/>
              <a:gd name="T55" fmla="*/ 0 h 7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580" h="798">
                <a:moveTo>
                  <a:pt x="580" y="0"/>
                </a:moveTo>
                <a:lnTo>
                  <a:pt x="578" y="90"/>
                </a:lnTo>
                <a:lnTo>
                  <a:pt x="568" y="174"/>
                </a:lnTo>
                <a:lnTo>
                  <a:pt x="552" y="252"/>
                </a:lnTo>
                <a:lnTo>
                  <a:pt x="526" y="324"/>
                </a:lnTo>
                <a:lnTo>
                  <a:pt x="494" y="390"/>
                </a:lnTo>
                <a:lnTo>
                  <a:pt x="452" y="450"/>
                </a:lnTo>
                <a:lnTo>
                  <a:pt x="402" y="508"/>
                </a:lnTo>
                <a:lnTo>
                  <a:pt x="342" y="560"/>
                </a:lnTo>
                <a:lnTo>
                  <a:pt x="270" y="610"/>
                </a:lnTo>
                <a:lnTo>
                  <a:pt x="188" y="656"/>
                </a:lnTo>
                <a:lnTo>
                  <a:pt x="188" y="798"/>
                </a:lnTo>
                <a:lnTo>
                  <a:pt x="0" y="514"/>
                </a:lnTo>
                <a:lnTo>
                  <a:pt x="188" y="230"/>
                </a:lnTo>
                <a:lnTo>
                  <a:pt x="188" y="372"/>
                </a:lnTo>
                <a:lnTo>
                  <a:pt x="224" y="368"/>
                </a:lnTo>
                <a:lnTo>
                  <a:pt x="264" y="356"/>
                </a:lnTo>
                <a:lnTo>
                  <a:pt x="306" y="336"/>
                </a:lnTo>
                <a:lnTo>
                  <a:pt x="348" y="310"/>
                </a:lnTo>
                <a:lnTo>
                  <a:pt x="392" y="280"/>
                </a:lnTo>
                <a:lnTo>
                  <a:pt x="432" y="246"/>
                </a:lnTo>
                <a:lnTo>
                  <a:pt x="472" y="208"/>
                </a:lnTo>
                <a:lnTo>
                  <a:pt x="506" y="166"/>
                </a:lnTo>
                <a:lnTo>
                  <a:pt x="536" y="124"/>
                </a:lnTo>
                <a:lnTo>
                  <a:pt x="558" y="82"/>
                </a:lnTo>
                <a:lnTo>
                  <a:pt x="574" y="40"/>
                </a:lnTo>
                <a:lnTo>
                  <a:pt x="578" y="0"/>
                </a:lnTo>
                <a:lnTo>
                  <a:pt x="580" y="0"/>
                </a:lnTo>
                <a:close/>
              </a:path>
            </a:pathLst>
          </a:custGeom>
          <a:solidFill>
            <a:srgbClr val="FF0000"/>
          </a:solidFill>
          <a:ln>
            <a:noFill/>
          </a:ln>
        </p:spPr>
        <p:txBody>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Tahoma" panose="020B0604030504040204" pitchFamily="34" charset="0"/>
            </a:endParaRPr>
          </a:p>
        </p:txBody>
      </p:sp>
      <p:sp>
        <p:nvSpPr>
          <p:cNvPr id="28" name="AutoShape 76"/>
          <p:cNvSpPr>
            <a:spLocks noChangeArrowheads="1"/>
          </p:cNvSpPr>
          <p:nvPr/>
        </p:nvSpPr>
        <p:spPr bwMode="gray">
          <a:xfrm>
            <a:off x="10452341" y="4591813"/>
            <a:ext cx="1621737" cy="2137893"/>
          </a:xfrm>
          <a:prstGeom prst="roundRect">
            <a:avLst>
              <a:gd name="adj" fmla="val 50000"/>
            </a:avLst>
          </a:prstGeom>
          <a:solidFill>
            <a:srgbClr val="FF0000"/>
          </a:solidFill>
          <a:ln w="28575" algn="ctr">
            <a:solidFill>
              <a:srgbClr val="FFFFFF"/>
            </a:solidFill>
            <a:round/>
            <a:headEnd/>
            <a:tailEnd/>
          </a:ln>
          <a:effectLst/>
        </p:spPr>
        <p:txBody>
          <a:bodyPr wrap="none" anchor="ctr"/>
          <a:lstStyle/>
          <a:p>
            <a:pPr marL="0" marR="0" lvl="0" indent="0" algn="ctr" defTabSz="914400" eaLnBrk="0" fontAlgn="base" latinLnBrk="0" hangingPunct="0">
              <a:lnSpc>
                <a:spcPct val="100000"/>
              </a:lnSpc>
              <a:spcBef>
                <a:spcPct val="0"/>
              </a:spcBef>
              <a:spcAft>
                <a:spcPct val="0"/>
              </a:spcAft>
              <a:buClrTx/>
              <a:buSzTx/>
              <a:buFontTx/>
              <a:buNone/>
              <a:tabLst/>
              <a:defRPr/>
            </a:pPr>
            <a:r>
              <a:rPr lang="de-DE" sz="3200" kern="0" noProof="0" dirty="0" smtClean="0">
                <a:solidFill>
                  <a:srgbClr val="FFFFFF"/>
                </a:solidFill>
                <a:effectLst>
                  <a:outerShdw blurRad="38100" dist="38100" dir="2700000" algn="tl">
                    <a:srgbClr val="000000"/>
                  </a:outerShdw>
                </a:effectLst>
                <a:latin typeface="Times New Roman" panose="02020603050405020304" pitchFamily="18" charset="0"/>
                <a:cs typeface="Times New Roman" panose="02020603050405020304" pitchFamily="18" charset="0"/>
              </a:rPr>
              <a:t>Các</a:t>
            </a:r>
          </a:p>
          <a:p>
            <a:pPr marL="0" marR="0" lvl="0" indent="0" algn="ctr" defTabSz="914400" eaLnBrk="0" fontAlgn="base" latinLnBrk="0" hangingPunct="0">
              <a:lnSpc>
                <a:spcPct val="100000"/>
              </a:lnSpc>
              <a:spcBef>
                <a:spcPct val="0"/>
              </a:spcBef>
              <a:spcAft>
                <a:spcPct val="0"/>
              </a:spcAft>
              <a:buClrTx/>
              <a:buSzTx/>
              <a:buFontTx/>
              <a:buNone/>
              <a:tabLst/>
              <a:defRPr/>
            </a:pPr>
            <a:r>
              <a:rPr lang="de-DE" sz="3200" kern="0" noProof="0" dirty="0" smtClean="0">
                <a:solidFill>
                  <a:srgbClr val="FFFFFF"/>
                </a:solidFill>
                <a:effectLst>
                  <a:outerShdw blurRad="38100" dist="38100" dir="2700000" algn="tl">
                    <a:srgbClr val="000000"/>
                  </a:outerShdw>
                </a:effectLst>
                <a:latin typeface="Times New Roman" panose="02020603050405020304" pitchFamily="18" charset="0"/>
                <a:cs typeface="Times New Roman" panose="02020603050405020304" pitchFamily="18" charset="0"/>
              </a:rPr>
              <a:t> bộ</a:t>
            </a:r>
          </a:p>
          <a:p>
            <a:pPr marL="0" marR="0" lvl="0" indent="0" algn="ctr" defTabSz="914400" eaLnBrk="0" fontAlgn="base" latinLnBrk="0" hangingPunct="0">
              <a:lnSpc>
                <a:spcPct val="100000"/>
              </a:lnSpc>
              <a:spcBef>
                <a:spcPct val="0"/>
              </a:spcBef>
              <a:spcAft>
                <a:spcPct val="0"/>
              </a:spcAft>
              <a:buClrTx/>
              <a:buSzTx/>
              <a:buFontTx/>
              <a:buNone/>
              <a:tabLst/>
              <a:defRPr/>
            </a:pPr>
            <a:r>
              <a:rPr lang="de-DE" sz="3200" kern="0" noProof="0" dirty="0" smtClean="0">
                <a:solidFill>
                  <a:srgbClr val="FFFFFF"/>
                </a:solidFill>
                <a:effectLst>
                  <a:outerShdw blurRad="38100" dist="38100" dir="2700000" algn="tl">
                    <a:srgbClr val="000000"/>
                  </a:outerShdw>
                </a:effectLst>
                <a:latin typeface="Times New Roman" panose="02020603050405020304" pitchFamily="18" charset="0"/>
                <a:cs typeface="Times New Roman" panose="02020603050405020304" pitchFamily="18" charset="0"/>
              </a:rPr>
              <a:t> phận</a:t>
            </a:r>
            <a:endParaRPr kumimoji="0" lang="en-US" sz="3200" b="0" i="0" u="none" strike="noStrike" kern="0" cap="none" spc="0" normalizeH="0" baseline="0" noProof="0" dirty="0">
              <a:ln>
                <a:noFill/>
              </a:ln>
              <a:effectLst>
                <a:outerShdw blurRad="38100" dist="38100" dir="2700000" algn="tl">
                  <a:srgbClr val="000000"/>
                </a:outerShdw>
              </a:effectLst>
              <a:uLnTx/>
              <a:uFillTx/>
              <a:latin typeface="Times New Roman" panose="02020603050405020304" pitchFamily="18" charset="0"/>
              <a:cs typeface="Times New Roman" panose="02020603050405020304" pitchFamily="18" charset="0"/>
            </a:endParaRPr>
          </a:p>
        </p:txBody>
      </p:sp>
      <p:sp>
        <p:nvSpPr>
          <p:cNvPr id="32" name="AutoShape 76"/>
          <p:cNvSpPr>
            <a:spLocks noChangeArrowheads="1"/>
          </p:cNvSpPr>
          <p:nvPr/>
        </p:nvSpPr>
        <p:spPr bwMode="gray">
          <a:xfrm>
            <a:off x="438681" y="4803939"/>
            <a:ext cx="2161503" cy="1985068"/>
          </a:xfrm>
          <a:prstGeom prst="roundRect">
            <a:avLst>
              <a:gd name="adj" fmla="val 50000"/>
            </a:avLst>
          </a:prstGeom>
          <a:solidFill>
            <a:srgbClr val="00FF00"/>
          </a:solidFill>
          <a:ln w="28575" algn="ctr">
            <a:solidFill>
              <a:srgbClr val="FFFFFF"/>
            </a:solidFill>
            <a:round/>
            <a:headEnd/>
            <a:tailEnd/>
          </a:ln>
          <a:effectLst/>
        </p:spPr>
        <p:txBody>
          <a:bodyPr wrap="none" anchor="ctr"/>
          <a:lstStyle/>
          <a:p>
            <a:pPr marL="0" marR="0" lvl="0" indent="0" algn="ctr" defTabSz="914400" eaLnBrk="0" fontAlgn="base" latinLnBrk="0" hangingPunct="0">
              <a:lnSpc>
                <a:spcPct val="100000"/>
              </a:lnSpc>
              <a:spcBef>
                <a:spcPct val="0"/>
              </a:spcBef>
              <a:spcAft>
                <a:spcPct val="0"/>
              </a:spcAft>
              <a:buClrTx/>
              <a:buSzTx/>
              <a:buFontTx/>
              <a:buNone/>
              <a:tabLst/>
              <a:defRPr/>
            </a:pPr>
            <a:r>
              <a:rPr lang="de-DE" sz="3200" kern="0" noProof="0" dirty="0" smtClean="0">
                <a:effectLst>
                  <a:outerShdw blurRad="38100" dist="38100" dir="2700000" algn="tl">
                    <a:srgbClr val="000000"/>
                  </a:outerShdw>
                </a:effectLst>
                <a:latin typeface="Times New Roman" panose="02020603050405020304" pitchFamily="18" charset="0"/>
                <a:cs typeface="Times New Roman" panose="02020603050405020304" pitchFamily="18" charset="0"/>
              </a:rPr>
              <a:t>Mặt bằng</a:t>
            </a:r>
            <a:endParaRPr kumimoji="0" lang="en-US" sz="3200" b="0" i="0" u="none" strike="noStrike" kern="0" cap="none" spc="0" normalizeH="0" baseline="0" noProof="0" dirty="0">
              <a:ln>
                <a:noFill/>
              </a:ln>
              <a:effectLst>
                <a:outerShdw blurRad="38100" dist="38100" dir="2700000" algn="tl">
                  <a:srgbClr val="000000"/>
                </a:outerShdw>
              </a:effectLst>
              <a:uLnTx/>
              <a:uFillTx/>
              <a:latin typeface="Times New Roman" panose="02020603050405020304" pitchFamily="18" charset="0"/>
              <a:cs typeface="Times New Roman" panose="02020603050405020304" pitchFamily="18" charset="0"/>
            </a:endParaRPr>
          </a:p>
        </p:txBody>
      </p:sp>
      <p:grpSp>
        <p:nvGrpSpPr>
          <p:cNvPr id="34" name="Group 3"/>
          <p:cNvGrpSpPr>
            <a:grpSpLocks/>
          </p:cNvGrpSpPr>
          <p:nvPr/>
        </p:nvGrpSpPr>
        <p:grpSpPr bwMode="auto">
          <a:xfrm>
            <a:off x="2773211" y="2161241"/>
            <a:ext cx="3597580" cy="2333503"/>
            <a:chOff x="720" y="2147"/>
            <a:chExt cx="1879" cy="1741"/>
          </a:xfrm>
        </p:grpSpPr>
        <p:sp>
          <p:nvSpPr>
            <p:cNvPr id="35" name="AutoShape 4"/>
            <p:cNvSpPr>
              <a:spLocks noChangeArrowheads="1"/>
            </p:cNvSpPr>
            <p:nvPr/>
          </p:nvSpPr>
          <p:spPr bwMode="auto">
            <a:xfrm>
              <a:off x="720" y="2208"/>
              <a:ext cx="1440" cy="1680"/>
            </a:xfrm>
            <a:prstGeom prst="roundRect">
              <a:avLst>
                <a:gd name="adj" fmla="val 16667"/>
              </a:avLst>
            </a:prstGeom>
            <a:solidFill>
              <a:srgbClr val="00FF00"/>
            </a:solidFill>
            <a:ln w="38100">
              <a:solidFill>
                <a:schemeClr val="tx1"/>
              </a:solidFill>
              <a:round/>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algn="ctr"/>
              <a:endParaRPr lang="en-US">
                <a:latin typeface="Verdana" panose="020B0604030504040204" pitchFamily="34" charset="0"/>
              </a:endParaRPr>
            </a:p>
          </p:txBody>
        </p:sp>
        <p:sp>
          <p:nvSpPr>
            <p:cNvPr id="36" name="Text Box 5"/>
            <p:cNvSpPr txBox="1">
              <a:spLocks noChangeArrowheads="1"/>
            </p:cNvSpPr>
            <p:nvPr/>
          </p:nvSpPr>
          <p:spPr bwMode="auto">
            <a:xfrm>
              <a:off x="780" y="2334"/>
              <a:ext cx="1284" cy="804"/>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p>
              <a:pPr algn="ctr"/>
              <a:r>
                <a:rPr lang="en-US" sz="3200" dirty="0" err="1" smtClean="0">
                  <a:effectLst>
                    <a:outerShdw blurRad="38100" dist="38100" dir="2700000" algn="tl">
                      <a:srgbClr val="000000"/>
                    </a:outerShdw>
                  </a:effectLst>
                  <a:latin typeface="Times New Roman" panose="02020603050405020304" pitchFamily="18" charset="0"/>
                  <a:cs typeface="Times New Roman" panose="02020603050405020304" pitchFamily="18" charset="0"/>
                </a:rPr>
                <a:t>Nội</a:t>
              </a:r>
              <a:r>
                <a:rPr lang="en-US" sz="3200" dirty="0" smtClean="0">
                  <a:effectLst>
                    <a:outerShdw blurRad="38100" dist="38100" dir="2700000" algn="tl">
                      <a:srgbClr val="000000"/>
                    </a:outerShdw>
                  </a:effectLst>
                  <a:latin typeface="Times New Roman" panose="02020603050405020304" pitchFamily="18" charset="0"/>
                  <a:cs typeface="Times New Roman" panose="02020603050405020304" pitchFamily="18" charset="0"/>
                </a:rPr>
                <a:t> dung </a:t>
              </a:r>
              <a:r>
                <a:rPr lang="en-US" sz="3200" dirty="0" err="1" smtClean="0">
                  <a:effectLst>
                    <a:outerShdw blurRad="38100" dist="38100" dir="2700000" algn="tl">
                      <a:srgbClr val="000000"/>
                    </a:outerShdw>
                  </a:effectLst>
                  <a:latin typeface="Times New Roman" panose="02020603050405020304" pitchFamily="18" charset="0"/>
                  <a:cs typeface="Times New Roman" panose="02020603050405020304" pitchFamily="18" charset="0"/>
                </a:rPr>
                <a:t>của</a:t>
              </a:r>
              <a:r>
                <a:rPr lang="en-US" sz="3200" dirty="0" smtClean="0">
                  <a:effectLst>
                    <a:outerShdw blurRad="38100" dist="38100" dir="2700000" algn="tl">
                      <a:srgbClr val="000000"/>
                    </a:outerShdw>
                  </a:effectLst>
                  <a:latin typeface="Times New Roman" panose="02020603050405020304" pitchFamily="18" charset="0"/>
                  <a:cs typeface="Times New Roman" panose="02020603050405020304" pitchFamily="18" charset="0"/>
                </a:rPr>
                <a:t> </a:t>
              </a:r>
              <a:r>
                <a:rPr lang="en-US" sz="3200" dirty="0" err="1" smtClean="0">
                  <a:effectLst>
                    <a:outerShdw blurRad="38100" dist="38100" dir="2700000" algn="tl">
                      <a:srgbClr val="000000"/>
                    </a:outerShdw>
                  </a:effectLst>
                  <a:latin typeface="Times New Roman" panose="02020603050405020304" pitchFamily="18" charset="0"/>
                  <a:cs typeface="Times New Roman" panose="02020603050405020304" pitchFamily="18" charset="0"/>
                </a:rPr>
                <a:t>bản</a:t>
              </a:r>
              <a:r>
                <a:rPr lang="en-US" sz="3200" dirty="0" smtClean="0">
                  <a:effectLst>
                    <a:outerShdw blurRad="38100" dist="38100" dir="2700000" algn="tl">
                      <a:srgbClr val="000000"/>
                    </a:outerShdw>
                  </a:effectLst>
                  <a:latin typeface="Times New Roman" panose="02020603050405020304" pitchFamily="18" charset="0"/>
                  <a:cs typeface="Times New Roman" panose="02020603050405020304" pitchFamily="18" charset="0"/>
                </a:rPr>
                <a:t> </a:t>
              </a:r>
              <a:r>
                <a:rPr lang="en-US" sz="3200" dirty="0" err="1" smtClean="0">
                  <a:effectLst>
                    <a:outerShdw blurRad="38100" dist="38100" dir="2700000" algn="tl">
                      <a:srgbClr val="000000"/>
                    </a:outerShdw>
                  </a:effectLst>
                  <a:latin typeface="Times New Roman" panose="02020603050405020304" pitchFamily="18" charset="0"/>
                  <a:cs typeface="Times New Roman" panose="02020603050405020304" pitchFamily="18" charset="0"/>
                </a:rPr>
                <a:t>vẽ</a:t>
              </a:r>
              <a:r>
                <a:rPr lang="en-US" sz="3200" dirty="0" smtClean="0">
                  <a:effectLst>
                    <a:outerShdw blurRad="38100" dist="38100" dir="2700000" algn="tl">
                      <a:srgbClr val="000000"/>
                    </a:outerShdw>
                  </a:effectLst>
                  <a:latin typeface="Times New Roman" panose="02020603050405020304" pitchFamily="18" charset="0"/>
                  <a:cs typeface="Times New Roman" panose="02020603050405020304" pitchFamily="18" charset="0"/>
                </a:rPr>
                <a:t> </a:t>
              </a:r>
              <a:r>
                <a:rPr lang="en-US" sz="3200" dirty="0" err="1" smtClean="0">
                  <a:effectLst>
                    <a:outerShdw blurRad="38100" dist="38100" dir="2700000" algn="tl">
                      <a:srgbClr val="000000"/>
                    </a:outerShdw>
                  </a:effectLst>
                  <a:latin typeface="Times New Roman" panose="02020603050405020304" pitchFamily="18" charset="0"/>
                  <a:cs typeface="Times New Roman" panose="02020603050405020304" pitchFamily="18" charset="0"/>
                </a:rPr>
                <a:t>nhà</a:t>
              </a:r>
              <a:endParaRPr lang="en-US" sz="3200" dirty="0">
                <a:effectLst>
                  <a:outerShdw blurRad="38100" dist="38100" dir="2700000" algn="tl">
                    <a:srgbClr val="000000"/>
                  </a:outerShdw>
                </a:effectLst>
                <a:latin typeface="Times New Roman" panose="02020603050405020304" pitchFamily="18" charset="0"/>
                <a:cs typeface="Times New Roman" panose="02020603050405020304" pitchFamily="18" charset="0"/>
              </a:endParaRPr>
            </a:p>
          </p:txBody>
        </p:sp>
        <p:sp>
          <p:nvSpPr>
            <p:cNvPr id="37" name="Freeform 6"/>
            <p:cNvSpPr>
              <a:spLocks/>
            </p:cNvSpPr>
            <p:nvPr/>
          </p:nvSpPr>
          <p:spPr bwMode="gray">
            <a:xfrm>
              <a:off x="2030" y="2147"/>
              <a:ext cx="569" cy="782"/>
            </a:xfrm>
            <a:custGeom>
              <a:avLst/>
              <a:gdLst>
                <a:gd name="T0" fmla="*/ 580 w 580"/>
                <a:gd name="T1" fmla="*/ 0 h 798"/>
                <a:gd name="T2" fmla="*/ 578 w 580"/>
                <a:gd name="T3" fmla="*/ 90 h 798"/>
                <a:gd name="T4" fmla="*/ 568 w 580"/>
                <a:gd name="T5" fmla="*/ 174 h 798"/>
                <a:gd name="T6" fmla="*/ 552 w 580"/>
                <a:gd name="T7" fmla="*/ 252 h 798"/>
                <a:gd name="T8" fmla="*/ 526 w 580"/>
                <a:gd name="T9" fmla="*/ 324 h 798"/>
                <a:gd name="T10" fmla="*/ 494 w 580"/>
                <a:gd name="T11" fmla="*/ 390 h 798"/>
                <a:gd name="T12" fmla="*/ 452 w 580"/>
                <a:gd name="T13" fmla="*/ 450 h 798"/>
                <a:gd name="T14" fmla="*/ 402 w 580"/>
                <a:gd name="T15" fmla="*/ 508 h 798"/>
                <a:gd name="T16" fmla="*/ 342 w 580"/>
                <a:gd name="T17" fmla="*/ 560 h 798"/>
                <a:gd name="T18" fmla="*/ 270 w 580"/>
                <a:gd name="T19" fmla="*/ 610 h 798"/>
                <a:gd name="T20" fmla="*/ 188 w 580"/>
                <a:gd name="T21" fmla="*/ 656 h 798"/>
                <a:gd name="T22" fmla="*/ 188 w 580"/>
                <a:gd name="T23" fmla="*/ 798 h 798"/>
                <a:gd name="T24" fmla="*/ 0 w 580"/>
                <a:gd name="T25" fmla="*/ 514 h 798"/>
                <a:gd name="T26" fmla="*/ 188 w 580"/>
                <a:gd name="T27" fmla="*/ 230 h 798"/>
                <a:gd name="T28" fmla="*/ 188 w 580"/>
                <a:gd name="T29" fmla="*/ 372 h 798"/>
                <a:gd name="T30" fmla="*/ 224 w 580"/>
                <a:gd name="T31" fmla="*/ 368 h 798"/>
                <a:gd name="T32" fmla="*/ 264 w 580"/>
                <a:gd name="T33" fmla="*/ 356 h 798"/>
                <a:gd name="T34" fmla="*/ 306 w 580"/>
                <a:gd name="T35" fmla="*/ 336 h 798"/>
                <a:gd name="T36" fmla="*/ 348 w 580"/>
                <a:gd name="T37" fmla="*/ 310 h 798"/>
                <a:gd name="T38" fmla="*/ 392 w 580"/>
                <a:gd name="T39" fmla="*/ 280 h 798"/>
                <a:gd name="T40" fmla="*/ 432 w 580"/>
                <a:gd name="T41" fmla="*/ 246 h 798"/>
                <a:gd name="T42" fmla="*/ 472 w 580"/>
                <a:gd name="T43" fmla="*/ 208 h 798"/>
                <a:gd name="T44" fmla="*/ 506 w 580"/>
                <a:gd name="T45" fmla="*/ 166 h 798"/>
                <a:gd name="T46" fmla="*/ 536 w 580"/>
                <a:gd name="T47" fmla="*/ 124 h 798"/>
                <a:gd name="T48" fmla="*/ 558 w 580"/>
                <a:gd name="T49" fmla="*/ 82 h 798"/>
                <a:gd name="T50" fmla="*/ 574 w 580"/>
                <a:gd name="T51" fmla="*/ 40 h 798"/>
                <a:gd name="T52" fmla="*/ 578 w 580"/>
                <a:gd name="T53" fmla="*/ 0 h 798"/>
                <a:gd name="T54" fmla="*/ 580 w 580"/>
                <a:gd name="T55" fmla="*/ 0 h 7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580" h="798">
                  <a:moveTo>
                    <a:pt x="580" y="0"/>
                  </a:moveTo>
                  <a:lnTo>
                    <a:pt x="578" y="90"/>
                  </a:lnTo>
                  <a:lnTo>
                    <a:pt x="568" y="174"/>
                  </a:lnTo>
                  <a:lnTo>
                    <a:pt x="552" y="252"/>
                  </a:lnTo>
                  <a:lnTo>
                    <a:pt x="526" y="324"/>
                  </a:lnTo>
                  <a:lnTo>
                    <a:pt x="494" y="390"/>
                  </a:lnTo>
                  <a:lnTo>
                    <a:pt x="452" y="450"/>
                  </a:lnTo>
                  <a:lnTo>
                    <a:pt x="402" y="508"/>
                  </a:lnTo>
                  <a:lnTo>
                    <a:pt x="342" y="560"/>
                  </a:lnTo>
                  <a:lnTo>
                    <a:pt x="270" y="610"/>
                  </a:lnTo>
                  <a:lnTo>
                    <a:pt x="188" y="656"/>
                  </a:lnTo>
                  <a:lnTo>
                    <a:pt x="188" y="798"/>
                  </a:lnTo>
                  <a:lnTo>
                    <a:pt x="0" y="514"/>
                  </a:lnTo>
                  <a:lnTo>
                    <a:pt x="188" y="230"/>
                  </a:lnTo>
                  <a:lnTo>
                    <a:pt x="188" y="372"/>
                  </a:lnTo>
                  <a:lnTo>
                    <a:pt x="224" y="368"/>
                  </a:lnTo>
                  <a:lnTo>
                    <a:pt x="264" y="356"/>
                  </a:lnTo>
                  <a:lnTo>
                    <a:pt x="306" y="336"/>
                  </a:lnTo>
                  <a:lnTo>
                    <a:pt x="348" y="310"/>
                  </a:lnTo>
                  <a:lnTo>
                    <a:pt x="392" y="280"/>
                  </a:lnTo>
                  <a:lnTo>
                    <a:pt x="432" y="246"/>
                  </a:lnTo>
                  <a:lnTo>
                    <a:pt x="472" y="208"/>
                  </a:lnTo>
                  <a:lnTo>
                    <a:pt x="506" y="166"/>
                  </a:lnTo>
                  <a:lnTo>
                    <a:pt x="536" y="124"/>
                  </a:lnTo>
                  <a:lnTo>
                    <a:pt x="558" y="82"/>
                  </a:lnTo>
                  <a:lnTo>
                    <a:pt x="574" y="40"/>
                  </a:lnTo>
                  <a:lnTo>
                    <a:pt x="578" y="0"/>
                  </a:lnTo>
                  <a:lnTo>
                    <a:pt x="580" y="0"/>
                  </a:lnTo>
                  <a:close/>
                </a:path>
              </a:pathLst>
            </a:custGeom>
            <a:gradFill rotWithShape="1">
              <a:gsLst>
                <a:gs pos="0">
                  <a:schemeClr val="accent2"/>
                </a:gs>
                <a:gs pos="100000">
                  <a:schemeClr val="accent2">
                    <a:gamma/>
                    <a:tint val="63529"/>
                    <a:invGamma/>
                  </a:schemeClr>
                </a:gs>
              </a:gsLst>
              <a:lin ang="0" scaled="1"/>
            </a:gradFill>
            <a:ln>
              <a:noFill/>
            </a:ln>
            <a:extLst>
              <a:ext uri="{91240B29-F687-4F45-9708-019B960494DF}">
                <a14:hiddenLine xmlns="" xmlns:a14="http://schemas.microsoft.com/office/drawing/2010/main" w="0">
                  <a:solidFill>
                    <a:srgbClr val="00A06C"/>
                  </a:solidFill>
                  <a:prstDash val="solid"/>
                  <a:round/>
                  <a:headEnd/>
                  <a:tailEnd/>
                </a14:hiddenLine>
              </a:ext>
            </a:extLst>
          </p:spPr>
          <p:txBody>
            <a:bodyPr/>
            <a:lstStyle/>
            <a:p>
              <a:endParaRPr lang="en-US"/>
            </a:p>
          </p:txBody>
        </p:sp>
      </p:grpSp>
      <p:sp>
        <p:nvSpPr>
          <p:cNvPr id="38" name="Freeform 81"/>
          <p:cNvSpPr>
            <a:spLocks/>
          </p:cNvSpPr>
          <p:nvPr/>
        </p:nvSpPr>
        <p:spPr bwMode="gray">
          <a:xfrm rot="16200000">
            <a:off x="8805441" y="3382646"/>
            <a:ext cx="2066852" cy="1009512"/>
          </a:xfrm>
          <a:custGeom>
            <a:avLst/>
            <a:gdLst>
              <a:gd name="T0" fmla="*/ 580 w 580"/>
              <a:gd name="T1" fmla="*/ 0 h 798"/>
              <a:gd name="T2" fmla="*/ 578 w 580"/>
              <a:gd name="T3" fmla="*/ 90 h 798"/>
              <a:gd name="T4" fmla="*/ 568 w 580"/>
              <a:gd name="T5" fmla="*/ 174 h 798"/>
              <a:gd name="T6" fmla="*/ 552 w 580"/>
              <a:gd name="T7" fmla="*/ 252 h 798"/>
              <a:gd name="T8" fmla="*/ 526 w 580"/>
              <a:gd name="T9" fmla="*/ 324 h 798"/>
              <a:gd name="T10" fmla="*/ 494 w 580"/>
              <a:gd name="T11" fmla="*/ 390 h 798"/>
              <a:gd name="T12" fmla="*/ 452 w 580"/>
              <a:gd name="T13" fmla="*/ 450 h 798"/>
              <a:gd name="T14" fmla="*/ 402 w 580"/>
              <a:gd name="T15" fmla="*/ 508 h 798"/>
              <a:gd name="T16" fmla="*/ 342 w 580"/>
              <a:gd name="T17" fmla="*/ 560 h 798"/>
              <a:gd name="T18" fmla="*/ 270 w 580"/>
              <a:gd name="T19" fmla="*/ 610 h 798"/>
              <a:gd name="T20" fmla="*/ 188 w 580"/>
              <a:gd name="T21" fmla="*/ 656 h 798"/>
              <a:gd name="T22" fmla="*/ 188 w 580"/>
              <a:gd name="T23" fmla="*/ 798 h 798"/>
              <a:gd name="T24" fmla="*/ 0 w 580"/>
              <a:gd name="T25" fmla="*/ 514 h 798"/>
              <a:gd name="T26" fmla="*/ 188 w 580"/>
              <a:gd name="T27" fmla="*/ 230 h 798"/>
              <a:gd name="T28" fmla="*/ 188 w 580"/>
              <a:gd name="T29" fmla="*/ 372 h 798"/>
              <a:gd name="T30" fmla="*/ 224 w 580"/>
              <a:gd name="T31" fmla="*/ 368 h 798"/>
              <a:gd name="T32" fmla="*/ 264 w 580"/>
              <a:gd name="T33" fmla="*/ 356 h 798"/>
              <a:gd name="T34" fmla="*/ 306 w 580"/>
              <a:gd name="T35" fmla="*/ 336 h 798"/>
              <a:gd name="T36" fmla="*/ 348 w 580"/>
              <a:gd name="T37" fmla="*/ 310 h 798"/>
              <a:gd name="T38" fmla="*/ 392 w 580"/>
              <a:gd name="T39" fmla="*/ 280 h 798"/>
              <a:gd name="T40" fmla="*/ 432 w 580"/>
              <a:gd name="T41" fmla="*/ 246 h 798"/>
              <a:gd name="T42" fmla="*/ 472 w 580"/>
              <a:gd name="T43" fmla="*/ 208 h 798"/>
              <a:gd name="T44" fmla="*/ 506 w 580"/>
              <a:gd name="T45" fmla="*/ 166 h 798"/>
              <a:gd name="T46" fmla="*/ 536 w 580"/>
              <a:gd name="T47" fmla="*/ 124 h 798"/>
              <a:gd name="T48" fmla="*/ 558 w 580"/>
              <a:gd name="T49" fmla="*/ 82 h 798"/>
              <a:gd name="T50" fmla="*/ 574 w 580"/>
              <a:gd name="T51" fmla="*/ 40 h 798"/>
              <a:gd name="T52" fmla="*/ 578 w 580"/>
              <a:gd name="T53" fmla="*/ 0 h 798"/>
              <a:gd name="T54" fmla="*/ 580 w 580"/>
              <a:gd name="T55" fmla="*/ 0 h 7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580" h="798">
                <a:moveTo>
                  <a:pt x="580" y="0"/>
                </a:moveTo>
                <a:lnTo>
                  <a:pt x="578" y="90"/>
                </a:lnTo>
                <a:lnTo>
                  <a:pt x="568" y="174"/>
                </a:lnTo>
                <a:lnTo>
                  <a:pt x="552" y="252"/>
                </a:lnTo>
                <a:lnTo>
                  <a:pt x="526" y="324"/>
                </a:lnTo>
                <a:lnTo>
                  <a:pt x="494" y="390"/>
                </a:lnTo>
                <a:lnTo>
                  <a:pt x="452" y="450"/>
                </a:lnTo>
                <a:lnTo>
                  <a:pt x="402" y="508"/>
                </a:lnTo>
                <a:lnTo>
                  <a:pt x="342" y="560"/>
                </a:lnTo>
                <a:lnTo>
                  <a:pt x="270" y="610"/>
                </a:lnTo>
                <a:lnTo>
                  <a:pt x="188" y="656"/>
                </a:lnTo>
                <a:lnTo>
                  <a:pt x="188" y="798"/>
                </a:lnTo>
                <a:lnTo>
                  <a:pt x="0" y="514"/>
                </a:lnTo>
                <a:lnTo>
                  <a:pt x="188" y="230"/>
                </a:lnTo>
                <a:lnTo>
                  <a:pt x="188" y="372"/>
                </a:lnTo>
                <a:lnTo>
                  <a:pt x="224" y="368"/>
                </a:lnTo>
                <a:lnTo>
                  <a:pt x="264" y="356"/>
                </a:lnTo>
                <a:lnTo>
                  <a:pt x="306" y="336"/>
                </a:lnTo>
                <a:lnTo>
                  <a:pt x="348" y="310"/>
                </a:lnTo>
                <a:lnTo>
                  <a:pt x="392" y="280"/>
                </a:lnTo>
                <a:lnTo>
                  <a:pt x="432" y="246"/>
                </a:lnTo>
                <a:lnTo>
                  <a:pt x="472" y="208"/>
                </a:lnTo>
                <a:lnTo>
                  <a:pt x="506" y="166"/>
                </a:lnTo>
                <a:lnTo>
                  <a:pt x="536" y="124"/>
                </a:lnTo>
                <a:lnTo>
                  <a:pt x="558" y="82"/>
                </a:lnTo>
                <a:lnTo>
                  <a:pt x="574" y="40"/>
                </a:lnTo>
                <a:lnTo>
                  <a:pt x="578" y="0"/>
                </a:lnTo>
                <a:lnTo>
                  <a:pt x="580" y="0"/>
                </a:lnTo>
                <a:close/>
              </a:path>
            </a:pathLst>
          </a:custGeom>
          <a:solidFill>
            <a:srgbClr val="FF0000"/>
          </a:solidFill>
          <a:ln>
            <a:noFill/>
          </a:ln>
        </p:spPr>
        <p:txBody>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Tahoma" panose="020B0604030504040204" pitchFamily="34" charset="0"/>
            </a:endParaRPr>
          </a:p>
        </p:txBody>
      </p:sp>
      <p:sp>
        <p:nvSpPr>
          <p:cNvPr id="39" name="Freeform 81"/>
          <p:cNvSpPr>
            <a:spLocks/>
          </p:cNvSpPr>
          <p:nvPr/>
        </p:nvSpPr>
        <p:spPr bwMode="gray">
          <a:xfrm rot="19928833">
            <a:off x="1863146" y="4317378"/>
            <a:ext cx="1214935" cy="396375"/>
          </a:xfrm>
          <a:custGeom>
            <a:avLst/>
            <a:gdLst>
              <a:gd name="T0" fmla="*/ 580 w 580"/>
              <a:gd name="T1" fmla="*/ 0 h 798"/>
              <a:gd name="T2" fmla="*/ 578 w 580"/>
              <a:gd name="T3" fmla="*/ 90 h 798"/>
              <a:gd name="T4" fmla="*/ 568 w 580"/>
              <a:gd name="T5" fmla="*/ 174 h 798"/>
              <a:gd name="T6" fmla="*/ 552 w 580"/>
              <a:gd name="T7" fmla="*/ 252 h 798"/>
              <a:gd name="T8" fmla="*/ 526 w 580"/>
              <a:gd name="T9" fmla="*/ 324 h 798"/>
              <a:gd name="T10" fmla="*/ 494 w 580"/>
              <a:gd name="T11" fmla="*/ 390 h 798"/>
              <a:gd name="T12" fmla="*/ 452 w 580"/>
              <a:gd name="T13" fmla="*/ 450 h 798"/>
              <a:gd name="T14" fmla="*/ 402 w 580"/>
              <a:gd name="T15" fmla="*/ 508 h 798"/>
              <a:gd name="T16" fmla="*/ 342 w 580"/>
              <a:gd name="T17" fmla="*/ 560 h 798"/>
              <a:gd name="T18" fmla="*/ 270 w 580"/>
              <a:gd name="T19" fmla="*/ 610 h 798"/>
              <a:gd name="T20" fmla="*/ 188 w 580"/>
              <a:gd name="T21" fmla="*/ 656 h 798"/>
              <a:gd name="T22" fmla="*/ 188 w 580"/>
              <a:gd name="T23" fmla="*/ 798 h 798"/>
              <a:gd name="T24" fmla="*/ 0 w 580"/>
              <a:gd name="T25" fmla="*/ 514 h 798"/>
              <a:gd name="T26" fmla="*/ 188 w 580"/>
              <a:gd name="T27" fmla="*/ 230 h 798"/>
              <a:gd name="T28" fmla="*/ 188 w 580"/>
              <a:gd name="T29" fmla="*/ 372 h 798"/>
              <a:gd name="T30" fmla="*/ 224 w 580"/>
              <a:gd name="T31" fmla="*/ 368 h 798"/>
              <a:gd name="T32" fmla="*/ 264 w 580"/>
              <a:gd name="T33" fmla="*/ 356 h 798"/>
              <a:gd name="T34" fmla="*/ 306 w 580"/>
              <a:gd name="T35" fmla="*/ 336 h 798"/>
              <a:gd name="T36" fmla="*/ 348 w 580"/>
              <a:gd name="T37" fmla="*/ 310 h 798"/>
              <a:gd name="T38" fmla="*/ 392 w 580"/>
              <a:gd name="T39" fmla="*/ 280 h 798"/>
              <a:gd name="T40" fmla="*/ 432 w 580"/>
              <a:gd name="T41" fmla="*/ 246 h 798"/>
              <a:gd name="T42" fmla="*/ 472 w 580"/>
              <a:gd name="T43" fmla="*/ 208 h 798"/>
              <a:gd name="T44" fmla="*/ 506 w 580"/>
              <a:gd name="T45" fmla="*/ 166 h 798"/>
              <a:gd name="T46" fmla="*/ 536 w 580"/>
              <a:gd name="T47" fmla="*/ 124 h 798"/>
              <a:gd name="T48" fmla="*/ 558 w 580"/>
              <a:gd name="T49" fmla="*/ 82 h 798"/>
              <a:gd name="T50" fmla="*/ 574 w 580"/>
              <a:gd name="T51" fmla="*/ 40 h 798"/>
              <a:gd name="T52" fmla="*/ 578 w 580"/>
              <a:gd name="T53" fmla="*/ 0 h 798"/>
              <a:gd name="T54" fmla="*/ 580 w 580"/>
              <a:gd name="T55" fmla="*/ 0 h 7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580" h="798">
                <a:moveTo>
                  <a:pt x="580" y="0"/>
                </a:moveTo>
                <a:lnTo>
                  <a:pt x="578" y="90"/>
                </a:lnTo>
                <a:lnTo>
                  <a:pt x="568" y="174"/>
                </a:lnTo>
                <a:lnTo>
                  <a:pt x="552" y="252"/>
                </a:lnTo>
                <a:lnTo>
                  <a:pt x="526" y="324"/>
                </a:lnTo>
                <a:lnTo>
                  <a:pt x="494" y="390"/>
                </a:lnTo>
                <a:lnTo>
                  <a:pt x="452" y="450"/>
                </a:lnTo>
                <a:lnTo>
                  <a:pt x="402" y="508"/>
                </a:lnTo>
                <a:lnTo>
                  <a:pt x="342" y="560"/>
                </a:lnTo>
                <a:lnTo>
                  <a:pt x="270" y="610"/>
                </a:lnTo>
                <a:lnTo>
                  <a:pt x="188" y="656"/>
                </a:lnTo>
                <a:lnTo>
                  <a:pt x="188" y="798"/>
                </a:lnTo>
                <a:lnTo>
                  <a:pt x="0" y="514"/>
                </a:lnTo>
                <a:lnTo>
                  <a:pt x="188" y="230"/>
                </a:lnTo>
                <a:lnTo>
                  <a:pt x="188" y="372"/>
                </a:lnTo>
                <a:lnTo>
                  <a:pt x="224" y="368"/>
                </a:lnTo>
                <a:lnTo>
                  <a:pt x="264" y="356"/>
                </a:lnTo>
                <a:lnTo>
                  <a:pt x="306" y="336"/>
                </a:lnTo>
                <a:lnTo>
                  <a:pt x="348" y="310"/>
                </a:lnTo>
                <a:lnTo>
                  <a:pt x="392" y="280"/>
                </a:lnTo>
                <a:lnTo>
                  <a:pt x="432" y="246"/>
                </a:lnTo>
                <a:lnTo>
                  <a:pt x="472" y="208"/>
                </a:lnTo>
                <a:lnTo>
                  <a:pt x="506" y="166"/>
                </a:lnTo>
                <a:lnTo>
                  <a:pt x="536" y="124"/>
                </a:lnTo>
                <a:lnTo>
                  <a:pt x="558" y="82"/>
                </a:lnTo>
                <a:lnTo>
                  <a:pt x="574" y="40"/>
                </a:lnTo>
                <a:lnTo>
                  <a:pt x="578" y="0"/>
                </a:lnTo>
                <a:lnTo>
                  <a:pt x="580" y="0"/>
                </a:lnTo>
                <a:close/>
              </a:path>
            </a:pathLst>
          </a:custGeom>
          <a:solidFill>
            <a:srgbClr val="FFFF00"/>
          </a:solidFill>
          <a:ln>
            <a:noFill/>
          </a:ln>
        </p:spPr>
        <p:txBody>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Tahoma" panose="020B0604030504040204" pitchFamily="34" charset="0"/>
            </a:endParaRPr>
          </a:p>
        </p:txBody>
      </p:sp>
      <p:sp>
        <p:nvSpPr>
          <p:cNvPr id="40" name="Freeform 83"/>
          <p:cNvSpPr>
            <a:spLocks/>
          </p:cNvSpPr>
          <p:nvPr/>
        </p:nvSpPr>
        <p:spPr bwMode="gray">
          <a:xfrm rot="2844878" flipH="1">
            <a:off x="3461802" y="4361019"/>
            <a:ext cx="852737" cy="609669"/>
          </a:xfrm>
          <a:custGeom>
            <a:avLst/>
            <a:gdLst>
              <a:gd name="T0" fmla="*/ 580 w 580"/>
              <a:gd name="T1" fmla="*/ 0 h 798"/>
              <a:gd name="T2" fmla="*/ 578 w 580"/>
              <a:gd name="T3" fmla="*/ 90 h 798"/>
              <a:gd name="T4" fmla="*/ 568 w 580"/>
              <a:gd name="T5" fmla="*/ 174 h 798"/>
              <a:gd name="T6" fmla="*/ 552 w 580"/>
              <a:gd name="T7" fmla="*/ 252 h 798"/>
              <a:gd name="T8" fmla="*/ 526 w 580"/>
              <a:gd name="T9" fmla="*/ 324 h 798"/>
              <a:gd name="T10" fmla="*/ 494 w 580"/>
              <a:gd name="T11" fmla="*/ 390 h 798"/>
              <a:gd name="T12" fmla="*/ 452 w 580"/>
              <a:gd name="T13" fmla="*/ 450 h 798"/>
              <a:gd name="T14" fmla="*/ 402 w 580"/>
              <a:gd name="T15" fmla="*/ 508 h 798"/>
              <a:gd name="T16" fmla="*/ 342 w 580"/>
              <a:gd name="T17" fmla="*/ 560 h 798"/>
              <a:gd name="T18" fmla="*/ 270 w 580"/>
              <a:gd name="T19" fmla="*/ 610 h 798"/>
              <a:gd name="T20" fmla="*/ 188 w 580"/>
              <a:gd name="T21" fmla="*/ 656 h 798"/>
              <a:gd name="T22" fmla="*/ 188 w 580"/>
              <a:gd name="T23" fmla="*/ 798 h 798"/>
              <a:gd name="T24" fmla="*/ 0 w 580"/>
              <a:gd name="T25" fmla="*/ 514 h 798"/>
              <a:gd name="T26" fmla="*/ 188 w 580"/>
              <a:gd name="T27" fmla="*/ 230 h 798"/>
              <a:gd name="T28" fmla="*/ 188 w 580"/>
              <a:gd name="T29" fmla="*/ 372 h 798"/>
              <a:gd name="T30" fmla="*/ 224 w 580"/>
              <a:gd name="T31" fmla="*/ 368 h 798"/>
              <a:gd name="T32" fmla="*/ 264 w 580"/>
              <a:gd name="T33" fmla="*/ 356 h 798"/>
              <a:gd name="T34" fmla="*/ 306 w 580"/>
              <a:gd name="T35" fmla="*/ 336 h 798"/>
              <a:gd name="T36" fmla="*/ 348 w 580"/>
              <a:gd name="T37" fmla="*/ 310 h 798"/>
              <a:gd name="T38" fmla="*/ 392 w 580"/>
              <a:gd name="T39" fmla="*/ 280 h 798"/>
              <a:gd name="T40" fmla="*/ 432 w 580"/>
              <a:gd name="T41" fmla="*/ 246 h 798"/>
              <a:gd name="T42" fmla="*/ 472 w 580"/>
              <a:gd name="T43" fmla="*/ 208 h 798"/>
              <a:gd name="T44" fmla="*/ 506 w 580"/>
              <a:gd name="T45" fmla="*/ 166 h 798"/>
              <a:gd name="T46" fmla="*/ 536 w 580"/>
              <a:gd name="T47" fmla="*/ 124 h 798"/>
              <a:gd name="T48" fmla="*/ 558 w 580"/>
              <a:gd name="T49" fmla="*/ 82 h 798"/>
              <a:gd name="T50" fmla="*/ 574 w 580"/>
              <a:gd name="T51" fmla="*/ 40 h 798"/>
              <a:gd name="T52" fmla="*/ 578 w 580"/>
              <a:gd name="T53" fmla="*/ 0 h 798"/>
              <a:gd name="T54" fmla="*/ 580 w 580"/>
              <a:gd name="T55" fmla="*/ 0 h 7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580" h="798">
                <a:moveTo>
                  <a:pt x="580" y="0"/>
                </a:moveTo>
                <a:lnTo>
                  <a:pt x="578" y="90"/>
                </a:lnTo>
                <a:lnTo>
                  <a:pt x="568" y="174"/>
                </a:lnTo>
                <a:lnTo>
                  <a:pt x="552" y="252"/>
                </a:lnTo>
                <a:lnTo>
                  <a:pt x="526" y="324"/>
                </a:lnTo>
                <a:lnTo>
                  <a:pt x="494" y="390"/>
                </a:lnTo>
                <a:lnTo>
                  <a:pt x="452" y="450"/>
                </a:lnTo>
                <a:lnTo>
                  <a:pt x="402" y="508"/>
                </a:lnTo>
                <a:lnTo>
                  <a:pt x="342" y="560"/>
                </a:lnTo>
                <a:lnTo>
                  <a:pt x="270" y="610"/>
                </a:lnTo>
                <a:lnTo>
                  <a:pt x="188" y="656"/>
                </a:lnTo>
                <a:lnTo>
                  <a:pt x="188" y="798"/>
                </a:lnTo>
                <a:lnTo>
                  <a:pt x="0" y="514"/>
                </a:lnTo>
                <a:lnTo>
                  <a:pt x="188" y="230"/>
                </a:lnTo>
                <a:lnTo>
                  <a:pt x="188" y="372"/>
                </a:lnTo>
                <a:lnTo>
                  <a:pt x="224" y="368"/>
                </a:lnTo>
                <a:lnTo>
                  <a:pt x="264" y="356"/>
                </a:lnTo>
                <a:lnTo>
                  <a:pt x="306" y="336"/>
                </a:lnTo>
                <a:lnTo>
                  <a:pt x="348" y="310"/>
                </a:lnTo>
                <a:lnTo>
                  <a:pt x="392" y="280"/>
                </a:lnTo>
                <a:lnTo>
                  <a:pt x="432" y="246"/>
                </a:lnTo>
                <a:lnTo>
                  <a:pt x="472" y="208"/>
                </a:lnTo>
                <a:lnTo>
                  <a:pt x="506" y="166"/>
                </a:lnTo>
                <a:lnTo>
                  <a:pt x="536" y="124"/>
                </a:lnTo>
                <a:lnTo>
                  <a:pt x="558" y="82"/>
                </a:lnTo>
                <a:lnTo>
                  <a:pt x="574" y="40"/>
                </a:lnTo>
                <a:lnTo>
                  <a:pt x="578" y="0"/>
                </a:lnTo>
                <a:lnTo>
                  <a:pt x="580" y="0"/>
                </a:lnTo>
                <a:close/>
              </a:path>
            </a:pathLst>
          </a:custGeom>
          <a:solidFill>
            <a:srgbClr val="FFFF00"/>
          </a:solidFill>
          <a:ln>
            <a:noFill/>
          </a:ln>
        </p:spPr>
        <p:txBody>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Tahoma" panose="020B0604030504040204" pitchFamily="34" charset="0"/>
            </a:endParaRPr>
          </a:p>
        </p:txBody>
      </p:sp>
      <p:sp>
        <p:nvSpPr>
          <p:cNvPr id="41" name="Freeform 81"/>
          <p:cNvSpPr>
            <a:spLocks/>
          </p:cNvSpPr>
          <p:nvPr/>
        </p:nvSpPr>
        <p:spPr bwMode="gray">
          <a:xfrm rot="19928833">
            <a:off x="1670326" y="2980532"/>
            <a:ext cx="1214935" cy="396375"/>
          </a:xfrm>
          <a:custGeom>
            <a:avLst/>
            <a:gdLst>
              <a:gd name="T0" fmla="*/ 580 w 580"/>
              <a:gd name="T1" fmla="*/ 0 h 798"/>
              <a:gd name="T2" fmla="*/ 578 w 580"/>
              <a:gd name="T3" fmla="*/ 90 h 798"/>
              <a:gd name="T4" fmla="*/ 568 w 580"/>
              <a:gd name="T5" fmla="*/ 174 h 798"/>
              <a:gd name="T6" fmla="*/ 552 w 580"/>
              <a:gd name="T7" fmla="*/ 252 h 798"/>
              <a:gd name="T8" fmla="*/ 526 w 580"/>
              <a:gd name="T9" fmla="*/ 324 h 798"/>
              <a:gd name="T10" fmla="*/ 494 w 580"/>
              <a:gd name="T11" fmla="*/ 390 h 798"/>
              <a:gd name="T12" fmla="*/ 452 w 580"/>
              <a:gd name="T13" fmla="*/ 450 h 798"/>
              <a:gd name="T14" fmla="*/ 402 w 580"/>
              <a:gd name="T15" fmla="*/ 508 h 798"/>
              <a:gd name="T16" fmla="*/ 342 w 580"/>
              <a:gd name="T17" fmla="*/ 560 h 798"/>
              <a:gd name="T18" fmla="*/ 270 w 580"/>
              <a:gd name="T19" fmla="*/ 610 h 798"/>
              <a:gd name="T20" fmla="*/ 188 w 580"/>
              <a:gd name="T21" fmla="*/ 656 h 798"/>
              <a:gd name="T22" fmla="*/ 188 w 580"/>
              <a:gd name="T23" fmla="*/ 798 h 798"/>
              <a:gd name="T24" fmla="*/ 0 w 580"/>
              <a:gd name="T25" fmla="*/ 514 h 798"/>
              <a:gd name="T26" fmla="*/ 188 w 580"/>
              <a:gd name="T27" fmla="*/ 230 h 798"/>
              <a:gd name="T28" fmla="*/ 188 w 580"/>
              <a:gd name="T29" fmla="*/ 372 h 798"/>
              <a:gd name="T30" fmla="*/ 224 w 580"/>
              <a:gd name="T31" fmla="*/ 368 h 798"/>
              <a:gd name="T32" fmla="*/ 264 w 580"/>
              <a:gd name="T33" fmla="*/ 356 h 798"/>
              <a:gd name="T34" fmla="*/ 306 w 580"/>
              <a:gd name="T35" fmla="*/ 336 h 798"/>
              <a:gd name="T36" fmla="*/ 348 w 580"/>
              <a:gd name="T37" fmla="*/ 310 h 798"/>
              <a:gd name="T38" fmla="*/ 392 w 580"/>
              <a:gd name="T39" fmla="*/ 280 h 798"/>
              <a:gd name="T40" fmla="*/ 432 w 580"/>
              <a:gd name="T41" fmla="*/ 246 h 798"/>
              <a:gd name="T42" fmla="*/ 472 w 580"/>
              <a:gd name="T43" fmla="*/ 208 h 798"/>
              <a:gd name="T44" fmla="*/ 506 w 580"/>
              <a:gd name="T45" fmla="*/ 166 h 798"/>
              <a:gd name="T46" fmla="*/ 536 w 580"/>
              <a:gd name="T47" fmla="*/ 124 h 798"/>
              <a:gd name="T48" fmla="*/ 558 w 580"/>
              <a:gd name="T49" fmla="*/ 82 h 798"/>
              <a:gd name="T50" fmla="*/ 574 w 580"/>
              <a:gd name="T51" fmla="*/ 40 h 798"/>
              <a:gd name="T52" fmla="*/ 578 w 580"/>
              <a:gd name="T53" fmla="*/ 0 h 798"/>
              <a:gd name="T54" fmla="*/ 580 w 580"/>
              <a:gd name="T55" fmla="*/ 0 h 7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580" h="798">
                <a:moveTo>
                  <a:pt x="580" y="0"/>
                </a:moveTo>
                <a:lnTo>
                  <a:pt x="578" y="90"/>
                </a:lnTo>
                <a:lnTo>
                  <a:pt x="568" y="174"/>
                </a:lnTo>
                <a:lnTo>
                  <a:pt x="552" y="252"/>
                </a:lnTo>
                <a:lnTo>
                  <a:pt x="526" y="324"/>
                </a:lnTo>
                <a:lnTo>
                  <a:pt x="494" y="390"/>
                </a:lnTo>
                <a:lnTo>
                  <a:pt x="452" y="450"/>
                </a:lnTo>
                <a:lnTo>
                  <a:pt x="402" y="508"/>
                </a:lnTo>
                <a:lnTo>
                  <a:pt x="342" y="560"/>
                </a:lnTo>
                <a:lnTo>
                  <a:pt x="270" y="610"/>
                </a:lnTo>
                <a:lnTo>
                  <a:pt x="188" y="656"/>
                </a:lnTo>
                <a:lnTo>
                  <a:pt x="188" y="798"/>
                </a:lnTo>
                <a:lnTo>
                  <a:pt x="0" y="514"/>
                </a:lnTo>
                <a:lnTo>
                  <a:pt x="188" y="230"/>
                </a:lnTo>
                <a:lnTo>
                  <a:pt x="188" y="372"/>
                </a:lnTo>
                <a:lnTo>
                  <a:pt x="224" y="368"/>
                </a:lnTo>
                <a:lnTo>
                  <a:pt x="264" y="356"/>
                </a:lnTo>
                <a:lnTo>
                  <a:pt x="306" y="336"/>
                </a:lnTo>
                <a:lnTo>
                  <a:pt x="348" y="310"/>
                </a:lnTo>
                <a:lnTo>
                  <a:pt x="392" y="280"/>
                </a:lnTo>
                <a:lnTo>
                  <a:pt x="432" y="246"/>
                </a:lnTo>
                <a:lnTo>
                  <a:pt x="472" y="208"/>
                </a:lnTo>
                <a:lnTo>
                  <a:pt x="506" y="166"/>
                </a:lnTo>
                <a:lnTo>
                  <a:pt x="536" y="124"/>
                </a:lnTo>
                <a:lnTo>
                  <a:pt x="558" y="82"/>
                </a:lnTo>
                <a:lnTo>
                  <a:pt x="574" y="40"/>
                </a:lnTo>
                <a:lnTo>
                  <a:pt x="578" y="0"/>
                </a:lnTo>
                <a:lnTo>
                  <a:pt x="580" y="0"/>
                </a:lnTo>
                <a:close/>
              </a:path>
            </a:pathLst>
          </a:custGeom>
          <a:solidFill>
            <a:srgbClr val="FFFF00"/>
          </a:solidFill>
          <a:ln>
            <a:noFill/>
          </a:ln>
        </p:spPr>
        <p:txBody>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Tahoma" panose="020B0604030504040204" pitchFamily="34" charset="0"/>
            </a:endParaRPr>
          </a:p>
        </p:txBody>
      </p:sp>
      <p:sp>
        <p:nvSpPr>
          <p:cNvPr id="42" name="AutoShape 76"/>
          <p:cNvSpPr>
            <a:spLocks noChangeArrowheads="1"/>
          </p:cNvSpPr>
          <p:nvPr/>
        </p:nvSpPr>
        <p:spPr bwMode="gray">
          <a:xfrm>
            <a:off x="-320576" y="2757735"/>
            <a:ext cx="2161503" cy="1985068"/>
          </a:xfrm>
          <a:prstGeom prst="roundRect">
            <a:avLst>
              <a:gd name="adj" fmla="val 50000"/>
            </a:avLst>
          </a:prstGeom>
          <a:solidFill>
            <a:srgbClr val="00FF00"/>
          </a:solidFill>
          <a:ln w="28575" algn="ctr">
            <a:solidFill>
              <a:srgbClr val="FFFFFF"/>
            </a:solidFill>
            <a:round/>
            <a:headEnd/>
            <a:tailEnd/>
          </a:ln>
          <a:effectLst/>
        </p:spPr>
        <p:txBody>
          <a:bodyPr wrap="none" anchor="ctr"/>
          <a:lstStyle/>
          <a:p>
            <a:pPr marL="0" marR="0" lvl="0" indent="0" algn="ctr" defTabSz="914400" eaLnBrk="0" fontAlgn="base" latinLnBrk="0" hangingPunct="0">
              <a:lnSpc>
                <a:spcPct val="100000"/>
              </a:lnSpc>
              <a:spcBef>
                <a:spcPct val="0"/>
              </a:spcBef>
              <a:spcAft>
                <a:spcPct val="0"/>
              </a:spcAft>
              <a:buClrTx/>
              <a:buSzTx/>
              <a:buFontTx/>
              <a:buNone/>
              <a:tabLst/>
              <a:defRPr/>
            </a:pPr>
            <a:r>
              <a:rPr lang="de-DE" sz="3200" kern="0" noProof="0" dirty="0" smtClean="0">
                <a:effectLst>
                  <a:outerShdw blurRad="38100" dist="38100" dir="2700000" algn="tl">
                    <a:srgbClr val="000000"/>
                  </a:outerShdw>
                </a:effectLst>
                <a:latin typeface="Times New Roman" panose="02020603050405020304" pitchFamily="18" charset="0"/>
                <a:cs typeface="Times New Roman" panose="02020603050405020304" pitchFamily="18" charset="0"/>
              </a:rPr>
              <a:t>Mặt đứng</a:t>
            </a:r>
            <a:endParaRPr kumimoji="0" lang="en-US" sz="3200" b="0" i="0" u="none" strike="noStrike" kern="0" cap="none" spc="0" normalizeH="0" baseline="0" noProof="0" dirty="0">
              <a:ln>
                <a:noFill/>
              </a:ln>
              <a:effectLst>
                <a:outerShdw blurRad="38100" dist="38100" dir="2700000" algn="tl">
                  <a:srgbClr val="000000"/>
                </a:outerShdw>
              </a:effectLst>
              <a:uLnTx/>
              <a:uFillTx/>
              <a:latin typeface="Times New Roman" panose="02020603050405020304" pitchFamily="18" charset="0"/>
              <a:cs typeface="Times New Roman" panose="02020603050405020304" pitchFamily="18" charset="0"/>
            </a:endParaRPr>
          </a:p>
        </p:txBody>
      </p:sp>
      <p:sp>
        <p:nvSpPr>
          <p:cNvPr id="43" name="AutoShape 76"/>
          <p:cNvSpPr>
            <a:spLocks noChangeArrowheads="1"/>
          </p:cNvSpPr>
          <p:nvPr/>
        </p:nvSpPr>
        <p:spPr bwMode="gray">
          <a:xfrm>
            <a:off x="3204355" y="4973738"/>
            <a:ext cx="2161503" cy="1985068"/>
          </a:xfrm>
          <a:prstGeom prst="roundRect">
            <a:avLst>
              <a:gd name="adj" fmla="val 50000"/>
            </a:avLst>
          </a:prstGeom>
          <a:solidFill>
            <a:srgbClr val="00FF00"/>
          </a:solidFill>
          <a:ln w="28575" algn="ctr">
            <a:solidFill>
              <a:srgbClr val="FFFFFF"/>
            </a:solidFill>
            <a:round/>
            <a:headEnd/>
            <a:tailEnd/>
          </a:ln>
          <a:effectLst/>
        </p:spPr>
        <p:txBody>
          <a:bodyPr wrap="none" anchor="ctr"/>
          <a:lstStyle/>
          <a:p>
            <a:pPr marL="0" marR="0" lvl="0" indent="0" algn="ctr" defTabSz="914400" eaLnBrk="0" fontAlgn="base" latinLnBrk="0" hangingPunct="0">
              <a:lnSpc>
                <a:spcPct val="100000"/>
              </a:lnSpc>
              <a:spcBef>
                <a:spcPct val="0"/>
              </a:spcBef>
              <a:spcAft>
                <a:spcPct val="0"/>
              </a:spcAft>
              <a:buClrTx/>
              <a:buSzTx/>
              <a:buFontTx/>
              <a:buNone/>
              <a:tabLst/>
              <a:defRPr/>
            </a:pPr>
            <a:r>
              <a:rPr lang="de-DE" sz="3200" kern="0" noProof="0" dirty="0" smtClean="0">
                <a:effectLst>
                  <a:outerShdw blurRad="38100" dist="38100" dir="2700000" algn="tl">
                    <a:srgbClr val="000000"/>
                  </a:outerShdw>
                </a:effectLst>
                <a:latin typeface="Times New Roman" panose="02020603050405020304" pitchFamily="18" charset="0"/>
                <a:cs typeface="Times New Roman" panose="02020603050405020304" pitchFamily="18" charset="0"/>
              </a:rPr>
              <a:t>Mặt cắt</a:t>
            </a:r>
            <a:endParaRPr kumimoji="0" lang="en-US" sz="3200" b="0" i="0" u="none" strike="noStrike" kern="0" cap="none" spc="0" normalizeH="0" baseline="0" noProof="0" dirty="0">
              <a:ln>
                <a:noFill/>
              </a:ln>
              <a:effectLst>
                <a:outerShdw blurRad="38100" dist="38100" dir="2700000" algn="tl">
                  <a:srgbClr val="000000"/>
                </a:outerShdw>
              </a:effectLst>
              <a:uLnTx/>
              <a:uFillTx/>
              <a:latin typeface="Times New Roman" panose="02020603050405020304" pitchFamily="18" charset="0"/>
              <a:cs typeface="Times New Roman" panose="02020603050405020304" pitchFamily="18" charset="0"/>
            </a:endParaRPr>
          </a:p>
        </p:txBody>
      </p:sp>
      <p:sp>
        <p:nvSpPr>
          <p:cNvPr id="44" name="AutoShape 76"/>
          <p:cNvSpPr>
            <a:spLocks noChangeArrowheads="1"/>
          </p:cNvSpPr>
          <p:nvPr/>
        </p:nvSpPr>
        <p:spPr bwMode="gray">
          <a:xfrm>
            <a:off x="5946108" y="3034329"/>
            <a:ext cx="1621737" cy="2137893"/>
          </a:xfrm>
          <a:prstGeom prst="roundRect">
            <a:avLst>
              <a:gd name="adj" fmla="val 50000"/>
            </a:avLst>
          </a:prstGeom>
          <a:solidFill>
            <a:srgbClr val="FF0000"/>
          </a:solidFill>
          <a:ln w="28575" algn="ctr">
            <a:solidFill>
              <a:srgbClr val="FFFFFF"/>
            </a:solidFill>
            <a:round/>
            <a:headEnd/>
            <a:tailEnd/>
          </a:ln>
          <a:effectLst/>
        </p:spPr>
        <p:txBody>
          <a:bodyPr wrap="none" anchor="ctr"/>
          <a:lstStyle/>
          <a:p>
            <a:pPr lvl="0" algn="ctr"/>
            <a:r>
              <a:rPr lang="en-US" sz="3200" kern="0" dirty="0" err="1">
                <a:solidFill>
                  <a:srgbClr val="FFFFFF"/>
                </a:solidFill>
                <a:effectLst>
                  <a:outerShdw blurRad="38100" dist="38100" dir="2700000" algn="tl">
                    <a:srgbClr val="000000"/>
                  </a:outerShdw>
                </a:effectLst>
                <a:latin typeface="Times New Roman" panose="02020603050405020304" pitchFamily="18" charset="0"/>
                <a:cs typeface="Times New Roman" panose="02020603050405020304" pitchFamily="18" charset="0"/>
              </a:rPr>
              <a:t>Khung</a:t>
            </a:r>
            <a:r>
              <a:rPr lang="en-US" sz="3200" kern="0" dirty="0">
                <a:solidFill>
                  <a:srgbClr val="FFFFFF"/>
                </a:solidFill>
                <a:effectLst>
                  <a:outerShdw blurRad="38100" dist="38100" dir="2700000" algn="tl">
                    <a:srgbClr val="000000"/>
                  </a:outerShdw>
                </a:effectLst>
                <a:latin typeface="Times New Roman" panose="02020603050405020304" pitchFamily="18" charset="0"/>
                <a:cs typeface="Times New Roman" panose="02020603050405020304" pitchFamily="18" charset="0"/>
              </a:rPr>
              <a:t> </a:t>
            </a:r>
            <a:endParaRPr lang="en-US" sz="3200" kern="0" dirty="0" smtClean="0">
              <a:solidFill>
                <a:srgbClr val="FFFFFF"/>
              </a:solidFill>
              <a:effectLst>
                <a:outerShdw blurRad="38100" dist="38100" dir="2700000" algn="tl">
                  <a:srgbClr val="000000"/>
                </a:outerShdw>
              </a:effectLst>
              <a:latin typeface="Times New Roman" panose="02020603050405020304" pitchFamily="18" charset="0"/>
              <a:cs typeface="Times New Roman" panose="02020603050405020304" pitchFamily="18" charset="0"/>
            </a:endParaRPr>
          </a:p>
          <a:p>
            <a:pPr lvl="0" algn="ctr"/>
            <a:r>
              <a:rPr lang="en-US" sz="3200" kern="0" dirty="0" err="1" smtClean="0">
                <a:solidFill>
                  <a:srgbClr val="FFFFFF"/>
                </a:solidFill>
                <a:effectLst>
                  <a:outerShdw blurRad="38100" dist="38100" dir="2700000" algn="tl">
                    <a:srgbClr val="000000"/>
                  </a:outerShdw>
                </a:effectLst>
                <a:latin typeface="Times New Roman" panose="02020603050405020304" pitchFamily="18" charset="0"/>
                <a:cs typeface="Times New Roman" panose="02020603050405020304" pitchFamily="18" charset="0"/>
              </a:rPr>
              <a:t>tên</a:t>
            </a:r>
            <a:endParaRPr lang="en-GB" sz="3200" kern="0" dirty="0">
              <a:solidFill>
                <a:srgbClr val="FFFFFF"/>
              </a:solidFill>
              <a:effectLst>
                <a:outerShdw blurRad="38100" dist="38100" dir="2700000" algn="tl">
                  <a:srgbClr val="000000"/>
                </a:outerShdw>
              </a:effectLst>
              <a:latin typeface="Times New Roman" panose="02020603050405020304" pitchFamily="18" charset="0"/>
              <a:cs typeface="Times New Roman" panose="02020603050405020304" pitchFamily="18" charset="0"/>
            </a:endParaRPr>
          </a:p>
        </p:txBody>
      </p:sp>
      <p:sp>
        <p:nvSpPr>
          <p:cNvPr id="45" name="Freeform 81"/>
          <p:cNvSpPr>
            <a:spLocks/>
          </p:cNvSpPr>
          <p:nvPr/>
        </p:nvSpPr>
        <p:spPr bwMode="gray">
          <a:xfrm rot="19928833">
            <a:off x="7316892" y="3160364"/>
            <a:ext cx="1584211" cy="694921"/>
          </a:xfrm>
          <a:custGeom>
            <a:avLst/>
            <a:gdLst>
              <a:gd name="T0" fmla="*/ 580 w 580"/>
              <a:gd name="T1" fmla="*/ 0 h 798"/>
              <a:gd name="T2" fmla="*/ 578 w 580"/>
              <a:gd name="T3" fmla="*/ 90 h 798"/>
              <a:gd name="T4" fmla="*/ 568 w 580"/>
              <a:gd name="T5" fmla="*/ 174 h 798"/>
              <a:gd name="T6" fmla="*/ 552 w 580"/>
              <a:gd name="T7" fmla="*/ 252 h 798"/>
              <a:gd name="T8" fmla="*/ 526 w 580"/>
              <a:gd name="T9" fmla="*/ 324 h 798"/>
              <a:gd name="T10" fmla="*/ 494 w 580"/>
              <a:gd name="T11" fmla="*/ 390 h 798"/>
              <a:gd name="T12" fmla="*/ 452 w 580"/>
              <a:gd name="T13" fmla="*/ 450 h 798"/>
              <a:gd name="T14" fmla="*/ 402 w 580"/>
              <a:gd name="T15" fmla="*/ 508 h 798"/>
              <a:gd name="T16" fmla="*/ 342 w 580"/>
              <a:gd name="T17" fmla="*/ 560 h 798"/>
              <a:gd name="T18" fmla="*/ 270 w 580"/>
              <a:gd name="T19" fmla="*/ 610 h 798"/>
              <a:gd name="T20" fmla="*/ 188 w 580"/>
              <a:gd name="T21" fmla="*/ 656 h 798"/>
              <a:gd name="T22" fmla="*/ 188 w 580"/>
              <a:gd name="T23" fmla="*/ 798 h 798"/>
              <a:gd name="T24" fmla="*/ 0 w 580"/>
              <a:gd name="T25" fmla="*/ 514 h 798"/>
              <a:gd name="T26" fmla="*/ 188 w 580"/>
              <a:gd name="T27" fmla="*/ 230 h 798"/>
              <a:gd name="T28" fmla="*/ 188 w 580"/>
              <a:gd name="T29" fmla="*/ 372 h 798"/>
              <a:gd name="T30" fmla="*/ 224 w 580"/>
              <a:gd name="T31" fmla="*/ 368 h 798"/>
              <a:gd name="T32" fmla="*/ 264 w 580"/>
              <a:gd name="T33" fmla="*/ 356 h 798"/>
              <a:gd name="T34" fmla="*/ 306 w 580"/>
              <a:gd name="T35" fmla="*/ 336 h 798"/>
              <a:gd name="T36" fmla="*/ 348 w 580"/>
              <a:gd name="T37" fmla="*/ 310 h 798"/>
              <a:gd name="T38" fmla="*/ 392 w 580"/>
              <a:gd name="T39" fmla="*/ 280 h 798"/>
              <a:gd name="T40" fmla="*/ 432 w 580"/>
              <a:gd name="T41" fmla="*/ 246 h 798"/>
              <a:gd name="T42" fmla="*/ 472 w 580"/>
              <a:gd name="T43" fmla="*/ 208 h 798"/>
              <a:gd name="T44" fmla="*/ 506 w 580"/>
              <a:gd name="T45" fmla="*/ 166 h 798"/>
              <a:gd name="T46" fmla="*/ 536 w 580"/>
              <a:gd name="T47" fmla="*/ 124 h 798"/>
              <a:gd name="T48" fmla="*/ 558 w 580"/>
              <a:gd name="T49" fmla="*/ 82 h 798"/>
              <a:gd name="T50" fmla="*/ 574 w 580"/>
              <a:gd name="T51" fmla="*/ 40 h 798"/>
              <a:gd name="T52" fmla="*/ 578 w 580"/>
              <a:gd name="T53" fmla="*/ 0 h 798"/>
              <a:gd name="T54" fmla="*/ 580 w 580"/>
              <a:gd name="T55" fmla="*/ 0 h 7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580" h="798">
                <a:moveTo>
                  <a:pt x="580" y="0"/>
                </a:moveTo>
                <a:lnTo>
                  <a:pt x="578" y="90"/>
                </a:lnTo>
                <a:lnTo>
                  <a:pt x="568" y="174"/>
                </a:lnTo>
                <a:lnTo>
                  <a:pt x="552" y="252"/>
                </a:lnTo>
                <a:lnTo>
                  <a:pt x="526" y="324"/>
                </a:lnTo>
                <a:lnTo>
                  <a:pt x="494" y="390"/>
                </a:lnTo>
                <a:lnTo>
                  <a:pt x="452" y="450"/>
                </a:lnTo>
                <a:lnTo>
                  <a:pt x="402" y="508"/>
                </a:lnTo>
                <a:lnTo>
                  <a:pt x="342" y="560"/>
                </a:lnTo>
                <a:lnTo>
                  <a:pt x="270" y="610"/>
                </a:lnTo>
                <a:lnTo>
                  <a:pt x="188" y="656"/>
                </a:lnTo>
                <a:lnTo>
                  <a:pt x="188" y="798"/>
                </a:lnTo>
                <a:lnTo>
                  <a:pt x="0" y="514"/>
                </a:lnTo>
                <a:lnTo>
                  <a:pt x="188" y="230"/>
                </a:lnTo>
                <a:lnTo>
                  <a:pt x="188" y="372"/>
                </a:lnTo>
                <a:lnTo>
                  <a:pt x="224" y="368"/>
                </a:lnTo>
                <a:lnTo>
                  <a:pt x="264" y="356"/>
                </a:lnTo>
                <a:lnTo>
                  <a:pt x="306" y="336"/>
                </a:lnTo>
                <a:lnTo>
                  <a:pt x="348" y="310"/>
                </a:lnTo>
                <a:lnTo>
                  <a:pt x="392" y="280"/>
                </a:lnTo>
                <a:lnTo>
                  <a:pt x="432" y="246"/>
                </a:lnTo>
                <a:lnTo>
                  <a:pt x="472" y="208"/>
                </a:lnTo>
                <a:lnTo>
                  <a:pt x="506" y="166"/>
                </a:lnTo>
                <a:lnTo>
                  <a:pt x="536" y="124"/>
                </a:lnTo>
                <a:lnTo>
                  <a:pt x="558" y="82"/>
                </a:lnTo>
                <a:lnTo>
                  <a:pt x="574" y="40"/>
                </a:lnTo>
                <a:lnTo>
                  <a:pt x="578" y="0"/>
                </a:lnTo>
                <a:lnTo>
                  <a:pt x="580" y="0"/>
                </a:lnTo>
                <a:close/>
              </a:path>
            </a:pathLst>
          </a:custGeom>
          <a:solidFill>
            <a:srgbClr val="FF0000"/>
          </a:solidFill>
          <a:ln>
            <a:noFill/>
          </a:ln>
        </p:spPr>
        <p:txBody>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Tahoma" panose="020B0604030504040204" pitchFamily="34" charset="0"/>
            </a:endParaRPr>
          </a:p>
        </p:txBody>
      </p:sp>
      <p:sp>
        <p:nvSpPr>
          <p:cNvPr id="46" name="AutoShape 76"/>
          <p:cNvSpPr>
            <a:spLocks noChangeArrowheads="1"/>
          </p:cNvSpPr>
          <p:nvPr/>
        </p:nvSpPr>
        <p:spPr bwMode="gray">
          <a:xfrm>
            <a:off x="7133350" y="4570258"/>
            <a:ext cx="1621737" cy="2137893"/>
          </a:xfrm>
          <a:prstGeom prst="roundRect">
            <a:avLst>
              <a:gd name="adj" fmla="val 50000"/>
            </a:avLst>
          </a:prstGeom>
          <a:solidFill>
            <a:srgbClr val="FF0000"/>
          </a:solidFill>
          <a:ln w="28575" algn="ctr">
            <a:solidFill>
              <a:srgbClr val="FFFFFF"/>
            </a:solidFill>
            <a:round/>
            <a:headEnd/>
            <a:tailEnd/>
          </a:ln>
          <a:effectLst/>
        </p:spPr>
        <p:txBody>
          <a:bodyPr wrap="none" anchor="ctr"/>
          <a:lstStyle/>
          <a:p>
            <a:pPr marL="0" marR="0" lvl="0" indent="0" algn="ctr" defTabSz="914400" eaLnBrk="0" fontAlgn="base" latinLnBrk="0" hangingPunct="0">
              <a:lnSpc>
                <a:spcPct val="100000"/>
              </a:lnSpc>
              <a:spcBef>
                <a:spcPct val="0"/>
              </a:spcBef>
              <a:spcAft>
                <a:spcPct val="0"/>
              </a:spcAft>
              <a:buClrTx/>
              <a:buSzTx/>
              <a:buFontTx/>
              <a:buNone/>
              <a:tabLst/>
              <a:defRPr/>
            </a:pPr>
            <a:r>
              <a:rPr lang="de-DE" sz="3200" kern="0" noProof="0" dirty="0" smtClean="0">
                <a:solidFill>
                  <a:srgbClr val="FFFFFF"/>
                </a:solidFill>
                <a:effectLst>
                  <a:outerShdw blurRad="38100" dist="38100" dir="2700000" algn="tl">
                    <a:srgbClr val="000000"/>
                  </a:outerShdw>
                </a:effectLst>
                <a:latin typeface="Times New Roman" panose="02020603050405020304" pitchFamily="18" charset="0"/>
                <a:cs typeface="Times New Roman" panose="02020603050405020304" pitchFamily="18" charset="0"/>
              </a:rPr>
              <a:t>Hình </a:t>
            </a:r>
          </a:p>
          <a:p>
            <a:pPr marL="0" marR="0" lvl="0" indent="0" algn="ctr" defTabSz="914400" eaLnBrk="0" fontAlgn="base" latinLnBrk="0" hangingPunct="0">
              <a:lnSpc>
                <a:spcPct val="100000"/>
              </a:lnSpc>
              <a:spcBef>
                <a:spcPct val="0"/>
              </a:spcBef>
              <a:spcAft>
                <a:spcPct val="0"/>
              </a:spcAft>
              <a:buClrTx/>
              <a:buSzTx/>
              <a:buFontTx/>
              <a:buNone/>
              <a:tabLst/>
              <a:defRPr/>
            </a:pPr>
            <a:r>
              <a:rPr lang="de-DE" sz="3200" kern="0" noProof="0" dirty="0" smtClean="0">
                <a:solidFill>
                  <a:srgbClr val="FFFFFF"/>
                </a:solidFill>
                <a:effectLst>
                  <a:outerShdw blurRad="38100" dist="38100" dir="2700000" algn="tl">
                    <a:srgbClr val="000000"/>
                  </a:outerShdw>
                </a:effectLst>
                <a:latin typeface="Times New Roman" panose="02020603050405020304" pitchFamily="18" charset="0"/>
                <a:cs typeface="Times New Roman" panose="02020603050405020304" pitchFamily="18" charset="0"/>
              </a:rPr>
              <a:t>Biểu</a:t>
            </a:r>
          </a:p>
          <a:p>
            <a:pPr marL="0" marR="0" lvl="0" indent="0" algn="ctr" defTabSz="914400" eaLnBrk="0" fontAlgn="base" latinLnBrk="0" hangingPunct="0">
              <a:lnSpc>
                <a:spcPct val="100000"/>
              </a:lnSpc>
              <a:spcBef>
                <a:spcPct val="0"/>
              </a:spcBef>
              <a:spcAft>
                <a:spcPct val="0"/>
              </a:spcAft>
              <a:buClrTx/>
              <a:buSzTx/>
              <a:buFontTx/>
              <a:buNone/>
              <a:tabLst/>
              <a:defRPr/>
            </a:pPr>
            <a:r>
              <a:rPr lang="de-DE" sz="3200" kern="0" noProof="0" dirty="0" smtClean="0">
                <a:solidFill>
                  <a:srgbClr val="FFFFFF"/>
                </a:solidFill>
                <a:effectLst>
                  <a:outerShdw blurRad="38100" dist="38100" dir="2700000" algn="tl">
                    <a:srgbClr val="000000"/>
                  </a:outerShdw>
                </a:effectLst>
                <a:latin typeface="Times New Roman" panose="02020603050405020304" pitchFamily="18" charset="0"/>
                <a:cs typeface="Times New Roman" panose="02020603050405020304" pitchFamily="18" charset="0"/>
              </a:rPr>
              <a:t> diễn</a:t>
            </a:r>
            <a:endParaRPr kumimoji="0" lang="en-US" sz="3200" b="0" i="0" u="none" strike="noStrike" kern="0" cap="none" spc="0" normalizeH="0" baseline="0" noProof="0" dirty="0">
              <a:ln>
                <a:noFill/>
              </a:ln>
              <a:effectLst>
                <a:outerShdw blurRad="38100" dist="38100" dir="2700000" algn="tl">
                  <a:srgbClr val="000000"/>
                </a:outerShdw>
              </a:effectLst>
              <a:uLnTx/>
              <a:uFillTx/>
              <a:latin typeface="Times New Roman" panose="02020603050405020304" pitchFamily="18" charset="0"/>
              <a:cs typeface="Times New Roman" panose="02020603050405020304" pitchFamily="18" charset="0"/>
            </a:endParaRPr>
          </a:p>
        </p:txBody>
      </p:sp>
      <p:sp>
        <p:nvSpPr>
          <p:cNvPr id="47" name="AutoShape 76"/>
          <p:cNvSpPr>
            <a:spLocks noChangeArrowheads="1"/>
          </p:cNvSpPr>
          <p:nvPr/>
        </p:nvSpPr>
        <p:spPr bwMode="gray">
          <a:xfrm>
            <a:off x="8913800" y="4715759"/>
            <a:ext cx="1621737" cy="2137893"/>
          </a:xfrm>
          <a:prstGeom prst="roundRect">
            <a:avLst>
              <a:gd name="adj" fmla="val 50000"/>
            </a:avLst>
          </a:prstGeom>
          <a:solidFill>
            <a:srgbClr val="FF0000"/>
          </a:solidFill>
          <a:ln w="28575" algn="ctr">
            <a:solidFill>
              <a:srgbClr val="FFFFFF"/>
            </a:solidFill>
            <a:round/>
            <a:headEnd/>
            <a:tailEnd/>
          </a:ln>
          <a:effectLst/>
        </p:spPr>
        <p:txBody>
          <a:bodyPr wrap="none" anchor="ctr"/>
          <a:lstStyle/>
          <a:p>
            <a:pPr marL="0" marR="0" lvl="0" indent="0" algn="ctr" defTabSz="914400" eaLnBrk="0" fontAlgn="base" latinLnBrk="0" hangingPunct="0">
              <a:lnSpc>
                <a:spcPct val="100000"/>
              </a:lnSpc>
              <a:spcBef>
                <a:spcPct val="0"/>
              </a:spcBef>
              <a:spcAft>
                <a:spcPct val="0"/>
              </a:spcAft>
              <a:buClrTx/>
              <a:buSzTx/>
              <a:buFontTx/>
              <a:buNone/>
              <a:tabLst/>
              <a:defRPr/>
            </a:pPr>
            <a:r>
              <a:rPr lang="de-DE" sz="3200" kern="0" noProof="0" dirty="0" smtClean="0">
                <a:solidFill>
                  <a:srgbClr val="FFFFFF"/>
                </a:solidFill>
                <a:effectLst>
                  <a:outerShdw blurRad="38100" dist="38100" dir="2700000" algn="tl">
                    <a:srgbClr val="000000"/>
                  </a:outerShdw>
                </a:effectLst>
                <a:latin typeface="Times New Roman" panose="02020603050405020304" pitchFamily="18" charset="0"/>
                <a:cs typeface="Times New Roman" panose="02020603050405020304" pitchFamily="18" charset="0"/>
              </a:rPr>
              <a:t>Kích </a:t>
            </a:r>
          </a:p>
          <a:p>
            <a:pPr marL="0" marR="0" lvl="0" indent="0" algn="ctr" defTabSz="914400" eaLnBrk="0" fontAlgn="base" latinLnBrk="0" hangingPunct="0">
              <a:lnSpc>
                <a:spcPct val="100000"/>
              </a:lnSpc>
              <a:spcBef>
                <a:spcPct val="0"/>
              </a:spcBef>
              <a:spcAft>
                <a:spcPct val="0"/>
              </a:spcAft>
              <a:buClrTx/>
              <a:buSzTx/>
              <a:buFontTx/>
              <a:buNone/>
              <a:tabLst/>
              <a:defRPr/>
            </a:pPr>
            <a:r>
              <a:rPr lang="de-DE" sz="3200" kern="0" noProof="0" dirty="0" smtClean="0">
                <a:solidFill>
                  <a:srgbClr val="FFFFFF"/>
                </a:solidFill>
                <a:effectLst>
                  <a:outerShdw blurRad="38100" dist="38100" dir="2700000" algn="tl">
                    <a:srgbClr val="000000"/>
                  </a:outerShdw>
                </a:effectLst>
                <a:latin typeface="Times New Roman" panose="02020603050405020304" pitchFamily="18" charset="0"/>
                <a:cs typeface="Times New Roman" panose="02020603050405020304" pitchFamily="18" charset="0"/>
              </a:rPr>
              <a:t>thước</a:t>
            </a:r>
            <a:endParaRPr kumimoji="0" lang="en-US" sz="3200" b="0" i="0" u="none" strike="noStrike" kern="0" cap="none" spc="0" normalizeH="0" baseline="0" noProof="0" dirty="0">
              <a:ln>
                <a:noFill/>
              </a:ln>
              <a:effectLst>
                <a:outerShdw blurRad="38100" dist="38100" dir="2700000" algn="tl">
                  <a:srgbClr val="000000"/>
                </a:outerShdw>
              </a:effectLst>
              <a:uLnTx/>
              <a:uFillTx/>
              <a:latin typeface="Times New Roman" panose="02020603050405020304" pitchFamily="18" charset="0"/>
              <a:cs typeface="Times New Roman" panose="02020603050405020304" pitchFamily="18" charset="0"/>
            </a:endParaRPr>
          </a:p>
        </p:txBody>
      </p:sp>
    </p:spTree>
    <p:extLst>
      <p:ext uri="{BB962C8B-B14F-4D97-AF65-F5344CB8AC3E}">
        <p14:creationId xmlns="" xmlns:p14="http://schemas.microsoft.com/office/powerpoint/2010/main" val="1929221761"/>
      </p:ext>
    </p:extLst>
  </p:cSld>
  <p:clrMapOvr>
    <a:masterClrMapping/>
  </p:clrMapOvr>
  <mc:AlternateContent xmlns:mc="http://schemas.openxmlformats.org/markup-compatibility/2006">
    <mc:Choice xmlns="" xmlns:p15="http://schemas.microsoft.com/office/powerpoint/2012/main" Requires="p15">
      <p:transition xmlns:p14="http://schemas.microsoft.com/office/powerpoint/2010/main" spd="slow" p14:dur="1250">
        <p15:prstTrans prst="pageCurlDoubl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461832"/>
                                        </p:tgtEl>
                                        <p:attrNameLst>
                                          <p:attrName>style.visibility</p:attrName>
                                        </p:attrNameLst>
                                      </p:cBhvr>
                                      <p:to>
                                        <p:strVal val="visible"/>
                                      </p:to>
                                    </p:set>
                                    <p:animEffect transition="in" filter="wheel(1)">
                                      <p:cBhvr>
                                        <p:cTn id="7" dur="2000"/>
                                        <p:tgtEl>
                                          <p:spTgt spid="461832"/>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34"/>
                                        </p:tgtEl>
                                        <p:attrNameLst>
                                          <p:attrName>style.visibility</p:attrName>
                                        </p:attrNameLst>
                                      </p:cBhvr>
                                      <p:to>
                                        <p:strVal val="visible"/>
                                      </p:to>
                                    </p:set>
                                    <p:animEffect transition="in" filter="fade">
                                      <p:cBhvr>
                                        <p:cTn id="12" dur="1000"/>
                                        <p:tgtEl>
                                          <p:spTgt spid="34"/>
                                        </p:tgtEl>
                                      </p:cBhvr>
                                    </p:animEffect>
                                    <p:anim calcmode="lin" valueType="num">
                                      <p:cBhvr>
                                        <p:cTn id="13" dur="1000" fill="hold"/>
                                        <p:tgtEl>
                                          <p:spTgt spid="34"/>
                                        </p:tgtEl>
                                        <p:attrNameLst>
                                          <p:attrName>ppt_x</p:attrName>
                                        </p:attrNameLst>
                                      </p:cBhvr>
                                      <p:tavLst>
                                        <p:tav tm="0">
                                          <p:val>
                                            <p:strVal val="#ppt_x"/>
                                          </p:val>
                                        </p:tav>
                                        <p:tav tm="100000">
                                          <p:val>
                                            <p:strVal val="#ppt_x"/>
                                          </p:val>
                                        </p:tav>
                                      </p:tavLst>
                                    </p:anim>
                                    <p:anim calcmode="lin" valueType="num">
                                      <p:cBhvr>
                                        <p:cTn id="14" dur="1000" fill="hold"/>
                                        <p:tgtEl>
                                          <p:spTgt spid="34"/>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nodeType="clickEffect">
                                  <p:stCondLst>
                                    <p:cond delay="0"/>
                                  </p:stCondLst>
                                  <p:childTnLst>
                                    <p:set>
                                      <p:cBhvr>
                                        <p:cTn id="18" dur="1" fill="hold">
                                          <p:stCondLst>
                                            <p:cond delay="0"/>
                                          </p:stCondLst>
                                        </p:cTn>
                                        <p:tgtEl>
                                          <p:spTgt spid="461827"/>
                                        </p:tgtEl>
                                        <p:attrNameLst>
                                          <p:attrName>style.visibility</p:attrName>
                                        </p:attrNameLst>
                                      </p:cBhvr>
                                      <p:to>
                                        <p:strVal val="visible"/>
                                      </p:to>
                                    </p:set>
                                    <p:animEffect transition="in" filter="barn(inVertical)">
                                      <p:cBhvr>
                                        <p:cTn id="19" dur="500"/>
                                        <p:tgtEl>
                                          <p:spTgt spid="461827"/>
                                        </p:tgtEl>
                                      </p:cBhvr>
                                    </p:animEffect>
                                  </p:childTnLst>
                                </p:cTn>
                              </p:par>
                            </p:childTnLst>
                          </p:cTn>
                        </p:par>
                      </p:childTnLst>
                    </p:cTn>
                  </p:par>
                  <p:par>
                    <p:cTn id="20" fill="hold">
                      <p:stCondLst>
                        <p:cond delay="indefinite"/>
                      </p:stCondLst>
                      <p:childTnLst>
                        <p:par>
                          <p:cTn id="21" fill="hold">
                            <p:stCondLst>
                              <p:cond delay="0"/>
                            </p:stCondLst>
                            <p:childTnLst>
                              <p:par>
                                <p:cTn id="22" presetID="16" presetClass="entr" presetSubtype="21" fill="hold" nodeType="clickEffect">
                                  <p:stCondLst>
                                    <p:cond delay="0"/>
                                  </p:stCondLst>
                                  <p:childTnLst>
                                    <p:set>
                                      <p:cBhvr>
                                        <p:cTn id="23" dur="1" fill="hold">
                                          <p:stCondLst>
                                            <p:cond delay="0"/>
                                          </p:stCondLst>
                                        </p:cTn>
                                        <p:tgtEl>
                                          <p:spTgt spid="461842"/>
                                        </p:tgtEl>
                                        <p:attrNameLst>
                                          <p:attrName>style.visibility</p:attrName>
                                        </p:attrNameLst>
                                      </p:cBhvr>
                                      <p:to>
                                        <p:strVal val="visible"/>
                                      </p:to>
                                    </p:set>
                                    <p:animEffect transition="in" filter="barn(inVertical)">
                                      <p:cBhvr>
                                        <p:cTn id="24" dur="500"/>
                                        <p:tgtEl>
                                          <p:spTgt spid="461842"/>
                                        </p:tgtEl>
                                      </p:cBhvr>
                                    </p:animEffect>
                                  </p:childTnLst>
                                </p:cTn>
                              </p:par>
                            </p:childTnLst>
                          </p:cTn>
                        </p:par>
                      </p:childTnLst>
                    </p:cTn>
                  </p:par>
                  <p:par>
                    <p:cTn id="25" fill="hold">
                      <p:stCondLst>
                        <p:cond delay="indefinite"/>
                      </p:stCondLst>
                      <p:childTnLst>
                        <p:par>
                          <p:cTn id="26" fill="hold">
                            <p:stCondLst>
                              <p:cond delay="0"/>
                            </p:stCondLst>
                            <p:childTnLst>
                              <p:par>
                                <p:cTn id="27" presetID="16" presetClass="entr" presetSubtype="21" fill="hold" grpId="0" nodeType="clickEffect">
                                  <p:stCondLst>
                                    <p:cond delay="0"/>
                                  </p:stCondLst>
                                  <p:childTnLst>
                                    <p:set>
                                      <p:cBhvr>
                                        <p:cTn id="28" dur="1" fill="hold">
                                          <p:stCondLst>
                                            <p:cond delay="0"/>
                                          </p:stCondLst>
                                        </p:cTn>
                                        <p:tgtEl>
                                          <p:spTgt spid="41"/>
                                        </p:tgtEl>
                                        <p:attrNameLst>
                                          <p:attrName>style.visibility</p:attrName>
                                        </p:attrNameLst>
                                      </p:cBhvr>
                                      <p:to>
                                        <p:strVal val="visible"/>
                                      </p:to>
                                    </p:set>
                                    <p:animEffect transition="in" filter="barn(inVertical)">
                                      <p:cBhvr>
                                        <p:cTn id="29" dur="500"/>
                                        <p:tgtEl>
                                          <p:spTgt spid="41"/>
                                        </p:tgtEl>
                                      </p:cBhvr>
                                    </p:animEffect>
                                  </p:childTnLst>
                                </p:cTn>
                              </p:par>
                              <p:par>
                                <p:cTn id="30" presetID="16" presetClass="entr" presetSubtype="21" fill="hold" grpId="0" nodeType="withEffect">
                                  <p:stCondLst>
                                    <p:cond delay="0"/>
                                  </p:stCondLst>
                                  <p:childTnLst>
                                    <p:set>
                                      <p:cBhvr>
                                        <p:cTn id="31" dur="1" fill="hold">
                                          <p:stCondLst>
                                            <p:cond delay="0"/>
                                          </p:stCondLst>
                                        </p:cTn>
                                        <p:tgtEl>
                                          <p:spTgt spid="42"/>
                                        </p:tgtEl>
                                        <p:attrNameLst>
                                          <p:attrName>style.visibility</p:attrName>
                                        </p:attrNameLst>
                                      </p:cBhvr>
                                      <p:to>
                                        <p:strVal val="visible"/>
                                      </p:to>
                                    </p:set>
                                    <p:animEffect transition="in" filter="barn(inVertical)">
                                      <p:cBhvr>
                                        <p:cTn id="32" dur="500"/>
                                        <p:tgtEl>
                                          <p:spTgt spid="42"/>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grpId="0" nodeType="clickEffect">
                                  <p:stCondLst>
                                    <p:cond delay="0"/>
                                  </p:stCondLst>
                                  <p:childTnLst>
                                    <p:set>
                                      <p:cBhvr>
                                        <p:cTn id="36" dur="1" fill="hold">
                                          <p:stCondLst>
                                            <p:cond delay="0"/>
                                          </p:stCondLst>
                                        </p:cTn>
                                        <p:tgtEl>
                                          <p:spTgt spid="39"/>
                                        </p:tgtEl>
                                        <p:attrNameLst>
                                          <p:attrName>style.visibility</p:attrName>
                                        </p:attrNameLst>
                                      </p:cBhvr>
                                      <p:to>
                                        <p:strVal val="visible"/>
                                      </p:to>
                                    </p:set>
                                    <p:animEffect transition="in" filter="barn(inVertical)">
                                      <p:cBhvr>
                                        <p:cTn id="37" dur="500"/>
                                        <p:tgtEl>
                                          <p:spTgt spid="39"/>
                                        </p:tgtEl>
                                      </p:cBhvr>
                                    </p:animEffect>
                                  </p:childTnLst>
                                </p:cTn>
                              </p:par>
                              <p:par>
                                <p:cTn id="38" presetID="16" presetClass="entr" presetSubtype="21" fill="hold" grpId="0" nodeType="withEffect">
                                  <p:stCondLst>
                                    <p:cond delay="0"/>
                                  </p:stCondLst>
                                  <p:childTnLst>
                                    <p:set>
                                      <p:cBhvr>
                                        <p:cTn id="39" dur="1" fill="hold">
                                          <p:stCondLst>
                                            <p:cond delay="0"/>
                                          </p:stCondLst>
                                        </p:cTn>
                                        <p:tgtEl>
                                          <p:spTgt spid="32"/>
                                        </p:tgtEl>
                                        <p:attrNameLst>
                                          <p:attrName>style.visibility</p:attrName>
                                        </p:attrNameLst>
                                      </p:cBhvr>
                                      <p:to>
                                        <p:strVal val="visible"/>
                                      </p:to>
                                    </p:set>
                                    <p:animEffect transition="in" filter="barn(inVertical)">
                                      <p:cBhvr>
                                        <p:cTn id="40" dur="500"/>
                                        <p:tgtEl>
                                          <p:spTgt spid="32"/>
                                        </p:tgtEl>
                                      </p:cBhvr>
                                    </p:animEffect>
                                  </p:childTnLst>
                                </p:cTn>
                              </p:par>
                            </p:childTnLst>
                          </p:cTn>
                        </p:par>
                      </p:childTnLst>
                    </p:cTn>
                  </p:par>
                  <p:par>
                    <p:cTn id="41" fill="hold">
                      <p:stCondLst>
                        <p:cond delay="indefinite"/>
                      </p:stCondLst>
                      <p:childTnLst>
                        <p:par>
                          <p:cTn id="42" fill="hold">
                            <p:stCondLst>
                              <p:cond delay="0"/>
                            </p:stCondLst>
                            <p:childTnLst>
                              <p:par>
                                <p:cTn id="43" presetID="16" presetClass="entr" presetSubtype="21" fill="hold" grpId="0" nodeType="clickEffect">
                                  <p:stCondLst>
                                    <p:cond delay="0"/>
                                  </p:stCondLst>
                                  <p:childTnLst>
                                    <p:set>
                                      <p:cBhvr>
                                        <p:cTn id="44" dur="1" fill="hold">
                                          <p:stCondLst>
                                            <p:cond delay="0"/>
                                          </p:stCondLst>
                                        </p:cTn>
                                        <p:tgtEl>
                                          <p:spTgt spid="40"/>
                                        </p:tgtEl>
                                        <p:attrNameLst>
                                          <p:attrName>style.visibility</p:attrName>
                                        </p:attrNameLst>
                                      </p:cBhvr>
                                      <p:to>
                                        <p:strVal val="visible"/>
                                      </p:to>
                                    </p:set>
                                    <p:animEffect transition="in" filter="barn(inVertical)">
                                      <p:cBhvr>
                                        <p:cTn id="45" dur="500"/>
                                        <p:tgtEl>
                                          <p:spTgt spid="40"/>
                                        </p:tgtEl>
                                      </p:cBhvr>
                                    </p:animEffect>
                                  </p:childTnLst>
                                </p:cTn>
                              </p:par>
                              <p:par>
                                <p:cTn id="46" presetID="16" presetClass="entr" presetSubtype="21" fill="hold" grpId="0" nodeType="withEffect">
                                  <p:stCondLst>
                                    <p:cond delay="0"/>
                                  </p:stCondLst>
                                  <p:childTnLst>
                                    <p:set>
                                      <p:cBhvr>
                                        <p:cTn id="47" dur="1" fill="hold">
                                          <p:stCondLst>
                                            <p:cond delay="0"/>
                                          </p:stCondLst>
                                        </p:cTn>
                                        <p:tgtEl>
                                          <p:spTgt spid="43"/>
                                        </p:tgtEl>
                                        <p:attrNameLst>
                                          <p:attrName>style.visibility</p:attrName>
                                        </p:attrNameLst>
                                      </p:cBhvr>
                                      <p:to>
                                        <p:strVal val="visible"/>
                                      </p:to>
                                    </p:set>
                                    <p:animEffect transition="in" filter="barn(inVertical)">
                                      <p:cBhvr>
                                        <p:cTn id="48" dur="500"/>
                                        <p:tgtEl>
                                          <p:spTgt spid="43"/>
                                        </p:tgtEl>
                                      </p:cBhvr>
                                    </p:animEffect>
                                  </p:childTnLst>
                                </p:cTn>
                              </p:par>
                            </p:childTnLst>
                          </p:cTn>
                        </p:par>
                      </p:childTnLst>
                    </p:cTn>
                  </p:par>
                  <p:par>
                    <p:cTn id="49" fill="hold">
                      <p:stCondLst>
                        <p:cond delay="indefinite"/>
                      </p:stCondLst>
                      <p:childTnLst>
                        <p:par>
                          <p:cTn id="50" fill="hold">
                            <p:stCondLst>
                              <p:cond delay="0"/>
                            </p:stCondLst>
                            <p:childTnLst>
                              <p:par>
                                <p:cTn id="51" presetID="16" presetClass="entr" presetSubtype="21" fill="hold" grpId="0" nodeType="clickEffect">
                                  <p:stCondLst>
                                    <p:cond delay="0"/>
                                  </p:stCondLst>
                                  <p:childTnLst>
                                    <p:set>
                                      <p:cBhvr>
                                        <p:cTn id="52" dur="1" fill="hold">
                                          <p:stCondLst>
                                            <p:cond delay="0"/>
                                          </p:stCondLst>
                                        </p:cTn>
                                        <p:tgtEl>
                                          <p:spTgt spid="45"/>
                                        </p:tgtEl>
                                        <p:attrNameLst>
                                          <p:attrName>style.visibility</p:attrName>
                                        </p:attrNameLst>
                                      </p:cBhvr>
                                      <p:to>
                                        <p:strVal val="visible"/>
                                      </p:to>
                                    </p:set>
                                    <p:animEffect transition="in" filter="barn(inVertical)">
                                      <p:cBhvr>
                                        <p:cTn id="53" dur="500"/>
                                        <p:tgtEl>
                                          <p:spTgt spid="45"/>
                                        </p:tgtEl>
                                      </p:cBhvr>
                                    </p:animEffect>
                                  </p:childTnLst>
                                </p:cTn>
                              </p:par>
                              <p:par>
                                <p:cTn id="54" presetID="16" presetClass="entr" presetSubtype="21" fill="hold" grpId="0" nodeType="withEffect">
                                  <p:stCondLst>
                                    <p:cond delay="0"/>
                                  </p:stCondLst>
                                  <p:childTnLst>
                                    <p:set>
                                      <p:cBhvr>
                                        <p:cTn id="55" dur="1" fill="hold">
                                          <p:stCondLst>
                                            <p:cond delay="0"/>
                                          </p:stCondLst>
                                        </p:cTn>
                                        <p:tgtEl>
                                          <p:spTgt spid="44"/>
                                        </p:tgtEl>
                                        <p:attrNameLst>
                                          <p:attrName>style.visibility</p:attrName>
                                        </p:attrNameLst>
                                      </p:cBhvr>
                                      <p:to>
                                        <p:strVal val="visible"/>
                                      </p:to>
                                    </p:set>
                                    <p:animEffect transition="in" filter="barn(inVertical)">
                                      <p:cBhvr>
                                        <p:cTn id="56" dur="500"/>
                                        <p:tgtEl>
                                          <p:spTgt spid="44"/>
                                        </p:tgtEl>
                                      </p:cBhvr>
                                    </p:animEffect>
                                  </p:childTnLst>
                                </p:cTn>
                              </p:par>
                            </p:childTnLst>
                          </p:cTn>
                        </p:par>
                      </p:childTnLst>
                    </p:cTn>
                  </p:par>
                  <p:par>
                    <p:cTn id="57" fill="hold">
                      <p:stCondLst>
                        <p:cond delay="indefinite"/>
                      </p:stCondLst>
                      <p:childTnLst>
                        <p:par>
                          <p:cTn id="58" fill="hold">
                            <p:stCondLst>
                              <p:cond delay="0"/>
                            </p:stCondLst>
                            <p:childTnLst>
                              <p:par>
                                <p:cTn id="59" presetID="16" presetClass="entr" presetSubtype="21" fill="hold" grpId="0" nodeType="clickEffect">
                                  <p:stCondLst>
                                    <p:cond delay="0"/>
                                  </p:stCondLst>
                                  <p:childTnLst>
                                    <p:set>
                                      <p:cBhvr>
                                        <p:cTn id="60" dur="1" fill="hold">
                                          <p:stCondLst>
                                            <p:cond delay="0"/>
                                          </p:stCondLst>
                                        </p:cTn>
                                        <p:tgtEl>
                                          <p:spTgt spid="24"/>
                                        </p:tgtEl>
                                        <p:attrNameLst>
                                          <p:attrName>style.visibility</p:attrName>
                                        </p:attrNameLst>
                                      </p:cBhvr>
                                      <p:to>
                                        <p:strVal val="visible"/>
                                      </p:to>
                                    </p:set>
                                    <p:animEffect transition="in" filter="barn(inVertical)">
                                      <p:cBhvr>
                                        <p:cTn id="61" dur="500"/>
                                        <p:tgtEl>
                                          <p:spTgt spid="24"/>
                                        </p:tgtEl>
                                      </p:cBhvr>
                                    </p:animEffect>
                                  </p:childTnLst>
                                </p:cTn>
                              </p:par>
                              <p:par>
                                <p:cTn id="62" presetID="16" presetClass="entr" presetSubtype="21" fill="hold" grpId="0" nodeType="withEffect">
                                  <p:stCondLst>
                                    <p:cond delay="0"/>
                                  </p:stCondLst>
                                  <p:childTnLst>
                                    <p:set>
                                      <p:cBhvr>
                                        <p:cTn id="63" dur="1" fill="hold">
                                          <p:stCondLst>
                                            <p:cond delay="0"/>
                                          </p:stCondLst>
                                        </p:cTn>
                                        <p:tgtEl>
                                          <p:spTgt spid="46"/>
                                        </p:tgtEl>
                                        <p:attrNameLst>
                                          <p:attrName>style.visibility</p:attrName>
                                        </p:attrNameLst>
                                      </p:cBhvr>
                                      <p:to>
                                        <p:strVal val="visible"/>
                                      </p:to>
                                    </p:set>
                                    <p:animEffect transition="in" filter="barn(inVertical)">
                                      <p:cBhvr>
                                        <p:cTn id="64" dur="500"/>
                                        <p:tgtEl>
                                          <p:spTgt spid="46"/>
                                        </p:tgtEl>
                                      </p:cBhvr>
                                    </p:animEffect>
                                  </p:childTnLst>
                                </p:cTn>
                              </p:par>
                            </p:childTnLst>
                          </p:cTn>
                        </p:par>
                      </p:childTnLst>
                    </p:cTn>
                  </p:par>
                  <p:par>
                    <p:cTn id="65" fill="hold">
                      <p:stCondLst>
                        <p:cond delay="indefinite"/>
                      </p:stCondLst>
                      <p:childTnLst>
                        <p:par>
                          <p:cTn id="66" fill="hold">
                            <p:stCondLst>
                              <p:cond delay="0"/>
                            </p:stCondLst>
                            <p:childTnLst>
                              <p:par>
                                <p:cTn id="67" presetID="16" presetClass="entr" presetSubtype="21" fill="hold" grpId="0" nodeType="clickEffect">
                                  <p:stCondLst>
                                    <p:cond delay="0"/>
                                  </p:stCondLst>
                                  <p:childTnLst>
                                    <p:set>
                                      <p:cBhvr>
                                        <p:cTn id="68" dur="1" fill="hold">
                                          <p:stCondLst>
                                            <p:cond delay="0"/>
                                          </p:stCondLst>
                                        </p:cTn>
                                        <p:tgtEl>
                                          <p:spTgt spid="38"/>
                                        </p:tgtEl>
                                        <p:attrNameLst>
                                          <p:attrName>style.visibility</p:attrName>
                                        </p:attrNameLst>
                                      </p:cBhvr>
                                      <p:to>
                                        <p:strVal val="visible"/>
                                      </p:to>
                                    </p:set>
                                    <p:animEffect transition="in" filter="barn(inVertical)">
                                      <p:cBhvr>
                                        <p:cTn id="69" dur="500"/>
                                        <p:tgtEl>
                                          <p:spTgt spid="38"/>
                                        </p:tgtEl>
                                      </p:cBhvr>
                                    </p:animEffect>
                                  </p:childTnLst>
                                </p:cTn>
                              </p:par>
                              <p:par>
                                <p:cTn id="70" presetID="16" presetClass="entr" presetSubtype="21" fill="hold" grpId="0" nodeType="withEffect">
                                  <p:stCondLst>
                                    <p:cond delay="0"/>
                                  </p:stCondLst>
                                  <p:childTnLst>
                                    <p:set>
                                      <p:cBhvr>
                                        <p:cTn id="71" dur="1" fill="hold">
                                          <p:stCondLst>
                                            <p:cond delay="0"/>
                                          </p:stCondLst>
                                        </p:cTn>
                                        <p:tgtEl>
                                          <p:spTgt spid="47"/>
                                        </p:tgtEl>
                                        <p:attrNameLst>
                                          <p:attrName>style.visibility</p:attrName>
                                        </p:attrNameLst>
                                      </p:cBhvr>
                                      <p:to>
                                        <p:strVal val="visible"/>
                                      </p:to>
                                    </p:set>
                                    <p:animEffect transition="in" filter="barn(inVertical)">
                                      <p:cBhvr>
                                        <p:cTn id="72" dur="500"/>
                                        <p:tgtEl>
                                          <p:spTgt spid="47"/>
                                        </p:tgtEl>
                                      </p:cBhvr>
                                    </p:animEffect>
                                  </p:childTnLst>
                                </p:cTn>
                              </p:par>
                            </p:childTnLst>
                          </p:cTn>
                        </p:par>
                      </p:childTnLst>
                    </p:cTn>
                  </p:par>
                  <p:par>
                    <p:cTn id="73" fill="hold">
                      <p:stCondLst>
                        <p:cond delay="indefinite"/>
                      </p:stCondLst>
                      <p:childTnLst>
                        <p:par>
                          <p:cTn id="74" fill="hold">
                            <p:stCondLst>
                              <p:cond delay="0"/>
                            </p:stCondLst>
                            <p:childTnLst>
                              <p:par>
                                <p:cTn id="75" presetID="16" presetClass="entr" presetSubtype="21" fill="hold" grpId="0" nodeType="clickEffect">
                                  <p:stCondLst>
                                    <p:cond delay="0"/>
                                  </p:stCondLst>
                                  <p:childTnLst>
                                    <p:set>
                                      <p:cBhvr>
                                        <p:cTn id="76" dur="1" fill="hold">
                                          <p:stCondLst>
                                            <p:cond delay="0"/>
                                          </p:stCondLst>
                                        </p:cTn>
                                        <p:tgtEl>
                                          <p:spTgt spid="23"/>
                                        </p:tgtEl>
                                        <p:attrNameLst>
                                          <p:attrName>style.visibility</p:attrName>
                                        </p:attrNameLst>
                                      </p:cBhvr>
                                      <p:to>
                                        <p:strVal val="visible"/>
                                      </p:to>
                                    </p:set>
                                    <p:animEffect transition="in" filter="barn(inVertical)">
                                      <p:cBhvr>
                                        <p:cTn id="77" dur="500"/>
                                        <p:tgtEl>
                                          <p:spTgt spid="23"/>
                                        </p:tgtEl>
                                      </p:cBhvr>
                                    </p:animEffect>
                                  </p:childTnLst>
                                </p:cTn>
                              </p:par>
                              <p:par>
                                <p:cTn id="78" presetID="16" presetClass="entr" presetSubtype="21" fill="hold" grpId="0" nodeType="withEffect">
                                  <p:stCondLst>
                                    <p:cond delay="0"/>
                                  </p:stCondLst>
                                  <p:childTnLst>
                                    <p:set>
                                      <p:cBhvr>
                                        <p:cTn id="79" dur="1" fill="hold">
                                          <p:stCondLst>
                                            <p:cond delay="0"/>
                                          </p:stCondLst>
                                        </p:cTn>
                                        <p:tgtEl>
                                          <p:spTgt spid="28"/>
                                        </p:tgtEl>
                                        <p:attrNameLst>
                                          <p:attrName>style.visibility</p:attrName>
                                        </p:attrNameLst>
                                      </p:cBhvr>
                                      <p:to>
                                        <p:strVal val="visible"/>
                                      </p:to>
                                    </p:set>
                                    <p:animEffect transition="in" filter="barn(inVertical)">
                                      <p:cBhvr>
                                        <p:cTn id="80"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4" grpId="0" animBg="1"/>
      <p:bldP spid="28" grpId="0" animBg="1"/>
      <p:bldP spid="32"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Ngôi nhà hoạt hình, phim hoạt hình png | Klipartz">
            <a:extLst>
              <a:ext uri="{FF2B5EF4-FFF2-40B4-BE49-F238E27FC236}">
                <a16:creationId xmlns="" xmlns:a16="http://schemas.microsoft.com/office/drawing/2014/main" id="{B6D2A223-7998-46D0-8638-5871D10FEC2C}"/>
              </a:ext>
            </a:extLst>
          </p:cNvPr>
          <p:cNvPicPr>
            <a:picLocks noChangeAspect="1" noChangeArrowheads="1"/>
          </p:cNvPicPr>
          <p:nvPr/>
        </p:nvPicPr>
        <p:blipFill>
          <a:blip r:embed="rId2">
            <a:extLst>
              <a:ext uri="{BEBA8EAE-BF5A-486C-A8C5-ECC9F3942E4B}">
                <a14:imgProps xmlns="" xmlns:a14="http://schemas.microsoft.com/office/drawing/2010/main">
                  <a14:imgLayer r:embed="rId3">
                    <a14:imgEffect>
                      <a14:backgroundRemoval t="4888" b="98547" l="6742" r="91798">
                        <a14:foregroundMark x1="11685" y1="4888" x2="18652" y2="19287"/>
                        <a14:foregroundMark x1="6742" y1="22061" x2="6742" y2="23910"/>
                        <a14:foregroundMark x1="90225" y1="45046" x2="91910" y2="49273"/>
                        <a14:foregroundMark x1="80899" y1="89960" x2="55169" y2="94848"/>
                        <a14:foregroundMark x1="55169" y1="94848" x2="34944" y2="88507"/>
                        <a14:foregroundMark x1="34944" y1="88507" x2="16292" y2="75826"/>
                        <a14:foregroundMark x1="16292" y1="75826" x2="17978" y2="59181"/>
                        <a14:foregroundMark x1="17978" y1="59181" x2="17978" y2="59181"/>
                        <a14:foregroundMark x1="55843" y1="98547" x2="49101" y2="98547"/>
                      </a14:backgroundRemoval>
                    </a14:imgEffect>
                  </a14:imgLayer>
                </a14:imgProps>
              </a:ext>
              <a:ext uri="{28A0092B-C50C-407E-A947-70E740481C1C}">
                <a14:useLocalDpi xmlns="" xmlns:a14="http://schemas.microsoft.com/office/drawing/2010/main" val="0"/>
              </a:ext>
            </a:extLst>
          </a:blip>
          <a:srcRect/>
          <a:stretch>
            <a:fillRect/>
          </a:stretch>
        </p:blipFill>
        <p:spPr bwMode="auto">
          <a:xfrm>
            <a:off x="-118128" y="1195755"/>
            <a:ext cx="6508219" cy="5535637"/>
          </a:xfrm>
          <a:prstGeom prst="rect">
            <a:avLst/>
          </a:prstGeom>
          <a:noFill/>
          <a:extLst>
            <a:ext uri="{909E8E84-426E-40DD-AFC4-6F175D3DCCD1}">
              <a14:hiddenFill xmlns="" xmlns:a14="http://schemas.microsoft.com/office/drawing/2010/main">
                <a:solidFill>
                  <a:srgbClr val="FFFFFF"/>
                </a:solidFill>
              </a14:hiddenFill>
            </a:ext>
          </a:extLst>
        </p:spPr>
      </p:pic>
      <p:sp>
        <p:nvSpPr>
          <p:cNvPr id="2" name="TextBox 1">
            <a:extLst>
              <a:ext uri="{FF2B5EF4-FFF2-40B4-BE49-F238E27FC236}">
                <a16:creationId xmlns="" xmlns:a16="http://schemas.microsoft.com/office/drawing/2014/main" id="{96126AF6-F803-4780-A560-0FCC3114307F}"/>
              </a:ext>
            </a:extLst>
          </p:cNvPr>
          <p:cNvSpPr txBox="1"/>
          <p:nvPr/>
        </p:nvSpPr>
        <p:spPr>
          <a:xfrm>
            <a:off x="6358597" y="548642"/>
            <a:ext cx="4438010" cy="584775"/>
          </a:xfrm>
          <a:prstGeom prst="rect">
            <a:avLst/>
          </a:prstGeom>
          <a:noFill/>
        </p:spPr>
        <p:txBody>
          <a:bodyPr wrap="none" rtlCol="0">
            <a:spAutoFit/>
          </a:bodyPr>
          <a:lstStyle/>
          <a:p>
            <a:r>
              <a:rPr lang="en-US" sz="3200" b="1">
                <a:solidFill>
                  <a:srgbClr val="FF0000"/>
                </a:solidFill>
                <a:latin typeface="Times New Roman" panose="02020603050405020304" pitchFamily="18" charset="0"/>
                <a:cs typeface="Times New Roman" panose="02020603050405020304" pitchFamily="18" charset="0"/>
              </a:rPr>
              <a:t>HƯỚNG DẪN VỀ NHÀ</a:t>
            </a:r>
          </a:p>
        </p:txBody>
      </p:sp>
      <p:sp>
        <p:nvSpPr>
          <p:cNvPr id="3" name="Rectangle 2"/>
          <p:cNvSpPr/>
          <p:nvPr/>
        </p:nvSpPr>
        <p:spPr>
          <a:xfrm>
            <a:off x="6390091" y="1300126"/>
            <a:ext cx="5547096" cy="2308324"/>
          </a:xfrm>
          <a:prstGeom prst="rect">
            <a:avLst/>
          </a:prstGeom>
        </p:spPr>
        <p:txBody>
          <a:bodyPr wrap="square">
            <a:spAutoFit/>
          </a:bodyPr>
          <a:lstStyle/>
          <a:p>
            <a:r>
              <a:rPr lang="en-US" sz="2400">
                <a:latin typeface="Times New Roman" panose="02020603050405020304" pitchFamily="18" charset="0"/>
                <a:cs typeface="Times New Roman" panose="02020603050405020304" pitchFamily="18" charset="0"/>
              </a:rPr>
              <a:t>Hướng dẫn HS tra cứu thông tin trên internet để tìm hiểu người ta sử dụng phần mềm nào để vẽ được hình ảnh ngôi nhà như vậy?</a:t>
            </a:r>
          </a:p>
          <a:p>
            <a:r>
              <a:rPr lang="en-US" sz="2400">
                <a:latin typeface="Times New Roman" panose="02020603050405020304" pitchFamily="18" charset="0"/>
                <a:cs typeface="Times New Roman" panose="02020603050405020304" pitchFamily="18" charset="0"/>
              </a:rPr>
              <a:t>-  Ôn tập lại kiến thức đã học từ đầu năm( từ bài 1 đến bài 5)</a:t>
            </a:r>
            <a:endParaRPr lang="vi-VN" sz="2400" dirty="0" smtClean="0">
              <a:latin typeface="Times New Roman" panose="02020603050405020304" pitchFamily="18" charset="0"/>
              <a:ea typeface="MS Mincho"/>
              <a:cs typeface="Times New Roman" panose="02020603050405020304" pitchFamily="18" charset="0"/>
            </a:endParaRPr>
          </a:p>
        </p:txBody>
      </p:sp>
    </p:spTree>
    <p:extLst>
      <p:ext uri="{BB962C8B-B14F-4D97-AF65-F5344CB8AC3E}">
        <p14:creationId xmlns="" xmlns:p14="http://schemas.microsoft.com/office/powerpoint/2010/main" val="3272982184"/>
      </p:ext>
    </p:extLst>
  </p:cSld>
  <p:clrMapOvr>
    <a:masterClrMapping/>
  </p:clrMapOvr>
  <mc:AlternateContent xmlns:mc="http://schemas.openxmlformats.org/markup-compatibility/2006">
    <mc:Choice xmlns="" xmlns:p15="http://schemas.microsoft.com/office/powerpoint/2012/main" Requires="p15">
      <p:transition xmlns:p14="http://schemas.microsoft.com/office/powerpoint/2010/main" spd="slow" p14:dur="1250">
        <p15:prstTrans prst="pageCurlDouble"/>
      </p:transition>
    </mc:Choice>
    <mc:Fallback>
      <p:transition spd="slow">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 xmlns:a16="http://schemas.microsoft.com/office/drawing/2014/main" id="{04AA0419-880E-4CF1-AEBB-D3D94E7B3C59}"/>
              </a:ext>
            </a:extLst>
          </p:cNvPr>
          <p:cNvSpPr/>
          <p:nvPr/>
        </p:nvSpPr>
        <p:spPr>
          <a:xfrm>
            <a:off x="1402916" y="2079323"/>
            <a:ext cx="9231683" cy="1323439"/>
          </a:xfrm>
          <a:prstGeom prst="rect">
            <a:avLst/>
          </a:prstGeom>
          <a:noFill/>
        </p:spPr>
        <p:txBody>
          <a:bodyPr wrap="square" lIns="91440" tIns="45720" rIns="91440" bIns="45720">
            <a:spAutoFit/>
          </a:bodyPr>
          <a:lstStyle/>
          <a:p>
            <a:pPr algn="ctr"/>
            <a:r>
              <a:rPr lang="en-US" sz="4000" b="1" cap="none" spc="0">
                <a:ln w="6600">
                  <a:solidFill>
                    <a:schemeClr val="accent2"/>
                  </a:solidFill>
                  <a:prstDash val="solid"/>
                </a:ln>
                <a:solidFill>
                  <a:srgbClr val="FF0000"/>
                </a:solidFill>
                <a:effectLst>
                  <a:outerShdw dist="38100" dir="2700000" algn="tl" rotWithShape="0">
                    <a:schemeClr val="accent2"/>
                  </a:outerShdw>
                </a:effectLst>
                <a:latin typeface="Times New Roman" panose="02020603050405020304" pitchFamily="18" charset="0"/>
                <a:cs typeface="Times New Roman" panose="02020603050405020304" pitchFamily="18" charset="0"/>
              </a:rPr>
              <a:t>Chúc </a:t>
            </a:r>
            <a:r>
              <a:rPr lang="en-US" sz="4000" b="1" cap="none" spc="0" smtClean="0">
                <a:ln w="6600">
                  <a:solidFill>
                    <a:schemeClr val="accent2"/>
                  </a:solidFill>
                  <a:prstDash val="solid"/>
                </a:ln>
                <a:solidFill>
                  <a:srgbClr val="FF0000"/>
                </a:solidFill>
                <a:effectLst>
                  <a:outerShdw dist="38100" dir="2700000" algn="tl" rotWithShape="0">
                    <a:schemeClr val="accent2"/>
                  </a:outerShdw>
                </a:effectLst>
                <a:latin typeface="Times New Roman" panose="02020603050405020304" pitchFamily="18" charset="0"/>
                <a:cs typeface="Times New Roman" panose="02020603050405020304" pitchFamily="18" charset="0"/>
              </a:rPr>
              <a:t>các em học tập tốt sau này trở thành nhà thiết kế trong tương lai….</a:t>
            </a:r>
            <a:endParaRPr lang="en-US" sz="4000" b="1" cap="none" spc="0">
              <a:ln w="6600">
                <a:solidFill>
                  <a:schemeClr val="accent2"/>
                </a:solidFill>
                <a:prstDash val="solid"/>
              </a:ln>
              <a:solidFill>
                <a:srgbClr val="FF0000"/>
              </a:solidFill>
              <a:effectLst>
                <a:outerShdw dist="38100" dir="2700000" algn="tl" rotWithShape="0">
                  <a:schemeClr val="accent2"/>
                </a:outerShdw>
              </a:effectLst>
              <a:latin typeface="Times New Roman" panose="02020603050405020304" pitchFamily="18" charset="0"/>
              <a:cs typeface="Times New Roman" panose="02020603050405020304" pitchFamily="18" charset="0"/>
            </a:endParaRPr>
          </a:p>
        </p:txBody>
      </p:sp>
      <p:pic>
        <p:nvPicPr>
          <p:cNvPr id="5" name="Picture 13" descr="https://lh3.googleusercontent.com/-ZEG6AmUlTpE/WsOIcBL3nwI/AAAAAAAACXM/wa4kqWY_ZzoWOQwhUdu_n4BCpzGBB09CACHMYCw/h136/2-ctu.vn_anh_dong_mau_slide_powerpoint_dep_(19).gif">
            <a:extLst>
              <a:ext uri="{FF2B5EF4-FFF2-40B4-BE49-F238E27FC236}">
                <a16:creationId xmlns="" xmlns:a16="http://schemas.microsoft.com/office/drawing/2014/main" id="{1CC349FE-0FCC-4426-8C9E-2BC04B3A99D2}"/>
              </a:ext>
            </a:extLst>
          </p:cNvPr>
          <p:cNvPicPr>
            <a:picLocks noChangeAspect="1" noChangeArrowheads="1" noCrop="1"/>
          </p:cNvPicPr>
          <p:nvPr/>
        </p:nvPicPr>
        <p:blipFill>
          <a:blip r:embed="rId2">
            <a:extLst>
              <a:ext uri="{28A0092B-C50C-407E-A947-70E740481C1C}">
                <a14:useLocalDpi xmlns="" xmlns:a14="http://schemas.microsoft.com/office/drawing/2010/main" val="0"/>
              </a:ext>
            </a:extLst>
          </a:blip>
          <a:srcRect/>
          <a:stretch>
            <a:fillRect/>
          </a:stretch>
        </p:blipFill>
        <p:spPr bwMode="auto">
          <a:xfrm>
            <a:off x="521091" y="260977"/>
            <a:ext cx="5143500" cy="1295400"/>
          </a:xfrm>
          <a:prstGeom prst="rect">
            <a:avLst/>
          </a:prstGeom>
          <a:noFill/>
          <a:extLst>
            <a:ext uri="{909E8E84-426E-40DD-AFC4-6F175D3DCCD1}">
              <a14:hiddenFill xmlns="" xmlns:a14="http://schemas.microsoft.com/office/drawing/2010/main">
                <a:solidFill>
                  <a:srgbClr val="FFFFFF"/>
                </a:solidFill>
              </a14:hiddenFill>
            </a:ext>
          </a:extLst>
        </p:spPr>
      </p:pic>
      <p:pic>
        <p:nvPicPr>
          <p:cNvPr id="6" name="Picture 18" descr="https://lh3.googleusercontent.com/-pdjmI0guhoI/WsOKKvIORNI/AAAAAAAACe4/2w9xoJp1uAIMMyCEXg8RzbupS6Phi1WYACHMYCw/h136/4-ctu.vn_anh_dong_mau_slide_powerpoint_dep_(113).gif">
            <a:extLst>
              <a:ext uri="{FF2B5EF4-FFF2-40B4-BE49-F238E27FC236}">
                <a16:creationId xmlns="" xmlns:a16="http://schemas.microsoft.com/office/drawing/2014/main" id="{D91DE3CE-B8DB-43A1-B8A9-7BC3822BB0E5}"/>
              </a:ext>
            </a:extLst>
          </p:cNvPr>
          <p:cNvPicPr>
            <a:picLocks noChangeAspect="1" noChangeArrowheads="1" noCrop="1"/>
          </p:cNvPicPr>
          <p:nvPr/>
        </p:nvPicPr>
        <p:blipFill>
          <a:blip r:embed="rId3">
            <a:extLst>
              <a:ext uri="{28A0092B-C50C-407E-A947-70E740481C1C}">
                <a14:useLocalDpi xmlns="" xmlns:a14="http://schemas.microsoft.com/office/drawing/2010/main" val="0"/>
              </a:ext>
            </a:extLst>
          </a:blip>
          <a:srcRect/>
          <a:stretch>
            <a:fillRect/>
          </a:stretch>
        </p:blipFill>
        <p:spPr bwMode="auto">
          <a:xfrm>
            <a:off x="5828720" y="4766499"/>
            <a:ext cx="1524000" cy="1295401"/>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244129767"/>
      </p:ext>
    </p:extLst>
  </p:cSld>
  <p:clrMapOvr>
    <a:masterClrMapping/>
  </p:clrMapOvr>
  <mc:AlternateContent xmlns:mc="http://schemas.openxmlformats.org/markup-compatibility/2006">
    <mc:Choice xmlns="" xmlns:p15="http://schemas.microsoft.com/office/powerpoint/2012/main" Requires="p15">
      <p:transition xmlns:p14="http://schemas.microsoft.com/office/powerpoint/2010/main" spd="slow" p14:dur="1250">
        <p15:prstTrans prst="pageCurlDouble"/>
      </p:transition>
    </mc:Choice>
    <mc:Fallback>
      <p:transition spd="slow">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 "/>
          <p:cNvPicPr>
            <a:picLocks noChangeAspect="1" noChangeArrowheads="1"/>
          </p:cNvPicPr>
          <p:nvPr/>
        </p:nvPicPr>
        <p:blipFill>
          <a:blip r:embed="rId2">
            <a:extLst>
              <a:ext uri="{28A0092B-C50C-407E-A947-70E740481C1C}">
                <a14:useLocalDpi xmlns="" xmlns:a14="http://schemas.microsoft.com/office/drawing/2010/main" val="0"/>
              </a:ext>
            </a:extLst>
          </a:blip>
          <a:srcRect/>
          <a:stretch>
            <a:fillRect/>
          </a:stretch>
        </p:blipFill>
        <p:spPr bwMode="auto">
          <a:xfrm>
            <a:off x="0" y="-1"/>
            <a:ext cx="12192000" cy="6858001"/>
          </a:xfrm>
          <a:prstGeom prst="rect">
            <a:avLst/>
          </a:prstGeom>
          <a:noFill/>
          <a:extLst>
            <a:ext uri="{909E8E84-426E-40DD-AFC4-6F175D3DCCD1}">
              <a14:hiddenFill xmlns="" xmlns:a14="http://schemas.microsoft.com/office/drawing/2010/main">
                <a:solidFill>
                  <a:srgbClr val="FFFFFF"/>
                </a:solidFill>
              </a14:hiddenFill>
            </a:ext>
          </a:extLst>
        </p:spPr>
      </p:pic>
      <p:pic>
        <p:nvPicPr>
          <p:cNvPr id="4" name="Shape 100"/>
          <p:cNvPicPr/>
          <p:nvPr/>
        </p:nvPicPr>
        <p:blipFill>
          <a:blip r:embed="rId3"/>
          <a:stretch/>
        </p:blipFill>
        <p:spPr>
          <a:xfrm>
            <a:off x="3937820" y="1761390"/>
            <a:ext cx="5032827" cy="4491927"/>
          </a:xfrm>
          <a:prstGeom prst="rect">
            <a:avLst/>
          </a:prstGeom>
        </p:spPr>
      </p:pic>
      <p:sp>
        <p:nvSpPr>
          <p:cNvPr id="5" name="TextBox 4">
            <a:extLst>
              <a:ext uri="{FF2B5EF4-FFF2-40B4-BE49-F238E27FC236}">
                <a16:creationId xmlns="" xmlns:a16="http://schemas.microsoft.com/office/drawing/2014/main" id="{34FE906C-3FCB-4BAD-BE12-9664D7BF94BE}"/>
              </a:ext>
            </a:extLst>
          </p:cNvPr>
          <p:cNvSpPr txBox="1"/>
          <p:nvPr/>
        </p:nvSpPr>
        <p:spPr>
          <a:xfrm>
            <a:off x="2952521" y="199289"/>
            <a:ext cx="7029681" cy="1200329"/>
          </a:xfrm>
          <a:prstGeom prst="rect">
            <a:avLst/>
          </a:prstGeom>
          <a:noFill/>
        </p:spPr>
        <p:txBody>
          <a:bodyPr wrap="square" rtlCol="0">
            <a:spAutoFit/>
          </a:bodyPr>
          <a:lstStyle/>
          <a:p>
            <a:pPr algn="ctr">
              <a:lnSpc>
                <a:spcPct val="200000"/>
              </a:lnSpc>
            </a:pPr>
            <a:r>
              <a:rPr lang="en-US" sz="3600" b="1" dirty="0">
                <a:solidFill>
                  <a:srgbClr val="0000FF"/>
                </a:solidFill>
                <a:latin typeface="Times New Roman" panose="02020603050405020304" pitchFamily="18" charset="0"/>
                <a:cs typeface="Times New Roman" panose="02020603050405020304" pitchFamily="18" charset="0"/>
              </a:rPr>
              <a:t>BÀI </a:t>
            </a:r>
            <a:r>
              <a:rPr lang="en-US" sz="3600" b="1" dirty="0" smtClean="0">
                <a:solidFill>
                  <a:srgbClr val="0000FF"/>
                </a:solidFill>
                <a:latin typeface="Times New Roman" panose="02020603050405020304" pitchFamily="18" charset="0"/>
                <a:cs typeface="Times New Roman" panose="02020603050405020304" pitchFamily="18" charset="0"/>
              </a:rPr>
              <a:t>5: BẢN VẼ NHÀ (</a:t>
            </a:r>
            <a:r>
              <a:rPr lang="en-US" sz="3600" b="1" dirty="0">
                <a:solidFill>
                  <a:srgbClr val="0000FF"/>
                </a:solidFill>
                <a:latin typeface="Times New Roman" panose="02020603050405020304" pitchFamily="18" charset="0"/>
                <a:cs typeface="Times New Roman" panose="02020603050405020304" pitchFamily="18" charset="0"/>
              </a:rPr>
              <a:t>T</a:t>
            </a:r>
            <a:r>
              <a:rPr lang="en-US" sz="3600" b="1" dirty="0" smtClean="0">
                <a:solidFill>
                  <a:srgbClr val="0000FF"/>
                </a:solidFill>
                <a:latin typeface="Times New Roman" panose="02020603050405020304" pitchFamily="18" charset="0"/>
                <a:cs typeface="Times New Roman" panose="02020603050405020304" pitchFamily="18" charset="0"/>
              </a:rPr>
              <a:t>iết 2)</a:t>
            </a:r>
            <a:endParaRPr lang="en-US" sz="3600" b="1" dirty="0">
              <a:solidFill>
                <a:srgbClr val="0000FF"/>
              </a:solidFill>
              <a:latin typeface="Times New Roman" panose="02020603050405020304" pitchFamily="18" charset="0"/>
              <a:cs typeface="Times New Roman" panose="02020603050405020304" pitchFamily="18" charset="0"/>
            </a:endParaRPr>
          </a:p>
        </p:txBody>
      </p:sp>
    </p:spTree>
    <p:extLst>
      <p:ext uri="{BB962C8B-B14F-4D97-AF65-F5344CB8AC3E}">
        <p14:creationId xmlns="" xmlns:p14="http://schemas.microsoft.com/office/powerpoint/2010/main" val="2279521736"/>
      </p:ext>
    </p:extLst>
  </p:cSld>
  <p:clrMapOvr>
    <a:masterClrMapping/>
  </p:clrMapOvr>
  <mc:AlternateContent xmlns:mc="http://schemas.openxmlformats.org/markup-compatibility/2006">
    <mc:Choice xmlns="" xmlns:p15="http://schemas.microsoft.com/office/powerpoint/2012/main" Requires="p15">
      <p:transition xmlns:p14="http://schemas.microsoft.com/office/powerpoint/2010/main" spd="slow" p14:dur="1250">
        <p15:prstTrans prst="pageCurlDoubl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7" name="MH_Others_1"/>
          <p:cNvCxnSpPr/>
          <p:nvPr>
            <p:custDataLst>
              <p:tags r:id="rId2"/>
            </p:custDataLst>
          </p:nvPr>
        </p:nvCxnSpPr>
        <p:spPr>
          <a:xfrm>
            <a:off x="6096000" y="1016000"/>
            <a:ext cx="0" cy="5842000"/>
          </a:xfrm>
          <a:prstGeom prst="line">
            <a:avLst/>
          </a:prstGeom>
          <a:ln w="25400">
            <a:solidFill>
              <a:schemeClr val="accent1"/>
            </a:solidFill>
          </a:ln>
        </p:spPr>
        <p:style>
          <a:lnRef idx="1">
            <a:schemeClr val="accent1"/>
          </a:lnRef>
          <a:fillRef idx="0">
            <a:schemeClr val="accent1"/>
          </a:fillRef>
          <a:effectRef idx="0">
            <a:schemeClr val="accent1"/>
          </a:effectRef>
          <a:fontRef idx="minor">
            <a:schemeClr val="tx1"/>
          </a:fontRef>
        </p:style>
      </p:cxnSp>
      <p:sp>
        <p:nvSpPr>
          <p:cNvPr id="18" name="MH_Others_2"/>
          <p:cNvSpPr/>
          <p:nvPr>
            <p:custDataLst>
              <p:tags r:id="rId3"/>
            </p:custDataLst>
          </p:nvPr>
        </p:nvSpPr>
        <p:spPr>
          <a:xfrm flipH="1">
            <a:off x="4041775" y="1016002"/>
            <a:ext cx="4108451" cy="849313"/>
          </a:xfrm>
          <a:prstGeom prst="homePlate">
            <a:avLst>
              <a:gd name="adj" fmla="val 0"/>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a:defRPr/>
            </a:pPr>
            <a:r>
              <a:rPr lang="en-US" altLang="zh-CN" sz="4000" b="1" dirty="0">
                <a:solidFill>
                  <a:srgbClr val="FFFFFF"/>
                </a:solidFill>
                <a:latin typeface="Helvetica" panose="020B0604020202030204" pitchFamily="34" charset="0"/>
                <a:ea typeface="微软雅黑" panose="020B0503020204020204" pitchFamily="34" charset="-122"/>
                <a:sym typeface="Arial" panose="020B0604020202020204" pitchFamily="34" charset="0"/>
              </a:rPr>
              <a:t>NỘI DUNG</a:t>
            </a:r>
            <a:endParaRPr lang="zh-CN" altLang="en-US" sz="4000" b="1" dirty="0">
              <a:solidFill>
                <a:srgbClr val="FFFFFF"/>
              </a:solidFill>
              <a:latin typeface="Helvetica" panose="020B0604020202030204" pitchFamily="34" charset="0"/>
              <a:ea typeface="微软雅黑" panose="020B0503020204020204" pitchFamily="34" charset="-122"/>
              <a:sym typeface="Arial" panose="020B0604020202020204" pitchFamily="34" charset="0"/>
            </a:endParaRPr>
          </a:p>
        </p:txBody>
      </p:sp>
      <p:sp>
        <p:nvSpPr>
          <p:cNvPr id="21" name="MH_Others_3"/>
          <p:cNvSpPr/>
          <p:nvPr>
            <p:custDataLst>
              <p:tags r:id="rId4"/>
            </p:custDataLst>
          </p:nvPr>
        </p:nvSpPr>
        <p:spPr>
          <a:xfrm>
            <a:off x="5975351" y="6650038"/>
            <a:ext cx="241300" cy="207962"/>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86694" tIns="43347" rIns="86694" bIns="43347" anchor="ctr"/>
          <a:lstStyle/>
          <a:p>
            <a:pPr algn="ctr">
              <a:defRPr/>
            </a:pPr>
            <a:endParaRPr lang="zh-CN" altLang="en-US" sz="1900">
              <a:solidFill>
                <a:srgbClr val="FFFFFF"/>
              </a:solidFill>
              <a:latin typeface="Arial" panose="020B0604020202020204" pitchFamily="34" charset="0"/>
              <a:ea typeface="微软雅黑" panose="020B0503020204020204" pitchFamily="34" charset="-122"/>
              <a:sym typeface="Arial" panose="020B0604020202020204" pitchFamily="34" charset="0"/>
            </a:endParaRPr>
          </a:p>
        </p:txBody>
      </p:sp>
      <p:sp>
        <p:nvSpPr>
          <p:cNvPr id="9" name="MH_Number_1"/>
          <p:cNvSpPr/>
          <p:nvPr>
            <p:custDataLst>
              <p:tags r:id="rId5"/>
            </p:custDataLst>
          </p:nvPr>
        </p:nvSpPr>
        <p:spPr>
          <a:xfrm>
            <a:off x="6110288" y="2484438"/>
            <a:ext cx="695325" cy="444500"/>
          </a:xfrm>
          <a:prstGeom prst="homePlat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a:defRPr/>
            </a:pPr>
            <a:r>
              <a:rPr lang="en-US" altLang="zh-CN" sz="2400" b="1">
                <a:solidFill>
                  <a:srgbClr val="FFFFFF"/>
                </a:solidFill>
                <a:latin typeface="Helvetica" panose="020B0604020202030204" pitchFamily="34" charset="0"/>
                <a:ea typeface="微软雅黑" panose="020B0503020204020204" pitchFamily="34" charset="-122"/>
                <a:cs typeface="Times New Roman" panose="02020603050405020304" pitchFamily="18" charset="0"/>
                <a:sym typeface="Arial" panose="020B0604020202020204" pitchFamily="34" charset="0"/>
              </a:rPr>
              <a:t>01</a:t>
            </a:r>
            <a:endParaRPr lang="zh-CN" altLang="en-US" sz="2400" b="1">
              <a:solidFill>
                <a:srgbClr val="FFFFFF"/>
              </a:solidFill>
              <a:latin typeface="Helvetica" panose="020B0604020202030204" pitchFamily="34" charset="0"/>
              <a:ea typeface="微软雅黑" panose="020B0503020204020204" pitchFamily="34" charset="-122"/>
              <a:cs typeface="Times New Roman" panose="02020603050405020304" pitchFamily="18" charset="0"/>
              <a:sym typeface="Arial" panose="020B0604020202020204" pitchFamily="34" charset="0"/>
            </a:endParaRPr>
          </a:p>
        </p:txBody>
      </p:sp>
      <p:sp>
        <p:nvSpPr>
          <p:cNvPr id="10" name="MH_Number_2"/>
          <p:cNvSpPr/>
          <p:nvPr>
            <p:custDataLst>
              <p:tags r:id="rId6"/>
            </p:custDataLst>
          </p:nvPr>
        </p:nvSpPr>
        <p:spPr>
          <a:xfrm flipH="1">
            <a:off x="5426075" y="3343275"/>
            <a:ext cx="693739" cy="444500"/>
          </a:xfrm>
          <a:prstGeom prst="homePlat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a:defRPr/>
            </a:pPr>
            <a:r>
              <a:rPr lang="en-US" altLang="zh-CN" sz="2400" b="1" dirty="0">
                <a:solidFill>
                  <a:srgbClr val="FFFFFF"/>
                </a:solidFill>
                <a:latin typeface="Helvetica" panose="020B0604020202030204" pitchFamily="34" charset="0"/>
                <a:ea typeface="微软雅黑" panose="020B0503020204020204" pitchFamily="34" charset="-122"/>
                <a:cs typeface="Times New Roman" panose="02020603050405020304" pitchFamily="18" charset="0"/>
                <a:sym typeface="Arial" panose="020B0604020202020204" pitchFamily="34" charset="0"/>
              </a:rPr>
              <a:t>02</a:t>
            </a:r>
            <a:endParaRPr lang="zh-CN" altLang="en-US" sz="2400" b="1" dirty="0">
              <a:solidFill>
                <a:srgbClr val="FFFFFF"/>
              </a:solidFill>
              <a:latin typeface="Helvetica" panose="020B0604020202030204" pitchFamily="34" charset="0"/>
              <a:ea typeface="微软雅黑" panose="020B0503020204020204" pitchFamily="34" charset="-122"/>
              <a:cs typeface="Times New Roman" panose="02020603050405020304" pitchFamily="18" charset="0"/>
              <a:sym typeface="Arial" panose="020B0604020202020204" pitchFamily="34" charset="0"/>
            </a:endParaRPr>
          </a:p>
        </p:txBody>
      </p:sp>
      <p:sp>
        <p:nvSpPr>
          <p:cNvPr id="11" name="MH_Number_3"/>
          <p:cNvSpPr/>
          <p:nvPr>
            <p:custDataLst>
              <p:tags r:id="rId7"/>
            </p:custDataLst>
          </p:nvPr>
        </p:nvSpPr>
        <p:spPr>
          <a:xfrm>
            <a:off x="6110288" y="4202113"/>
            <a:ext cx="695325" cy="444500"/>
          </a:xfrm>
          <a:prstGeom prst="homePlat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a:defRPr/>
            </a:pPr>
            <a:r>
              <a:rPr lang="en-US" altLang="zh-CN" sz="2400" b="1">
                <a:solidFill>
                  <a:srgbClr val="FFFFFF"/>
                </a:solidFill>
                <a:latin typeface="Helvetica" panose="020B0604020202030204" pitchFamily="34" charset="0"/>
                <a:ea typeface="微软雅黑" panose="020B0503020204020204" pitchFamily="34" charset="-122"/>
                <a:cs typeface="Times New Roman" panose="02020603050405020304" pitchFamily="18" charset="0"/>
                <a:sym typeface="Arial" panose="020B0604020202020204" pitchFamily="34" charset="0"/>
              </a:rPr>
              <a:t>03</a:t>
            </a:r>
            <a:endParaRPr lang="zh-CN" altLang="en-US" sz="2400" b="1">
              <a:solidFill>
                <a:srgbClr val="FFFFFF"/>
              </a:solidFill>
              <a:latin typeface="Helvetica" panose="020B0604020202030204" pitchFamily="34" charset="0"/>
              <a:ea typeface="微软雅黑" panose="020B0503020204020204" pitchFamily="34" charset="-122"/>
              <a:cs typeface="Times New Roman" panose="02020603050405020304" pitchFamily="18" charset="0"/>
              <a:sym typeface="Arial" panose="020B0604020202020204" pitchFamily="34" charset="0"/>
            </a:endParaRPr>
          </a:p>
        </p:txBody>
      </p:sp>
      <p:sp>
        <p:nvSpPr>
          <p:cNvPr id="12" name="MH_Number_4"/>
          <p:cNvSpPr/>
          <p:nvPr>
            <p:custDataLst>
              <p:tags r:id="rId8"/>
            </p:custDataLst>
          </p:nvPr>
        </p:nvSpPr>
        <p:spPr>
          <a:xfrm flipH="1">
            <a:off x="5426075" y="5059365"/>
            <a:ext cx="693739" cy="446087"/>
          </a:xfrm>
          <a:prstGeom prst="homePlat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a:defRPr/>
            </a:pPr>
            <a:r>
              <a:rPr lang="en-US" altLang="zh-CN" sz="2400" b="1" dirty="0">
                <a:solidFill>
                  <a:srgbClr val="FFFFFF"/>
                </a:solidFill>
                <a:latin typeface="Helvetica" panose="020B0604020202030204" pitchFamily="34" charset="0"/>
                <a:ea typeface="微软雅黑" panose="020B0503020204020204" pitchFamily="34" charset="-122"/>
                <a:cs typeface="Times New Roman" panose="02020603050405020304" pitchFamily="18" charset="0"/>
                <a:sym typeface="Arial" panose="020B0604020202020204" pitchFamily="34" charset="0"/>
              </a:rPr>
              <a:t>04</a:t>
            </a:r>
            <a:endParaRPr lang="zh-CN" altLang="en-US" sz="2400" b="1" dirty="0">
              <a:solidFill>
                <a:srgbClr val="FFFFFF"/>
              </a:solidFill>
              <a:latin typeface="Helvetica" panose="020B0604020202030204" pitchFamily="34" charset="0"/>
              <a:ea typeface="微软雅黑" panose="020B0503020204020204" pitchFamily="34" charset="-122"/>
              <a:cs typeface="Times New Roman" panose="02020603050405020304" pitchFamily="18" charset="0"/>
              <a:sym typeface="Arial" panose="020B0604020202020204" pitchFamily="34" charset="0"/>
            </a:endParaRPr>
          </a:p>
        </p:txBody>
      </p:sp>
      <p:sp>
        <p:nvSpPr>
          <p:cNvPr id="13" name="MH_Entry_1"/>
          <p:cNvSpPr/>
          <p:nvPr>
            <p:custDataLst>
              <p:tags r:id="rId9"/>
            </p:custDataLst>
          </p:nvPr>
        </p:nvSpPr>
        <p:spPr>
          <a:xfrm>
            <a:off x="6983414" y="2540002"/>
            <a:ext cx="3824287" cy="354013"/>
          </a:xfrm>
          <a:custGeom>
            <a:avLst/>
            <a:gdLst>
              <a:gd name="connsiteX0" fmla="*/ 0 w 2520280"/>
              <a:gd name="connsiteY0" fmla="*/ 1584176 h 1872208"/>
              <a:gd name="connsiteX1" fmla="*/ 2520280 w 2520280"/>
              <a:gd name="connsiteY1" fmla="*/ 1584176 h 1872208"/>
              <a:gd name="connsiteX2" fmla="*/ 2520280 w 2520280"/>
              <a:gd name="connsiteY2" fmla="*/ 1872208 h 1872208"/>
              <a:gd name="connsiteX3" fmla="*/ 0 w 2520280"/>
              <a:gd name="connsiteY3" fmla="*/ 1872208 h 1872208"/>
              <a:gd name="connsiteX4" fmla="*/ 0 w 2520280"/>
              <a:gd name="connsiteY4" fmla="*/ 1584176 h 1872208"/>
              <a:gd name="connsiteX5" fmla="*/ 0 w 2520280"/>
              <a:gd name="connsiteY5" fmla="*/ 0 h 1872208"/>
              <a:gd name="connsiteX6" fmla="*/ 2520280 w 2520280"/>
              <a:gd name="connsiteY6" fmla="*/ 0 h 1872208"/>
              <a:gd name="connsiteX7" fmla="*/ 2520280 w 2520280"/>
              <a:gd name="connsiteY7" fmla="*/ 288032 h 1872208"/>
              <a:gd name="connsiteX8" fmla="*/ 0 w 2520280"/>
              <a:gd name="connsiteY8" fmla="*/ 0 h 1872208"/>
              <a:gd name="connsiteX0" fmla="*/ 0 w 2520280"/>
              <a:gd name="connsiteY0" fmla="*/ 1584176 h 1872208"/>
              <a:gd name="connsiteX1" fmla="*/ 2520280 w 2520280"/>
              <a:gd name="connsiteY1" fmla="*/ 1584176 h 1872208"/>
              <a:gd name="connsiteX2" fmla="*/ 2520280 w 2520280"/>
              <a:gd name="connsiteY2" fmla="*/ 1872208 h 1872208"/>
              <a:gd name="connsiteX3" fmla="*/ 0 w 2520280"/>
              <a:gd name="connsiteY3" fmla="*/ 1872208 h 1872208"/>
              <a:gd name="connsiteX4" fmla="*/ 0 w 2520280"/>
              <a:gd name="connsiteY4" fmla="*/ 1584176 h 1872208"/>
              <a:gd name="connsiteX5" fmla="*/ 0 w 2520280"/>
              <a:gd name="connsiteY5" fmla="*/ 0 h 1872208"/>
              <a:gd name="connsiteX6" fmla="*/ 2520280 w 2520280"/>
              <a:gd name="connsiteY6" fmla="*/ 0 h 1872208"/>
              <a:gd name="connsiteX7" fmla="*/ 0 w 2520280"/>
              <a:gd name="connsiteY7" fmla="*/ 0 h 1872208"/>
              <a:gd name="connsiteX0" fmla="*/ 0 w 2520280"/>
              <a:gd name="connsiteY0" fmla="*/ 1872208 h 1872208"/>
              <a:gd name="connsiteX1" fmla="*/ 2520280 w 2520280"/>
              <a:gd name="connsiteY1" fmla="*/ 1584176 h 1872208"/>
              <a:gd name="connsiteX2" fmla="*/ 2520280 w 2520280"/>
              <a:gd name="connsiteY2" fmla="*/ 1872208 h 1872208"/>
              <a:gd name="connsiteX3" fmla="*/ 0 w 2520280"/>
              <a:gd name="connsiteY3" fmla="*/ 1872208 h 1872208"/>
              <a:gd name="connsiteX4" fmla="*/ 0 w 2520280"/>
              <a:gd name="connsiteY4" fmla="*/ 0 h 1872208"/>
              <a:gd name="connsiteX5" fmla="*/ 2520280 w 2520280"/>
              <a:gd name="connsiteY5" fmla="*/ 0 h 1872208"/>
              <a:gd name="connsiteX6" fmla="*/ 0 w 2520280"/>
              <a:gd name="connsiteY6" fmla="*/ 0 h 1872208"/>
              <a:gd name="connsiteX0" fmla="*/ 0 w 2520280"/>
              <a:gd name="connsiteY0" fmla="*/ 1872208 h 1872208"/>
              <a:gd name="connsiteX1" fmla="*/ 2520280 w 2520280"/>
              <a:gd name="connsiteY1" fmla="*/ 1872208 h 1872208"/>
              <a:gd name="connsiteX2" fmla="*/ 0 w 2520280"/>
              <a:gd name="connsiteY2" fmla="*/ 1872208 h 1872208"/>
              <a:gd name="connsiteX3" fmla="*/ 0 w 2520280"/>
              <a:gd name="connsiteY3" fmla="*/ 0 h 1872208"/>
              <a:gd name="connsiteX4" fmla="*/ 2520280 w 2520280"/>
              <a:gd name="connsiteY4" fmla="*/ 0 h 1872208"/>
              <a:gd name="connsiteX5" fmla="*/ 0 w 2520280"/>
              <a:gd name="connsiteY5" fmla="*/ 0 h 1872208"/>
              <a:gd name="connsiteX0" fmla="*/ 0 w 2520280"/>
              <a:gd name="connsiteY0" fmla="*/ 1872208 h 1872208"/>
              <a:gd name="connsiteX1" fmla="*/ 2520280 w 2520280"/>
              <a:gd name="connsiteY1" fmla="*/ 1872208 h 1872208"/>
              <a:gd name="connsiteX2" fmla="*/ 0 w 2520280"/>
              <a:gd name="connsiteY2" fmla="*/ 1872208 h 1872208"/>
              <a:gd name="connsiteX3" fmla="*/ 0 w 2520280"/>
              <a:gd name="connsiteY3" fmla="*/ 0 h 1872208"/>
              <a:gd name="connsiteX4" fmla="*/ 34255 w 2520280"/>
              <a:gd name="connsiteY4" fmla="*/ 0 h 1872208"/>
              <a:gd name="connsiteX5" fmla="*/ 0 w 2520280"/>
              <a:gd name="connsiteY5" fmla="*/ 0 h 1872208"/>
              <a:gd name="connsiteX0" fmla="*/ 0 w 2520280"/>
              <a:gd name="connsiteY0" fmla="*/ 1872208 h 1872208"/>
              <a:gd name="connsiteX1" fmla="*/ 2520280 w 2520280"/>
              <a:gd name="connsiteY1" fmla="*/ 1872208 h 1872208"/>
              <a:gd name="connsiteX2" fmla="*/ 0 w 2520280"/>
              <a:gd name="connsiteY2" fmla="*/ 1872208 h 1872208"/>
              <a:gd name="connsiteX3" fmla="*/ 0 w 2520280"/>
              <a:gd name="connsiteY3" fmla="*/ 0 h 1872208"/>
              <a:gd name="connsiteX4" fmla="*/ 917 w 2520280"/>
              <a:gd name="connsiteY4" fmla="*/ 6036 h 1872208"/>
              <a:gd name="connsiteX5" fmla="*/ 0 w 2520280"/>
              <a:gd name="connsiteY5" fmla="*/ 0 h 1872208"/>
              <a:gd name="connsiteX0" fmla="*/ 0 w 2520280"/>
              <a:gd name="connsiteY0" fmla="*/ 1890314 h 1890314"/>
              <a:gd name="connsiteX1" fmla="*/ 2520280 w 2520280"/>
              <a:gd name="connsiteY1" fmla="*/ 1890314 h 1890314"/>
              <a:gd name="connsiteX2" fmla="*/ 0 w 2520280"/>
              <a:gd name="connsiteY2" fmla="*/ 1890314 h 1890314"/>
              <a:gd name="connsiteX3" fmla="*/ 0 w 2520280"/>
              <a:gd name="connsiteY3" fmla="*/ 18106 h 1890314"/>
              <a:gd name="connsiteX4" fmla="*/ 53304 w 2520280"/>
              <a:gd name="connsiteY4" fmla="*/ 0 h 1890314"/>
              <a:gd name="connsiteX5" fmla="*/ 0 w 2520280"/>
              <a:gd name="connsiteY5" fmla="*/ 18106 h 1890314"/>
              <a:gd name="connsiteX0" fmla="*/ 0 w 2520280"/>
              <a:gd name="connsiteY0" fmla="*/ 1872208 h 1872208"/>
              <a:gd name="connsiteX1" fmla="*/ 2520280 w 2520280"/>
              <a:gd name="connsiteY1" fmla="*/ 1872208 h 1872208"/>
              <a:gd name="connsiteX2" fmla="*/ 0 w 2520280"/>
              <a:gd name="connsiteY2" fmla="*/ 1872208 h 1872208"/>
              <a:gd name="connsiteX3" fmla="*/ 0 w 2520280"/>
              <a:gd name="connsiteY3" fmla="*/ 0 h 1872208"/>
              <a:gd name="connsiteX4" fmla="*/ 916 w 2520280"/>
              <a:gd name="connsiteY4" fmla="*/ 0 h 1872208"/>
              <a:gd name="connsiteX5" fmla="*/ 0 w 2520280"/>
              <a:gd name="connsiteY5" fmla="*/ 0 h 18722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520280" h="1872208">
                <a:moveTo>
                  <a:pt x="0" y="1872208"/>
                </a:moveTo>
                <a:lnTo>
                  <a:pt x="2520280" y="1872208"/>
                </a:lnTo>
                <a:lnTo>
                  <a:pt x="0" y="1872208"/>
                </a:lnTo>
                <a:close/>
                <a:moveTo>
                  <a:pt x="0" y="0"/>
                </a:moveTo>
                <a:lnTo>
                  <a:pt x="916" y="0"/>
                </a:lnTo>
                <a:lnTo>
                  <a:pt x="0" y="0"/>
                </a:lnTo>
                <a:close/>
              </a:path>
            </a:pathLst>
          </a:custGeom>
          <a:noFill/>
          <a:ln w="3175" cap="sq">
            <a:noFill/>
            <a:beve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spAutoFit/>
          </a:bodyPr>
          <a:lstStyle/>
          <a:p>
            <a:pPr>
              <a:defRPr/>
            </a:pPr>
            <a:r>
              <a:rPr lang="en-US" altLang="zh-CN" sz="2300" dirty="0">
                <a:solidFill>
                  <a:srgbClr val="C00000"/>
                </a:solidFill>
                <a:latin typeface="Helvetica" panose="020B0604020202030204" pitchFamily="34" charset="0"/>
                <a:ea typeface="微软雅黑" panose="020B0503020204020204" pitchFamily="34" charset="-122"/>
                <a:sym typeface="Arial" panose="020B0604020202020204" pitchFamily="34" charset="0"/>
              </a:rPr>
              <a:t>KHỞI ĐỘNG</a:t>
            </a:r>
            <a:endParaRPr lang="zh-CN" altLang="en-US" sz="1000" dirty="0">
              <a:solidFill>
                <a:srgbClr val="C00000"/>
              </a:solidFill>
              <a:latin typeface="Helvetica" panose="020B0604020202030204" pitchFamily="34" charset="0"/>
              <a:ea typeface="微软雅黑" panose="020B0503020204020204" pitchFamily="34" charset="-122"/>
              <a:sym typeface="Arial" panose="020B0604020202020204" pitchFamily="34" charset="0"/>
            </a:endParaRPr>
          </a:p>
        </p:txBody>
      </p:sp>
      <p:sp>
        <p:nvSpPr>
          <p:cNvPr id="14" name="MH_Entry_2"/>
          <p:cNvSpPr/>
          <p:nvPr>
            <p:custDataLst>
              <p:tags r:id="rId10"/>
            </p:custDataLst>
          </p:nvPr>
        </p:nvSpPr>
        <p:spPr>
          <a:xfrm>
            <a:off x="1384300" y="3409950"/>
            <a:ext cx="3717925" cy="707886"/>
          </a:xfrm>
          <a:custGeom>
            <a:avLst/>
            <a:gdLst>
              <a:gd name="connsiteX0" fmla="*/ 0 w 2520280"/>
              <a:gd name="connsiteY0" fmla="*/ 1584176 h 1872208"/>
              <a:gd name="connsiteX1" fmla="*/ 2520280 w 2520280"/>
              <a:gd name="connsiteY1" fmla="*/ 1584176 h 1872208"/>
              <a:gd name="connsiteX2" fmla="*/ 2520280 w 2520280"/>
              <a:gd name="connsiteY2" fmla="*/ 1872208 h 1872208"/>
              <a:gd name="connsiteX3" fmla="*/ 0 w 2520280"/>
              <a:gd name="connsiteY3" fmla="*/ 1872208 h 1872208"/>
              <a:gd name="connsiteX4" fmla="*/ 0 w 2520280"/>
              <a:gd name="connsiteY4" fmla="*/ 1584176 h 1872208"/>
              <a:gd name="connsiteX5" fmla="*/ 0 w 2520280"/>
              <a:gd name="connsiteY5" fmla="*/ 0 h 1872208"/>
              <a:gd name="connsiteX6" fmla="*/ 2520280 w 2520280"/>
              <a:gd name="connsiteY6" fmla="*/ 0 h 1872208"/>
              <a:gd name="connsiteX7" fmla="*/ 2520280 w 2520280"/>
              <a:gd name="connsiteY7" fmla="*/ 288032 h 1872208"/>
              <a:gd name="connsiteX8" fmla="*/ 0 w 2520280"/>
              <a:gd name="connsiteY8" fmla="*/ 0 h 1872208"/>
              <a:gd name="connsiteX0" fmla="*/ 0 w 2520280"/>
              <a:gd name="connsiteY0" fmla="*/ 1584176 h 1872208"/>
              <a:gd name="connsiteX1" fmla="*/ 2520280 w 2520280"/>
              <a:gd name="connsiteY1" fmla="*/ 1584176 h 1872208"/>
              <a:gd name="connsiteX2" fmla="*/ 2520280 w 2520280"/>
              <a:gd name="connsiteY2" fmla="*/ 1872208 h 1872208"/>
              <a:gd name="connsiteX3" fmla="*/ 0 w 2520280"/>
              <a:gd name="connsiteY3" fmla="*/ 1872208 h 1872208"/>
              <a:gd name="connsiteX4" fmla="*/ 0 w 2520280"/>
              <a:gd name="connsiteY4" fmla="*/ 1584176 h 1872208"/>
              <a:gd name="connsiteX5" fmla="*/ 0 w 2520280"/>
              <a:gd name="connsiteY5" fmla="*/ 0 h 1872208"/>
              <a:gd name="connsiteX6" fmla="*/ 2520280 w 2520280"/>
              <a:gd name="connsiteY6" fmla="*/ 0 h 1872208"/>
              <a:gd name="connsiteX7" fmla="*/ 0 w 2520280"/>
              <a:gd name="connsiteY7" fmla="*/ 0 h 1872208"/>
              <a:gd name="connsiteX0" fmla="*/ 0 w 2520280"/>
              <a:gd name="connsiteY0" fmla="*/ 1872208 h 1872208"/>
              <a:gd name="connsiteX1" fmla="*/ 2520280 w 2520280"/>
              <a:gd name="connsiteY1" fmla="*/ 1584176 h 1872208"/>
              <a:gd name="connsiteX2" fmla="*/ 2520280 w 2520280"/>
              <a:gd name="connsiteY2" fmla="*/ 1872208 h 1872208"/>
              <a:gd name="connsiteX3" fmla="*/ 0 w 2520280"/>
              <a:gd name="connsiteY3" fmla="*/ 1872208 h 1872208"/>
              <a:gd name="connsiteX4" fmla="*/ 0 w 2520280"/>
              <a:gd name="connsiteY4" fmla="*/ 0 h 1872208"/>
              <a:gd name="connsiteX5" fmla="*/ 2520280 w 2520280"/>
              <a:gd name="connsiteY5" fmla="*/ 0 h 1872208"/>
              <a:gd name="connsiteX6" fmla="*/ 0 w 2520280"/>
              <a:gd name="connsiteY6" fmla="*/ 0 h 1872208"/>
              <a:gd name="connsiteX0" fmla="*/ 0 w 2520280"/>
              <a:gd name="connsiteY0" fmla="*/ 1872208 h 1872208"/>
              <a:gd name="connsiteX1" fmla="*/ 2520280 w 2520280"/>
              <a:gd name="connsiteY1" fmla="*/ 1872208 h 1872208"/>
              <a:gd name="connsiteX2" fmla="*/ 0 w 2520280"/>
              <a:gd name="connsiteY2" fmla="*/ 1872208 h 1872208"/>
              <a:gd name="connsiteX3" fmla="*/ 0 w 2520280"/>
              <a:gd name="connsiteY3" fmla="*/ 0 h 1872208"/>
              <a:gd name="connsiteX4" fmla="*/ 2520280 w 2520280"/>
              <a:gd name="connsiteY4" fmla="*/ 0 h 1872208"/>
              <a:gd name="connsiteX5" fmla="*/ 0 w 2520280"/>
              <a:gd name="connsiteY5" fmla="*/ 0 h 1872208"/>
              <a:gd name="connsiteX0" fmla="*/ 0 w 2520280"/>
              <a:gd name="connsiteY0" fmla="*/ 1872208 h 1872208"/>
              <a:gd name="connsiteX1" fmla="*/ 2520280 w 2520280"/>
              <a:gd name="connsiteY1" fmla="*/ 1872208 h 1872208"/>
              <a:gd name="connsiteX2" fmla="*/ 0 w 2520280"/>
              <a:gd name="connsiteY2" fmla="*/ 1872208 h 1872208"/>
              <a:gd name="connsiteX3" fmla="*/ 0 w 2520280"/>
              <a:gd name="connsiteY3" fmla="*/ 0 h 1872208"/>
              <a:gd name="connsiteX4" fmla="*/ 34255 w 2520280"/>
              <a:gd name="connsiteY4" fmla="*/ 0 h 1872208"/>
              <a:gd name="connsiteX5" fmla="*/ 0 w 2520280"/>
              <a:gd name="connsiteY5" fmla="*/ 0 h 1872208"/>
              <a:gd name="connsiteX0" fmla="*/ 0 w 2520280"/>
              <a:gd name="connsiteY0" fmla="*/ 1872208 h 1872208"/>
              <a:gd name="connsiteX1" fmla="*/ 2520280 w 2520280"/>
              <a:gd name="connsiteY1" fmla="*/ 1872208 h 1872208"/>
              <a:gd name="connsiteX2" fmla="*/ 0 w 2520280"/>
              <a:gd name="connsiteY2" fmla="*/ 1872208 h 1872208"/>
              <a:gd name="connsiteX3" fmla="*/ 0 w 2520280"/>
              <a:gd name="connsiteY3" fmla="*/ 0 h 1872208"/>
              <a:gd name="connsiteX4" fmla="*/ 917 w 2520280"/>
              <a:gd name="connsiteY4" fmla="*/ 6036 h 1872208"/>
              <a:gd name="connsiteX5" fmla="*/ 0 w 2520280"/>
              <a:gd name="connsiteY5" fmla="*/ 0 h 1872208"/>
              <a:gd name="connsiteX0" fmla="*/ 0 w 2520280"/>
              <a:gd name="connsiteY0" fmla="*/ 1890314 h 1890314"/>
              <a:gd name="connsiteX1" fmla="*/ 2520280 w 2520280"/>
              <a:gd name="connsiteY1" fmla="*/ 1890314 h 1890314"/>
              <a:gd name="connsiteX2" fmla="*/ 0 w 2520280"/>
              <a:gd name="connsiteY2" fmla="*/ 1890314 h 1890314"/>
              <a:gd name="connsiteX3" fmla="*/ 0 w 2520280"/>
              <a:gd name="connsiteY3" fmla="*/ 18106 h 1890314"/>
              <a:gd name="connsiteX4" fmla="*/ 53304 w 2520280"/>
              <a:gd name="connsiteY4" fmla="*/ 0 h 1890314"/>
              <a:gd name="connsiteX5" fmla="*/ 0 w 2520280"/>
              <a:gd name="connsiteY5" fmla="*/ 18106 h 1890314"/>
              <a:gd name="connsiteX0" fmla="*/ 0 w 2520280"/>
              <a:gd name="connsiteY0" fmla="*/ 1872208 h 1872208"/>
              <a:gd name="connsiteX1" fmla="*/ 2520280 w 2520280"/>
              <a:gd name="connsiteY1" fmla="*/ 1872208 h 1872208"/>
              <a:gd name="connsiteX2" fmla="*/ 0 w 2520280"/>
              <a:gd name="connsiteY2" fmla="*/ 1872208 h 1872208"/>
              <a:gd name="connsiteX3" fmla="*/ 0 w 2520280"/>
              <a:gd name="connsiteY3" fmla="*/ 0 h 1872208"/>
              <a:gd name="connsiteX4" fmla="*/ 916 w 2520280"/>
              <a:gd name="connsiteY4" fmla="*/ 0 h 1872208"/>
              <a:gd name="connsiteX5" fmla="*/ 0 w 2520280"/>
              <a:gd name="connsiteY5" fmla="*/ 0 h 18722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520280" h="1872208">
                <a:moveTo>
                  <a:pt x="0" y="1872208"/>
                </a:moveTo>
                <a:lnTo>
                  <a:pt x="2520280" y="1872208"/>
                </a:lnTo>
                <a:lnTo>
                  <a:pt x="0" y="1872208"/>
                </a:lnTo>
                <a:close/>
                <a:moveTo>
                  <a:pt x="0" y="0"/>
                </a:moveTo>
                <a:lnTo>
                  <a:pt x="916" y="0"/>
                </a:lnTo>
                <a:lnTo>
                  <a:pt x="0" y="0"/>
                </a:lnTo>
                <a:close/>
              </a:path>
            </a:pathLst>
          </a:custGeom>
          <a:noFill/>
          <a:ln w="3175" cap="sq">
            <a:noFill/>
            <a:beve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spAutoFit/>
          </a:bodyPr>
          <a:lstStyle/>
          <a:p>
            <a:pPr algn="r">
              <a:defRPr/>
            </a:pPr>
            <a:r>
              <a:rPr lang="en-US" altLang="zh-CN" sz="2300" dirty="0">
                <a:solidFill>
                  <a:srgbClr val="0000CC"/>
                </a:solidFill>
                <a:latin typeface="Helvetica" panose="020B0604020202030204" pitchFamily="34" charset="0"/>
                <a:ea typeface="微软雅黑" panose="020B0503020204020204" pitchFamily="34" charset="-122"/>
                <a:sym typeface="Arial" panose="020B0604020202020204" pitchFamily="34" charset="0"/>
              </a:rPr>
              <a:t>HÌNH THÀNH KIẾN THỨC</a:t>
            </a:r>
            <a:endParaRPr lang="zh-CN" altLang="en-US" sz="1000" dirty="0">
              <a:solidFill>
                <a:srgbClr val="0000CC"/>
              </a:solidFill>
              <a:latin typeface="Helvetica" panose="020B0604020202030204" pitchFamily="34" charset="0"/>
              <a:ea typeface="微软雅黑" panose="020B0503020204020204" pitchFamily="34" charset="-122"/>
              <a:sym typeface="Arial" panose="020B0604020202020204" pitchFamily="34" charset="0"/>
            </a:endParaRPr>
          </a:p>
        </p:txBody>
      </p:sp>
      <p:sp>
        <p:nvSpPr>
          <p:cNvPr id="15" name="MH_Entry_3"/>
          <p:cNvSpPr/>
          <p:nvPr>
            <p:custDataLst>
              <p:tags r:id="rId11"/>
            </p:custDataLst>
          </p:nvPr>
        </p:nvSpPr>
        <p:spPr>
          <a:xfrm>
            <a:off x="7119939" y="4235452"/>
            <a:ext cx="3481387" cy="352425"/>
          </a:xfrm>
          <a:custGeom>
            <a:avLst/>
            <a:gdLst>
              <a:gd name="connsiteX0" fmla="*/ 0 w 2520280"/>
              <a:gd name="connsiteY0" fmla="*/ 1584176 h 1872208"/>
              <a:gd name="connsiteX1" fmla="*/ 2520280 w 2520280"/>
              <a:gd name="connsiteY1" fmla="*/ 1584176 h 1872208"/>
              <a:gd name="connsiteX2" fmla="*/ 2520280 w 2520280"/>
              <a:gd name="connsiteY2" fmla="*/ 1872208 h 1872208"/>
              <a:gd name="connsiteX3" fmla="*/ 0 w 2520280"/>
              <a:gd name="connsiteY3" fmla="*/ 1872208 h 1872208"/>
              <a:gd name="connsiteX4" fmla="*/ 0 w 2520280"/>
              <a:gd name="connsiteY4" fmla="*/ 1584176 h 1872208"/>
              <a:gd name="connsiteX5" fmla="*/ 0 w 2520280"/>
              <a:gd name="connsiteY5" fmla="*/ 0 h 1872208"/>
              <a:gd name="connsiteX6" fmla="*/ 2520280 w 2520280"/>
              <a:gd name="connsiteY6" fmla="*/ 0 h 1872208"/>
              <a:gd name="connsiteX7" fmla="*/ 2520280 w 2520280"/>
              <a:gd name="connsiteY7" fmla="*/ 288032 h 1872208"/>
              <a:gd name="connsiteX8" fmla="*/ 0 w 2520280"/>
              <a:gd name="connsiteY8" fmla="*/ 0 h 1872208"/>
              <a:gd name="connsiteX0" fmla="*/ 0 w 2520280"/>
              <a:gd name="connsiteY0" fmla="*/ 1584176 h 1872208"/>
              <a:gd name="connsiteX1" fmla="*/ 2520280 w 2520280"/>
              <a:gd name="connsiteY1" fmla="*/ 1584176 h 1872208"/>
              <a:gd name="connsiteX2" fmla="*/ 2520280 w 2520280"/>
              <a:gd name="connsiteY2" fmla="*/ 1872208 h 1872208"/>
              <a:gd name="connsiteX3" fmla="*/ 0 w 2520280"/>
              <a:gd name="connsiteY3" fmla="*/ 1872208 h 1872208"/>
              <a:gd name="connsiteX4" fmla="*/ 0 w 2520280"/>
              <a:gd name="connsiteY4" fmla="*/ 1584176 h 1872208"/>
              <a:gd name="connsiteX5" fmla="*/ 0 w 2520280"/>
              <a:gd name="connsiteY5" fmla="*/ 0 h 1872208"/>
              <a:gd name="connsiteX6" fmla="*/ 2520280 w 2520280"/>
              <a:gd name="connsiteY6" fmla="*/ 0 h 1872208"/>
              <a:gd name="connsiteX7" fmla="*/ 0 w 2520280"/>
              <a:gd name="connsiteY7" fmla="*/ 0 h 1872208"/>
              <a:gd name="connsiteX0" fmla="*/ 0 w 2520280"/>
              <a:gd name="connsiteY0" fmla="*/ 1872208 h 1872208"/>
              <a:gd name="connsiteX1" fmla="*/ 2520280 w 2520280"/>
              <a:gd name="connsiteY1" fmla="*/ 1584176 h 1872208"/>
              <a:gd name="connsiteX2" fmla="*/ 2520280 w 2520280"/>
              <a:gd name="connsiteY2" fmla="*/ 1872208 h 1872208"/>
              <a:gd name="connsiteX3" fmla="*/ 0 w 2520280"/>
              <a:gd name="connsiteY3" fmla="*/ 1872208 h 1872208"/>
              <a:gd name="connsiteX4" fmla="*/ 0 w 2520280"/>
              <a:gd name="connsiteY4" fmla="*/ 0 h 1872208"/>
              <a:gd name="connsiteX5" fmla="*/ 2520280 w 2520280"/>
              <a:gd name="connsiteY5" fmla="*/ 0 h 1872208"/>
              <a:gd name="connsiteX6" fmla="*/ 0 w 2520280"/>
              <a:gd name="connsiteY6" fmla="*/ 0 h 1872208"/>
              <a:gd name="connsiteX0" fmla="*/ 0 w 2520280"/>
              <a:gd name="connsiteY0" fmla="*/ 1872208 h 1872208"/>
              <a:gd name="connsiteX1" fmla="*/ 2520280 w 2520280"/>
              <a:gd name="connsiteY1" fmla="*/ 1872208 h 1872208"/>
              <a:gd name="connsiteX2" fmla="*/ 0 w 2520280"/>
              <a:gd name="connsiteY2" fmla="*/ 1872208 h 1872208"/>
              <a:gd name="connsiteX3" fmla="*/ 0 w 2520280"/>
              <a:gd name="connsiteY3" fmla="*/ 0 h 1872208"/>
              <a:gd name="connsiteX4" fmla="*/ 2520280 w 2520280"/>
              <a:gd name="connsiteY4" fmla="*/ 0 h 1872208"/>
              <a:gd name="connsiteX5" fmla="*/ 0 w 2520280"/>
              <a:gd name="connsiteY5" fmla="*/ 0 h 1872208"/>
              <a:gd name="connsiteX0" fmla="*/ 0 w 2520280"/>
              <a:gd name="connsiteY0" fmla="*/ 1872208 h 1872208"/>
              <a:gd name="connsiteX1" fmla="*/ 2520280 w 2520280"/>
              <a:gd name="connsiteY1" fmla="*/ 1872208 h 1872208"/>
              <a:gd name="connsiteX2" fmla="*/ 0 w 2520280"/>
              <a:gd name="connsiteY2" fmla="*/ 1872208 h 1872208"/>
              <a:gd name="connsiteX3" fmla="*/ 0 w 2520280"/>
              <a:gd name="connsiteY3" fmla="*/ 0 h 1872208"/>
              <a:gd name="connsiteX4" fmla="*/ 34255 w 2520280"/>
              <a:gd name="connsiteY4" fmla="*/ 0 h 1872208"/>
              <a:gd name="connsiteX5" fmla="*/ 0 w 2520280"/>
              <a:gd name="connsiteY5" fmla="*/ 0 h 1872208"/>
              <a:gd name="connsiteX0" fmla="*/ 0 w 2520280"/>
              <a:gd name="connsiteY0" fmla="*/ 1872208 h 1872208"/>
              <a:gd name="connsiteX1" fmla="*/ 2520280 w 2520280"/>
              <a:gd name="connsiteY1" fmla="*/ 1872208 h 1872208"/>
              <a:gd name="connsiteX2" fmla="*/ 0 w 2520280"/>
              <a:gd name="connsiteY2" fmla="*/ 1872208 h 1872208"/>
              <a:gd name="connsiteX3" fmla="*/ 0 w 2520280"/>
              <a:gd name="connsiteY3" fmla="*/ 0 h 1872208"/>
              <a:gd name="connsiteX4" fmla="*/ 917 w 2520280"/>
              <a:gd name="connsiteY4" fmla="*/ 6036 h 1872208"/>
              <a:gd name="connsiteX5" fmla="*/ 0 w 2520280"/>
              <a:gd name="connsiteY5" fmla="*/ 0 h 1872208"/>
              <a:gd name="connsiteX0" fmla="*/ 0 w 2520280"/>
              <a:gd name="connsiteY0" fmla="*/ 1890314 h 1890314"/>
              <a:gd name="connsiteX1" fmla="*/ 2520280 w 2520280"/>
              <a:gd name="connsiteY1" fmla="*/ 1890314 h 1890314"/>
              <a:gd name="connsiteX2" fmla="*/ 0 w 2520280"/>
              <a:gd name="connsiteY2" fmla="*/ 1890314 h 1890314"/>
              <a:gd name="connsiteX3" fmla="*/ 0 w 2520280"/>
              <a:gd name="connsiteY3" fmla="*/ 18106 h 1890314"/>
              <a:gd name="connsiteX4" fmla="*/ 53304 w 2520280"/>
              <a:gd name="connsiteY4" fmla="*/ 0 h 1890314"/>
              <a:gd name="connsiteX5" fmla="*/ 0 w 2520280"/>
              <a:gd name="connsiteY5" fmla="*/ 18106 h 1890314"/>
              <a:gd name="connsiteX0" fmla="*/ 0 w 2520280"/>
              <a:gd name="connsiteY0" fmla="*/ 1872208 h 1872208"/>
              <a:gd name="connsiteX1" fmla="*/ 2520280 w 2520280"/>
              <a:gd name="connsiteY1" fmla="*/ 1872208 h 1872208"/>
              <a:gd name="connsiteX2" fmla="*/ 0 w 2520280"/>
              <a:gd name="connsiteY2" fmla="*/ 1872208 h 1872208"/>
              <a:gd name="connsiteX3" fmla="*/ 0 w 2520280"/>
              <a:gd name="connsiteY3" fmla="*/ 0 h 1872208"/>
              <a:gd name="connsiteX4" fmla="*/ 916 w 2520280"/>
              <a:gd name="connsiteY4" fmla="*/ 0 h 1872208"/>
              <a:gd name="connsiteX5" fmla="*/ 0 w 2520280"/>
              <a:gd name="connsiteY5" fmla="*/ 0 h 18722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520280" h="1872208">
                <a:moveTo>
                  <a:pt x="0" y="1872208"/>
                </a:moveTo>
                <a:lnTo>
                  <a:pt x="2520280" y="1872208"/>
                </a:lnTo>
                <a:lnTo>
                  <a:pt x="0" y="1872208"/>
                </a:lnTo>
                <a:close/>
                <a:moveTo>
                  <a:pt x="0" y="0"/>
                </a:moveTo>
                <a:lnTo>
                  <a:pt x="916" y="0"/>
                </a:lnTo>
                <a:lnTo>
                  <a:pt x="0" y="0"/>
                </a:lnTo>
                <a:close/>
              </a:path>
            </a:pathLst>
          </a:custGeom>
          <a:noFill/>
          <a:ln w="3175" cap="sq">
            <a:noFill/>
            <a:beve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spAutoFit/>
          </a:bodyPr>
          <a:lstStyle/>
          <a:p>
            <a:pPr>
              <a:defRPr/>
            </a:pPr>
            <a:r>
              <a:rPr lang="en-US" altLang="zh-CN" sz="2300" dirty="0">
                <a:solidFill>
                  <a:srgbClr val="C00000"/>
                </a:solidFill>
                <a:latin typeface="Helvetica" panose="020B0604020202030204" pitchFamily="34" charset="0"/>
                <a:ea typeface="微软雅黑" panose="020B0503020204020204" pitchFamily="34" charset="-122"/>
                <a:sym typeface="Arial" panose="020B0604020202020204" pitchFamily="34" charset="0"/>
              </a:rPr>
              <a:t>LUYỆN TẬP</a:t>
            </a:r>
            <a:endParaRPr lang="zh-CN" altLang="en-US" sz="1000" dirty="0">
              <a:solidFill>
                <a:srgbClr val="C00000"/>
              </a:solidFill>
              <a:latin typeface="Helvetica" panose="020B0604020202030204" pitchFamily="34" charset="0"/>
              <a:ea typeface="微软雅黑" panose="020B0503020204020204" pitchFamily="34" charset="-122"/>
              <a:sym typeface="Arial" panose="020B0604020202020204" pitchFamily="34" charset="0"/>
            </a:endParaRPr>
          </a:p>
        </p:txBody>
      </p:sp>
      <p:sp>
        <p:nvSpPr>
          <p:cNvPr id="16" name="MH_Entry_4"/>
          <p:cNvSpPr/>
          <p:nvPr>
            <p:custDataLst>
              <p:tags r:id="rId12"/>
            </p:custDataLst>
          </p:nvPr>
        </p:nvSpPr>
        <p:spPr>
          <a:xfrm>
            <a:off x="2205039" y="5059363"/>
            <a:ext cx="2897187" cy="354012"/>
          </a:xfrm>
          <a:custGeom>
            <a:avLst/>
            <a:gdLst>
              <a:gd name="connsiteX0" fmla="*/ 0 w 2520280"/>
              <a:gd name="connsiteY0" fmla="*/ 1584176 h 1872208"/>
              <a:gd name="connsiteX1" fmla="*/ 2520280 w 2520280"/>
              <a:gd name="connsiteY1" fmla="*/ 1584176 h 1872208"/>
              <a:gd name="connsiteX2" fmla="*/ 2520280 w 2520280"/>
              <a:gd name="connsiteY2" fmla="*/ 1872208 h 1872208"/>
              <a:gd name="connsiteX3" fmla="*/ 0 w 2520280"/>
              <a:gd name="connsiteY3" fmla="*/ 1872208 h 1872208"/>
              <a:gd name="connsiteX4" fmla="*/ 0 w 2520280"/>
              <a:gd name="connsiteY4" fmla="*/ 1584176 h 1872208"/>
              <a:gd name="connsiteX5" fmla="*/ 0 w 2520280"/>
              <a:gd name="connsiteY5" fmla="*/ 0 h 1872208"/>
              <a:gd name="connsiteX6" fmla="*/ 2520280 w 2520280"/>
              <a:gd name="connsiteY6" fmla="*/ 0 h 1872208"/>
              <a:gd name="connsiteX7" fmla="*/ 2520280 w 2520280"/>
              <a:gd name="connsiteY7" fmla="*/ 288032 h 1872208"/>
              <a:gd name="connsiteX8" fmla="*/ 0 w 2520280"/>
              <a:gd name="connsiteY8" fmla="*/ 0 h 1872208"/>
              <a:gd name="connsiteX0" fmla="*/ 0 w 2520280"/>
              <a:gd name="connsiteY0" fmla="*/ 1584176 h 1872208"/>
              <a:gd name="connsiteX1" fmla="*/ 2520280 w 2520280"/>
              <a:gd name="connsiteY1" fmla="*/ 1584176 h 1872208"/>
              <a:gd name="connsiteX2" fmla="*/ 2520280 w 2520280"/>
              <a:gd name="connsiteY2" fmla="*/ 1872208 h 1872208"/>
              <a:gd name="connsiteX3" fmla="*/ 0 w 2520280"/>
              <a:gd name="connsiteY3" fmla="*/ 1872208 h 1872208"/>
              <a:gd name="connsiteX4" fmla="*/ 0 w 2520280"/>
              <a:gd name="connsiteY4" fmla="*/ 1584176 h 1872208"/>
              <a:gd name="connsiteX5" fmla="*/ 0 w 2520280"/>
              <a:gd name="connsiteY5" fmla="*/ 0 h 1872208"/>
              <a:gd name="connsiteX6" fmla="*/ 2520280 w 2520280"/>
              <a:gd name="connsiteY6" fmla="*/ 0 h 1872208"/>
              <a:gd name="connsiteX7" fmla="*/ 0 w 2520280"/>
              <a:gd name="connsiteY7" fmla="*/ 0 h 1872208"/>
              <a:gd name="connsiteX0" fmla="*/ 0 w 2520280"/>
              <a:gd name="connsiteY0" fmla="*/ 1872208 h 1872208"/>
              <a:gd name="connsiteX1" fmla="*/ 2520280 w 2520280"/>
              <a:gd name="connsiteY1" fmla="*/ 1584176 h 1872208"/>
              <a:gd name="connsiteX2" fmla="*/ 2520280 w 2520280"/>
              <a:gd name="connsiteY2" fmla="*/ 1872208 h 1872208"/>
              <a:gd name="connsiteX3" fmla="*/ 0 w 2520280"/>
              <a:gd name="connsiteY3" fmla="*/ 1872208 h 1872208"/>
              <a:gd name="connsiteX4" fmla="*/ 0 w 2520280"/>
              <a:gd name="connsiteY4" fmla="*/ 0 h 1872208"/>
              <a:gd name="connsiteX5" fmla="*/ 2520280 w 2520280"/>
              <a:gd name="connsiteY5" fmla="*/ 0 h 1872208"/>
              <a:gd name="connsiteX6" fmla="*/ 0 w 2520280"/>
              <a:gd name="connsiteY6" fmla="*/ 0 h 1872208"/>
              <a:gd name="connsiteX0" fmla="*/ 0 w 2520280"/>
              <a:gd name="connsiteY0" fmla="*/ 1872208 h 1872208"/>
              <a:gd name="connsiteX1" fmla="*/ 2520280 w 2520280"/>
              <a:gd name="connsiteY1" fmla="*/ 1872208 h 1872208"/>
              <a:gd name="connsiteX2" fmla="*/ 0 w 2520280"/>
              <a:gd name="connsiteY2" fmla="*/ 1872208 h 1872208"/>
              <a:gd name="connsiteX3" fmla="*/ 0 w 2520280"/>
              <a:gd name="connsiteY3" fmla="*/ 0 h 1872208"/>
              <a:gd name="connsiteX4" fmla="*/ 2520280 w 2520280"/>
              <a:gd name="connsiteY4" fmla="*/ 0 h 1872208"/>
              <a:gd name="connsiteX5" fmla="*/ 0 w 2520280"/>
              <a:gd name="connsiteY5" fmla="*/ 0 h 1872208"/>
              <a:gd name="connsiteX0" fmla="*/ 0 w 2520280"/>
              <a:gd name="connsiteY0" fmla="*/ 1872208 h 1872208"/>
              <a:gd name="connsiteX1" fmla="*/ 2520280 w 2520280"/>
              <a:gd name="connsiteY1" fmla="*/ 1872208 h 1872208"/>
              <a:gd name="connsiteX2" fmla="*/ 0 w 2520280"/>
              <a:gd name="connsiteY2" fmla="*/ 1872208 h 1872208"/>
              <a:gd name="connsiteX3" fmla="*/ 0 w 2520280"/>
              <a:gd name="connsiteY3" fmla="*/ 0 h 1872208"/>
              <a:gd name="connsiteX4" fmla="*/ 34255 w 2520280"/>
              <a:gd name="connsiteY4" fmla="*/ 0 h 1872208"/>
              <a:gd name="connsiteX5" fmla="*/ 0 w 2520280"/>
              <a:gd name="connsiteY5" fmla="*/ 0 h 1872208"/>
              <a:gd name="connsiteX0" fmla="*/ 0 w 2520280"/>
              <a:gd name="connsiteY0" fmla="*/ 1872208 h 1872208"/>
              <a:gd name="connsiteX1" fmla="*/ 2520280 w 2520280"/>
              <a:gd name="connsiteY1" fmla="*/ 1872208 h 1872208"/>
              <a:gd name="connsiteX2" fmla="*/ 0 w 2520280"/>
              <a:gd name="connsiteY2" fmla="*/ 1872208 h 1872208"/>
              <a:gd name="connsiteX3" fmla="*/ 0 w 2520280"/>
              <a:gd name="connsiteY3" fmla="*/ 0 h 1872208"/>
              <a:gd name="connsiteX4" fmla="*/ 917 w 2520280"/>
              <a:gd name="connsiteY4" fmla="*/ 6036 h 1872208"/>
              <a:gd name="connsiteX5" fmla="*/ 0 w 2520280"/>
              <a:gd name="connsiteY5" fmla="*/ 0 h 1872208"/>
              <a:gd name="connsiteX0" fmla="*/ 0 w 2520280"/>
              <a:gd name="connsiteY0" fmla="*/ 1890314 h 1890314"/>
              <a:gd name="connsiteX1" fmla="*/ 2520280 w 2520280"/>
              <a:gd name="connsiteY1" fmla="*/ 1890314 h 1890314"/>
              <a:gd name="connsiteX2" fmla="*/ 0 w 2520280"/>
              <a:gd name="connsiteY2" fmla="*/ 1890314 h 1890314"/>
              <a:gd name="connsiteX3" fmla="*/ 0 w 2520280"/>
              <a:gd name="connsiteY3" fmla="*/ 18106 h 1890314"/>
              <a:gd name="connsiteX4" fmla="*/ 53304 w 2520280"/>
              <a:gd name="connsiteY4" fmla="*/ 0 h 1890314"/>
              <a:gd name="connsiteX5" fmla="*/ 0 w 2520280"/>
              <a:gd name="connsiteY5" fmla="*/ 18106 h 1890314"/>
              <a:gd name="connsiteX0" fmla="*/ 0 w 2520280"/>
              <a:gd name="connsiteY0" fmla="*/ 1872208 h 1872208"/>
              <a:gd name="connsiteX1" fmla="*/ 2520280 w 2520280"/>
              <a:gd name="connsiteY1" fmla="*/ 1872208 h 1872208"/>
              <a:gd name="connsiteX2" fmla="*/ 0 w 2520280"/>
              <a:gd name="connsiteY2" fmla="*/ 1872208 h 1872208"/>
              <a:gd name="connsiteX3" fmla="*/ 0 w 2520280"/>
              <a:gd name="connsiteY3" fmla="*/ 0 h 1872208"/>
              <a:gd name="connsiteX4" fmla="*/ 916 w 2520280"/>
              <a:gd name="connsiteY4" fmla="*/ 0 h 1872208"/>
              <a:gd name="connsiteX5" fmla="*/ 0 w 2520280"/>
              <a:gd name="connsiteY5" fmla="*/ 0 h 18722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520280" h="1872208">
                <a:moveTo>
                  <a:pt x="0" y="1872208"/>
                </a:moveTo>
                <a:lnTo>
                  <a:pt x="2520280" y="1872208"/>
                </a:lnTo>
                <a:lnTo>
                  <a:pt x="0" y="1872208"/>
                </a:lnTo>
                <a:close/>
                <a:moveTo>
                  <a:pt x="0" y="0"/>
                </a:moveTo>
                <a:lnTo>
                  <a:pt x="916" y="0"/>
                </a:lnTo>
                <a:lnTo>
                  <a:pt x="0" y="0"/>
                </a:lnTo>
                <a:close/>
              </a:path>
            </a:pathLst>
          </a:custGeom>
          <a:noFill/>
          <a:ln w="3175" cap="sq">
            <a:noFill/>
            <a:beve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spAutoFit/>
          </a:bodyPr>
          <a:lstStyle/>
          <a:p>
            <a:pPr algn="r">
              <a:defRPr/>
            </a:pPr>
            <a:r>
              <a:rPr lang="en-US" altLang="zh-CN" sz="2300" dirty="0">
                <a:solidFill>
                  <a:srgbClr val="0000CC"/>
                </a:solidFill>
                <a:latin typeface="Helvetica" panose="020B0604020202030204" pitchFamily="34" charset="0"/>
                <a:ea typeface="微软雅黑" panose="020B0503020204020204" pitchFamily="34" charset="-122"/>
                <a:sym typeface="Arial" panose="020B0604020202020204" pitchFamily="34" charset="0"/>
              </a:rPr>
              <a:t>VẬN DỤNG</a:t>
            </a:r>
            <a:endParaRPr lang="zh-CN" altLang="en-US" sz="1000" dirty="0">
              <a:solidFill>
                <a:srgbClr val="0000CC"/>
              </a:solidFill>
              <a:latin typeface="Helvetica" panose="020B0604020202030204" pitchFamily="34" charset="0"/>
              <a:ea typeface="微软雅黑" panose="020B0503020204020204" pitchFamily="34" charset="-122"/>
              <a:sym typeface="Arial" panose="020B0604020202020204" pitchFamily="34" charset="0"/>
            </a:endParaRPr>
          </a:p>
        </p:txBody>
      </p:sp>
    </p:spTree>
    <p:custDataLst>
      <p:tags r:id="rId1"/>
    </p:custDataLst>
    <p:extLst>
      <p:ext uri="{BB962C8B-B14F-4D97-AF65-F5344CB8AC3E}">
        <p14:creationId xmlns="" xmlns:p14="http://schemas.microsoft.com/office/powerpoint/2010/main" val="4071962128"/>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barn(inVertical)">
                                      <p:cBhvr>
                                        <p:cTn id="7" dur="500"/>
                                        <p:tgtEl>
                                          <p:spTgt spid="18"/>
                                        </p:tgtEl>
                                      </p:cBhvr>
                                    </p:animEffect>
                                  </p:childTnLst>
                                </p:cTn>
                              </p:par>
                              <p:par>
                                <p:cTn id="8" presetID="22" presetClass="entr" presetSubtype="1" fill="hold" nodeType="withEffect">
                                  <p:stCondLst>
                                    <p:cond delay="0"/>
                                  </p:stCondLst>
                                  <p:childTnLst>
                                    <p:set>
                                      <p:cBhvr>
                                        <p:cTn id="9" dur="1" fill="hold">
                                          <p:stCondLst>
                                            <p:cond delay="0"/>
                                          </p:stCondLst>
                                        </p:cTn>
                                        <p:tgtEl>
                                          <p:spTgt spid="17"/>
                                        </p:tgtEl>
                                        <p:attrNameLst>
                                          <p:attrName>style.visibility</p:attrName>
                                        </p:attrNameLst>
                                      </p:cBhvr>
                                      <p:to>
                                        <p:strVal val="visible"/>
                                      </p:to>
                                    </p:set>
                                    <p:animEffect transition="in" filter="wipe(up)">
                                      <p:cBhvr>
                                        <p:cTn id="10" dur="500"/>
                                        <p:tgtEl>
                                          <p:spTgt spid="17"/>
                                        </p:tgtEl>
                                      </p:cBhvr>
                                    </p:animEffect>
                                  </p:childTnLst>
                                </p:cTn>
                              </p:par>
                              <p:par>
                                <p:cTn id="11" presetID="22" presetClass="entr" presetSubtype="8" fill="hold" grpId="0" nodeType="withEffect">
                                  <p:stCondLst>
                                    <p:cond delay="300"/>
                                  </p:stCondLst>
                                  <p:childTnLst>
                                    <p:set>
                                      <p:cBhvr>
                                        <p:cTn id="12" dur="1" fill="hold">
                                          <p:stCondLst>
                                            <p:cond delay="0"/>
                                          </p:stCondLst>
                                        </p:cTn>
                                        <p:tgtEl>
                                          <p:spTgt spid="9"/>
                                        </p:tgtEl>
                                        <p:attrNameLst>
                                          <p:attrName>style.visibility</p:attrName>
                                        </p:attrNameLst>
                                      </p:cBhvr>
                                      <p:to>
                                        <p:strVal val="visible"/>
                                      </p:to>
                                    </p:set>
                                    <p:animEffect transition="in" filter="wipe(left)">
                                      <p:cBhvr>
                                        <p:cTn id="13" dur="500"/>
                                        <p:tgtEl>
                                          <p:spTgt spid="9"/>
                                        </p:tgtEl>
                                      </p:cBhvr>
                                    </p:animEffect>
                                  </p:childTnLst>
                                </p:cTn>
                              </p:par>
                              <p:par>
                                <p:cTn id="14" presetID="22" presetClass="entr" presetSubtype="4" fill="hold" grpId="0" nodeType="withEffect">
                                  <p:stCondLst>
                                    <p:cond delay="600"/>
                                  </p:stCondLst>
                                  <p:childTnLst>
                                    <p:set>
                                      <p:cBhvr>
                                        <p:cTn id="15" dur="1" fill="hold">
                                          <p:stCondLst>
                                            <p:cond delay="0"/>
                                          </p:stCondLst>
                                        </p:cTn>
                                        <p:tgtEl>
                                          <p:spTgt spid="13"/>
                                        </p:tgtEl>
                                        <p:attrNameLst>
                                          <p:attrName>style.visibility</p:attrName>
                                        </p:attrNameLst>
                                      </p:cBhvr>
                                      <p:to>
                                        <p:strVal val="visible"/>
                                      </p:to>
                                    </p:set>
                                    <p:animEffect transition="in" filter="wipe(down)">
                                      <p:cBhvr>
                                        <p:cTn id="16" dur="500"/>
                                        <p:tgtEl>
                                          <p:spTgt spid="13"/>
                                        </p:tgtEl>
                                      </p:cBhvr>
                                    </p:animEffect>
                                  </p:childTnLst>
                                </p:cTn>
                              </p:par>
                              <p:par>
                                <p:cTn id="17" presetID="22" presetClass="entr" presetSubtype="2" fill="hold" grpId="0" nodeType="withEffect">
                                  <p:stCondLst>
                                    <p:cond delay="1000"/>
                                  </p:stCondLst>
                                  <p:childTnLst>
                                    <p:set>
                                      <p:cBhvr>
                                        <p:cTn id="18" dur="1" fill="hold">
                                          <p:stCondLst>
                                            <p:cond delay="0"/>
                                          </p:stCondLst>
                                        </p:cTn>
                                        <p:tgtEl>
                                          <p:spTgt spid="10"/>
                                        </p:tgtEl>
                                        <p:attrNameLst>
                                          <p:attrName>style.visibility</p:attrName>
                                        </p:attrNameLst>
                                      </p:cBhvr>
                                      <p:to>
                                        <p:strVal val="visible"/>
                                      </p:to>
                                    </p:set>
                                    <p:animEffect transition="in" filter="wipe(right)">
                                      <p:cBhvr>
                                        <p:cTn id="19" dur="500"/>
                                        <p:tgtEl>
                                          <p:spTgt spid="10"/>
                                        </p:tgtEl>
                                      </p:cBhvr>
                                    </p:animEffect>
                                  </p:childTnLst>
                                </p:cTn>
                              </p:par>
                              <p:par>
                                <p:cTn id="20" presetID="22" presetClass="entr" presetSubtype="4" fill="hold" grpId="0" nodeType="withEffect">
                                  <p:stCondLst>
                                    <p:cond delay="1200"/>
                                  </p:stCondLst>
                                  <p:childTnLst>
                                    <p:set>
                                      <p:cBhvr>
                                        <p:cTn id="21" dur="1" fill="hold">
                                          <p:stCondLst>
                                            <p:cond delay="0"/>
                                          </p:stCondLst>
                                        </p:cTn>
                                        <p:tgtEl>
                                          <p:spTgt spid="14"/>
                                        </p:tgtEl>
                                        <p:attrNameLst>
                                          <p:attrName>style.visibility</p:attrName>
                                        </p:attrNameLst>
                                      </p:cBhvr>
                                      <p:to>
                                        <p:strVal val="visible"/>
                                      </p:to>
                                    </p:set>
                                    <p:animEffect transition="in" filter="wipe(down)">
                                      <p:cBhvr>
                                        <p:cTn id="22" dur="500"/>
                                        <p:tgtEl>
                                          <p:spTgt spid="14"/>
                                        </p:tgtEl>
                                      </p:cBhvr>
                                    </p:animEffect>
                                  </p:childTnLst>
                                </p:cTn>
                              </p:par>
                              <p:par>
                                <p:cTn id="23" presetID="22" presetClass="entr" presetSubtype="8" fill="hold" grpId="0" nodeType="withEffect">
                                  <p:stCondLst>
                                    <p:cond delay="1500"/>
                                  </p:stCondLst>
                                  <p:childTnLst>
                                    <p:set>
                                      <p:cBhvr>
                                        <p:cTn id="24" dur="1" fill="hold">
                                          <p:stCondLst>
                                            <p:cond delay="0"/>
                                          </p:stCondLst>
                                        </p:cTn>
                                        <p:tgtEl>
                                          <p:spTgt spid="11"/>
                                        </p:tgtEl>
                                        <p:attrNameLst>
                                          <p:attrName>style.visibility</p:attrName>
                                        </p:attrNameLst>
                                      </p:cBhvr>
                                      <p:to>
                                        <p:strVal val="visible"/>
                                      </p:to>
                                    </p:set>
                                    <p:animEffect transition="in" filter="wipe(left)">
                                      <p:cBhvr>
                                        <p:cTn id="25" dur="500"/>
                                        <p:tgtEl>
                                          <p:spTgt spid="11"/>
                                        </p:tgtEl>
                                      </p:cBhvr>
                                    </p:animEffect>
                                  </p:childTnLst>
                                </p:cTn>
                              </p:par>
                              <p:par>
                                <p:cTn id="26" presetID="22" presetClass="entr" presetSubtype="4" fill="hold" grpId="0" nodeType="withEffect">
                                  <p:stCondLst>
                                    <p:cond delay="1800"/>
                                  </p:stCondLst>
                                  <p:childTnLst>
                                    <p:set>
                                      <p:cBhvr>
                                        <p:cTn id="27" dur="1" fill="hold">
                                          <p:stCondLst>
                                            <p:cond delay="0"/>
                                          </p:stCondLst>
                                        </p:cTn>
                                        <p:tgtEl>
                                          <p:spTgt spid="15"/>
                                        </p:tgtEl>
                                        <p:attrNameLst>
                                          <p:attrName>style.visibility</p:attrName>
                                        </p:attrNameLst>
                                      </p:cBhvr>
                                      <p:to>
                                        <p:strVal val="visible"/>
                                      </p:to>
                                    </p:set>
                                    <p:animEffect transition="in" filter="wipe(down)">
                                      <p:cBhvr>
                                        <p:cTn id="28" dur="500"/>
                                        <p:tgtEl>
                                          <p:spTgt spid="15"/>
                                        </p:tgtEl>
                                      </p:cBhvr>
                                    </p:animEffect>
                                  </p:childTnLst>
                                </p:cTn>
                              </p:par>
                              <p:par>
                                <p:cTn id="29" presetID="22" presetClass="entr" presetSubtype="2" fill="hold" grpId="0" nodeType="withEffect">
                                  <p:stCondLst>
                                    <p:cond delay="2100"/>
                                  </p:stCondLst>
                                  <p:childTnLst>
                                    <p:set>
                                      <p:cBhvr>
                                        <p:cTn id="30" dur="1" fill="hold">
                                          <p:stCondLst>
                                            <p:cond delay="0"/>
                                          </p:stCondLst>
                                        </p:cTn>
                                        <p:tgtEl>
                                          <p:spTgt spid="12"/>
                                        </p:tgtEl>
                                        <p:attrNameLst>
                                          <p:attrName>style.visibility</p:attrName>
                                        </p:attrNameLst>
                                      </p:cBhvr>
                                      <p:to>
                                        <p:strVal val="visible"/>
                                      </p:to>
                                    </p:set>
                                    <p:animEffect transition="in" filter="wipe(right)">
                                      <p:cBhvr>
                                        <p:cTn id="31" dur="500"/>
                                        <p:tgtEl>
                                          <p:spTgt spid="12"/>
                                        </p:tgtEl>
                                      </p:cBhvr>
                                    </p:animEffect>
                                  </p:childTnLst>
                                </p:cTn>
                              </p:par>
                              <p:par>
                                <p:cTn id="32" presetID="22" presetClass="entr" presetSubtype="4" fill="hold" grpId="0" nodeType="withEffect">
                                  <p:stCondLst>
                                    <p:cond delay="2500"/>
                                  </p:stCondLst>
                                  <p:childTnLst>
                                    <p:set>
                                      <p:cBhvr>
                                        <p:cTn id="33" dur="1" fill="hold">
                                          <p:stCondLst>
                                            <p:cond delay="0"/>
                                          </p:stCondLst>
                                        </p:cTn>
                                        <p:tgtEl>
                                          <p:spTgt spid="16"/>
                                        </p:tgtEl>
                                        <p:attrNameLst>
                                          <p:attrName>style.visibility</p:attrName>
                                        </p:attrNameLst>
                                      </p:cBhvr>
                                      <p:to>
                                        <p:strVal val="visible"/>
                                      </p:to>
                                    </p:set>
                                    <p:animEffect transition="in" filter="wipe(down)">
                                      <p:cBhvr>
                                        <p:cTn id="34" dur="500"/>
                                        <p:tgtEl>
                                          <p:spTgt spid="16"/>
                                        </p:tgtEl>
                                      </p:cBhvr>
                                    </p:animEffect>
                                  </p:childTnLst>
                                </p:cTn>
                              </p:par>
                              <p:par>
                                <p:cTn id="35" presetID="42" presetClass="entr" presetSubtype="0" fill="hold" grpId="0" nodeType="withEffect">
                                  <p:stCondLst>
                                    <p:cond delay="2500"/>
                                  </p:stCondLst>
                                  <p:childTnLst>
                                    <p:set>
                                      <p:cBhvr>
                                        <p:cTn id="36" dur="1" fill="hold">
                                          <p:stCondLst>
                                            <p:cond delay="0"/>
                                          </p:stCondLst>
                                        </p:cTn>
                                        <p:tgtEl>
                                          <p:spTgt spid="21"/>
                                        </p:tgtEl>
                                        <p:attrNameLst>
                                          <p:attrName>style.visibility</p:attrName>
                                        </p:attrNameLst>
                                      </p:cBhvr>
                                      <p:to>
                                        <p:strVal val="visible"/>
                                      </p:to>
                                    </p:set>
                                    <p:animEffect transition="in" filter="fade">
                                      <p:cBhvr>
                                        <p:cTn id="37" dur="1000"/>
                                        <p:tgtEl>
                                          <p:spTgt spid="21"/>
                                        </p:tgtEl>
                                      </p:cBhvr>
                                    </p:animEffect>
                                    <p:anim calcmode="lin" valueType="num">
                                      <p:cBhvr>
                                        <p:cTn id="38" dur="1000" fill="hold"/>
                                        <p:tgtEl>
                                          <p:spTgt spid="21"/>
                                        </p:tgtEl>
                                        <p:attrNameLst>
                                          <p:attrName>ppt_x</p:attrName>
                                        </p:attrNameLst>
                                      </p:cBhvr>
                                      <p:tavLst>
                                        <p:tav tm="0">
                                          <p:val>
                                            <p:strVal val="#ppt_x"/>
                                          </p:val>
                                        </p:tav>
                                        <p:tav tm="100000">
                                          <p:val>
                                            <p:strVal val="#ppt_x"/>
                                          </p:val>
                                        </p:tav>
                                      </p:tavLst>
                                    </p:anim>
                                    <p:anim calcmode="lin" valueType="num">
                                      <p:cBhvr>
                                        <p:cTn id="39"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21" grpId="0" animBg="1"/>
      <p:bldP spid="9" grpId="0" animBg="1"/>
      <p:bldP spid="10" grpId="0" animBg="1"/>
      <p:bldP spid="11" grpId="0" animBg="1"/>
      <p:bldP spid="12" grpId="0" animBg="1"/>
      <p:bldP spid="13" grpId="0"/>
      <p:bldP spid="14" grpId="0"/>
      <p:bldP spid="15" grpId="0"/>
      <p:bldP spid="16"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 xmlns:a16="http://schemas.microsoft.com/office/drawing/2014/main" id="{5E6D226B-6E5E-0043-6C63-1E801B4A0FA6}"/>
              </a:ext>
            </a:extLst>
          </p:cNvPr>
          <p:cNvSpPr/>
          <p:nvPr/>
        </p:nvSpPr>
        <p:spPr>
          <a:xfrm>
            <a:off x="4521202" y="6217920"/>
            <a:ext cx="2414815" cy="396240"/>
          </a:xfrm>
          <a:prstGeom prst="rect">
            <a:avLst/>
          </a:prstGeom>
          <a:solidFill>
            <a:srgbClr val="F2EDE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 name="组合 2"/>
          <p:cNvGrpSpPr/>
          <p:nvPr/>
        </p:nvGrpSpPr>
        <p:grpSpPr>
          <a:xfrm>
            <a:off x="-266699" y="6096001"/>
            <a:ext cx="12458700" cy="1103808"/>
            <a:chOff x="-266700" y="6096001"/>
            <a:chExt cx="12458700" cy="1103808"/>
          </a:xfrm>
        </p:grpSpPr>
        <p:pic>
          <p:nvPicPr>
            <p:cNvPr id="4" name="图片 3"/>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a:xfrm>
              <a:off x="-266700" y="6096001"/>
              <a:ext cx="5664200" cy="1103808"/>
            </a:xfrm>
            <a:prstGeom prst="rect">
              <a:avLst/>
            </a:prstGeom>
          </p:spPr>
        </p:pic>
        <p:pic>
          <p:nvPicPr>
            <p:cNvPr id="5" name="图片 4"/>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a:xfrm>
              <a:off x="5295900" y="6096001"/>
              <a:ext cx="5664200" cy="1103808"/>
            </a:xfrm>
            <a:prstGeom prst="rect">
              <a:avLst/>
            </a:prstGeom>
          </p:spPr>
        </p:pic>
        <p:pic>
          <p:nvPicPr>
            <p:cNvPr id="6" name="图片 5"/>
            <p:cNvPicPr>
              <a:picLocks noChangeAspect="1"/>
            </p:cNvPicPr>
            <p:nvPr/>
          </p:nvPicPr>
          <p:blipFill rotWithShape="1">
            <a:blip r:embed="rId3" cstate="print">
              <a:extLst>
                <a:ext uri="{28A0092B-C50C-407E-A947-70E740481C1C}">
                  <a14:useLocalDpi xmlns="" xmlns:a14="http://schemas.microsoft.com/office/drawing/2010/main" val="0"/>
                </a:ext>
              </a:extLst>
            </a:blip>
            <a:srcRect r="74439"/>
            <a:stretch>
              <a:fillRect/>
            </a:stretch>
          </p:blipFill>
          <p:spPr>
            <a:xfrm>
              <a:off x="10744200" y="6096001"/>
              <a:ext cx="1447800" cy="1103808"/>
            </a:xfrm>
            <a:prstGeom prst="rect">
              <a:avLst/>
            </a:prstGeom>
          </p:spPr>
        </p:pic>
      </p:grpSp>
      <p:sp>
        <p:nvSpPr>
          <p:cNvPr id="7" name="TextBox 6">
            <a:extLst>
              <a:ext uri="{FF2B5EF4-FFF2-40B4-BE49-F238E27FC236}">
                <a16:creationId xmlns="" xmlns:a16="http://schemas.microsoft.com/office/drawing/2014/main" id="{ED97072F-9129-6409-865C-31187FBB2663}"/>
              </a:ext>
            </a:extLst>
          </p:cNvPr>
          <p:cNvSpPr txBox="1"/>
          <p:nvPr/>
        </p:nvSpPr>
        <p:spPr>
          <a:xfrm>
            <a:off x="899653" y="309716"/>
            <a:ext cx="9844548" cy="1014380"/>
          </a:xfrm>
          <a:prstGeom prst="rect">
            <a:avLst/>
          </a:prstGeom>
          <a:noFill/>
        </p:spPr>
        <p:txBody>
          <a:bodyPr wrap="square" rtlCol="0">
            <a:spAutoFit/>
          </a:bodyPr>
          <a:lstStyle/>
          <a:p>
            <a:pPr marL="457200" algn="just">
              <a:lnSpc>
                <a:spcPct val="107000"/>
              </a:lnSpc>
              <a:spcAft>
                <a:spcPts val="800"/>
              </a:spcAft>
            </a:pPr>
            <a:r>
              <a:rPr lang="vi-VN" sz="2800" b="1">
                <a:solidFill>
                  <a:srgbClr val="FF0000"/>
                </a:solidFill>
                <a:latin typeface="Times New Roman" panose="02020603050405020304" pitchFamily="18" charset="0"/>
                <a:ea typeface="MS Mincho"/>
                <a:cs typeface="Times New Roman" panose="02020603050405020304" pitchFamily="18" charset="0"/>
              </a:rPr>
              <a:t>Câu </a:t>
            </a:r>
            <a:r>
              <a:rPr lang="en-US" sz="2800" b="1" smtClean="0">
                <a:solidFill>
                  <a:srgbClr val="FF0000"/>
                </a:solidFill>
                <a:latin typeface="Times New Roman" panose="02020603050405020304" pitchFamily="18" charset="0"/>
                <a:ea typeface="MS Mincho"/>
                <a:cs typeface="Times New Roman" panose="02020603050405020304" pitchFamily="18" charset="0"/>
              </a:rPr>
              <a:t>1</a:t>
            </a:r>
            <a:r>
              <a:rPr lang="vi-VN" sz="2800" b="1" smtClean="0">
                <a:solidFill>
                  <a:srgbClr val="FF0000"/>
                </a:solidFill>
                <a:latin typeface="Times New Roman" panose="02020603050405020304" pitchFamily="18" charset="0"/>
                <a:ea typeface="MS Mincho"/>
                <a:cs typeface="Times New Roman" panose="02020603050405020304" pitchFamily="18" charset="0"/>
              </a:rPr>
              <a:t>: </a:t>
            </a:r>
            <a:r>
              <a:rPr lang="en-US" sz="2800">
                <a:solidFill>
                  <a:srgbClr val="FF0000"/>
                </a:solidFill>
                <a:latin typeface="Times New Roman" panose="02020603050405020304" pitchFamily="18" charset="0"/>
                <a:cs typeface="Times New Roman" panose="02020603050405020304" pitchFamily="18" charset="0"/>
              </a:rPr>
              <a:t>Để dễ hình dung, em hãy vẽ ngôi nhà của em vào tờ giấy A4 </a:t>
            </a:r>
            <a:r>
              <a:rPr lang="vi-VN" sz="2800">
                <a:solidFill>
                  <a:srgbClr val="FF0000"/>
                </a:solidFill>
                <a:latin typeface="Times New Roman" panose="02020603050405020304" pitchFamily="18" charset="0"/>
                <a:cs typeface="Times New Roman" panose="02020603050405020304" pitchFamily="18" charset="0"/>
              </a:rPr>
              <a:t>và tiếp tục trao đổi với bạn về ngôi nhà của gia đình </a:t>
            </a:r>
            <a:r>
              <a:rPr lang="vi-VN" sz="2800" smtClean="0">
                <a:solidFill>
                  <a:srgbClr val="FF0000"/>
                </a:solidFill>
                <a:latin typeface="Times New Roman" panose="02020603050405020304" pitchFamily="18" charset="0"/>
                <a:cs typeface="Times New Roman" panose="02020603050405020304" pitchFamily="18" charset="0"/>
              </a:rPr>
              <a:t>em</a:t>
            </a:r>
            <a:endParaRPr lang="en-US" sz="2800" smtClean="0">
              <a:solidFill>
                <a:srgbClr val="FF0000"/>
              </a:solidFill>
              <a:latin typeface="Times New Roman" panose="02020603050405020304" pitchFamily="18" charset="0"/>
              <a:cs typeface="Times New Roman" panose="02020603050405020304" pitchFamily="18" charset="0"/>
            </a:endParaRPr>
          </a:p>
        </p:txBody>
      </p:sp>
      <p:sp>
        <p:nvSpPr>
          <p:cNvPr id="11" name="Rectangle 10"/>
          <p:cNvSpPr/>
          <p:nvPr/>
        </p:nvSpPr>
        <p:spPr>
          <a:xfrm>
            <a:off x="2565401" y="1291011"/>
            <a:ext cx="7196324" cy="523220"/>
          </a:xfrm>
          <a:prstGeom prst="rect">
            <a:avLst/>
          </a:prstGeom>
        </p:spPr>
        <p:txBody>
          <a:bodyPr wrap="square">
            <a:spAutoFit/>
          </a:bodyPr>
          <a:lstStyle/>
          <a:p>
            <a:r>
              <a:rPr lang="en-GB" sz="2400" smtClean="0">
                <a:solidFill>
                  <a:srgbClr val="0000FF"/>
                </a:solidFill>
              </a:rPr>
              <a:t> </a:t>
            </a:r>
            <a:r>
              <a:rPr lang="en-GB" sz="2800" dirty="0" err="1">
                <a:solidFill>
                  <a:srgbClr val="FF0000"/>
                </a:solidFill>
                <a:latin typeface="Times New Roman" panose="02020603050405020304" pitchFamily="18" charset="0"/>
                <a:cs typeface="Times New Roman" panose="02020603050405020304" pitchFamily="18" charset="0"/>
              </a:rPr>
              <a:t>Vẽ</a:t>
            </a:r>
            <a:r>
              <a:rPr lang="en-GB" sz="2800" dirty="0">
                <a:solidFill>
                  <a:srgbClr val="FF0000"/>
                </a:solidFill>
                <a:latin typeface="Times New Roman" panose="02020603050405020304" pitchFamily="18" charset="0"/>
                <a:cs typeface="Times New Roman" panose="02020603050405020304" pitchFamily="18" charset="0"/>
              </a:rPr>
              <a:t> </a:t>
            </a:r>
            <a:r>
              <a:rPr lang="en-GB" sz="2800" dirty="0" err="1">
                <a:solidFill>
                  <a:srgbClr val="FF0000"/>
                </a:solidFill>
                <a:latin typeface="Times New Roman" panose="02020603050405020304" pitchFamily="18" charset="0"/>
                <a:cs typeface="Times New Roman" panose="02020603050405020304" pitchFamily="18" charset="0"/>
              </a:rPr>
              <a:t>hình</a:t>
            </a:r>
            <a:r>
              <a:rPr lang="en-GB" sz="2800" dirty="0">
                <a:solidFill>
                  <a:srgbClr val="FF0000"/>
                </a:solidFill>
                <a:latin typeface="Times New Roman" panose="02020603050405020304" pitchFamily="18" charset="0"/>
                <a:cs typeface="Times New Roman" panose="02020603050405020304" pitchFamily="18" charset="0"/>
              </a:rPr>
              <a:t> dung </a:t>
            </a:r>
            <a:r>
              <a:rPr lang="en-GB" sz="2800" dirty="0" err="1">
                <a:solidFill>
                  <a:srgbClr val="FF0000"/>
                </a:solidFill>
                <a:latin typeface="Times New Roman" panose="02020603050405020304" pitchFamily="18" charset="0"/>
                <a:cs typeface="Times New Roman" panose="02020603050405020304" pitchFamily="18" charset="0"/>
              </a:rPr>
              <a:t>ngôi</a:t>
            </a:r>
            <a:r>
              <a:rPr lang="en-GB" sz="2800" dirty="0">
                <a:solidFill>
                  <a:srgbClr val="FF0000"/>
                </a:solidFill>
                <a:latin typeface="Times New Roman" panose="02020603050405020304" pitchFamily="18" charset="0"/>
                <a:cs typeface="Times New Roman" panose="02020603050405020304" pitchFamily="18" charset="0"/>
              </a:rPr>
              <a:t> </a:t>
            </a:r>
            <a:r>
              <a:rPr lang="en-GB" sz="2800" dirty="0" err="1">
                <a:solidFill>
                  <a:srgbClr val="FF0000"/>
                </a:solidFill>
                <a:latin typeface="Times New Roman" panose="02020603050405020304" pitchFamily="18" charset="0"/>
                <a:cs typeface="Times New Roman" panose="02020603050405020304" pitchFamily="18" charset="0"/>
              </a:rPr>
              <a:t>nhà</a:t>
            </a:r>
            <a:r>
              <a:rPr lang="en-GB" sz="2800" dirty="0">
                <a:solidFill>
                  <a:srgbClr val="FF0000"/>
                </a:solidFill>
                <a:latin typeface="Times New Roman" panose="02020603050405020304" pitchFamily="18" charset="0"/>
                <a:cs typeface="Times New Roman" panose="02020603050405020304" pitchFamily="18" charset="0"/>
              </a:rPr>
              <a:t> </a:t>
            </a:r>
            <a:r>
              <a:rPr lang="en-GB" sz="2800" dirty="0" err="1">
                <a:solidFill>
                  <a:srgbClr val="FF0000"/>
                </a:solidFill>
                <a:latin typeface="Times New Roman" panose="02020603050405020304" pitchFamily="18" charset="0"/>
                <a:cs typeface="Times New Roman" panose="02020603050405020304" pitchFamily="18" charset="0"/>
              </a:rPr>
              <a:t>của</a:t>
            </a:r>
            <a:r>
              <a:rPr lang="en-GB" sz="2800" dirty="0">
                <a:solidFill>
                  <a:srgbClr val="FF0000"/>
                </a:solidFill>
                <a:latin typeface="Times New Roman" panose="02020603050405020304" pitchFamily="18" charset="0"/>
                <a:cs typeface="Times New Roman" panose="02020603050405020304" pitchFamily="18" charset="0"/>
              </a:rPr>
              <a:t> </a:t>
            </a:r>
            <a:r>
              <a:rPr lang="en-GB" sz="2800" dirty="0" err="1">
                <a:solidFill>
                  <a:srgbClr val="FF0000"/>
                </a:solidFill>
                <a:latin typeface="Times New Roman" panose="02020603050405020304" pitchFamily="18" charset="0"/>
                <a:cs typeface="Times New Roman" panose="02020603050405020304" pitchFamily="18" charset="0"/>
              </a:rPr>
              <a:t>em</a:t>
            </a:r>
            <a:r>
              <a:rPr lang="en-GB" sz="2800" dirty="0">
                <a:solidFill>
                  <a:srgbClr val="FF0000"/>
                </a:solidFill>
                <a:latin typeface="Times New Roman" panose="02020603050405020304" pitchFamily="18" charset="0"/>
                <a:cs typeface="Times New Roman" panose="02020603050405020304" pitchFamily="18" charset="0"/>
              </a:rPr>
              <a:t> </a:t>
            </a:r>
            <a:r>
              <a:rPr lang="en-GB" sz="2800" dirty="0" err="1">
                <a:solidFill>
                  <a:srgbClr val="FF0000"/>
                </a:solidFill>
                <a:latin typeface="Times New Roman" panose="02020603050405020304" pitchFamily="18" charset="0"/>
                <a:cs typeface="Times New Roman" panose="02020603050405020304" pitchFamily="18" charset="0"/>
              </a:rPr>
              <a:t>vào</a:t>
            </a:r>
            <a:r>
              <a:rPr lang="en-GB" sz="2800" dirty="0">
                <a:solidFill>
                  <a:srgbClr val="FF0000"/>
                </a:solidFill>
                <a:latin typeface="Times New Roman" panose="02020603050405020304" pitchFamily="18" charset="0"/>
                <a:cs typeface="Times New Roman" panose="02020603050405020304" pitchFamily="18" charset="0"/>
              </a:rPr>
              <a:t> </a:t>
            </a:r>
            <a:r>
              <a:rPr lang="en-GB" sz="2800" dirty="0" err="1">
                <a:solidFill>
                  <a:srgbClr val="FF0000"/>
                </a:solidFill>
                <a:latin typeface="Times New Roman" panose="02020603050405020304" pitchFamily="18" charset="0"/>
                <a:cs typeface="Times New Roman" panose="02020603050405020304" pitchFamily="18" charset="0"/>
              </a:rPr>
              <a:t>tờ</a:t>
            </a:r>
            <a:r>
              <a:rPr lang="en-GB" sz="2800" dirty="0">
                <a:solidFill>
                  <a:srgbClr val="FF0000"/>
                </a:solidFill>
                <a:latin typeface="Times New Roman" panose="02020603050405020304" pitchFamily="18" charset="0"/>
                <a:cs typeface="Times New Roman" panose="02020603050405020304" pitchFamily="18" charset="0"/>
              </a:rPr>
              <a:t> A4 </a:t>
            </a:r>
            <a:r>
              <a:rPr lang="en-GB" sz="2800" dirty="0" err="1">
                <a:solidFill>
                  <a:srgbClr val="FF0000"/>
                </a:solidFill>
                <a:latin typeface="Times New Roman" panose="02020603050405020304" pitchFamily="18" charset="0"/>
                <a:cs typeface="Times New Roman" panose="02020603050405020304" pitchFamily="18" charset="0"/>
              </a:rPr>
              <a:t>là</a:t>
            </a:r>
            <a:r>
              <a:rPr lang="en-GB" sz="2800" dirty="0">
                <a:solidFill>
                  <a:srgbClr val="FF0000"/>
                </a:solidFill>
                <a:latin typeface="Times New Roman" panose="02020603050405020304" pitchFamily="18" charset="0"/>
                <a:cs typeface="Times New Roman" panose="02020603050405020304" pitchFamily="18" charset="0"/>
              </a:rPr>
              <a:t>:</a:t>
            </a:r>
          </a:p>
        </p:txBody>
      </p:sp>
      <p:pic>
        <p:nvPicPr>
          <p:cNvPr id="12" name="Picture 2" descr="https://tech12h.com/sites/default/files/styles/inbody400/public/7_120.png?itok=sgzKbbOt"/>
          <p:cNvPicPr>
            <a:picLocks noChangeAspect="1" noChangeArrowheads="1"/>
          </p:cNvPicPr>
          <p:nvPr/>
        </p:nvPicPr>
        <p:blipFill>
          <a:blip r:embed="rId4">
            <a:extLst>
              <a:ext uri="{28A0092B-C50C-407E-A947-70E740481C1C}">
                <a14:useLocalDpi xmlns="" xmlns:a14="http://schemas.microsoft.com/office/drawing/2010/main" val="0"/>
              </a:ext>
            </a:extLst>
          </a:blip>
          <a:srcRect/>
          <a:stretch>
            <a:fillRect/>
          </a:stretch>
        </p:blipFill>
        <p:spPr bwMode="auto">
          <a:xfrm>
            <a:off x="2846268" y="1950723"/>
            <a:ext cx="5613133" cy="4765621"/>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4195492806"/>
      </p:ext>
    </p:extLst>
  </p:cSld>
  <p:clrMapOvr>
    <a:masterClrMapping/>
  </p:clrMapOvr>
  <mc:AlternateContent xmlns:mc="http://schemas.openxmlformats.org/markup-compatibility/2006">
    <mc:Choice xmlns="" xmlns:p15="http://schemas.microsoft.com/office/powerpoint/2012/main" Requires="p15">
      <p:transition xmlns:p14="http://schemas.microsoft.com/office/powerpoint/2010/main" spd="slow" p14:dur="1250">
        <p15:prstTrans prst="pageCurlDoubl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1000"/>
                                        <p:tgtEl>
                                          <p:spTgt spid="7"/>
                                        </p:tgtEl>
                                      </p:cBhvr>
                                    </p:animEffect>
                                    <p:anim calcmode="lin" valueType="num">
                                      <p:cBhvr>
                                        <p:cTn id="13" dur="1000" fill="hold"/>
                                        <p:tgtEl>
                                          <p:spTgt spid="7"/>
                                        </p:tgtEl>
                                        <p:attrNameLst>
                                          <p:attrName>ppt_x</p:attrName>
                                        </p:attrNameLst>
                                      </p:cBhvr>
                                      <p:tavLst>
                                        <p:tav tm="0">
                                          <p:val>
                                            <p:strVal val="#ppt_x"/>
                                          </p:val>
                                        </p:tav>
                                        <p:tav tm="100000">
                                          <p:val>
                                            <p:strVal val="#ppt_x"/>
                                          </p:val>
                                        </p:tav>
                                      </p:tavLst>
                                    </p:anim>
                                    <p:anim calcmode="lin" valueType="num">
                                      <p:cBhvr>
                                        <p:cTn id="14"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1" presetClass="entr" presetSubtype="1" fill="hold" grpId="0" nodeType="clickEffect">
                                  <p:stCondLst>
                                    <p:cond delay="0"/>
                                  </p:stCondLst>
                                  <p:childTnLst>
                                    <p:set>
                                      <p:cBhvr>
                                        <p:cTn id="18" dur="1" fill="hold">
                                          <p:stCondLst>
                                            <p:cond delay="0"/>
                                          </p:stCondLst>
                                        </p:cTn>
                                        <p:tgtEl>
                                          <p:spTgt spid="11"/>
                                        </p:tgtEl>
                                        <p:attrNameLst>
                                          <p:attrName>style.visibility</p:attrName>
                                        </p:attrNameLst>
                                      </p:cBhvr>
                                      <p:to>
                                        <p:strVal val="visible"/>
                                      </p:to>
                                    </p:set>
                                    <p:animEffect transition="in" filter="wheel(1)">
                                      <p:cBhvr>
                                        <p:cTn id="19" dur="2000"/>
                                        <p:tgtEl>
                                          <p:spTgt spid="11"/>
                                        </p:tgtEl>
                                      </p:cBhvr>
                                    </p:animEffect>
                                  </p:childTnLst>
                                </p:cTn>
                              </p:par>
                            </p:childTnLst>
                          </p:cTn>
                        </p:par>
                      </p:childTnLst>
                    </p:cTn>
                  </p:par>
                  <p:par>
                    <p:cTn id="20" fill="hold">
                      <p:stCondLst>
                        <p:cond delay="indefinite"/>
                      </p:stCondLst>
                      <p:childTnLst>
                        <p:par>
                          <p:cTn id="21" fill="hold">
                            <p:stCondLst>
                              <p:cond delay="0"/>
                            </p:stCondLst>
                            <p:childTnLst>
                              <p:par>
                                <p:cTn id="22" presetID="21" presetClass="entr" presetSubtype="1" fill="hold" nodeType="clickEffect">
                                  <p:stCondLst>
                                    <p:cond delay="0"/>
                                  </p:stCondLst>
                                  <p:childTnLst>
                                    <p:set>
                                      <p:cBhvr>
                                        <p:cTn id="23" dur="1" fill="hold">
                                          <p:stCondLst>
                                            <p:cond delay="0"/>
                                          </p:stCondLst>
                                        </p:cTn>
                                        <p:tgtEl>
                                          <p:spTgt spid="12"/>
                                        </p:tgtEl>
                                        <p:attrNameLst>
                                          <p:attrName>style.visibility</p:attrName>
                                        </p:attrNameLst>
                                      </p:cBhvr>
                                      <p:to>
                                        <p:strVal val="visible"/>
                                      </p:to>
                                    </p:set>
                                    <p:animEffect transition="in" filter="wheel(1)">
                                      <p:cBhvr>
                                        <p:cTn id="24" dur="2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p:bldLst>
  </p:timing>
</p:sld>
</file>

<file path=ppt/slides/slide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Rectangle 1">
            <a:extLst>
              <a:ext uri="{FF2B5EF4-FFF2-40B4-BE49-F238E27FC236}">
                <a16:creationId xmlns="" xmlns:a16="http://schemas.microsoft.com/office/drawing/2014/main" id="{5E6D226B-6E5E-0043-6C63-1E801B4A0FA6}"/>
              </a:ext>
            </a:extLst>
          </p:cNvPr>
          <p:cNvSpPr/>
          <p:nvPr/>
        </p:nvSpPr>
        <p:spPr>
          <a:xfrm>
            <a:off x="4521202" y="6217920"/>
            <a:ext cx="2414815" cy="396240"/>
          </a:xfrm>
          <a:prstGeom prst="rect">
            <a:avLst/>
          </a:prstGeom>
          <a:solidFill>
            <a:srgbClr val="F2EDE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Cloud Callout 21"/>
          <p:cNvSpPr/>
          <p:nvPr/>
        </p:nvSpPr>
        <p:spPr>
          <a:xfrm>
            <a:off x="7028837" y="266351"/>
            <a:ext cx="4439265" cy="2715491"/>
          </a:xfrm>
          <a:prstGeom prst="cloudCallout">
            <a:avLst>
              <a:gd name="adj1" fmla="val -97147"/>
              <a:gd name="adj2" fmla="val 28407"/>
            </a:avLst>
          </a:prstGeom>
          <a:solidFill>
            <a:schemeClr val="accent1"/>
          </a:solidFill>
          <a:ln/>
        </p:spPr>
        <p:style>
          <a:lnRef idx="1">
            <a:schemeClr val="accent6"/>
          </a:lnRef>
          <a:fillRef idx="2">
            <a:schemeClr val="accent6"/>
          </a:fillRef>
          <a:effectRef idx="1">
            <a:schemeClr val="accent6"/>
          </a:effectRef>
          <a:fontRef idx="minor">
            <a:schemeClr val="dk1"/>
          </a:fontRef>
        </p:style>
        <p:txBody>
          <a:bodyPr rtlCol="0" anchor="ctr"/>
          <a:lstStyle/>
          <a:p>
            <a:r>
              <a:rPr lang="en-GB" sz="2800" smtClean="0">
                <a:latin typeface="Times New Roman" panose="02020603050405020304" pitchFamily="18" charset="0"/>
                <a:cs typeface="Times New Roman" panose="02020603050405020304" pitchFamily="18" charset="0"/>
              </a:rPr>
              <a:t> 1.Em hãy nêu trình tự đọc bản vẽ nhà?</a:t>
            </a:r>
            <a:endParaRPr lang="en-US" sz="2800">
              <a:solidFill>
                <a:srgbClr val="FF0000"/>
              </a:solidFill>
              <a:latin typeface="Times New Roman" panose="02020603050405020304" pitchFamily="18" charset="0"/>
              <a:cs typeface="Times New Roman" panose="02020603050405020304" pitchFamily="18" charset="0"/>
            </a:endParaRPr>
          </a:p>
        </p:txBody>
      </p:sp>
      <p:sp>
        <p:nvSpPr>
          <p:cNvPr id="23" name="TextBox 22">
            <a:extLst>
              <a:ext uri="{FF2B5EF4-FFF2-40B4-BE49-F238E27FC236}">
                <a16:creationId xmlns="" xmlns:a16="http://schemas.microsoft.com/office/drawing/2014/main" id="{ED97072F-9129-6409-865C-31187FBB2663}"/>
              </a:ext>
            </a:extLst>
          </p:cNvPr>
          <p:cNvSpPr txBox="1"/>
          <p:nvPr/>
        </p:nvSpPr>
        <p:spPr>
          <a:xfrm rot="10800000" flipV="1">
            <a:off x="967412" y="912846"/>
            <a:ext cx="4897695" cy="1938992"/>
          </a:xfrm>
          <a:prstGeom prst="rect">
            <a:avLst/>
          </a:prstGeom>
          <a:noFill/>
        </p:spPr>
        <p:txBody>
          <a:bodyPr wrap="square" rtlCol="0">
            <a:spAutoFit/>
          </a:bodyPr>
          <a:lstStyle/>
          <a:p>
            <a:pPr lvl="0"/>
            <a:r>
              <a:rPr lang="vi-VN" sz="2400" b="1" smtClean="0">
                <a:solidFill>
                  <a:srgbClr val="FF0000"/>
                </a:solidFill>
                <a:latin typeface="Times New Roman" panose="02020603050405020304" pitchFamily="18" charset="0"/>
                <a:ea typeface="MS Mincho"/>
                <a:cs typeface="Times New Roman" panose="02020603050405020304" pitchFamily="18" charset="0"/>
              </a:rPr>
              <a:t>Câu </a:t>
            </a:r>
            <a:r>
              <a:rPr lang="en-US" sz="2400" b="1" smtClean="0">
                <a:solidFill>
                  <a:srgbClr val="FF0000"/>
                </a:solidFill>
                <a:latin typeface="Times New Roman" panose="02020603050405020304" pitchFamily="18" charset="0"/>
                <a:ea typeface="MS Mincho"/>
                <a:cs typeface="Times New Roman" panose="02020603050405020304" pitchFamily="18" charset="0"/>
              </a:rPr>
              <a:t>1</a:t>
            </a:r>
            <a:r>
              <a:rPr lang="vi-VN" sz="2400" b="1" smtClean="0">
                <a:solidFill>
                  <a:srgbClr val="FF0000"/>
                </a:solidFill>
                <a:latin typeface="Times New Roman" panose="02020603050405020304" pitchFamily="18" charset="0"/>
                <a:ea typeface="MS Mincho"/>
                <a:cs typeface="Times New Roman" panose="02020603050405020304" pitchFamily="18" charset="0"/>
              </a:rPr>
              <a:t>:</a:t>
            </a:r>
            <a:endParaRPr lang="en-US" sz="2400" b="1" smtClean="0">
              <a:solidFill>
                <a:srgbClr val="FF0000"/>
              </a:solidFill>
              <a:latin typeface="Times New Roman" panose="02020603050405020304" pitchFamily="18" charset="0"/>
              <a:ea typeface="MS Mincho"/>
              <a:cs typeface="Times New Roman" panose="02020603050405020304" pitchFamily="18" charset="0"/>
            </a:endParaRPr>
          </a:p>
          <a:p>
            <a:pPr lvl="0"/>
            <a:r>
              <a:rPr lang="vi-VN" sz="2400" b="1" smtClean="0">
                <a:solidFill>
                  <a:srgbClr val="FF0000"/>
                </a:solidFill>
                <a:latin typeface="Times New Roman" panose="02020603050405020304" pitchFamily="18" charset="0"/>
                <a:ea typeface="MS Mincho"/>
                <a:cs typeface="Times New Roman" panose="02020603050405020304" pitchFamily="18" charset="0"/>
              </a:rPr>
              <a:t> </a:t>
            </a:r>
            <a:r>
              <a:rPr lang="en-US" sz="2400" b="1" smtClean="0">
                <a:solidFill>
                  <a:srgbClr val="FF0000"/>
                </a:solidFill>
                <a:latin typeface="Times New Roman" panose="02020603050405020304" pitchFamily="18" charset="0"/>
                <a:ea typeface="MS Mincho"/>
                <a:cs typeface="Times New Roman" panose="02020603050405020304" pitchFamily="18" charset="0"/>
              </a:rPr>
              <a:t> </a:t>
            </a:r>
            <a:r>
              <a:rPr lang="vi-VN" sz="2400" smtClean="0">
                <a:solidFill>
                  <a:srgbClr val="FF0000"/>
                </a:solidFill>
                <a:latin typeface="Times New Roman" panose="02020603050405020304" pitchFamily="18" charset="0"/>
                <a:cs typeface="Times New Roman" panose="02020603050405020304" pitchFamily="18" charset="0"/>
              </a:rPr>
              <a:t> </a:t>
            </a:r>
            <a:r>
              <a:rPr lang="en-US" sz="2400" smtClean="0">
                <a:solidFill>
                  <a:srgbClr val="FF0000"/>
                </a:solidFill>
                <a:latin typeface="Times New Roman" panose="02020603050405020304" pitchFamily="18" charset="0"/>
                <a:cs typeface="Times New Roman" panose="02020603050405020304" pitchFamily="18" charset="0"/>
              </a:rPr>
              <a:t>1.</a:t>
            </a:r>
            <a:r>
              <a:rPr lang="vi-VN" sz="2400" smtClean="0">
                <a:solidFill>
                  <a:srgbClr val="FF0000"/>
                </a:solidFill>
                <a:latin typeface="Times New Roman" panose="02020603050405020304" pitchFamily="18" charset="0"/>
                <a:cs typeface="Times New Roman" panose="02020603050405020304" pitchFamily="18" charset="0"/>
              </a:rPr>
              <a:t>Khung tên</a:t>
            </a:r>
            <a:endParaRPr lang="en-US" sz="2400" smtClean="0">
              <a:solidFill>
                <a:srgbClr val="FF0000"/>
              </a:solidFill>
              <a:latin typeface="Times New Roman" panose="02020603050405020304" pitchFamily="18" charset="0"/>
              <a:cs typeface="Times New Roman" panose="02020603050405020304" pitchFamily="18" charset="0"/>
            </a:endParaRPr>
          </a:p>
          <a:p>
            <a:pPr lvl="0"/>
            <a:r>
              <a:rPr lang="en-US" sz="2400" smtClean="0">
                <a:solidFill>
                  <a:srgbClr val="FF0000"/>
                </a:solidFill>
                <a:latin typeface="Times New Roman" panose="02020603050405020304" pitchFamily="18" charset="0"/>
                <a:cs typeface="Times New Roman" panose="02020603050405020304" pitchFamily="18" charset="0"/>
              </a:rPr>
              <a:t>  </a:t>
            </a:r>
            <a:r>
              <a:rPr lang="vi-VN" sz="2400" smtClean="0">
                <a:solidFill>
                  <a:srgbClr val="FF0000"/>
                </a:solidFill>
                <a:latin typeface="Times New Roman" panose="02020603050405020304" pitchFamily="18" charset="0"/>
                <a:cs typeface="Times New Roman" panose="02020603050405020304" pitchFamily="18" charset="0"/>
              </a:rPr>
              <a:t> </a:t>
            </a:r>
            <a:r>
              <a:rPr lang="en-US" sz="2400" smtClean="0">
                <a:solidFill>
                  <a:srgbClr val="FF0000"/>
                </a:solidFill>
                <a:latin typeface="Times New Roman" panose="02020603050405020304" pitchFamily="18" charset="0"/>
                <a:cs typeface="Times New Roman" panose="02020603050405020304" pitchFamily="18" charset="0"/>
              </a:rPr>
              <a:t>2.</a:t>
            </a:r>
            <a:r>
              <a:rPr lang="vi-VN" sz="2400" smtClean="0">
                <a:solidFill>
                  <a:srgbClr val="FF0000"/>
                </a:solidFill>
                <a:latin typeface="Times New Roman" panose="02020603050405020304" pitchFamily="18" charset="0"/>
                <a:cs typeface="Times New Roman" panose="02020603050405020304" pitchFamily="18" charset="0"/>
              </a:rPr>
              <a:t>Hình biểu diễn</a:t>
            </a:r>
            <a:endParaRPr lang="en-US" sz="2400" smtClean="0">
              <a:solidFill>
                <a:srgbClr val="FF0000"/>
              </a:solidFill>
              <a:latin typeface="Times New Roman" panose="02020603050405020304" pitchFamily="18" charset="0"/>
              <a:cs typeface="Times New Roman" panose="02020603050405020304" pitchFamily="18" charset="0"/>
            </a:endParaRPr>
          </a:p>
          <a:p>
            <a:pPr lvl="0"/>
            <a:r>
              <a:rPr lang="en-US" sz="2400" smtClean="0">
                <a:solidFill>
                  <a:srgbClr val="FF0000"/>
                </a:solidFill>
                <a:latin typeface="Times New Roman" panose="02020603050405020304" pitchFamily="18" charset="0"/>
                <a:cs typeface="Times New Roman" panose="02020603050405020304" pitchFamily="18" charset="0"/>
              </a:rPr>
              <a:t>   3.</a:t>
            </a:r>
            <a:r>
              <a:rPr lang="vi-VN" sz="2400" smtClean="0">
                <a:solidFill>
                  <a:srgbClr val="FF0000"/>
                </a:solidFill>
                <a:latin typeface="Times New Roman" panose="02020603050405020304" pitchFamily="18" charset="0"/>
                <a:cs typeface="Times New Roman" panose="02020603050405020304" pitchFamily="18" charset="0"/>
              </a:rPr>
              <a:t>Kích thước </a:t>
            </a:r>
            <a:endParaRPr lang="en-US" sz="2400" smtClean="0">
              <a:solidFill>
                <a:srgbClr val="FF0000"/>
              </a:solidFill>
              <a:latin typeface="Times New Roman" panose="02020603050405020304" pitchFamily="18" charset="0"/>
              <a:cs typeface="Times New Roman" panose="02020603050405020304" pitchFamily="18" charset="0"/>
            </a:endParaRPr>
          </a:p>
          <a:p>
            <a:r>
              <a:rPr lang="en-US" sz="2400" smtClean="0">
                <a:solidFill>
                  <a:srgbClr val="FF0000"/>
                </a:solidFill>
                <a:latin typeface="Times New Roman" panose="02020603050405020304" pitchFamily="18" charset="0"/>
                <a:cs typeface="Times New Roman" panose="02020603050405020304" pitchFamily="18" charset="0"/>
              </a:rPr>
              <a:t>   4.Các bộ phận</a:t>
            </a:r>
          </a:p>
        </p:txBody>
      </p:sp>
      <p:sp>
        <p:nvSpPr>
          <p:cNvPr id="24" name="Rectangle 23"/>
          <p:cNvSpPr/>
          <p:nvPr/>
        </p:nvSpPr>
        <p:spPr>
          <a:xfrm>
            <a:off x="620386" y="2851954"/>
            <a:ext cx="2899540" cy="461665"/>
          </a:xfrm>
          <a:prstGeom prst="rect">
            <a:avLst/>
          </a:prstGeom>
        </p:spPr>
        <p:txBody>
          <a:bodyPr wrap="square">
            <a:spAutoFit/>
          </a:bodyPr>
          <a:lstStyle/>
          <a:p>
            <a:pPr lvl="0"/>
            <a:r>
              <a:rPr lang="en-US" b="1" smtClean="0">
                <a:solidFill>
                  <a:srgbClr val="0000FF"/>
                </a:solidFill>
              </a:rPr>
              <a:t>         </a:t>
            </a:r>
            <a:r>
              <a:rPr lang="en-US" sz="2400" b="1" smtClean="0">
                <a:solidFill>
                  <a:srgbClr val="FF0000"/>
                </a:solidFill>
                <a:latin typeface="Times New Roman" panose="02020603050405020304" pitchFamily="18" charset="0"/>
                <a:cs typeface="Times New Roman" panose="02020603050405020304" pitchFamily="18" charset="0"/>
              </a:rPr>
              <a:t>Câu 2</a:t>
            </a:r>
          </a:p>
        </p:txBody>
      </p:sp>
      <p:sp>
        <p:nvSpPr>
          <p:cNvPr id="25" name="Cloud Callout 24"/>
          <p:cNvSpPr/>
          <p:nvPr/>
        </p:nvSpPr>
        <p:spPr>
          <a:xfrm>
            <a:off x="6936015" y="2776491"/>
            <a:ext cx="5092699" cy="3524863"/>
          </a:xfrm>
          <a:prstGeom prst="cloudCallout">
            <a:avLst>
              <a:gd name="adj1" fmla="val -97147"/>
              <a:gd name="adj2" fmla="val 28407"/>
            </a:avLst>
          </a:prstGeom>
          <a:solidFill>
            <a:schemeClr val="accent1"/>
          </a:solidFill>
          <a:ln/>
        </p:spPr>
        <p:style>
          <a:lnRef idx="1">
            <a:schemeClr val="accent6"/>
          </a:lnRef>
          <a:fillRef idx="2">
            <a:schemeClr val="accent6"/>
          </a:fillRef>
          <a:effectRef idx="1">
            <a:schemeClr val="accent6"/>
          </a:effectRef>
          <a:fontRef idx="minor">
            <a:schemeClr val="dk1"/>
          </a:fontRef>
        </p:style>
        <p:txBody>
          <a:bodyPr rtlCol="0" anchor="ctr"/>
          <a:lstStyle/>
          <a:p>
            <a:r>
              <a:rPr lang="en-GB" sz="2800" smtClean="0">
                <a:latin typeface="Times New Roman" panose="02020603050405020304" pitchFamily="18" charset="0"/>
                <a:cs typeface="Times New Roman" panose="02020603050405020304" pitchFamily="18" charset="0"/>
              </a:rPr>
              <a:t> </a:t>
            </a:r>
            <a:r>
              <a:rPr lang="en-GB" sz="2800">
                <a:latin typeface="Times New Roman" panose="02020603050405020304" pitchFamily="18" charset="0"/>
                <a:cs typeface="Times New Roman" panose="02020603050405020304" pitchFamily="18" charset="0"/>
              </a:rPr>
              <a:t>2 Em hãy nêu nội dung đọc bản vẽ nhà</a:t>
            </a:r>
            <a:endParaRPr lang="en-US" sz="2800">
              <a:solidFill>
                <a:srgbClr val="FF0000"/>
              </a:solidFill>
              <a:latin typeface="Times New Roman" panose="02020603050405020304" pitchFamily="18" charset="0"/>
              <a:cs typeface="Times New Roman" panose="02020603050405020304" pitchFamily="18" charset="0"/>
            </a:endParaRPr>
          </a:p>
        </p:txBody>
      </p:sp>
      <p:sp>
        <p:nvSpPr>
          <p:cNvPr id="26" name="Rectangle 25"/>
          <p:cNvSpPr/>
          <p:nvPr/>
        </p:nvSpPr>
        <p:spPr>
          <a:xfrm>
            <a:off x="571563" y="3269826"/>
            <a:ext cx="2899540" cy="1200329"/>
          </a:xfrm>
          <a:prstGeom prst="rect">
            <a:avLst/>
          </a:prstGeom>
        </p:spPr>
        <p:txBody>
          <a:bodyPr wrap="square">
            <a:spAutoFit/>
          </a:bodyPr>
          <a:lstStyle/>
          <a:p>
            <a:pPr marL="285750" lvl="0" indent="-285750">
              <a:buFontTx/>
              <a:buChar char="-"/>
            </a:pPr>
            <a:r>
              <a:rPr lang="en-US" sz="2400" b="1" smtClean="0">
                <a:solidFill>
                  <a:srgbClr val="0000FF"/>
                </a:solidFill>
                <a:latin typeface="Times New Roman" panose="02020603050405020304" pitchFamily="18" charset="0"/>
                <a:cs typeface="Times New Roman" panose="02020603050405020304" pitchFamily="18" charset="0"/>
              </a:rPr>
              <a:t>Khung tên </a:t>
            </a:r>
          </a:p>
          <a:p>
            <a:pPr marL="285750" lvl="0" indent="-285750">
              <a:buFontTx/>
              <a:buChar char="-"/>
            </a:pPr>
            <a:r>
              <a:rPr lang="en-US" sz="2400" b="1" smtClean="0">
                <a:solidFill>
                  <a:srgbClr val="0000FF"/>
                </a:solidFill>
                <a:latin typeface="Times New Roman" panose="02020603050405020304" pitchFamily="18" charset="0"/>
                <a:cs typeface="Times New Roman" panose="02020603050405020304" pitchFamily="18" charset="0"/>
              </a:rPr>
              <a:t>Tên gọi ngôi nhà</a:t>
            </a:r>
          </a:p>
          <a:p>
            <a:pPr marL="285750" lvl="0" indent="-285750">
              <a:buFontTx/>
              <a:buChar char="-"/>
            </a:pPr>
            <a:r>
              <a:rPr lang="en-US" sz="2400" b="1" smtClean="0">
                <a:solidFill>
                  <a:srgbClr val="0000FF"/>
                </a:solidFill>
                <a:latin typeface="Times New Roman" panose="02020603050405020304" pitchFamily="18" charset="0"/>
                <a:cs typeface="Times New Roman" panose="02020603050405020304" pitchFamily="18" charset="0"/>
              </a:rPr>
              <a:t>Tỉ lệ</a:t>
            </a:r>
            <a:endParaRPr lang="en-GB" sz="2400" b="1" dirty="0">
              <a:solidFill>
                <a:srgbClr val="0000FF"/>
              </a:solidFill>
              <a:latin typeface="Times New Roman" panose="02020603050405020304" pitchFamily="18" charset="0"/>
              <a:cs typeface="Times New Roman" panose="02020603050405020304" pitchFamily="18" charset="0"/>
            </a:endParaRPr>
          </a:p>
        </p:txBody>
      </p:sp>
      <p:sp>
        <p:nvSpPr>
          <p:cNvPr id="27" name="Rectangle 26"/>
          <p:cNvSpPr/>
          <p:nvPr/>
        </p:nvSpPr>
        <p:spPr>
          <a:xfrm flipH="1">
            <a:off x="3506191" y="3352567"/>
            <a:ext cx="3263315" cy="1569660"/>
          </a:xfrm>
          <a:prstGeom prst="rect">
            <a:avLst/>
          </a:prstGeom>
        </p:spPr>
        <p:txBody>
          <a:bodyPr wrap="square">
            <a:spAutoFit/>
          </a:bodyPr>
          <a:lstStyle/>
          <a:p>
            <a:pPr marL="285750" lvl="0" indent="-285750">
              <a:buFontTx/>
              <a:buChar char="-"/>
            </a:pPr>
            <a:r>
              <a:rPr lang="en-US" sz="2400" b="1" smtClean="0">
                <a:solidFill>
                  <a:srgbClr val="0000FF"/>
                </a:solidFill>
                <a:latin typeface="Times New Roman" panose="02020603050405020304" pitchFamily="18" charset="0"/>
                <a:cs typeface="Times New Roman" panose="02020603050405020304" pitchFamily="18" charset="0"/>
              </a:rPr>
              <a:t>Hình </a:t>
            </a:r>
            <a:r>
              <a:rPr lang="en-US" sz="2400" b="1" err="1">
                <a:solidFill>
                  <a:srgbClr val="0000FF"/>
                </a:solidFill>
                <a:latin typeface="Times New Roman" panose="02020603050405020304" pitchFamily="18" charset="0"/>
                <a:cs typeface="Times New Roman" panose="02020603050405020304" pitchFamily="18" charset="0"/>
              </a:rPr>
              <a:t>biểu</a:t>
            </a:r>
            <a:r>
              <a:rPr lang="en-US" sz="2400" b="1">
                <a:solidFill>
                  <a:srgbClr val="0000FF"/>
                </a:solidFill>
                <a:latin typeface="Times New Roman" panose="02020603050405020304" pitchFamily="18" charset="0"/>
                <a:cs typeface="Times New Roman" panose="02020603050405020304" pitchFamily="18" charset="0"/>
              </a:rPr>
              <a:t> </a:t>
            </a:r>
            <a:r>
              <a:rPr lang="en-US" sz="2400" b="1" smtClean="0">
                <a:solidFill>
                  <a:srgbClr val="0000FF"/>
                </a:solidFill>
                <a:latin typeface="Times New Roman" panose="02020603050405020304" pitchFamily="18" charset="0"/>
                <a:cs typeface="Times New Roman" panose="02020603050405020304" pitchFamily="18" charset="0"/>
              </a:rPr>
              <a:t>diễn. </a:t>
            </a:r>
          </a:p>
          <a:p>
            <a:pPr marL="285750" lvl="0" indent="-285750">
              <a:buFontTx/>
              <a:buChar char="-"/>
            </a:pPr>
            <a:r>
              <a:rPr lang="en-US" sz="2400" b="1" smtClean="0">
                <a:solidFill>
                  <a:srgbClr val="0000FF"/>
                </a:solidFill>
                <a:latin typeface="Times New Roman" panose="02020603050405020304" pitchFamily="18" charset="0"/>
                <a:cs typeface="Times New Roman" panose="02020603050405020304" pitchFamily="18" charset="0"/>
              </a:rPr>
              <a:t>Tên gọi các hình chiếu</a:t>
            </a:r>
          </a:p>
          <a:p>
            <a:pPr marL="285750" lvl="0" indent="-285750">
              <a:buFontTx/>
              <a:buChar char="-"/>
            </a:pPr>
            <a:r>
              <a:rPr lang="en-US" sz="2400" b="1" smtClean="0">
                <a:solidFill>
                  <a:srgbClr val="0000FF"/>
                </a:solidFill>
                <a:latin typeface="Times New Roman" panose="02020603050405020304" pitchFamily="18" charset="0"/>
                <a:cs typeface="Times New Roman" panose="02020603050405020304" pitchFamily="18" charset="0"/>
              </a:rPr>
              <a:t>Tên gọi mặt cắt</a:t>
            </a:r>
            <a:endParaRPr lang="en-GB" sz="2400" b="1" dirty="0">
              <a:solidFill>
                <a:srgbClr val="0000FF"/>
              </a:solidFill>
              <a:latin typeface="Times New Roman" panose="02020603050405020304" pitchFamily="18" charset="0"/>
              <a:cs typeface="Times New Roman" panose="02020603050405020304" pitchFamily="18" charset="0"/>
            </a:endParaRPr>
          </a:p>
        </p:txBody>
      </p:sp>
      <p:sp>
        <p:nvSpPr>
          <p:cNvPr id="28" name="Rectangle 27"/>
          <p:cNvSpPr/>
          <p:nvPr/>
        </p:nvSpPr>
        <p:spPr>
          <a:xfrm flipH="1">
            <a:off x="648930" y="4691323"/>
            <a:ext cx="2905431" cy="1569660"/>
          </a:xfrm>
          <a:prstGeom prst="rect">
            <a:avLst/>
          </a:prstGeom>
        </p:spPr>
        <p:txBody>
          <a:bodyPr wrap="square">
            <a:spAutoFit/>
          </a:bodyPr>
          <a:lstStyle/>
          <a:p>
            <a:pPr marL="285750" lvl="0" indent="-285750">
              <a:buFontTx/>
              <a:buChar char="-"/>
            </a:pPr>
            <a:r>
              <a:rPr lang="en-US" sz="2400" b="1" dirty="0" smtClean="0">
                <a:solidFill>
                  <a:srgbClr val="0000FF"/>
                </a:solidFill>
                <a:latin typeface="Times New Roman" panose="02020603050405020304" pitchFamily="18" charset="0"/>
                <a:cs typeface="Times New Roman" panose="02020603050405020304" pitchFamily="18" charset="0"/>
              </a:rPr>
              <a:t>Kích </a:t>
            </a:r>
            <a:r>
              <a:rPr lang="en-US" sz="2400" b="1" dirty="0">
                <a:solidFill>
                  <a:srgbClr val="0000FF"/>
                </a:solidFill>
                <a:latin typeface="Times New Roman" panose="02020603050405020304" pitchFamily="18" charset="0"/>
                <a:cs typeface="Times New Roman" panose="02020603050405020304" pitchFamily="18" charset="0"/>
              </a:rPr>
              <a:t>thước </a:t>
            </a:r>
            <a:r>
              <a:rPr lang="en-US" sz="2400" b="1" dirty="0" smtClean="0">
                <a:solidFill>
                  <a:srgbClr val="0000FF"/>
                </a:solidFill>
                <a:latin typeface="Times New Roman" panose="02020603050405020304" pitchFamily="18" charset="0"/>
                <a:cs typeface="Times New Roman" panose="02020603050405020304" pitchFamily="18" charset="0"/>
              </a:rPr>
              <a:t>. </a:t>
            </a:r>
            <a:endParaRPr lang="en-US" sz="2400" b="1" dirty="0">
              <a:solidFill>
                <a:srgbClr val="0000FF"/>
              </a:solidFill>
              <a:latin typeface="Times New Roman" panose="02020603050405020304" pitchFamily="18" charset="0"/>
              <a:cs typeface="Times New Roman" panose="02020603050405020304" pitchFamily="18" charset="0"/>
            </a:endParaRPr>
          </a:p>
          <a:p>
            <a:pPr marL="285750" lvl="0" indent="-285750">
              <a:buFontTx/>
              <a:buChar char="-"/>
            </a:pPr>
            <a:r>
              <a:rPr lang="en-US" sz="2400" b="1" dirty="0" smtClean="0">
                <a:solidFill>
                  <a:srgbClr val="0000FF"/>
                </a:solidFill>
                <a:latin typeface="Times New Roman" panose="02020603050405020304" pitchFamily="18" charset="0"/>
                <a:cs typeface="Times New Roman" panose="02020603050405020304" pitchFamily="18" charset="0"/>
              </a:rPr>
              <a:t>Kích thước chung</a:t>
            </a:r>
          </a:p>
          <a:p>
            <a:pPr marL="285750" lvl="0" indent="-285750">
              <a:buFontTx/>
              <a:buChar char="-"/>
            </a:pPr>
            <a:r>
              <a:rPr lang="en-US" sz="2400" b="1" dirty="0" smtClean="0">
                <a:solidFill>
                  <a:srgbClr val="0000FF"/>
                </a:solidFill>
                <a:latin typeface="Times New Roman" panose="02020603050405020304" pitchFamily="18" charset="0"/>
                <a:cs typeface="Times New Roman" panose="02020603050405020304" pitchFamily="18" charset="0"/>
              </a:rPr>
              <a:t> Kích thước từng bộ </a:t>
            </a:r>
            <a:r>
              <a:rPr lang="en-US" sz="2400" b="1" dirty="0" smtClean="0">
                <a:solidFill>
                  <a:srgbClr val="0000FF"/>
                </a:solidFill>
                <a:latin typeface="Times New Roman" panose="02020603050405020304" pitchFamily="18" charset="0"/>
                <a:cs typeface="Times New Roman" panose="02020603050405020304" pitchFamily="18" charset="0"/>
              </a:rPr>
              <a:t>phận</a:t>
            </a:r>
            <a:endParaRPr lang="en-GB" b="1" dirty="0">
              <a:solidFill>
                <a:srgbClr val="0000FF"/>
              </a:solidFill>
            </a:endParaRPr>
          </a:p>
        </p:txBody>
      </p:sp>
      <p:sp>
        <p:nvSpPr>
          <p:cNvPr id="29" name="Rectangle 28"/>
          <p:cNvSpPr/>
          <p:nvPr/>
        </p:nvSpPr>
        <p:spPr>
          <a:xfrm>
            <a:off x="3594714" y="4691321"/>
            <a:ext cx="3402375" cy="1569660"/>
          </a:xfrm>
          <a:prstGeom prst="rect">
            <a:avLst/>
          </a:prstGeom>
        </p:spPr>
        <p:txBody>
          <a:bodyPr wrap="square">
            <a:spAutoFit/>
          </a:bodyPr>
          <a:lstStyle/>
          <a:p>
            <a:pPr marL="285750" indent="-285750">
              <a:buFontTx/>
              <a:buChar char="-"/>
            </a:pPr>
            <a:r>
              <a:rPr lang="en-US" sz="2400" b="1" smtClean="0">
                <a:solidFill>
                  <a:srgbClr val="0000FF"/>
                </a:solidFill>
                <a:latin typeface="Times New Roman" panose="02020603050405020304" pitchFamily="18" charset="0"/>
                <a:cs typeface="Times New Roman" panose="02020603050405020304" pitchFamily="18" charset="0"/>
              </a:rPr>
              <a:t>Các </a:t>
            </a:r>
            <a:r>
              <a:rPr lang="en-US" sz="2400" b="1" dirty="0" err="1">
                <a:solidFill>
                  <a:srgbClr val="0000FF"/>
                </a:solidFill>
                <a:latin typeface="Times New Roman" panose="02020603050405020304" pitchFamily="18" charset="0"/>
                <a:cs typeface="Times New Roman" panose="02020603050405020304" pitchFamily="18" charset="0"/>
              </a:rPr>
              <a:t>bộ</a:t>
            </a:r>
            <a:r>
              <a:rPr lang="en-US" sz="2400" b="1" dirty="0">
                <a:solidFill>
                  <a:srgbClr val="0000FF"/>
                </a:solidFill>
                <a:latin typeface="Times New Roman" panose="02020603050405020304" pitchFamily="18" charset="0"/>
                <a:cs typeface="Times New Roman" panose="02020603050405020304" pitchFamily="18" charset="0"/>
              </a:rPr>
              <a:t> </a:t>
            </a:r>
            <a:r>
              <a:rPr lang="en-US" sz="2400" b="1" err="1">
                <a:solidFill>
                  <a:srgbClr val="0000FF"/>
                </a:solidFill>
                <a:latin typeface="Times New Roman" panose="02020603050405020304" pitchFamily="18" charset="0"/>
                <a:cs typeface="Times New Roman" panose="02020603050405020304" pitchFamily="18" charset="0"/>
              </a:rPr>
              <a:t>phận</a:t>
            </a:r>
            <a:r>
              <a:rPr lang="en-US" sz="2400" b="1" smtClean="0">
                <a:solidFill>
                  <a:srgbClr val="0000FF"/>
                </a:solidFill>
                <a:latin typeface="Times New Roman" panose="02020603050405020304" pitchFamily="18" charset="0"/>
                <a:cs typeface="Times New Roman" panose="02020603050405020304" pitchFamily="18" charset="0"/>
              </a:rPr>
              <a:t>.</a:t>
            </a:r>
          </a:p>
          <a:p>
            <a:pPr marL="285750" indent="-285750">
              <a:buFontTx/>
              <a:buChar char="-"/>
            </a:pPr>
            <a:r>
              <a:rPr lang="en-US" sz="2400" b="1" smtClean="0">
                <a:solidFill>
                  <a:srgbClr val="0000FF"/>
                </a:solidFill>
                <a:latin typeface="Times New Roman" panose="02020603050405020304" pitchFamily="18" charset="0"/>
                <a:cs typeface="Times New Roman" panose="02020603050405020304" pitchFamily="18" charset="0"/>
              </a:rPr>
              <a:t>Số phòng</a:t>
            </a:r>
          </a:p>
          <a:p>
            <a:pPr marL="285750" indent="-285750">
              <a:buFontTx/>
              <a:buChar char="-"/>
            </a:pPr>
            <a:r>
              <a:rPr lang="en-US" sz="2400" b="1" smtClean="0">
                <a:solidFill>
                  <a:srgbClr val="0000FF"/>
                </a:solidFill>
                <a:latin typeface="Times New Roman" panose="02020603050405020304" pitchFamily="18" charset="0"/>
                <a:cs typeface="Times New Roman" panose="02020603050405020304" pitchFamily="18" charset="0"/>
              </a:rPr>
              <a:t>Số cửa đi và cửa sổ</a:t>
            </a:r>
          </a:p>
          <a:p>
            <a:pPr marL="285750" indent="-285750">
              <a:buFontTx/>
              <a:buChar char="-"/>
            </a:pPr>
            <a:r>
              <a:rPr lang="en-US" sz="2400" b="1" smtClean="0">
                <a:solidFill>
                  <a:srgbClr val="0000FF"/>
                </a:solidFill>
                <a:latin typeface="Times New Roman" panose="02020603050405020304" pitchFamily="18" charset="0"/>
                <a:cs typeface="Times New Roman" panose="02020603050405020304" pitchFamily="18" charset="0"/>
              </a:rPr>
              <a:t>Các bộ phận</a:t>
            </a:r>
            <a:endParaRPr lang="en-GB" sz="2400" b="1" dirty="0">
              <a:solidFill>
                <a:srgbClr val="0000FF"/>
              </a:solidFill>
              <a:latin typeface="Times New Roman" panose="02020603050405020304" pitchFamily="18" charset="0"/>
              <a:cs typeface="Times New Roman" panose="02020603050405020304" pitchFamily="18" charset="0"/>
            </a:endParaRPr>
          </a:p>
        </p:txBody>
      </p:sp>
      <mc:AlternateContent xmlns:mc="http://schemas.openxmlformats.org/markup-compatibility/2006">
        <mc:Choice xmlns="" xmlns:p14="http://schemas.microsoft.com/office/powerpoint/2010/main" Requires="p14">
          <p:contentPart p14:bwMode="auto" r:id="rId6">
            <p14:nvContentPartPr>
              <p14:cNvPr id="31" name="Ink 30"/>
              <p14:cNvContentPartPr/>
              <p14:nvPr/>
            </p14:nvContentPartPr>
            <p14:xfrm>
              <a:off x="8021651" y="1260665"/>
              <a:ext cx="360" cy="360"/>
            </p14:xfrm>
          </p:contentPart>
        </mc:Choice>
        <mc:Fallback>
          <p:pic>
            <p:nvPicPr>
              <p:cNvPr id="31" name="Ink 30"/>
              <p:cNvPicPr/>
              <p:nvPr/>
            </p:nvPicPr>
            <p:blipFill>
              <a:blip r:embed="rId7"/>
              <a:stretch>
                <a:fillRect/>
              </a:stretch>
            </p:blipFill>
            <p:spPr>
              <a:xfrm>
                <a:off x="8009771" y="1248785"/>
                <a:ext cx="24120" cy="24120"/>
              </a:xfrm>
              <a:prstGeom prst="rect">
                <a:avLst/>
              </a:prstGeom>
            </p:spPr>
          </p:pic>
        </mc:Fallback>
      </mc:AlternateContent>
      <mc:AlternateContent xmlns:mc="http://schemas.openxmlformats.org/markup-compatibility/2006">
        <mc:Choice xmlns="" xmlns:p14="http://schemas.microsoft.com/office/powerpoint/2010/main" Requires="p14">
          <p:contentPart p14:bwMode="auto" r:id="rId9">
            <p14:nvContentPartPr>
              <p14:cNvPr id="1024" name="Ink 1023"/>
              <p14:cNvContentPartPr/>
              <p14:nvPr/>
            </p14:nvContentPartPr>
            <p14:xfrm>
              <a:off x="2064371" y="1288385"/>
              <a:ext cx="1039320" cy="194400"/>
            </p14:xfrm>
          </p:contentPart>
        </mc:Choice>
        <mc:Fallback>
          <p:pic>
            <p:nvPicPr>
              <p:cNvPr id="1024" name="Ink 1023"/>
              <p:cNvPicPr/>
              <p:nvPr/>
            </p:nvPicPr>
            <p:blipFill>
              <a:blip r:embed="rId10"/>
              <a:stretch>
                <a:fillRect/>
              </a:stretch>
            </p:blipFill>
            <p:spPr>
              <a:xfrm>
                <a:off x="2052491" y="1276505"/>
                <a:ext cx="1063080" cy="218160"/>
              </a:xfrm>
              <a:prstGeom prst="rect">
                <a:avLst/>
              </a:prstGeom>
            </p:spPr>
          </p:pic>
        </mc:Fallback>
      </mc:AlternateContent>
      <mc:AlternateContent xmlns:mc="http://schemas.openxmlformats.org/markup-compatibility/2006">
        <mc:Choice xmlns="" xmlns:p14="http://schemas.microsoft.com/office/powerpoint/2010/main" Requires="p14">
          <p:contentPart p14:bwMode="auto" r:id="rId11">
            <p14:nvContentPartPr>
              <p14:cNvPr id="1025" name="Ink 1024"/>
              <p14:cNvContentPartPr/>
              <p14:nvPr/>
            </p14:nvContentPartPr>
            <p14:xfrm>
              <a:off x="7827971" y="1413305"/>
              <a:ext cx="360" cy="360"/>
            </p14:xfrm>
          </p:contentPart>
        </mc:Choice>
        <mc:Fallback>
          <p:pic>
            <p:nvPicPr>
              <p:cNvPr id="1025" name="Ink 1024"/>
              <p:cNvPicPr/>
              <p:nvPr/>
            </p:nvPicPr>
            <p:blipFill>
              <a:blip r:embed="rId12"/>
              <a:stretch>
                <a:fillRect/>
              </a:stretch>
            </p:blipFill>
            <p:spPr>
              <a:xfrm>
                <a:off x="7816091" y="1401425"/>
                <a:ext cx="24120" cy="24120"/>
              </a:xfrm>
              <a:prstGeom prst="rect">
                <a:avLst/>
              </a:prstGeom>
            </p:spPr>
          </p:pic>
        </mc:Fallback>
      </mc:AlternateContent>
      <mc:AlternateContent xmlns:mc="http://schemas.openxmlformats.org/markup-compatibility/2006">
        <mc:Choice xmlns="" xmlns:p14="http://schemas.microsoft.com/office/powerpoint/2010/main" Requires="p14">
          <p:contentPart p14:bwMode="auto" r:id="rId13">
            <p14:nvContentPartPr>
              <p14:cNvPr id="1026" name="Ink 1025"/>
              <p14:cNvContentPartPr/>
              <p14:nvPr/>
            </p14:nvContentPartPr>
            <p14:xfrm>
              <a:off x="7509011" y="3061745"/>
              <a:ext cx="360" cy="360"/>
            </p14:xfrm>
          </p:contentPart>
        </mc:Choice>
        <mc:Fallback>
          <p:pic>
            <p:nvPicPr>
              <p:cNvPr id="1026" name="Ink 1025"/>
              <p:cNvPicPr/>
              <p:nvPr/>
            </p:nvPicPr>
            <p:blipFill>
              <a:blip r:embed="rId7"/>
              <a:stretch>
                <a:fillRect/>
              </a:stretch>
            </p:blipFill>
            <p:spPr>
              <a:xfrm>
                <a:off x="7497131" y="3049865"/>
                <a:ext cx="24120" cy="24120"/>
              </a:xfrm>
              <a:prstGeom prst="rect">
                <a:avLst/>
              </a:prstGeom>
            </p:spPr>
          </p:pic>
        </mc:Fallback>
      </mc:AlternateContent>
      <mc:AlternateContent xmlns:mc="http://schemas.openxmlformats.org/markup-compatibility/2006">
        <mc:Choice xmlns="" xmlns:p14="http://schemas.microsoft.com/office/powerpoint/2010/main" Requires="p14">
          <p:contentPart p14:bwMode="auto" r:id="rId14">
            <p14:nvContentPartPr>
              <p14:cNvPr id="1027" name="Ink 1026"/>
              <p14:cNvContentPartPr/>
              <p14:nvPr/>
            </p14:nvContentPartPr>
            <p14:xfrm>
              <a:off x="7481291" y="3269825"/>
              <a:ext cx="360" cy="360"/>
            </p14:xfrm>
          </p:contentPart>
        </mc:Choice>
        <mc:Fallback>
          <p:pic>
            <p:nvPicPr>
              <p:cNvPr id="1027" name="Ink 1026"/>
              <p:cNvPicPr/>
              <p:nvPr/>
            </p:nvPicPr>
            <p:blipFill>
              <a:blip r:embed="rId15"/>
              <a:stretch>
                <a:fillRect/>
              </a:stretch>
            </p:blipFill>
            <p:spPr>
              <a:xfrm>
                <a:off x="7469411" y="3257945"/>
                <a:ext cx="24120" cy="24120"/>
              </a:xfrm>
              <a:prstGeom prst="rect">
                <a:avLst/>
              </a:prstGeom>
            </p:spPr>
          </p:pic>
        </mc:Fallback>
      </mc:AlternateContent>
      <mc:AlternateContent xmlns:mc="http://schemas.openxmlformats.org/markup-compatibility/2006">
        <mc:Choice xmlns="" xmlns:p14="http://schemas.microsoft.com/office/powerpoint/2010/main" Requires="p14">
          <p:contentPart p14:bwMode="auto" r:id="rId16">
            <p14:nvContentPartPr>
              <p14:cNvPr id="1028" name="Ink 1027"/>
              <p14:cNvContentPartPr/>
              <p14:nvPr/>
            </p14:nvContentPartPr>
            <p14:xfrm>
              <a:off x="8202011" y="3505265"/>
              <a:ext cx="360" cy="360"/>
            </p14:xfrm>
          </p:contentPart>
        </mc:Choice>
        <mc:Fallback>
          <p:pic>
            <p:nvPicPr>
              <p:cNvPr id="1028" name="Ink 1027"/>
              <p:cNvPicPr/>
              <p:nvPr/>
            </p:nvPicPr>
            <p:blipFill>
              <a:blip r:embed="rId17"/>
              <a:stretch>
                <a:fillRect/>
              </a:stretch>
            </p:blipFill>
            <p:spPr>
              <a:xfrm>
                <a:off x="8190131" y="3493385"/>
                <a:ext cx="24120" cy="24120"/>
              </a:xfrm>
              <a:prstGeom prst="rect">
                <a:avLst/>
              </a:prstGeom>
            </p:spPr>
          </p:pic>
        </mc:Fallback>
      </mc:AlternateContent>
      <mc:AlternateContent xmlns:mc="http://schemas.openxmlformats.org/markup-compatibility/2006">
        <mc:Choice xmlns="" xmlns:p14="http://schemas.microsoft.com/office/powerpoint/2010/main" Requires="p14">
          <p:contentPart p14:bwMode="auto" r:id="rId18">
            <p14:nvContentPartPr>
              <p14:cNvPr id="1033" name="Ink 1032"/>
              <p14:cNvContentPartPr/>
              <p14:nvPr/>
            </p14:nvContentPartPr>
            <p14:xfrm>
              <a:off x="8852891" y="3948425"/>
              <a:ext cx="319320" cy="69840"/>
            </p14:xfrm>
          </p:contentPart>
        </mc:Choice>
        <mc:Fallback>
          <p:pic>
            <p:nvPicPr>
              <p:cNvPr id="1033" name="Ink 1032"/>
              <p:cNvPicPr/>
              <p:nvPr/>
            </p:nvPicPr>
            <p:blipFill>
              <a:blip r:embed="rId19"/>
              <a:stretch>
                <a:fillRect/>
              </a:stretch>
            </p:blipFill>
            <p:spPr>
              <a:xfrm>
                <a:off x="8841011" y="3936545"/>
                <a:ext cx="343080" cy="93600"/>
              </a:xfrm>
              <a:prstGeom prst="rect">
                <a:avLst/>
              </a:prstGeom>
            </p:spPr>
          </p:pic>
        </mc:Fallback>
      </mc:AlternateContent>
      <p:sp>
        <p:nvSpPr>
          <p:cNvPr id="30" name="Rectangle 29"/>
          <p:cNvSpPr/>
          <p:nvPr/>
        </p:nvSpPr>
        <p:spPr>
          <a:xfrm>
            <a:off x="486596" y="206084"/>
            <a:ext cx="4504759" cy="954107"/>
          </a:xfrm>
          <a:prstGeom prst="rect">
            <a:avLst/>
          </a:prstGeom>
        </p:spPr>
        <p:txBody>
          <a:bodyPr wrap="none">
            <a:spAutoFit/>
          </a:bodyPr>
          <a:lstStyle/>
          <a:p>
            <a:r>
              <a:rPr lang="en-GB" sz="2800" b="1" smtClean="0">
                <a:solidFill>
                  <a:srgbClr val="0000FF"/>
                </a:solidFill>
                <a:latin typeface="Times New Roman" panose="02020603050405020304" pitchFamily="18" charset="0"/>
                <a:cs typeface="Times New Roman" panose="02020603050405020304" pitchFamily="18" charset="0"/>
              </a:rPr>
              <a:t>  HĐ: Hình thành kiến thức </a:t>
            </a:r>
          </a:p>
          <a:p>
            <a:r>
              <a:rPr lang="en-GB" sz="2800" b="1" smtClean="0">
                <a:solidFill>
                  <a:srgbClr val="0000FF"/>
                </a:solidFill>
                <a:latin typeface="Times New Roman" panose="02020603050405020304" pitchFamily="18" charset="0"/>
                <a:cs typeface="Times New Roman" panose="02020603050405020304" pitchFamily="18" charset="0"/>
              </a:rPr>
              <a:t>  III. </a:t>
            </a:r>
            <a:r>
              <a:rPr lang="en-GB" sz="2800" b="1" dirty="0" err="1">
                <a:solidFill>
                  <a:srgbClr val="0000FF"/>
                </a:solidFill>
                <a:latin typeface="Times New Roman" panose="02020603050405020304" pitchFamily="18" charset="0"/>
                <a:cs typeface="Times New Roman" panose="02020603050405020304" pitchFamily="18" charset="0"/>
              </a:rPr>
              <a:t>Đọc</a:t>
            </a:r>
            <a:r>
              <a:rPr lang="en-GB" sz="2800" b="1" dirty="0">
                <a:solidFill>
                  <a:srgbClr val="0000FF"/>
                </a:solidFill>
                <a:latin typeface="Times New Roman" panose="02020603050405020304" pitchFamily="18" charset="0"/>
                <a:cs typeface="Times New Roman" panose="02020603050405020304" pitchFamily="18" charset="0"/>
              </a:rPr>
              <a:t> </a:t>
            </a:r>
            <a:r>
              <a:rPr lang="en-GB" sz="2800" b="1" dirty="0" err="1">
                <a:solidFill>
                  <a:srgbClr val="0000FF"/>
                </a:solidFill>
                <a:latin typeface="Times New Roman" panose="02020603050405020304" pitchFamily="18" charset="0"/>
                <a:cs typeface="Times New Roman" panose="02020603050405020304" pitchFamily="18" charset="0"/>
              </a:rPr>
              <a:t>bản</a:t>
            </a:r>
            <a:r>
              <a:rPr lang="en-GB" sz="2800" b="1" dirty="0">
                <a:solidFill>
                  <a:srgbClr val="0000FF"/>
                </a:solidFill>
                <a:latin typeface="Times New Roman" panose="02020603050405020304" pitchFamily="18" charset="0"/>
                <a:cs typeface="Times New Roman" panose="02020603050405020304" pitchFamily="18" charset="0"/>
              </a:rPr>
              <a:t> </a:t>
            </a:r>
            <a:r>
              <a:rPr lang="en-GB" sz="2800" b="1" dirty="0" err="1">
                <a:solidFill>
                  <a:srgbClr val="0000FF"/>
                </a:solidFill>
                <a:latin typeface="Times New Roman" panose="02020603050405020304" pitchFamily="18" charset="0"/>
                <a:cs typeface="Times New Roman" panose="02020603050405020304" pitchFamily="18" charset="0"/>
              </a:rPr>
              <a:t>vẽ</a:t>
            </a:r>
            <a:r>
              <a:rPr lang="en-GB" sz="2800" b="1" dirty="0">
                <a:solidFill>
                  <a:srgbClr val="0000FF"/>
                </a:solidFill>
                <a:latin typeface="Times New Roman" panose="02020603050405020304" pitchFamily="18" charset="0"/>
                <a:cs typeface="Times New Roman" panose="02020603050405020304" pitchFamily="18" charset="0"/>
              </a:rPr>
              <a:t> </a:t>
            </a:r>
            <a:r>
              <a:rPr lang="en-GB" sz="2800" b="1" dirty="0" err="1">
                <a:solidFill>
                  <a:srgbClr val="0000FF"/>
                </a:solidFill>
                <a:latin typeface="Times New Roman" panose="02020603050405020304" pitchFamily="18" charset="0"/>
                <a:cs typeface="Times New Roman" panose="02020603050405020304" pitchFamily="18" charset="0"/>
              </a:rPr>
              <a:t>nhà</a:t>
            </a:r>
            <a:endParaRPr lang="en-GB" sz="2800" b="1" dirty="0">
              <a:solidFill>
                <a:srgbClr val="0000FF"/>
              </a:solidFill>
              <a:latin typeface="Times New Roman" panose="02020603050405020304" pitchFamily="18" charset="0"/>
              <a:cs typeface="Times New Roman" panose="02020603050405020304" pitchFamily="18" charset="0"/>
            </a:endParaRPr>
          </a:p>
        </p:txBody>
      </p:sp>
    </p:spTree>
    <p:extLst>
      <p:ext uri="{BB962C8B-B14F-4D97-AF65-F5344CB8AC3E}">
        <p14:creationId xmlns="" xmlns:p14="http://schemas.microsoft.com/office/powerpoint/2010/main" val="4208317104"/>
      </p:ext>
    </p:extLst>
  </p:cSld>
  <p:clrMapOvr>
    <a:masterClrMapping/>
  </p:clrMapOvr>
  <mc:AlternateContent xmlns:mc="http://schemas.openxmlformats.org/markup-compatibility/2006">
    <mc:Choice xmlns="" xmlns:p15="http://schemas.microsoft.com/office/powerpoint/2012/main" Requires="p15">
      <p:transition xmlns:p14="http://schemas.microsoft.com/office/powerpoint/2010/main" spd="slow" p14:dur="1250">
        <p15:prstTrans prst="pageCurlDoubl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fade">
                                      <p:cBhvr>
                                        <p:cTn id="7" dur="1000"/>
                                        <p:tgtEl>
                                          <p:spTgt spid="22"/>
                                        </p:tgtEl>
                                      </p:cBhvr>
                                    </p:animEffect>
                                    <p:anim calcmode="lin" valueType="num">
                                      <p:cBhvr>
                                        <p:cTn id="8" dur="1000" fill="hold"/>
                                        <p:tgtEl>
                                          <p:spTgt spid="22"/>
                                        </p:tgtEl>
                                        <p:attrNameLst>
                                          <p:attrName>ppt_x</p:attrName>
                                        </p:attrNameLst>
                                      </p:cBhvr>
                                      <p:tavLst>
                                        <p:tav tm="0">
                                          <p:val>
                                            <p:strVal val="#ppt_x"/>
                                          </p:val>
                                        </p:tav>
                                        <p:tav tm="100000">
                                          <p:val>
                                            <p:strVal val="#ppt_x"/>
                                          </p:val>
                                        </p:tav>
                                      </p:tavLst>
                                    </p:anim>
                                    <p:anim calcmode="lin" valueType="num">
                                      <p:cBhvr>
                                        <p:cTn id="9" dur="1000" fill="hold"/>
                                        <p:tgtEl>
                                          <p:spTgt spid="2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23"/>
                                        </p:tgtEl>
                                        <p:attrNameLst>
                                          <p:attrName>style.visibility</p:attrName>
                                        </p:attrNameLst>
                                      </p:cBhvr>
                                      <p:to>
                                        <p:strVal val="visible"/>
                                      </p:to>
                                    </p:set>
                                    <p:animEffect transition="in" filter="fade">
                                      <p:cBhvr>
                                        <p:cTn id="14" dur="1000"/>
                                        <p:tgtEl>
                                          <p:spTgt spid="23"/>
                                        </p:tgtEl>
                                      </p:cBhvr>
                                    </p:animEffect>
                                    <p:anim calcmode="lin" valueType="num">
                                      <p:cBhvr>
                                        <p:cTn id="15" dur="1000" fill="hold"/>
                                        <p:tgtEl>
                                          <p:spTgt spid="23"/>
                                        </p:tgtEl>
                                        <p:attrNameLst>
                                          <p:attrName>ppt_x</p:attrName>
                                        </p:attrNameLst>
                                      </p:cBhvr>
                                      <p:tavLst>
                                        <p:tav tm="0">
                                          <p:val>
                                            <p:strVal val="#ppt_x"/>
                                          </p:val>
                                        </p:tav>
                                        <p:tav tm="100000">
                                          <p:val>
                                            <p:strVal val="#ppt_x"/>
                                          </p:val>
                                        </p:tav>
                                      </p:tavLst>
                                    </p:anim>
                                    <p:anim calcmode="lin" valueType="num">
                                      <p:cBhvr>
                                        <p:cTn id="16" dur="1000" fill="hold"/>
                                        <p:tgtEl>
                                          <p:spTgt spid="23"/>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25"/>
                                        </p:tgtEl>
                                        <p:attrNameLst>
                                          <p:attrName>style.visibility</p:attrName>
                                        </p:attrNameLst>
                                      </p:cBhvr>
                                      <p:to>
                                        <p:strVal val="visible"/>
                                      </p:to>
                                    </p:set>
                                    <p:animEffect transition="in" filter="fade">
                                      <p:cBhvr>
                                        <p:cTn id="21" dur="1000"/>
                                        <p:tgtEl>
                                          <p:spTgt spid="25"/>
                                        </p:tgtEl>
                                      </p:cBhvr>
                                    </p:animEffect>
                                    <p:anim calcmode="lin" valueType="num">
                                      <p:cBhvr>
                                        <p:cTn id="22" dur="1000" fill="hold"/>
                                        <p:tgtEl>
                                          <p:spTgt spid="25"/>
                                        </p:tgtEl>
                                        <p:attrNameLst>
                                          <p:attrName>ppt_x</p:attrName>
                                        </p:attrNameLst>
                                      </p:cBhvr>
                                      <p:tavLst>
                                        <p:tav tm="0">
                                          <p:val>
                                            <p:strVal val="#ppt_x"/>
                                          </p:val>
                                        </p:tav>
                                        <p:tav tm="100000">
                                          <p:val>
                                            <p:strVal val="#ppt_x"/>
                                          </p:val>
                                        </p:tav>
                                      </p:tavLst>
                                    </p:anim>
                                    <p:anim calcmode="lin" valueType="num">
                                      <p:cBhvr>
                                        <p:cTn id="23" dur="1000" fill="hold"/>
                                        <p:tgtEl>
                                          <p:spTgt spid="25"/>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24"/>
                                        </p:tgtEl>
                                        <p:attrNameLst>
                                          <p:attrName>style.visibility</p:attrName>
                                        </p:attrNameLst>
                                      </p:cBhvr>
                                      <p:to>
                                        <p:strVal val="visible"/>
                                      </p:to>
                                    </p:set>
                                    <p:animEffect transition="in" filter="fade">
                                      <p:cBhvr>
                                        <p:cTn id="28" dur="1000"/>
                                        <p:tgtEl>
                                          <p:spTgt spid="24"/>
                                        </p:tgtEl>
                                      </p:cBhvr>
                                    </p:animEffect>
                                    <p:anim calcmode="lin" valueType="num">
                                      <p:cBhvr>
                                        <p:cTn id="29" dur="1000" fill="hold"/>
                                        <p:tgtEl>
                                          <p:spTgt spid="24"/>
                                        </p:tgtEl>
                                        <p:attrNameLst>
                                          <p:attrName>ppt_x</p:attrName>
                                        </p:attrNameLst>
                                      </p:cBhvr>
                                      <p:tavLst>
                                        <p:tav tm="0">
                                          <p:val>
                                            <p:strVal val="#ppt_x"/>
                                          </p:val>
                                        </p:tav>
                                        <p:tav tm="100000">
                                          <p:val>
                                            <p:strVal val="#ppt_x"/>
                                          </p:val>
                                        </p:tav>
                                      </p:tavLst>
                                    </p:anim>
                                    <p:anim calcmode="lin" valueType="num">
                                      <p:cBhvr>
                                        <p:cTn id="30" dur="1000" fill="hold"/>
                                        <p:tgtEl>
                                          <p:spTgt spid="24"/>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26"/>
                                        </p:tgtEl>
                                        <p:attrNameLst>
                                          <p:attrName>style.visibility</p:attrName>
                                        </p:attrNameLst>
                                      </p:cBhvr>
                                      <p:to>
                                        <p:strVal val="visible"/>
                                      </p:to>
                                    </p:set>
                                    <p:animEffect transition="in" filter="fade">
                                      <p:cBhvr>
                                        <p:cTn id="35" dur="1000"/>
                                        <p:tgtEl>
                                          <p:spTgt spid="26"/>
                                        </p:tgtEl>
                                      </p:cBhvr>
                                    </p:animEffect>
                                    <p:anim calcmode="lin" valueType="num">
                                      <p:cBhvr>
                                        <p:cTn id="36" dur="1000" fill="hold"/>
                                        <p:tgtEl>
                                          <p:spTgt spid="26"/>
                                        </p:tgtEl>
                                        <p:attrNameLst>
                                          <p:attrName>ppt_x</p:attrName>
                                        </p:attrNameLst>
                                      </p:cBhvr>
                                      <p:tavLst>
                                        <p:tav tm="0">
                                          <p:val>
                                            <p:strVal val="#ppt_x"/>
                                          </p:val>
                                        </p:tav>
                                        <p:tav tm="100000">
                                          <p:val>
                                            <p:strVal val="#ppt_x"/>
                                          </p:val>
                                        </p:tav>
                                      </p:tavLst>
                                    </p:anim>
                                    <p:anim calcmode="lin" valueType="num">
                                      <p:cBhvr>
                                        <p:cTn id="37" dur="1000" fill="hold"/>
                                        <p:tgtEl>
                                          <p:spTgt spid="26"/>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27"/>
                                        </p:tgtEl>
                                        <p:attrNameLst>
                                          <p:attrName>style.visibility</p:attrName>
                                        </p:attrNameLst>
                                      </p:cBhvr>
                                      <p:to>
                                        <p:strVal val="visible"/>
                                      </p:to>
                                    </p:set>
                                    <p:animEffect transition="in" filter="fade">
                                      <p:cBhvr>
                                        <p:cTn id="42" dur="1000"/>
                                        <p:tgtEl>
                                          <p:spTgt spid="27"/>
                                        </p:tgtEl>
                                      </p:cBhvr>
                                    </p:animEffect>
                                    <p:anim calcmode="lin" valueType="num">
                                      <p:cBhvr>
                                        <p:cTn id="43" dur="1000" fill="hold"/>
                                        <p:tgtEl>
                                          <p:spTgt spid="27"/>
                                        </p:tgtEl>
                                        <p:attrNameLst>
                                          <p:attrName>ppt_x</p:attrName>
                                        </p:attrNameLst>
                                      </p:cBhvr>
                                      <p:tavLst>
                                        <p:tav tm="0">
                                          <p:val>
                                            <p:strVal val="#ppt_x"/>
                                          </p:val>
                                        </p:tav>
                                        <p:tav tm="100000">
                                          <p:val>
                                            <p:strVal val="#ppt_x"/>
                                          </p:val>
                                        </p:tav>
                                      </p:tavLst>
                                    </p:anim>
                                    <p:anim calcmode="lin" valueType="num">
                                      <p:cBhvr>
                                        <p:cTn id="44" dur="1000" fill="hold"/>
                                        <p:tgtEl>
                                          <p:spTgt spid="27"/>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grpId="0" nodeType="clickEffect">
                                  <p:stCondLst>
                                    <p:cond delay="0"/>
                                  </p:stCondLst>
                                  <p:childTnLst>
                                    <p:set>
                                      <p:cBhvr>
                                        <p:cTn id="48" dur="1" fill="hold">
                                          <p:stCondLst>
                                            <p:cond delay="0"/>
                                          </p:stCondLst>
                                        </p:cTn>
                                        <p:tgtEl>
                                          <p:spTgt spid="28"/>
                                        </p:tgtEl>
                                        <p:attrNameLst>
                                          <p:attrName>style.visibility</p:attrName>
                                        </p:attrNameLst>
                                      </p:cBhvr>
                                      <p:to>
                                        <p:strVal val="visible"/>
                                      </p:to>
                                    </p:set>
                                    <p:animEffect transition="in" filter="fade">
                                      <p:cBhvr>
                                        <p:cTn id="49" dur="1000"/>
                                        <p:tgtEl>
                                          <p:spTgt spid="28"/>
                                        </p:tgtEl>
                                      </p:cBhvr>
                                    </p:animEffect>
                                    <p:anim calcmode="lin" valueType="num">
                                      <p:cBhvr>
                                        <p:cTn id="50" dur="1000" fill="hold"/>
                                        <p:tgtEl>
                                          <p:spTgt spid="28"/>
                                        </p:tgtEl>
                                        <p:attrNameLst>
                                          <p:attrName>ppt_x</p:attrName>
                                        </p:attrNameLst>
                                      </p:cBhvr>
                                      <p:tavLst>
                                        <p:tav tm="0">
                                          <p:val>
                                            <p:strVal val="#ppt_x"/>
                                          </p:val>
                                        </p:tav>
                                        <p:tav tm="100000">
                                          <p:val>
                                            <p:strVal val="#ppt_x"/>
                                          </p:val>
                                        </p:tav>
                                      </p:tavLst>
                                    </p:anim>
                                    <p:anim calcmode="lin" valueType="num">
                                      <p:cBhvr>
                                        <p:cTn id="51"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42" presetClass="entr" presetSubtype="0" fill="hold" grpId="0" nodeType="clickEffect">
                                  <p:stCondLst>
                                    <p:cond delay="0"/>
                                  </p:stCondLst>
                                  <p:childTnLst>
                                    <p:set>
                                      <p:cBhvr>
                                        <p:cTn id="55" dur="1" fill="hold">
                                          <p:stCondLst>
                                            <p:cond delay="0"/>
                                          </p:stCondLst>
                                        </p:cTn>
                                        <p:tgtEl>
                                          <p:spTgt spid="29"/>
                                        </p:tgtEl>
                                        <p:attrNameLst>
                                          <p:attrName>style.visibility</p:attrName>
                                        </p:attrNameLst>
                                      </p:cBhvr>
                                      <p:to>
                                        <p:strVal val="visible"/>
                                      </p:to>
                                    </p:set>
                                    <p:animEffect transition="in" filter="fade">
                                      <p:cBhvr>
                                        <p:cTn id="56" dur="1000"/>
                                        <p:tgtEl>
                                          <p:spTgt spid="29"/>
                                        </p:tgtEl>
                                      </p:cBhvr>
                                    </p:animEffect>
                                    <p:anim calcmode="lin" valueType="num">
                                      <p:cBhvr>
                                        <p:cTn id="57" dur="1000" fill="hold"/>
                                        <p:tgtEl>
                                          <p:spTgt spid="29"/>
                                        </p:tgtEl>
                                        <p:attrNameLst>
                                          <p:attrName>ppt_x</p:attrName>
                                        </p:attrNameLst>
                                      </p:cBhvr>
                                      <p:tavLst>
                                        <p:tav tm="0">
                                          <p:val>
                                            <p:strVal val="#ppt_x"/>
                                          </p:val>
                                        </p:tav>
                                        <p:tav tm="100000">
                                          <p:val>
                                            <p:strVal val="#ppt_x"/>
                                          </p:val>
                                        </p:tav>
                                      </p:tavLst>
                                    </p:anim>
                                    <p:anim calcmode="lin" valueType="num">
                                      <p:cBhvr>
                                        <p:cTn id="58" dur="1000" fill="hold"/>
                                        <p:tgtEl>
                                          <p:spTgt spid="29"/>
                                        </p:tgtEl>
                                        <p:attrNameLst>
                                          <p:attrName>ppt_y</p:attrName>
                                        </p:attrNameLst>
                                      </p:cBhvr>
                                      <p:tavLst>
                                        <p:tav tm="0">
                                          <p:val>
                                            <p:strVal val="#ppt_y+.1"/>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21" presetClass="entr" presetSubtype="1" fill="hold" grpId="0" nodeType="clickEffect">
                                  <p:stCondLst>
                                    <p:cond delay="0"/>
                                  </p:stCondLst>
                                  <p:childTnLst>
                                    <p:set>
                                      <p:cBhvr>
                                        <p:cTn id="62" dur="1" fill="hold">
                                          <p:stCondLst>
                                            <p:cond delay="0"/>
                                          </p:stCondLst>
                                        </p:cTn>
                                        <p:tgtEl>
                                          <p:spTgt spid="30"/>
                                        </p:tgtEl>
                                        <p:attrNameLst>
                                          <p:attrName>style.visibility</p:attrName>
                                        </p:attrNameLst>
                                      </p:cBhvr>
                                      <p:to>
                                        <p:strVal val="visible"/>
                                      </p:to>
                                    </p:set>
                                    <p:animEffect transition="in" filter="wheel(1)">
                                      <p:cBhvr>
                                        <p:cTn id="63" dur="20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3" grpId="0"/>
      <p:bldP spid="24" grpId="0"/>
      <p:bldP spid="25" grpId="0" animBg="1"/>
      <p:bldP spid="26" grpId="0"/>
      <p:bldP spid="27" grpId="0"/>
      <p:bldP spid="28" grpId="0"/>
      <p:bldP spid="29" grpId="0"/>
      <p:bldP spid="30"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 xmlns:a16="http://schemas.microsoft.com/office/drawing/2014/main" id="{5E6D226B-6E5E-0043-6C63-1E801B4A0FA6}"/>
              </a:ext>
            </a:extLst>
          </p:cNvPr>
          <p:cNvSpPr/>
          <p:nvPr/>
        </p:nvSpPr>
        <p:spPr>
          <a:xfrm>
            <a:off x="4521202" y="6217920"/>
            <a:ext cx="2414815" cy="396240"/>
          </a:xfrm>
          <a:prstGeom prst="rect">
            <a:avLst/>
          </a:prstGeom>
          <a:solidFill>
            <a:srgbClr val="F2EDE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p:cNvSpPr/>
          <p:nvPr/>
        </p:nvSpPr>
        <p:spPr>
          <a:xfrm>
            <a:off x="486595" y="206082"/>
            <a:ext cx="3148619" cy="523220"/>
          </a:xfrm>
          <a:prstGeom prst="rect">
            <a:avLst/>
          </a:prstGeom>
        </p:spPr>
        <p:txBody>
          <a:bodyPr wrap="none">
            <a:spAutoFit/>
          </a:bodyPr>
          <a:lstStyle/>
          <a:p>
            <a:r>
              <a:rPr lang="en-GB" sz="2800" b="1" smtClean="0">
                <a:solidFill>
                  <a:srgbClr val="0000FF"/>
                </a:solidFill>
                <a:latin typeface="Times New Roman" panose="02020603050405020304" pitchFamily="18" charset="0"/>
                <a:cs typeface="Times New Roman" panose="02020603050405020304" pitchFamily="18" charset="0"/>
              </a:rPr>
              <a:t>III. </a:t>
            </a:r>
            <a:r>
              <a:rPr lang="en-GB" sz="2800" b="1" dirty="0" err="1">
                <a:solidFill>
                  <a:srgbClr val="0000FF"/>
                </a:solidFill>
                <a:latin typeface="Times New Roman" panose="02020603050405020304" pitchFamily="18" charset="0"/>
                <a:cs typeface="Times New Roman" panose="02020603050405020304" pitchFamily="18" charset="0"/>
              </a:rPr>
              <a:t>Đọc</a:t>
            </a:r>
            <a:r>
              <a:rPr lang="en-GB" sz="2800" b="1" dirty="0">
                <a:solidFill>
                  <a:srgbClr val="0000FF"/>
                </a:solidFill>
                <a:latin typeface="Times New Roman" panose="02020603050405020304" pitchFamily="18" charset="0"/>
                <a:cs typeface="Times New Roman" panose="02020603050405020304" pitchFamily="18" charset="0"/>
              </a:rPr>
              <a:t> </a:t>
            </a:r>
            <a:r>
              <a:rPr lang="en-GB" sz="2800" b="1" dirty="0" err="1">
                <a:solidFill>
                  <a:srgbClr val="0000FF"/>
                </a:solidFill>
                <a:latin typeface="Times New Roman" panose="02020603050405020304" pitchFamily="18" charset="0"/>
                <a:cs typeface="Times New Roman" panose="02020603050405020304" pitchFamily="18" charset="0"/>
              </a:rPr>
              <a:t>bản</a:t>
            </a:r>
            <a:r>
              <a:rPr lang="en-GB" sz="2800" b="1" dirty="0">
                <a:solidFill>
                  <a:srgbClr val="0000FF"/>
                </a:solidFill>
                <a:latin typeface="Times New Roman" panose="02020603050405020304" pitchFamily="18" charset="0"/>
                <a:cs typeface="Times New Roman" panose="02020603050405020304" pitchFamily="18" charset="0"/>
              </a:rPr>
              <a:t> </a:t>
            </a:r>
            <a:r>
              <a:rPr lang="en-GB" sz="2800" b="1" dirty="0" err="1">
                <a:solidFill>
                  <a:srgbClr val="0000FF"/>
                </a:solidFill>
                <a:latin typeface="Times New Roman" panose="02020603050405020304" pitchFamily="18" charset="0"/>
                <a:cs typeface="Times New Roman" panose="02020603050405020304" pitchFamily="18" charset="0"/>
              </a:rPr>
              <a:t>vẽ</a:t>
            </a:r>
            <a:r>
              <a:rPr lang="en-GB" sz="2800" b="1" dirty="0">
                <a:solidFill>
                  <a:srgbClr val="0000FF"/>
                </a:solidFill>
                <a:latin typeface="Times New Roman" panose="02020603050405020304" pitchFamily="18" charset="0"/>
                <a:cs typeface="Times New Roman" panose="02020603050405020304" pitchFamily="18" charset="0"/>
              </a:rPr>
              <a:t> </a:t>
            </a:r>
            <a:r>
              <a:rPr lang="en-GB" sz="2800" b="1" dirty="0" err="1">
                <a:solidFill>
                  <a:srgbClr val="0000FF"/>
                </a:solidFill>
                <a:latin typeface="Times New Roman" panose="02020603050405020304" pitchFamily="18" charset="0"/>
                <a:cs typeface="Times New Roman" panose="02020603050405020304" pitchFamily="18" charset="0"/>
              </a:rPr>
              <a:t>nhà</a:t>
            </a:r>
            <a:endParaRPr lang="en-GB" sz="2800" b="1" dirty="0">
              <a:solidFill>
                <a:srgbClr val="0000FF"/>
              </a:solidFill>
              <a:latin typeface="Times New Roman" panose="02020603050405020304" pitchFamily="18" charset="0"/>
              <a:cs typeface="Times New Roman" panose="02020603050405020304" pitchFamily="18" charset="0"/>
            </a:endParaRPr>
          </a:p>
        </p:txBody>
      </p:sp>
      <p:sp>
        <p:nvSpPr>
          <p:cNvPr id="23" name="Rectangle 22"/>
          <p:cNvSpPr/>
          <p:nvPr/>
        </p:nvSpPr>
        <p:spPr>
          <a:xfrm>
            <a:off x="486594" y="575416"/>
            <a:ext cx="11705407" cy="523220"/>
          </a:xfrm>
          <a:prstGeom prst="rect">
            <a:avLst/>
          </a:prstGeom>
        </p:spPr>
        <p:txBody>
          <a:bodyPr wrap="square">
            <a:spAutoFit/>
          </a:bodyPr>
          <a:lstStyle/>
          <a:p>
            <a:r>
              <a:rPr lang="en-GB" sz="2800">
                <a:solidFill>
                  <a:srgbClr val="FF0000"/>
                </a:solidFill>
                <a:latin typeface="Times New Roman" panose="02020603050405020304" pitchFamily="18" charset="0"/>
                <a:cs typeface="Times New Roman" panose="02020603050405020304" pitchFamily="18" charset="0"/>
              </a:rPr>
              <a:t>GV yêu cầu  các nhóm quan sát Hình 5.3 và hoàn thiện bảng PHT số 2 Bảng 5.2</a:t>
            </a:r>
            <a:endParaRPr lang="en-GB" sz="2800" dirty="0">
              <a:solidFill>
                <a:srgbClr val="FF0000"/>
              </a:solidFill>
              <a:latin typeface="Times New Roman" panose="02020603050405020304" pitchFamily="18" charset="0"/>
              <a:cs typeface="Times New Roman" panose="02020603050405020304" pitchFamily="18" charset="0"/>
            </a:endParaRPr>
          </a:p>
        </p:txBody>
      </p:sp>
      <p:pic>
        <p:nvPicPr>
          <p:cNvPr id="24" name="Picture 23"/>
          <p:cNvPicPr>
            <a:picLocks noChangeAspect="1"/>
          </p:cNvPicPr>
          <p:nvPr/>
        </p:nvPicPr>
        <p:blipFill>
          <a:blip r:embed="rId3">
            <a:extLst>
              <a:ext uri="{28A0092B-C50C-407E-A947-70E740481C1C}">
                <a14:useLocalDpi xmlns="" xmlns:a14="http://schemas.microsoft.com/office/drawing/2010/main" val="0"/>
              </a:ext>
            </a:extLst>
          </a:blip>
          <a:stretch>
            <a:fillRect/>
          </a:stretch>
        </p:blipFill>
        <p:spPr>
          <a:xfrm>
            <a:off x="0" y="1112969"/>
            <a:ext cx="4771104" cy="6011768"/>
          </a:xfrm>
          <a:prstGeom prst="rect">
            <a:avLst/>
          </a:prstGeom>
        </p:spPr>
      </p:pic>
      <p:graphicFrame>
        <p:nvGraphicFramePr>
          <p:cNvPr id="28" name="Table 27"/>
          <p:cNvGraphicFramePr>
            <a:graphicFrameLocks noGrp="1"/>
          </p:cNvGraphicFramePr>
          <p:nvPr>
            <p:extLst>
              <p:ext uri="{D42A27DB-BD31-4B8C-83A1-F6EECF244321}">
                <p14:modId xmlns="" xmlns:p14="http://schemas.microsoft.com/office/powerpoint/2010/main" val="1716907770"/>
              </p:ext>
            </p:extLst>
          </p:nvPr>
        </p:nvGraphicFramePr>
        <p:xfrm>
          <a:off x="4911213" y="1112972"/>
          <a:ext cx="7280788" cy="5678495"/>
        </p:xfrm>
        <a:graphic>
          <a:graphicData uri="http://schemas.openxmlformats.org/drawingml/2006/table">
            <a:tbl>
              <a:tblPr firstRow="1" firstCol="1" bandRow="1"/>
              <a:tblGrid>
                <a:gridCol w="1744983">
                  <a:extLst>
                    <a:ext uri="{9D8B030D-6E8A-4147-A177-3AD203B41FA5}">
                      <a16:colId xmlns="" xmlns:a16="http://schemas.microsoft.com/office/drawing/2014/main" val="20000"/>
                    </a:ext>
                  </a:extLst>
                </a:gridCol>
                <a:gridCol w="2045841">
                  <a:extLst>
                    <a:ext uri="{9D8B030D-6E8A-4147-A177-3AD203B41FA5}">
                      <a16:colId xmlns="" xmlns:a16="http://schemas.microsoft.com/office/drawing/2014/main" val="20001"/>
                    </a:ext>
                  </a:extLst>
                </a:gridCol>
                <a:gridCol w="3489964">
                  <a:extLst>
                    <a:ext uri="{9D8B030D-6E8A-4147-A177-3AD203B41FA5}">
                      <a16:colId xmlns="" xmlns:a16="http://schemas.microsoft.com/office/drawing/2014/main" val="20002"/>
                    </a:ext>
                  </a:extLst>
                </a:gridCol>
              </a:tblGrid>
              <a:tr h="689404">
                <a:tc>
                  <a:txBody>
                    <a:bodyPr/>
                    <a:lstStyle/>
                    <a:p>
                      <a:pPr>
                        <a:lnSpc>
                          <a:spcPct val="150000"/>
                        </a:lnSpc>
                        <a:spcAft>
                          <a:spcPts val="0"/>
                        </a:spcAft>
                      </a:pPr>
                      <a:r>
                        <a:rPr lang="de-DE" sz="1600" b="1" dirty="0">
                          <a:effectLst/>
                          <a:latin typeface="Times New Roman" panose="02020603050405020304" pitchFamily="18" charset="0"/>
                          <a:ea typeface="Calibri"/>
                          <a:cs typeface="Times New Roman" panose="02020603050405020304" pitchFamily="18" charset="0"/>
                        </a:rPr>
                        <a:t>Trình tự đọc</a:t>
                      </a:r>
                      <a:endParaRPr lang="en-GB" sz="1600" dirty="0">
                        <a:effectLst/>
                        <a:latin typeface="Times New Roman" panose="02020603050405020304" pitchFamily="18" charset="0"/>
                        <a:ea typeface="Calibri"/>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99"/>
                    </a:solidFill>
                  </a:tcPr>
                </a:tc>
                <a:tc>
                  <a:txBody>
                    <a:bodyPr/>
                    <a:lstStyle/>
                    <a:p>
                      <a:pPr>
                        <a:lnSpc>
                          <a:spcPct val="150000"/>
                        </a:lnSpc>
                        <a:spcAft>
                          <a:spcPts val="0"/>
                        </a:spcAft>
                      </a:pPr>
                      <a:r>
                        <a:rPr lang="de-DE" sz="1600" b="1">
                          <a:effectLst/>
                          <a:latin typeface="Times New Roman" panose="02020603050405020304" pitchFamily="18" charset="0"/>
                          <a:ea typeface="Calibri"/>
                          <a:cs typeface="Times New Roman" panose="02020603050405020304" pitchFamily="18" charset="0"/>
                        </a:rPr>
                        <a:t>Nội dung cần tìm hiểu</a:t>
                      </a:r>
                      <a:endParaRPr lang="en-GB" sz="1600">
                        <a:effectLst/>
                        <a:latin typeface="Times New Roman" panose="02020603050405020304" pitchFamily="18" charset="0"/>
                        <a:ea typeface="Calibri"/>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99"/>
                    </a:solidFill>
                  </a:tcPr>
                </a:tc>
                <a:tc>
                  <a:txBody>
                    <a:bodyPr/>
                    <a:lstStyle/>
                    <a:p>
                      <a:pPr>
                        <a:lnSpc>
                          <a:spcPct val="150000"/>
                        </a:lnSpc>
                        <a:spcAft>
                          <a:spcPts val="0"/>
                        </a:spcAft>
                      </a:pPr>
                      <a:r>
                        <a:rPr lang="en-GB" sz="1600" b="1" kern="1200" smtClean="0">
                          <a:solidFill>
                            <a:schemeClr val="tx1"/>
                          </a:solidFill>
                          <a:effectLst/>
                          <a:latin typeface="Times New Roman" panose="02020603050405020304" pitchFamily="18" charset="0"/>
                          <a:ea typeface="+mn-ea"/>
                          <a:cs typeface="Times New Roman" panose="02020603050405020304" pitchFamily="18" charset="0"/>
                        </a:rPr>
                        <a:t>Kết quả đọc bản vẽ nhà một tầng (Hình 5.3)</a:t>
                      </a:r>
                      <a:r>
                        <a:rPr lang="de-DE" sz="1600" b="1" smtClean="0">
                          <a:effectLst/>
                          <a:latin typeface="Times New Roman"/>
                          <a:ea typeface="Calibri"/>
                          <a:cs typeface="Times New Roman"/>
                        </a:rPr>
                        <a:t>.</a:t>
                      </a:r>
                      <a:endParaRPr lang="en-GB" sz="16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99"/>
                    </a:solidFill>
                  </a:tcPr>
                </a:tc>
                <a:extLst>
                  <a:ext uri="{0D108BD9-81ED-4DB2-BD59-A6C34878D82A}">
                    <a16:rowId xmlns="" xmlns:a16="http://schemas.microsoft.com/office/drawing/2014/main" val="10000"/>
                  </a:ext>
                </a:extLst>
              </a:tr>
              <a:tr h="689404">
                <a:tc>
                  <a:txBody>
                    <a:bodyPr/>
                    <a:lstStyle/>
                    <a:p>
                      <a:pPr>
                        <a:lnSpc>
                          <a:spcPct val="150000"/>
                        </a:lnSpc>
                        <a:spcAft>
                          <a:spcPts val="0"/>
                        </a:spcAft>
                      </a:pPr>
                      <a:r>
                        <a:rPr lang="de-DE" sz="1600" dirty="0">
                          <a:effectLst/>
                          <a:latin typeface="Times New Roman" panose="02020603050405020304" pitchFamily="18" charset="0"/>
                          <a:ea typeface="Calibri"/>
                          <a:cs typeface="Times New Roman" panose="02020603050405020304" pitchFamily="18" charset="0"/>
                        </a:rPr>
                        <a:t>Khung tên</a:t>
                      </a:r>
                      <a:endParaRPr lang="en-GB" sz="1600" dirty="0">
                        <a:effectLst/>
                        <a:latin typeface="Times New Roman" panose="02020603050405020304" pitchFamily="18" charset="0"/>
                        <a:ea typeface="Calibri"/>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99"/>
                    </a:solidFill>
                  </a:tcPr>
                </a:tc>
                <a:tc>
                  <a:txBody>
                    <a:bodyPr/>
                    <a:lstStyle/>
                    <a:p>
                      <a:pPr>
                        <a:lnSpc>
                          <a:spcPct val="150000"/>
                        </a:lnSpc>
                        <a:spcAft>
                          <a:spcPts val="0"/>
                        </a:spcAft>
                      </a:pPr>
                      <a:r>
                        <a:rPr lang="de-DE" sz="1600" dirty="0">
                          <a:effectLst/>
                          <a:latin typeface="Times New Roman" panose="02020603050405020304" pitchFamily="18" charset="0"/>
                          <a:ea typeface="Calibri"/>
                          <a:cs typeface="Times New Roman" panose="02020603050405020304" pitchFamily="18" charset="0"/>
                        </a:rPr>
                        <a:t>Tên gọi ngôi nhà</a:t>
                      </a:r>
                      <a:endParaRPr lang="en-GB" sz="1600" dirty="0">
                        <a:effectLst/>
                        <a:latin typeface="Times New Roman" panose="02020603050405020304" pitchFamily="18" charset="0"/>
                        <a:ea typeface="Calibri"/>
                        <a:cs typeface="Times New Roman" panose="02020603050405020304" pitchFamily="18" charset="0"/>
                      </a:endParaRPr>
                    </a:p>
                    <a:p>
                      <a:pPr>
                        <a:lnSpc>
                          <a:spcPct val="150000"/>
                        </a:lnSpc>
                        <a:spcAft>
                          <a:spcPts val="0"/>
                        </a:spcAft>
                      </a:pPr>
                      <a:r>
                        <a:rPr lang="de-DE" sz="1600" dirty="0">
                          <a:effectLst/>
                          <a:latin typeface="Times New Roman" panose="02020603050405020304" pitchFamily="18" charset="0"/>
                          <a:ea typeface="Calibri"/>
                          <a:cs typeface="Times New Roman" panose="02020603050405020304" pitchFamily="18" charset="0"/>
                        </a:rPr>
                        <a:t>Tỉ </a:t>
                      </a:r>
                      <a:r>
                        <a:rPr lang="de-DE" sz="1600" dirty="0" smtClean="0">
                          <a:effectLst/>
                          <a:latin typeface="Times New Roman" panose="02020603050405020304" pitchFamily="18" charset="0"/>
                          <a:ea typeface="Calibri"/>
                          <a:cs typeface="Times New Roman" panose="02020603050405020304" pitchFamily="18" charset="0"/>
                        </a:rPr>
                        <a:t>lệbản </a:t>
                      </a:r>
                      <a:r>
                        <a:rPr lang="de-DE" sz="1600" dirty="0">
                          <a:effectLst/>
                          <a:latin typeface="Times New Roman" panose="02020603050405020304" pitchFamily="18" charset="0"/>
                          <a:ea typeface="Calibri"/>
                          <a:cs typeface="Times New Roman" panose="02020603050405020304" pitchFamily="18" charset="0"/>
                        </a:rPr>
                        <a:t>vẽ</a:t>
                      </a:r>
                      <a:endParaRPr lang="en-GB" sz="1600" dirty="0">
                        <a:effectLst/>
                        <a:latin typeface="Times New Roman" panose="02020603050405020304" pitchFamily="18" charset="0"/>
                        <a:ea typeface="Calibri"/>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99"/>
                    </a:solidFill>
                  </a:tcPr>
                </a:tc>
                <a:tc>
                  <a:txBody>
                    <a:bodyPr/>
                    <a:lstStyle/>
                    <a:p>
                      <a:endParaRPr lang="en-GB" sz="1600" dirty="0">
                        <a:effectLst/>
                        <a:latin typeface="Times New Roman" panose="02020603050405020304" pitchFamily="18" charset="0"/>
                        <a:ea typeface="Calibri"/>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99"/>
                    </a:solidFill>
                  </a:tcPr>
                </a:tc>
                <a:extLst>
                  <a:ext uri="{0D108BD9-81ED-4DB2-BD59-A6C34878D82A}">
                    <a16:rowId xmlns="" xmlns:a16="http://schemas.microsoft.com/office/drawing/2014/main" val="10001"/>
                  </a:ext>
                </a:extLst>
              </a:tr>
              <a:tr h="689404">
                <a:tc>
                  <a:txBody>
                    <a:bodyPr/>
                    <a:lstStyle/>
                    <a:p>
                      <a:pPr>
                        <a:lnSpc>
                          <a:spcPct val="150000"/>
                        </a:lnSpc>
                        <a:spcAft>
                          <a:spcPts val="0"/>
                        </a:spcAft>
                      </a:pPr>
                      <a:r>
                        <a:rPr lang="de-DE" sz="1600" dirty="0">
                          <a:effectLst/>
                          <a:latin typeface="Times New Roman" panose="02020603050405020304" pitchFamily="18" charset="0"/>
                          <a:ea typeface="Calibri"/>
                          <a:cs typeface="Times New Roman" panose="02020603050405020304" pitchFamily="18" charset="0"/>
                        </a:rPr>
                        <a:t>Hình biểu diễn</a:t>
                      </a:r>
                      <a:endParaRPr lang="en-GB" sz="1600" dirty="0">
                        <a:effectLst/>
                        <a:latin typeface="Times New Roman" panose="02020603050405020304" pitchFamily="18" charset="0"/>
                        <a:ea typeface="Calibri"/>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99"/>
                    </a:solidFill>
                  </a:tcPr>
                </a:tc>
                <a:tc>
                  <a:txBody>
                    <a:bodyPr/>
                    <a:lstStyle/>
                    <a:p>
                      <a:pPr>
                        <a:lnSpc>
                          <a:spcPct val="150000"/>
                        </a:lnSpc>
                        <a:spcAft>
                          <a:spcPts val="0"/>
                        </a:spcAft>
                      </a:pPr>
                      <a:r>
                        <a:rPr lang="de-DE" sz="1600" dirty="0">
                          <a:effectLst/>
                          <a:latin typeface="Times New Roman" panose="02020603050405020304" pitchFamily="18" charset="0"/>
                          <a:ea typeface="Calibri"/>
                          <a:cs typeface="Times New Roman" panose="02020603050405020304" pitchFamily="18" charset="0"/>
                        </a:rPr>
                        <a:t>Tên gọi hình chiếu</a:t>
                      </a:r>
                      <a:endParaRPr lang="en-GB" sz="1600" dirty="0">
                        <a:effectLst/>
                        <a:latin typeface="Times New Roman" panose="02020603050405020304" pitchFamily="18" charset="0"/>
                        <a:ea typeface="Calibri"/>
                        <a:cs typeface="Times New Roman" panose="02020603050405020304" pitchFamily="18" charset="0"/>
                      </a:endParaRPr>
                    </a:p>
                    <a:p>
                      <a:pPr>
                        <a:lnSpc>
                          <a:spcPct val="150000"/>
                        </a:lnSpc>
                        <a:spcAft>
                          <a:spcPts val="0"/>
                        </a:spcAft>
                      </a:pPr>
                      <a:r>
                        <a:rPr lang="de-DE" sz="1600" dirty="0">
                          <a:effectLst/>
                          <a:latin typeface="Times New Roman" panose="02020603050405020304" pitchFamily="18" charset="0"/>
                          <a:ea typeface="Calibri"/>
                          <a:cs typeface="Times New Roman" panose="02020603050405020304" pitchFamily="18" charset="0"/>
                        </a:rPr>
                        <a:t>Tên gọi hình cắt</a:t>
                      </a:r>
                      <a:endParaRPr lang="en-GB" sz="1600" dirty="0">
                        <a:effectLst/>
                        <a:latin typeface="Times New Roman" panose="02020603050405020304" pitchFamily="18" charset="0"/>
                        <a:ea typeface="Calibri"/>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99"/>
                    </a:solidFill>
                  </a:tcPr>
                </a:tc>
                <a:tc>
                  <a:txBody>
                    <a:bodyPr/>
                    <a:lstStyle/>
                    <a:p>
                      <a:endParaRPr lang="en-GB" sz="1600">
                        <a:effectLst/>
                        <a:latin typeface="Times New Roman" panose="02020603050405020304" pitchFamily="18" charset="0"/>
                        <a:ea typeface="Calibri"/>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99"/>
                    </a:solidFill>
                  </a:tcPr>
                </a:tc>
                <a:extLst>
                  <a:ext uri="{0D108BD9-81ED-4DB2-BD59-A6C34878D82A}">
                    <a16:rowId xmlns="" xmlns:a16="http://schemas.microsoft.com/office/drawing/2014/main" val="10002"/>
                  </a:ext>
                </a:extLst>
              </a:tr>
              <a:tr h="2105128">
                <a:tc>
                  <a:txBody>
                    <a:bodyPr/>
                    <a:lstStyle/>
                    <a:p>
                      <a:pPr>
                        <a:lnSpc>
                          <a:spcPct val="150000"/>
                        </a:lnSpc>
                        <a:spcAft>
                          <a:spcPts val="0"/>
                        </a:spcAft>
                      </a:pPr>
                      <a:r>
                        <a:rPr lang="de-DE" sz="1600" dirty="0">
                          <a:effectLst/>
                          <a:latin typeface="Times New Roman" panose="02020603050405020304" pitchFamily="18" charset="0"/>
                          <a:ea typeface="Calibri"/>
                          <a:cs typeface="Times New Roman" panose="02020603050405020304" pitchFamily="18" charset="0"/>
                        </a:rPr>
                        <a:t>Kích thước</a:t>
                      </a:r>
                      <a:endParaRPr lang="en-GB" sz="1600" dirty="0">
                        <a:effectLst/>
                        <a:latin typeface="Times New Roman" panose="02020603050405020304" pitchFamily="18" charset="0"/>
                        <a:ea typeface="Calibri"/>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99"/>
                    </a:solidFill>
                  </a:tcPr>
                </a:tc>
                <a:tc>
                  <a:txBody>
                    <a:bodyPr/>
                    <a:lstStyle/>
                    <a:p>
                      <a:pPr>
                        <a:lnSpc>
                          <a:spcPct val="150000"/>
                        </a:lnSpc>
                        <a:spcAft>
                          <a:spcPts val="0"/>
                        </a:spcAft>
                      </a:pPr>
                      <a:r>
                        <a:rPr lang="de-DE" sz="1600" dirty="0">
                          <a:effectLst/>
                          <a:latin typeface="Times New Roman" panose="02020603050405020304" pitchFamily="18" charset="0"/>
                          <a:ea typeface="Calibri"/>
                          <a:cs typeface="Times New Roman" panose="02020603050405020304" pitchFamily="18" charset="0"/>
                        </a:rPr>
                        <a:t>Kích thước chung</a:t>
                      </a:r>
                      <a:endParaRPr lang="en-GB" sz="1600" dirty="0">
                        <a:effectLst/>
                        <a:latin typeface="Times New Roman" panose="02020603050405020304" pitchFamily="18" charset="0"/>
                        <a:ea typeface="Calibri"/>
                        <a:cs typeface="Times New Roman" panose="02020603050405020304" pitchFamily="18" charset="0"/>
                      </a:endParaRPr>
                    </a:p>
                    <a:p>
                      <a:pPr>
                        <a:lnSpc>
                          <a:spcPct val="150000"/>
                        </a:lnSpc>
                        <a:spcAft>
                          <a:spcPts val="0"/>
                        </a:spcAft>
                      </a:pPr>
                      <a:r>
                        <a:rPr lang="de-DE" sz="1600" dirty="0">
                          <a:effectLst/>
                          <a:latin typeface="Times New Roman" panose="02020603050405020304" pitchFamily="18" charset="0"/>
                          <a:ea typeface="Calibri"/>
                          <a:cs typeface="Times New Roman" panose="02020603050405020304" pitchFamily="18" charset="0"/>
                        </a:rPr>
                        <a:t>Kích thước từng bộ phận</a:t>
                      </a:r>
                      <a:endParaRPr lang="en-GB" sz="1600" dirty="0">
                        <a:effectLst/>
                        <a:latin typeface="Times New Roman" panose="02020603050405020304" pitchFamily="18" charset="0"/>
                        <a:ea typeface="Calibri"/>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99"/>
                    </a:solidFill>
                  </a:tcPr>
                </a:tc>
                <a:tc>
                  <a:txBody>
                    <a:bodyPr/>
                    <a:lstStyle/>
                    <a:p>
                      <a:endParaRPr lang="en-US" sz="1600" kern="1200">
                        <a:solidFill>
                          <a:schemeClr val="tx1"/>
                        </a:solidFill>
                        <a:effectLst/>
                        <a:latin typeface="Times New Roman" panose="02020603050405020304" pitchFamily="18" charset="0"/>
                        <a:ea typeface="+mn-ea"/>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99"/>
                    </a:solidFill>
                  </a:tcPr>
                </a:tc>
                <a:extLst>
                  <a:ext uri="{0D108BD9-81ED-4DB2-BD59-A6C34878D82A}">
                    <a16:rowId xmlns="" xmlns:a16="http://schemas.microsoft.com/office/drawing/2014/main" val="10003"/>
                  </a:ext>
                </a:extLst>
              </a:tr>
              <a:tr h="1378807">
                <a:tc>
                  <a:txBody>
                    <a:bodyPr/>
                    <a:lstStyle/>
                    <a:p>
                      <a:pPr>
                        <a:lnSpc>
                          <a:spcPct val="150000"/>
                        </a:lnSpc>
                        <a:spcAft>
                          <a:spcPts val="0"/>
                        </a:spcAft>
                      </a:pPr>
                      <a:r>
                        <a:rPr lang="de-DE" sz="1600">
                          <a:effectLst/>
                          <a:latin typeface="Times New Roman" panose="02020603050405020304" pitchFamily="18" charset="0"/>
                          <a:ea typeface="Calibri"/>
                          <a:cs typeface="Times New Roman" panose="02020603050405020304" pitchFamily="18" charset="0"/>
                        </a:rPr>
                        <a:t>Các bộ phận</a:t>
                      </a:r>
                      <a:endParaRPr lang="en-GB" sz="1600">
                        <a:effectLst/>
                        <a:latin typeface="Times New Roman" panose="02020603050405020304" pitchFamily="18" charset="0"/>
                        <a:ea typeface="Calibri"/>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99"/>
                    </a:solidFill>
                  </a:tcPr>
                </a:tc>
                <a:tc>
                  <a:txBody>
                    <a:bodyPr/>
                    <a:lstStyle/>
                    <a:p>
                      <a:pPr>
                        <a:lnSpc>
                          <a:spcPct val="150000"/>
                        </a:lnSpc>
                        <a:spcAft>
                          <a:spcPts val="0"/>
                        </a:spcAft>
                      </a:pPr>
                      <a:r>
                        <a:rPr lang="de-DE" sz="1600" dirty="0">
                          <a:effectLst/>
                          <a:latin typeface="Times New Roman" panose="02020603050405020304" pitchFamily="18" charset="0"/>
                          <a:ea typeface="Calibri"/>
                          <a:cs typeface="Times New Roman" panose="02020603050405020304" pitchFamily="18" charset="0"/>
                        </a:rPr>
                        <a:t>Số phòng</a:t>
                      </a:r>
                      <a:endParaRPr lang="en-GB" sz="1600" dirty="0">
                        <a:effectLst/>
                        <a:latin typeface="Times New Roman" panose="02020603050405020304" pitchFamily="18" charset="0"/>
                        <a:ea typeface="Calibri"/>
                        <a:cs typeface="Times New Roman" panose="02020603050405020304" pitchFamily="18" charset="0"/>
                      </a:endParaRPr>
                    </a:p>
                    <a:p>
                      <a:pPr>
                        <a:lnSpc>
                          <a:spcPct val="150000"/>
                        </a:lnSpc>
                        <a:spcAft>
                          <a:spcPts val="0"/>
                        </a:spcAft>
                      </a:pPr>
                      <a:r>
                        <a:rPr lang="de-DE" sz="1600" dirty="0">
                          <a:effectLst/>
                          <a:latin typeface="Times New Roman" panose="02020603050405020304" pitchFamily="18" charset="0"/>
                          <a:ea typeface="Calibri"/>
                          <a:cs typeface="Times New Roman" panose="02020603050405020304" pitchFamily="18" charset="0"/>
                        </a:rPr>
                        <a:t>Số cửa đi và cửa sổ</a:t>
                      </a:r>
                      <a:endParaRPr lang="en-GB" sz="1600" dirty="0">
                        <a:effectLst/>
                        <a:latin typeface="Times New Roman" panose="02020603050405020304" pitchFamily="18" charset="0"/>
                        <a:ea typeface="Calibri"/>
                        <a:cs typeface="Times New Roman" panose="02020603050405020304" pitchFamily="18" charset="0"/>
                      </a:endParaRPr>
                    </a:p>
                    <a:p>
                      <a:pPr>
                        <a:lnSpc>
                          <a:spcPct val="150000"/>
                        </a:lnSpc>
                        <a:spcAft>
                          <a:spcPts val="0"/>
                        </a:spcAft>
                      </a:pPr>
                      <a:r>
                        <a:rPr lang="de-DE" sz="1600" dirty="0">
                          <a:effectLst/>
                          <a:latin typeface="Times New Roman" panose="02020603050405020304" pitchFamily="18" charset="0"/>
                          <a:ea typeface="Calibri"/>
                          <a:cs typeface="Times New Roman" panose="02020603050405020304" pitchFamily="18" charset="0"/>
                        </a:rPr>
                        <a:t>Các bộ phận khác</a:t>
                      </a:r>
                      <a:endParaRPr lang="en-GB" sz="1600" dirty="0">
                        <a:effectLst/>
                        <a:latin typeface="Times New Roman" panose="02020603050405020304" pitchFamily="18" charset="0"/>
                        <a:ea typeface="Calibri"/>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99"/>
                    </a:solidFill>
                  </a:tcPr>
                </a:tc>
                <a:tc>
                  <a:txBody>
                    <a:bodyPr/>
                    <a:lstStyle/>
                    <a:p>
                      <a:endParaRPr lang="en-GB" sz="1600" dirty="0">
                        <a:effectLst/>
                        <a:latin typeface="Times New Roman" panose="02020603050405020304" pitchFamily="18" charset="0"/>
                        <a:ea typeface="Calibri"/>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99"/>
                    </a:solidFill>
                  </a:tcPr>
                </a:tc>
                <a:extLst>
                  <a:ext uri="{0D108BD9-81ED-4DB2-BD59-A6C34878D82A}">
                    <a16:rowId xmlns="" xmlns:a16="http://schemas.microsoft.com/office/drawing/2014/main" val="10004"/>
                  </a:ext>
                </a:extLst>
              </a:tr>
            </a:tbl>
          </a:graphicData>
        </a:graphic>
      </p:graphicFrame>
    </p:spTree>
    <p:extLst>
      <p:ext uri="{BB962C8B-B14F-4D97-AF65-F5344CB8AC3E}">
        <p14:creationId xmlns="" xmlns:p14="http://schemas.microsoft.com/office/powerpoint/2010/main" val="1721948270"/>
      </p:ext>
    </p:extLst>
  </p:cSld>
  <p:clrMapOvr>
    <a:masterClrMapping/>
  </p:clrMapOvr>
  <mc:AlternateContent xmlns:mc="http://schemas.openxmlformats.org/markup-compatibility/2006">
    <mc:Choice xmlns="" xmlns:p15="http://schemas.microsoft.com/office/powerpoint/2012/main" Requires="p15">
      <p:transition xmlns:p14="http://schemas.microsoft.com/office/powerpoint/2010/main" spd="slow" p14:dur="1250">
        <p15:prstTrans prst="pageCurlDoubl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wheel(1)">
                                      <p:cBhvr>
                                        <p:cTn id="7" dur="2000"/>
                                        <p:tgtEl>
                                          <p:spTgt spid="22"/>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grpId="0" nodeType="clickEffect">
                                  <p:stCondLst>
                                    <p:cond delay="0"/>
                                  </p:stCondLst>
                                  <p:childTnLst>
                                    <p:set>
                                      <p:cBhvr>
                                        <p:cTn id="11" dur="1" fill="hold">
                                          <p:stCondLst>
                                            <p:cond delay="0"/>
                                          </p:stCondLst>
                                        </p:cTn>
                                        <p:tgtEl>
                                          <p:spTgt spid="23"/>
                                        </p:tgtEl>
                                        <p:attrNameLst>
                                          <p:attrName>style.visibility</p:attrName>
                                        </p:attrNameLst>
                                      </p:cBhvr>
                                      <p:to>
                                        <p:strVal val="visible"/>
                                      </p:to>
                                    </p:set>
                                    <p:animEffect transition="in" filter="wheel(1)">
                                      <p:cBhvr>
                                        <p:cTn id="12" dur="2000"/>
                                        <p:tgtEl>
                                          <p:spTgt spid="23"/>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28"/>
                                        </p:tgtEl>
                                        <p:attrNameLst>
                                          <p:attrName>style.visibility</p:attrName>
                                        </p:attrNameLst>
                                      </p:cBhvr>
                                      <p:to>
                                        <p:strVal val="visible"/>
                                      </p:to>
                                    </p:set>
                                    <p:anim calcmode="lin" valueType="num">
                                      <p:cBhvr additive="base">
                                        <p:cTn id="17" dur="500" fill="hold"/>
                                        <p:tgtEl>
                                          <p:spTgt spid="28"/>
                                        </p:tgtEl>
                                        <p:attrNameLst>
                                          <p:attrName>ppt_x</p:attrName>
                                        </p:attrNameLst>
                                      </p:cBhvr>
                                      <p:tavLst>
                                        <p:tav tm="0">
                                          <p:val>
                                            <p:strVal val="#ppt_x"/>
                                          </p:val>
                                        </p:tav>
                                        <p:tav tm="100000">
                                          <p:val>
                                            <p:strVal val="#ppt_x"/>
                                          </p:val>
                                        </p:tav>
                                      </p:tavLst>
                                    </p:anim>
                                    <p:anim calcmode="lin" valueType="num">
                                      <p:cBhvr additive="base">
                                        <p:cTn id="18" dur="500" fill="hold"/>
                                        <p:tgtEl>
                                          <p:spTgt spid="2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23"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 xmlns:a16="http://schemas.microsoft.com/office/drawing/2014/main" id="{5E6D226B-6E5E-0043-6C63-1E801B4A0FA6}"/>
              </a:ext>
            </a:extLst>
          </p:cNvPr>
          <p:cNvSpPr/>
          <p:nvPr/>
        </p:nvSpPr>
        <p:spPr>
          <a:xfrm>
            <a:off x="4521202" y="6217920"/>
            <a:ext cx="2414815" cy="396240"/>
          </a:xfrm>
          <a:prstGeom prst="rect">
            <a:avLst/>
          </a:prstGeom>
          <a:solidFill>
            <a:srgbClr val="F2EDE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 name="组合 2"/>
          <p:cNvGrpSpPr/>
          <p:nvPr/>
        </p:nvGrpSpPr>
        <p:grpSpPr>
          <a:xfrm>
            <a:off x="-266699" y="6096001"/>
            <a:ext cx="12458700" cy="1103808"/>
            <a:chOff x="-266700" y="6096001"/>
            <a:chExt cx="12458700" cy="1103808"/>
          </a:xfrm>
        </p:grpSpPr>
        <p:pic>
          <p:nvPicPr>
            <p:cNvPr id="4" name="图片 3"/>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a:xfrm>
              <a:off x="-266700" y="6096001"/>
              <a:ext cx="5664200" cy="1103808"/>
            </a:xfrm>
            <a:prstGeom prst="rect">
              <a:avLst/>
            </a:prstGeom>
          </p:spPr>
        </p:pic>
        <p:pic>
          <p:nvPicPr>
            <p:cNvPr id="5" name="图片 4"/>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a:xfrm>
              <a:off x="5295900" y="6096001"/>
              <a:ext cx="5664200" cy="1103808"/>
            </a:xfrm>
            <a:prstGeom prst="rect">
              <a:avLst/>
            </a:prstGeom>
          </p:spPr>
        </p:pic>
        <p:pic>
          <p:nvPicPr>
            <p:cNvPr id="6" name="图片 5"/>
            <p:cNvPicPr>
              <a:picLocks noChangeAspect="1"/>
            </p:cNvPicPr>
            <p:nvPr/>
          </p:nvPicPr>
          <p:blipFill rotWithShape="1">
            <a:blip r:embed="rId3" cstate="print">
              <a:extLst>
                <a:ext uri="{28A0092B-C50C-407E-A947-70E740481C1C}">
                  <a14:useLocalDpi xmlns="" xmlns:a14="http://schemas.microsoft.com/office/drawing/2010/main" val="0"/>
                </a:ext>
              </a:extLst>
            </a:blip>
            <a:srcRect r="74439"/>
            <a:stretch>
              <a:fillRect/>
            </a:stretch>
          </p:blipFill>
          <p:spPr>
            <a:xfrm>
              <a:off x="10744200" y="6096001"/>
              <a:ext cx="1447800" cy="1103808"/>
            </a:xfrm>
            <a:prstGeom prst="rect">
              <a:avLst/>
            </a:prstGeom>
          </p:spPr>
        </p:pic>
      </p:grpSp>
      <p:pic>
        <p:nvPicPr>
          <p:cNvPr id="1030" name="Picture 6" descr="Nhãn dán Wink Smile của Anne Jotun">
            <a:extLst>
              <a:ext uri="{FF2B5EF4-FFF2-40B4-BE49-F238E27FC236}">
                <a16:creationId xmlns="" xmlns:a16="http://schemas.microsoft.com/office/drawing/2014/main" id="{D3EA83C7-AB62-096A-3031-A7272EE56D98}"/>
              </a:ext>
            </a:extLst>
          </p:cNvPr>
          <p:cNvPicPr>
            <a:picLocks noChangeAspect="1" noChangeArrowheads="1"/>
          </p:cNvPicPr>
          <p:nvPr/>
        </p:nvPicPr>
        <p:blipFill>
          <a:blip r:embed="rId4">
            <a:extLst>
              <a:ext uri="{28A0092B-C50C-407E-A947-70E740481C1C}">
                <a14:useLocalDpi xmlns="" xmlns:a14="http://schemas.microsoft.com/office/drawing/2010/main" val="0"/>
              </a:ext>
            </a:extLst>
          </a:blip>
          <a:srcRect/>
          <a:stretch>
            <a:fillRect/>
          </a:stretch>
        </p:blipFill>
        <p:spPr bwMode="auto">
          <a:xfrm>
            <a:off x="2" y="-103545"/>
            <a:ext cx="2193919" cy="1881545"/>
          </a:xfrm>
          <a:prstGeom prst="rect">
            <a:avLst/>
          </a:prstGeom>
          <a:noFill/>
          <a:extLst>
            <a:ext uri="{909E8E84-426E-40DD-AFC4-6F175D3DCCD1}">
              <a14:hiddenFill xmlns="" xmlns:a14="http://schemas.microsoft.com/office/drawing/2010/main">
                <a:solidFill>
                  <a:srgbClr val="FFFFFF"/>
                </a:solidFill>
              </a14:hiddenFill>
            </a:ext>
          </a:extLst>
        </p:spPr>
      </p:pic>
      <p:pic>
        <p:nvPicPr>
          <p:cNvPr id="14" name="Picture 8" descr="Hình dán Happy Feliz của BE Fresh Produce">
            <a:extLst>
              <a:ext uri="{FF2B5EF4-FFF2-40B4-BE49-F238E27FC236}">
                <a16:creationId xmlns="" xmlns:a16="http://schemas.microsoft.com/office/drawing/2014/main" id="{93CFDD7A-4552-FCCB-6AA0-5908C6631A6E}"/>
              </a:ext>
            </a:extLst>
          </p:cNvPr>
          <p:cNvPicPr>
            <a:picLocks noChangeAspect="1" noChangeArrowheads="1"/>
          </p:cNvPicPr>
          <p:nvPr/>
        </p:nvPicPr>
        <p:blipFill>
          <a:blip r:embed="rId5" cstate="print">
            <a:extLst>
              <a:ext uri="{28A0092B-C50C-407E-A947-70E740481C1C}">
                <a14:useLocalDpi xmlns="" xmlns:a14="http://schemas.microsoft.com/office/drawing/2010/main" val="0"/>
              </a:ext>
            </a:extLst>
          </a:blip>
          <a:srcRect/>
          <a:stretch>
            <a:fillRect/>
          </a:stretch>
        </p:blipFill>
        <p:spPr bwMode="auto">
          <a:xfrm>
            <a:off x="1765301" y="5517798"/>
            <a:ext cx="879928" cy="1096362"/>
          </a:xfrm>
          <a:prstGeom prst="rect">
            <a:avLst/>
          </a:prstGeom>
          <a:noFill/>
          <a:extLst>
            <a:ext uri="{909E8E84-426E-40DD-AFC4-6F175D3DCCD1}">
              <a14:hiddenFill xmlns="" xmlns:a14="http://schemas.microsoft.com/office/drawing/2010/main">
                <a:solidFill>
                  <a:srgbClr val="FFFFFF"/>
                </a:solidFill>
              </a14:hiddenFill>
            </a:ext>
          </a:extLst>
        </p:spPr>
      </p:pic>
      <p:graphicFrame>
        <p:nvGraphicFramePr>
          <p:cNvPr id="22" name="Table 21"/>
          <p:cNvGraphicFramePr>
            <a:graphicFrameLocks noGrp="1"/>
          </p:cNvGraphicFramePr>
          <p:nvPr>
            <p:extLst>
              <p:ext uri="{D42A27DB-BD31-4B8C-83A1-F6EECF244321}">
                <p14:modId xmlns="" xmlns:p14="http://schemas.microsoft.com/office/powerpoint/2010/main" val="116638067"/>
              </p:ext>
            </p:extLst>
          </p:nvPr>
        </p:nvGraphicFramePr>
        <p:xfrm>
          <a:off x="-2" y="-103544"/>
          <a:ext cx="12192002" cy="7628180"/>
        </p:xfrm>
        <a:graphic>
          <a:graphicData uri="http://schemas.openxmlformats.org/drawingml/2006/table">
            <a:tbl>
              <a:tblPr firstRow="1" firstCol="1" bandRow="1"/>
              <a:tblGrid>
                <a:gridCol w="2418736">
                  <a:extLst>
                    <a:ext uri="{9D8B030D-6E8A-4147-A177-3AD203B41FA5}">
                      <a16:colId xmlns="" xmlns:a16="http://schemas.microsoft.com/office/drawing/2014/main" val="20000"/>
                    </a:ext>
                  </a:extLst>
                </a:gridCol>
                <a:gridCol w="3141407">
                  <a:extLst>
                    <a:ext uri="{9D8B030D-6E8A-4147-A177-3AD203B41FA5}">
                      <a16:colId xmlns="" xmlns:a16="http://schemas.microsoft.com/office/drawing/2014/main" val="20001"/>
                    </a:ext>
                  </a:extLst>
                </a:gridCol>
                <a:gridCol w="6631859">
                  <a:extLst>
                    <a:ext uri="{9D8B030D-6E8A-4147-A177-3AD203B41FA5}">
                      <a16:colId xmlns="" xmlns:a16="http://schemas.microsoft.com/office/drawing/2014/main" val="20002"/>
                    </a:ext>
                  </a:extLst>
                </a:gridCol>
              </a:tblGrid>
              <a:tr h="781970">
                <a:tc>
                  <a:txBody>
                    <a:bodyPr/>
                    <a:lstStyle/>
                    <a:p>
                      <a:pPr>
                        <a:lnSpc>
                          <a:spcPct val="150000"/>
                        </a:lnSpc>
                        <a:spcAft>
                          <a:spcPts val="0"/>
                        </a:spcAft>
                      </a:pPr>
                      <a:r>
                        <a:rPr lang="de-DE" sz="2400" b="1" dirty="0">
                          <a:effectLst/>
                          <a:latin typeface="Times New Roman" panose="02020603050405020304" pitchFamily="18" charset="0"/>
                          <a:ea typeface="Calibri"/>
                          <a:cs typeface="Times New Roman" panose="02020603050405020304" pitchFamily="18" charset="0"/>
                        </a:rPr>
                        <a:t>Trình tự đọc</a:t>
                      </a:r>
                      <a:endParaRPr lang="en-GB" sz="2400" dirty="0">
                        <a:effectLst/>
                        <a:latin typeface="Times New Roman" panose="02020603050405020304" pitchFamily="18" charset="0"/>
                        <a:ea typeface="Calibri"/>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99"/>
                    </a:solidFill>
                  </a:tcPr>
                </a:tc>
                <a:tc>
                  <a:txBody>
                    <a:bodyPr/>
                    <a:lstStyle/>
                    <a:p>
                      <a:pPr>
                        <a:lnSpc>
                          <a:spcPct val="150000"/>
                        </a:lnSpc>
                        <a:spcAft>
                          <a:spcPts val="0"/>
                        </a:spcAft>
                      </a:pPr>
                      <a:r>
                        <a:rPr lang="de-DE" sz="2400" b="1">
                          <a:effectLst/>
                          <a:latin typeface="Times New Roman" panose="02020603050405020304" pitchFamily="18" charset="0"/>
                          <a:ea typeface="Calibri"/>
                          <a:cs typeface="Times New Roman" panose="02020603050405020304" pitchFamily="18" charset="0"/>
                        </a:rPr>
                        <a:t>Nội dung cần tìm hiểu</a:t>
                      </a:r>
                      <a:endParaRPr lang="en-GB" sz="2400">
                        <a:effectLst/>
                        <a:latin typeface="Times New Roman" panose="02020603050405020304" pitchFamily="18" charset="0"/>
                        <a:ea typeface="Calibri"/>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99"/>
                    </a:solidFill>
                  </a:tcPr>
                </a:tc>
                <a:tc>
                  <a:txBody>
                    <a:bodyPr/>
                    <a:lstStyle/>
                    <a:p>
                      <a:pPr>
                        <a:lnSpc>
                          <a:spcPct val="150000"/>
                        </a:lnSpc>
                        <a:spcAft>
                          <a:spcPts val="0"/>
                        </a:spcAft>
                      </a:pPr>
                      <a:r>
                        <a:rPr lang="en-GB" sz="2400" b="1" kern="1200" smtClean="0">
                          <a:solidFill>
                            <a:schemeClr val="tx1"/>
                          </a:solidFill>
                          <a:effectLst/>
                          <a:latin typeface="Times New Roman" panose="02020603050405020304" pitchFamily="18" charset="0"/>
                          <a:ea typeface="+mn-ea"/>
                          <a:cs typeface="Times New Roman" panose="02020603050405020304" pitchFamily="18" charset="0"/>
                        </a:rPr>
                        <a:t>Kết quả đọc bản vẽ nhà một tầng (Hình 5.3)</a:t>
                      </a:r>
                      <a:r>
                        <a:rPr lang="de-DE" sz="2400" b="1" smtClean="0">
                          <a:effectLst/>
                          <a:latin typeface="Times New Roman"/>
                          <a:ea typeface="Calibri"/>
                          <a:cs typeface="Times New Roman"/>
                        </a:rPr>
                        <a:t>.</a:t>
                      </a:r>
                      <a:endParaRPr lang="en-GB" sz="24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99"/>
                    </a:solidFill>
                  </a:tcPr>
                </a:tc>
                <a:extLst>
                  <a:ext uri="{0D108BD9-81ED-4DB2-BD59-A6C34878D82A}">
                    <a16:rowId xmlns="" xmlns:a16="http://schemas.microsoft.com/office/drawing/2014/main" val="10000"/>
                  </a:ext>
                </a:extLst>
              </a:tr>
              <a:tr h="1123756">
                <a:tc>
                  <a:txBody>
                    <a:bodyPr/>
                    <a:lstStyle/>
                    <a:p>
                      <a:pPr>
                        <a:lnSpc>
                          <a:spcPct val="150000"/>
                        </a:lnSpc>
                        <a:spcAft>
                          <a:spcPts val="0"/>
                        </a:spcAft>
                      </a:pPr>
                      <a:r>
                        <a:rPr lang="de-DE" sz="2400" dirty="0">
                          <a:effectLst/>
                          <a:latin typeface="Times New Roman" panose="02020603050405020304" pitchFamily="18" charset="0"/>
                          <a:ea typeface="Calibri"/>
                          <a:cs typeface="Times New Roman" panose="02020603050405020304" pitchFamily="18" charset="0"/>
                        </a:rPr>
                        <a:t>Khung tên</a:t>
                      </a:r>
                      <a:endParaRPr lang="en-GB" sz="2400" dirty="0">
                        <a:effectLst/>
                        <a:latin typeface="Times New Roman" panose="02020603050405020304" pitchFamily="18" charset="0"/>
                        <a:ea typeface="Calibri"/>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99"/>
                    </a:solidFill>
                  </a:tcPr>
                </a:tc>
                <a:tc>
                  <a:txBody>
                    <a:bodyPr/>
                    <a:lstStyle/>
                    <a:p>
                      <a:pPr>
                        <a:lnSpc>
                          <a:spcPct val="150000"/>
                        </a:lnSpc>
                        <a:spcAft>
                          <a:spcPts val="0"/>
                        </a:spcAft>
                      </a:pPr>
                      <a:r>
                        <a:rPr lang="de-DE" sz="2400" dirty="0">
                          <a:effectLst/>
                          <a:latin typeface="Times New Roman" panose="02020603050405020304" pitchFamily="18" charset="0"/>
                          <a:ea typeface="Calibri"/>
                          <a:cs typeface="Times New Roman" panose="02020603050405020304" pitchFamily="18" charset="0"/>
                        </a:rPr>
                        <a:t>Tên gọi ngôi nhà</a:t>
                      </a:r>
                      <a:endParaRPr lang="en-GB" sz="2400" dirty="0">
                        <a:effectLst/>
                        <a:latin typeface="Times New Roman" panose="02020603050405020304" pitchFamily="18" charset="0"/>
                        <a:ea typeface="Calibri"/>
                        <a:cs typeface="Times New Roman" panose="02020603050405020304" pitchFamily="18" charset="0"/>
                      </a:endParaRPr>
                    </a:p>
                    <a:p>
                      <a:pPr>
                        <a:lnSpc>
                          <a:spcPct val="150000"/>
                        </a:lnSpc>
                        <a:spcAft>
                          <a:spcPts val="0"/>
                        </a:spcAft>
                      </a:pPr>
                      <a:r>
                        <a:rPr lang="de-DE" sz="2400" dirty="0">
                          <a:effectLst/>
                          <a:latin typeface="Times New Roman" panose="02020603050405020304" pitchFamily="18" charset="0"/>
                          <a:ea typeface="Calibri"/>
                          <a:cs typeface="Times New Roman" panose="02020603050405020304" pitchFamily="18" charset="0"/>
                        </a:rPr>
                        <a:t>Tỉ </a:t>
                      </a:r>
                      <a:r>
                        <a:rPr lang="de-DE" sz="2400" dirty="0" smtClean="0">
                          <a:effectLst/>
                          <a:latin typeface="Times New Roman" panose="02020603050405020304" pitchFamily="18" charset="0"/>
                          <a:ea typeface="Calibri"/>
                          <a:cs typeface="Times New Roman" panose="02020603050405020304" pitchFamily="18" charset="0"/>
                        </a:rPr>
                        <a:t>lệbản </a:t>
                      </a:r>
                      <a:r>
                        <a:rPr lang="de-DE" sz="2400" dirty="0">
                          <a:effectLst/>
                          <a:latin typeface="Times New Roman" panose="02020603050405020304" pitchFamily="18" charset="0"/>
                          <a:ea typeface="Calibri"/>
                          <a:cs typeface="Times New Roman" panose="02020603050405020304" pitchFamily="18" charset="0"/>
                        </a:rPr>
                        <a:t>vẽ</a:t>
                      </a:r>
                      <a:endParaRPr lang="en-GB" sz="2400" dirty="0">
                        <a:effectLst/>
                        <a:latin typeface="Times New Roman" panose="02020603050405020304" pitchFamily="18" charset="0"/>
                        <a:ea typeface="Calibri"/>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99"/>
                    </a:solidFill>
                  </a:tcPr>
                </a:tc>
                <a:tc>
                  <a:txBody>
                    <a:bodyPr/>
                    <a:lstStyle/>
                    <a:p>
                      <a:endParaRPr lang="en-GB" sz="2400" dirty="0">
                        <a:effectLst/>
                        <a:latin typeface="Times New Roman" panose="02020603050405020304" pitchFamily="18" charset="0"/>
                        <a:ea typeface="Calibri"/>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99"/>
                    </a:solidFill>
                  </a:tcPr>
                </a:tc>
                <a:extLst>
                  <a:ext uri="{0D108BD9-81ED-4DB2-BD59-A6C34878D82A}">
                    <a16:rowId xmlns="" xmlns:a16="http://schemas.microsoft.com/office/drawing/2014/main" val="10001"/>
                  </a:ext>
                </a:extLst>
              </a:tr>
              <a:tr h="1180240">
                <a:tc>
                  <a:txBody>
                    <a:bodyPr/>
                    <a:lstStyle/>
                    <a:p>
                      <a:pPr>
                        <a:lnSpc>
                          <a:spcPct val="150000"/>
                        </a:lnSpc>
                        <a:spcAft>
                          <a:spcPts val="0"/>
                        </a:spcAft>
                      </a:pPr>
                      <a:r>
                        <a:rPr lang="de-DE" sz="2400" dirty="0">
                          <a:effectLst/>
                          <a:latin typeface="Times New Roman" panose="02020603050405020304" pitchFamily="18" charset="0"/>
                          <a:ea typeface="Calibri"/>
                          <a:cs typeface="Times New Roman" panose="02020603050405020304" pitchFamily="18" charset="0"/>
                        </a:rPr>
                        <a:t>Hình biểu diễn</a:t>
                      </a:r>
                      <a:endParaRPr lang="en-GB" sz="2400" dirty="0">
                        <a:effectLst/>
                        <a:latin typeface="Times New Roman" panose="02020603050405020304" pitchFamily="18" charset="0"/>
                        <a:ea typeface="Calibri"/>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99"/>
                    </a:solidFill>
                  </a:tcPr>
                </a:tc>
                <a:tc>
                  <a:txBody>
                    <a:bodyPr/>
                    <a:lstStyle/>
                    <a:p>
                      <a:pPr>
                        <a:lnSpc>
                          <a:spcPct val="150000"/>
                        </a:lnSpc>
                        <a:spcAft>
                          <a:spcPts val="0"/>
                        </a:spcAft>
                      </a:pPr>
                      <a:r>
                        <a:rPr lang="de-DE" sz="2400" dirty="0">
                          <a:effectLst/>
                          <a:latin typeface="Times New Roman" panose="02020603050405020304" pitchFamily="18" charset="0"/>
                          <a:ea typeface="Calibri"/>
                          <a:cs typeface="Times New Roman" panose="02020603050405020304" pitchFamily="18" charset="0"/>
                        </a:rPr>
                        <a:t>Tên gọi hình chiếu</a:t>
                      </a:r>
                      <a:endParaRPr lang="en-GB" sz="2400" dirty="0">
                        <a:effectLst/>
                        <a:latin typeface="Times New Roman" panose="02020603050405020304" pitchFamily="18" charset="0"/>
                        <a:ea typeface="Calibri"/>
                        <a:cs typeface="Times New Roman" panose="02020603050405020304" pitchFamily="18" charset="0"/>
                      </a:endParaRPr>
                    </a:p>
                    <a:p>
                      <a:pPr>
                        <a:lnSpc>
                          <a:spcPct val="150000"/>
                        </a:lnSpc>
                        <a:spcAft>
                          <a:spcPts val="0"/>
                        </a:spcAft>
                      </a:pPr>
                      <a:r>
                        <a:rPr lang="de-DE" sz="2400" dirty="0">
                          <a:effectLst/>
                          <a:latin typeface="Times New Roman" panose="02020603050405020304" pitchFamily="18" charset="0"/>
                          <a:ea typeface="Calibri"/>
                          <a:cs typeface="Times New Roman" panose="02020603050405020304" pitchFamily="18" charset="0"/>
                        </a:rPr>
                        <a:t>Tên gọi hình cắt</a:t>
                      </a:r>
                      <a:endParaRPr lang="en-GB" sz="2400" dirty="0">
                        <a:effectLst/>
                        <a:latin typeface="Times New Roman" panose="02020603050405020304" pitchFamily="18" charset="0"/>
                        <a:ea typeface="Calibri"/>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99"/>
                    </a:solidFill>
                  </a:tcPr>
                </a:tc>
                <a:tc>
                  <a:txBody>
                    <a:bodyPr/>
                    <a:lstStyle/>
                    <a:p>
                      <a:endParaRPr lang="en-GB" sz="2400">
                        <a:effectLst/>
                        <a:latin typeface="Times New Roman" panose="02020603050405020304" pitchFamily="18" charset="0"/>
                        <a:ea typeface="Calibri"/>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99"/>
                    </a:solidFill>
                  </a:tcPr>
                </a:tc>
                <a:extLst>
                  <a:ext uri="{0D108BD9-81ED-4DB2-BD59-A6C34878D82A}">
                    <a16:rowId xmlns="" xmlns:a16="http://schemas.microsoft.com/office/drawing/2014/main" val="10002"/>
                  </a:ext>
                </a:extLst>
              </a:tr>
              <a:tr h="2575147">
                <a:tc>
                  <a:txBody>
                    <a:bodyPr/>
                    <a:lstStyle/>
                    <a:p>
                      <a:pPr>
                        <a:lnSpc>
                          <a:spcPct val="150000"/>
                        </a:lnSpc>
                        <a:spcAft>
                          <a:spcPts val="0"/>
                        </a:spcAft>
                      </a:pPr>
                      <a:r>
                        <a:rPr lang="de-DE" sz="2400" dirty="0">
                          <a:effectLst/>
                          <a:latin typeface="Times New Roman" panose="02020603050405020304" pitchFamily="18" charset="0"/>
                          <a:ea typeface="Calibri"/>
                          <a:cs typeface="Times New Roman" panose="02020603050405020304" pitchFamily="18" charset="0"/>
                        </a:rPr>
                        <a:t>Kích thước</a:t>
                      </a:r>
                      <a:endParaRPr lang="en-GB" sz="2400" dirty="0">
                        <a:effectLst/>
                        <a:latin typeface="Times New Roman" panose="02020603050405020304" pitchFamily="18" charset="0"/>
                        <a:ea typeface="Calibri"/>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99"/>
                    </a:solidFill>
                  </a:tcPr>
                </a:tc>
                <a:tc>
                  <a:txBody>
                    <a:bodyPr/>
                    <a:lstStyle/>
                    <a:p>
                      <a:pPr>
                        <a:lnSpc>
                          <a:spcPct val="150000"/>
                        </a:lnSpc>
                        <a:spcAft>
                          <a:spcPts val="0"/>
                        </a:spcAft>
                      </a:pPr>
                      <a:r>
                        <a:rPr lang="de-DE" sz="2400" dirty="0">
                          <a:effectLst/>
                          <a:latin typeface="Times New Roman" panose="02020603050405020304" pitchFamily="18" charset="0"/>
                          <a:ea typeface="Calibri"/>
                          <a:cs typeface="Times New Roman" panose="02020603050405020304" pitchFamily="18" charset="0"/>
                        </a:rPr>
                        <a:t>Kích thước chung</a:t>
                      </a:r>
                      <a:endParaRPr lang="en-GB" sz="2400" dirty="0">
                        <a:effectLst/>
                        <a:latin typeface="Times New Roman" panose="02020603050405020304" pitchFamily="18" charset="0"/>
                        <a:ea typeface="Calibri"/>
                        <a:cs typeface="Times New Roman" panose="02020603050405020304" pitchFamily="18" charset="0"/>
                      </a:endParaRPr>
                    </a:p>
                    <a:p>
                      <a:pPr>
                        <a:lnSpc>
                          <a:spcPct val="150000"/>
                        </a:lnSpc>
                        <a:spcAft>
                          <a:spcPts val="0"/>
                        </a:spcAft>
                      </a:pPr>
                      <a:r>
                        <a:rPr lang="de-DE" sz="2400" dirty="0">
                          <a:effectLst/>
                          <a:latin typeface="Times New Roman" panose="02020603050405020304" pitchFamily="18" charset="0"/>
                          <a:ea typeface="Calibri"/>
                          <a:cs typeface="Times New Roman" panose="02020603050405020304" pitchFamily="18" charset="0"/>
                        </a:rPr>
                        <a:t>Kích thước từng bộ phận</a:t>
                      </a:r>
                      <a:endParaRPr lang="en-GB" sz="2400" dirty="0">
                        <a:effectLst/>
                        <a:latin typeface="Times New Roman" panose="02020603050405020304" pitchFamily="18" charset="0"/>
                        <a:ea typeface="Calibri"/>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99"/>
                    </a:solidFill>
                  </a:tcPr>
                </a:tc>
                <a:tc>
                  <a:txBody>
                    <a:bodyPr/>
                    <a:lstStyle/>
                    <a:p>
                      <a:endParaRPr lang="en-US" sz="2400" kern="1200">
                        <a:solidFill>
                          <a:schemeClr val="tx1"/>
                        </a:solidFill>
                        <a:effectLst/>
                        <a:latin typeface="Times New Roman" panose="02020603050405020304" pitchFamily="18" charset="0"/>
                        <a:ea typeface="+mn-ea"/>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99"/>
                    </a:solidFill>
                  </a:tcPr>
                </a:tc>
                <a:extLst>
                  <a:ext uri="{0D108BD9-81ED-4DB2-BD59-A6C34878D82A}">
                    <a16:rowId xmlns="" xmlns:a16="http://schemas.microsoft.com/office/drawing/2014/main" val="10003"/>
                  </a:ext>
                </a:extLst>
              </a:tr>
              <a:tr h="1967067">
                <a:tc>
                  <a:txBody>
                    <a:bodyPr/>
                    <a:lstStyle/>
                    <a:p>
                      <a:pPr>
                        <a:lnSpc>
                          <a:spcPct val="150000"/>
                        </a:lnSpc>
                        <a:spcAft>
                          <a:spcPts val="0"/>
                        </a:spcAft>
                      </a:pPr>
                      <a:r>
                        <a:rPr lang="de-DE" sz="2400">
                          <a:effectLst/>
                          <a:latin typeface="Times New Roman" panose="02020603050405020304" pitchFamily="18" charset="0"/>
                          <a:ea typeface="Calibri"/>
                          <a:cs typeface="Times New Roman" panose="02020603050405020304" pitchFamily="18" charset="0"/>
                        </a:rPr>
                        <a:t>Các bộ phận</a:t>
                      </a:r>
                      <a:endParaRPr lang="en-GB" sz="2400">
                        <a:effectLst/>
                        <a:latin typeface="Times New Roman" panose="02020603050405020304" pitchFamily="18" charset="0"/>
                        <a:ea typeface="Calibri"/>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99"/>
                    </a:solidFill>
                  </a:tcPr>
                </a:tc>
                <a:tc>
                  <a:txBody>
                    <a:bodyPr/>
                    <a:lstStyle/>
                    <a:p>
                      <a:pPr>
                        <a:lnSpc>
                          <a:spcPct val="150000"/>
                        </a:lnSpc>
                        <a:spcAft>
                          <a:spcPts val="0"/>
                        </a:spcAft>
                      </a:pPr>
                      <a:r>
                        <a:rPr lang="de-DE" sz="2400" dirty="0">
                          <a:effectLst/>
                          <a:latin typeface="Times New Roman" panose="02020603050405020304" pitchFamily="18" charset="0"/>
                          <a:ea typeface="Calibri"/>
                          <a:cs typeface="Times New Roman" panose="02020603050405020304" pitchFamily="18" charset="0"/>
                        </a:rPr>
                        <a:t>Số phòng</a:t>
                      </a:r>
                      <a:endParaRPr lang="en-GB" sz="2400" dirty="0">
                        <a:effectLst/>
                        <a:latin typeface="Times New Roman" panose="02020603050405020304" pitchFamily="18" charset="0"/>
                        <a:ea typeface="Calibri"/>
                        <a:cs typeface="Times New Roman" panose="02020603050405020304" pitchFamily="18" charset="0"/>
                      </a:endParaRPr>
                    </a:p>
                    <a:p>
                      <a:pPr>
                        <a:lnSpc>
                          <a:spcPct val="150000"/>
                        </a:lnSpc>
                        <a:spcAft>
                          <a:spcPts val="0"/>
                        </a:spcAft>
                      </a:pPr>
                      <a:r>
                        <a:rPr lang="de-DE" sz="2400" dirty="0">
                          <a:effectLst/>
                          <a:latin typeface="Times New Roman" panose="02020603050405020304" pitchFamily="18" charset="0"/>
                          <a:ea typeface="Calibri"/>
                          <a:cs typeface="Times New Roman" panose="02020603050405020304" pitchFamily="18" charset="0"/>
                        </a:rPr>
                        <a:t>Số cửa đi và cửa sổ</a:t>
                      </a:r>
                      <a:endParaRPr lang="en-GB" sz="2400" dirty="0">
                        <a:effectLst/>
                        <a:latin typeface="Times New Roman" panose="02020603050405020304" pitchFamily="18" charset="0"/>
                        <a:ea typeface="Calibri"/>
                        <a:cs typeface="Times New Roman" panose="02020603050405020304" pitchFamily="18" charset="0"/>
                      </a:endParaRPr>
                    </a:p>
                    <a:p>
                      <a:pPr>
                        <a:lnSpc>
                          <a:spcPct val="150000"/>
                        </a:lnSpc>
                        <a:spcAft>
                          <a:spcPts val="0"/>
                        </a:spcAft>
                      </a:pPr>
                      <a:r>
                        <a:rPr lang="de-DE" sz="2400" dirty="0">
                          <a:effectLst/>
                          <a:latin typeface="Times New Roman" panose="02020603050405020304" pitchFamily="18" charset="0"/>
                          <a:ea typeface="Calibri"/>
                          <a:cs typeface="Times New Roman" panose="02020603050405020304" pitchFamily="18" charset="0"/>
                        </a:rPr>
                        <a:t>Các bộ phận khác</a:t>
                      </a:r>
                      <a:endParaRPr lang="en-GB" sz="2400" dirty="0">
                        <a:effectLst/>
                        <a:latin typeface="Times New Roman" panose="02020603050405020304" pitchFamily="18" charset="0"/>
                        <a:ea typeface="Calibri"/>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99"/>
                    </a:solidFill>
                  </a:tcPr>
                </a:tc>
                <a:tc>
                  <a:txBody>
                    <a:bodyPr/>
                    <a:lstStyle/>
                    <a:p>
                      <a:endParaRPr lang="en-GB" sz="2400" dirty="0">
                        <a:effectLst/>
                        <a:latin typeface="Times New Roman" panose="02020603050405020304" pitchFamily="18" charset="0"/>
                        <a:ea typeface="Calibri"/>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99"/>
                    </a:solidFill>
                  </a:tcPr>
                </a:tc>
                <a:extLst>
                  <a:ext uri="{0D108BD9-81ED-4DB2-BD59-A6C34878D82A}">
                    <a16:rowId xmlns="" xmlns:a16="http://schemas.microsoft.com/office/drawing/2014/main" val="10004"/>
                  </a:ext>
                </a:extLst>
              </a:tr>
            </a:tbl>
          </a:graphicData>
        </a:graphic>
      </p:graphicFrame>
      <p:sp>
        <p:nvSpPr>
          <p:cNvPr id="23" name="Rectangle 22"/>
          <p:cNvSpPr/>
          <p:nvPr/>
        </p:nvSpPr>
        <p:spPr>
          <a:xfrm flipH="1">
            <a:off x="5766620" y="737421"/>
            <a:ext cx="2743200" cy="830997"/>
          </a:xfrm>
          <a:prstGeom prst="rect">
            <a:avLst/>
          </a:prstGeom>
        </p:spPr>
        <p:txBody>
          <a:bodyPr wrap="square">
            <a:spAutoFit/>
          </a:bodyPr>
          <a:lstStyle/>
          <a:p>
            <a:r>
              <a:rPr lang="en-GB" sz="2400" smtClean="0">
                <a:latin typeface="Times New Roman" panose="02020603050405020304" pitchFamily="18" charset="0"/>
                <a:cs typeface="Times New Roman" panose="02020603050405020304" pitchFamily="18" charset="0"/>
              </a:rPr>
              <a:t>- </a:t>
            </a:r>
            <a:r>
              <a:rPr lang="en-GB" sz="2400">
                <a:latin typeface="Times New Roman" panose="02020603050405020304" pitchFamily="18" charset="0"/>
                <a:cs typeface="Times New Roman" panose="02020603050405020304" pitchFamily="18" charset="0"/>
              </a:rPr>
              <a:t>Nhà 1 tầng</a:t>
            </a:r>
            <a:endParaRPr lang="en-US" sz="2400">
              <a:latin typeface="Times New Roman" panose="02020603050405020304" pitchFamily="18" charset="0"/>
              <a:cs typeface="Times New Roman" panose="02020603050405020304" pitchFamily="18" charset="0"/>
            </a:endParaRPr>
          </a:p>
          <a:p>
            <a:r>
              <a:rPr lang="en-GB" sz="2400">
                <a:latin typeface="Times New Roman" panose="02020603050405020304" pitchFamily="18" charset="0"/>
                <a:cs typeface="Times New Roman" panose="02020603050405020304" pitchFamily="18" charset="0"/>
              </a:rPr>
              <a:t>- 1:100</a:t>
            </a:r>
            <a:endParaRPr lang="en-GB" sz="2400" dirty="0">
              <a:latin typeface="Times New Roman" panose="02020603050405020304" pitchFamily="18" charset="0"/>
              <a:ea typeface="Calibri"/>
              <a:cs typeface="Times New Roman" panose="02020603050405020304" pitchFamily="18" charset="0"/>
            </a:endParaRPr>
          </a:p>
        </p:txBody>
      </p:sp>
      <p:sp>
        <p:nvSpPr>
          <p:cNvPr id="24" name="Rectangle 23"/>
          <p:cNvSpPr/>
          <p:nvPr/>
        </p:nvSpPr>
        <p:spPr>
          <a:xfrm flipH="1">
            <a:off x="5766619" y="1691530"/>
            <a:ext cx="3009900" cy="1200329"/>
          </a:xfrm>
          <a:prstGeom prst="rect">
            <a:avLst/>
          </a:prstGeom>
        </p:spPr>
        <p:txBody>
          <a:bodyPr wrap="square">
            <a:spAutoFit/>
          </a:bodyPr>
          <a:lstStyle/>
          <a:p>
            <a:r>
              <a:rPr lang="en-GB" sz="2400">
                <a:latin typeface="Times New Roman" panose="02020603050405020304" pitchFamily="18" charset="0"/>
                <a:cs typeface="Times New Roman" panose="02020603050405020304" pitchFamily="18" charset="0"/>
              </a:rPr>
              <a:t>- Mặt đứng</a:t>
            </a:r>
            <a:endParaRPr lang="en-US" sz="2400">
              <a:latin typeface="Times New Roman" panose="02020603050405020304" pitchFamily="18" charset="0"/>
              <a:cs typeface="Times New Roman" panose="02020603050405020304" pitchFamily="18" charset="0"/>
            </a:endParaRPr>
          </a:p>
          <a:p>
            <a:r>
              <a:rPr lang="en-GB" sz="2400">
                <a:latin typeface="Times New Roman" panose="02020603050405020304" pitchFamily="18" charset="0"/>
                <a:cs typeface="Times New Roman" panose="02020603050405020304" pitchFamily="18" charset="0"/>
              </a:rPr>
              <a:t>- Mặt bằng</a:t>
            </a:r>
            <a:endParaRPr lang="en-US" sz="2400">
              <a:latin typeface="Times New Roman" panose="02020603050405020304" pitchFamily="18" charset="0"/>
              <a:cs typeface="Times New Roman" panose="02020603050405020304" pitchFamily="18" charset="0"/>
            </a:endParaRPr>
          </a:p>
          <a:p>
            <a:r>
              <a:rPr lang="en-GB" sz="2400">
                <a:latin typeface="Times New Roman" panose="02020603050405020304" pitchFamily="18" charset="0"/>
                <a:cs typeface="Times New Roman" panose="02020603050405020304" pitchFamily="18" charset="0"/>
              </a:rPr>
              <a:t>- Mặt cắt</a:t>
            </a:r>
            <a:endParaRPr lang="en-GB" sz="2400">
              <a:latin typeface="Times New Roman" panose="02020603050405020304" pitchFamily="18" charset="0"/>
              <a:ea typeface="Calibri"/>
              <a:cs typeface="Times New Roman" panose="02020603050405020304" pitchFamily="18" charset="0"/>
            </a:endParaRPr>
          </a:p>
        </p:txBody>
      </p:sp>
      <p:sp>
        <p:nvSpPr>
          <p:cNvPr id="25" name="Rectangle 24"/>
          <p:cNvSpPr/>
          <p:nvPr/>
        </p:nvSpPr>
        <p:spPr>
          <a:xfrm flipH="1">
            <a:off x="5664199" y="3014970"/>
            <a:ext cx="6355736" cy="2308324"/>
          </a:xfrm>
          <a:prstGeom prst="rect">
            <a:avLst/>
          </a:prstGeom>
        </p:spPr>
        <p:txBody>
          <a:bodyPr wrap="square">
            <a:spAutoFit/>
          </a:bodyPr>
          <a:lstStyle/>
          <a:p>
            <a:r>
              <a:rPr lang="en-GB" sz="2400" smtClean="0">
                <a:latin typeface="Times New Roman" panose="02020603050405020304" pitchFamily="18" charset="0"/>
                <a:cs typeface="Times New Roman" panose="02020603050405020304" pitchFamily="18" charset="0"/>
              </a:rPr>
              <a:t> - </a:t>
            </a:r>
            <a:r>
              <a:rPr lang="en-GB" sz="2400">
                <a:latin typeface="Times New Roman" panose="02020603050405020304" pitchFamily="18" charset="0"/>
                <a:cs typeface="Times New Roman" panose="02020603050405020304" pitchFamily="18" charset="0"/>
              </a:rPr>
              <a:t>15 660x 4 500 x 6 350</a:t>
            </a:r>
            <a:endParaRPr lang="en-US" sz="2400">
              <a:latin typeface="Times New Roman" panose="02020603050405020304" pitchFamily="18" charset="0"/>
              <a:cs typeface="Times New Roman" panose="02020603050405020304" pitchFamily="18" charset="0"/>
            </a:endParaRPr>
          </a:p>
          <a:p>
            <a:r>
              <a:rPr lang="en-GB" sz="2400" smtClean="0">
                <a:latin typeface="Times New Roman" panose="02020603050405020304" pitchFamily="18" charset="0"/>
                <a:cs typeface="Times New Roman" panose="02020603050405020304" pitchFamily="18" charset="0"/>
              </a:rPr>
              <a:t> - </a:t>
            </a:r>
            <a:r>
              <a:rPr lang="en-GB" sz="2400">
                <a:latin typeface="Times New Roman" panose="02020603050405020304" pitchFamily="18" charset="0"/>
                <a:cs typeface="Times New Roman" panose="02020603050405020304" pitchFamily="18" charset="0"/>
              </a:rPr>
              <a:t>Phòng khách, bếp ăn: 5 000 x 4 5000</a:t>
            </a:r>
            <a:endParaRPr lang="en-US" sz="2400">
              <a:latin typeface="Times New Roman" panose="02020603050405020304" pitchFamily="18" charset="0"/>
              <a:cs typeface="Times New Roman" panose="02020603050405020304" pitchFamily="18" charset="0"/>
            </a:endParaRPr>
          </a:p>
          <a:p>
            <a:r>
              <a:rPr lang="en-GB" sz="2400">
                <a:latin typeface="Times New Roman" panose="02020603050405020304" pitchFamily="18" charset="0"/>
                <a:cs typeface="Times New Roman" panose="02020603050405020304" pitchFamily="18" charset="0"/>
              </a:rPr>
              <a:t> - Hai phòng ngủ mỗi phòng: 3 400 x 3 150</a:t>
            </a:r>
            <a:endParaRPr lang="en-US" sz="2400">
              <a:latin typeface="Times New Roman" panose="02020603050405020304" pitchFamily="18" charset="0"/>
              <a:cs typeface="Times New Roman" panose="02020603050405020304" pitchFamily="18" charset="0"/>
            </a:endParaRPr>
          </a:p>
          <a:p>
            <a:r>
              <a:rPr lang="en-GB" sz="2400">
                <a:latin typeface="Times New Roman" panose="02020603050405020304" pitchFamily="18" charset="0"/>
                <a:cs typeface="Times New Roman" panose="02020603050405020304" pitchFamily="18" charset="0"/>
              </a:rPr>
              <a:t> - Phòng vệ sinh: 3 150 x 3 000</a:t>
            </a:r>
            <a:endParaRPr lang="en-US" sz="2400">
              <a:latin typeface="Times New Roman" panose="02020603050405020304" pitchFamily="18" charset="0"/>
              <a:cs typeface="Times New Roman" panose="02020603050405020304" pitchFamily="18" charset="0"/>
            </a:endParaRPr>
          </a:p>
          <a:p>
            <a:r>
              <a:rPr lang="en-GB" sz="2400" smtClean="0">
                <a:latin typeface="Times New Roman" panose="02020603050405020304" pitchFamily="18" charset="0"/>
                <a:cs typeface="Times New Roman" panose="02020603050405020304" pitchFamily="18" charset="0"/>
              </a:rPr>
              <a:t> - </a:t>
            </a:r>
            <a:r>
              <a:rPr lang="en-GB" sz="2400">
                <a:latin typeface="Times New Roman" panose="02020603050405020304" pitchFamily="18" charset="0"/>
                <a:cs typeface="Times New Roman" panose="02020603050405020304" pitchFamily="18" charset="0"/>
              </a:rPr>
              <a:t>Hành lang: 9 300 x 1 350</a:t>
            </a:r>
            <a:endParaRPr lang="en-US" sz="2400">
              <a:latin typeface="Times New Roman" panose="02020603050405020304" pitchFamily="18" charset="0"/>
              <a:cs typeface="Times New Roman" panose="02020603050405020304" pitchFamily="18" charset="0"/>
            </a:endParaRPr>
          </a:p>
          <a:p>
            <a:r>
              <a:rPr lang="en-GB" sz="2400">
                <a:latin typeface="Times New Roman" panose="02020603050405020304" pitchFamily="18" charset="0"/>
                <a:cs typeface="Times New Roman" panose="02020603050405020304" pitchFamily="18" charset="0"/>
              </a:rPr>
              <a:t> - Mái cao: 2 200, tường cao: 3 700, nền cao: 450</a:t>
            </a:r>
            <a:endParaRPr lang="en-US" sz="2400">
              <a:latin typeface="Times New Roman" panose="02020603050405020304" pitchFamily="18" charset="0"/>
              <a:cs typeface="Times New Roman" panose="02020603050405020304" pitchFamily="18" charset="0"/>
            </a:endParaRPr>
          </a:p>
        </p:txBody>
      </p:sp>
      <p:sp>
        <p:nvSpPr>
          <p:cNvPr id="26" name="Rectangle 25"/>
          <p:cNvSpPr/>
          <p:nvPr/>
        </p:nvSpPr>
        <p:spPr>
          <a:xfrm flipH="1">
            <a:off x="5766619" y="5517798"/>
            <a:ext cx="4844232" cy="1938992"/>
          </a:xfrm>
          <a:prstGeom prst="rect">
            <a:avLst/>
          </a:prstGeom>
        </p:spPr>
        <p:txBody>
          <a:bodyPr wrap="square">
            <a:spAutoFit/>
          </a:bodyPr>
          <a:lstStyle/>
          <a:p>
            <a:r>
              <a:rPr lang="en-GB" sz="2400">
                <a:latin typeface="Times New Roman" panose="02020603050405020304" pitchFamily="18" charset="0"/>
                <a:cs typeface="Times New Roman" panose="02020603050405020304" pitchFamily="18" charset="0"/>
              </a:rPr>
              <a:t>- 1 phòng khách, bếp, ăn, 2 phong ngủ, 1 nhà vệ sinh</a:t>
            </a:r>
            <a:endParaRPr lang="en-US" sz="2400">
              <a:latin typeface="Times New Roman" panose="02020603050405020304" pitchFamily="18" charset="0"/>
              <a:cs typeface="Times New Roman" panose="02020603050405020304" pitchFamily="18" charset="0"/>
            </a:endParaRPr>
          </a:p>
          <a:p>
            <a:r>
              <a:rPr lang="en-GB" sz="2400">
                <a:latin typeface="Times New Roman" panose="02020603050405020304" pitchFamily="18" charset="0"/>
                <a:cs typeface="Times New Roman" panose="02020603050405020304" pitchFamily="18" charset="0"/>
              </a:rPr>
              <a:t>- 1 cửa đi 2 cánh, 3 cửa đi 1 cánh, 2 cửa sổ kép</a:t>
            </a:r>
            <a:endParaRPr lang="en-US" sz="2400">
              <a:latin typeface="Times New Roman" panose="02020603050405020304" pitchFamily="18" charset="0"/>
              <a:cs typeface="Times New Roman" panose="02020603050405020304" pitchFamily="18" charset="0"/>
            </a:endParaRPr>
          </a:p>
          <a:p>
            <a:r>
              <a:rPr lang="en-GB" sz="2400">
                <a:latin typeface="Times New Roman" panose="02020603050405020304" pitchFamily="18" charset="0"/>
                <a:cs typeface="Times New Roman" panose="02020603050405020304" pitchFamily="18" charset="0"/>
              </a:rPr>
              <a:t>- Hành lang</a:t>
            </a:r>
            <a:endParaRPr lang="en-GB" sz="2400" dirty="0">
              <a:latin typeface="Times New Roman" panose="02020603050405020304" pitchFamily="18" charset="0"/>
              <a:ea typeface="Calibri"/>
              <a:cs typeface="Times New Roman" panose="02020603050405020304" pitchFamily="18" charset="0"/>
            </a:endParaRPr>
          </a:p>
        </p:txBody>
      </p:sp>
    </p:spTree>
    <p:extLst>
      <p:ext uri="{BB962C8B-B14F-4D97-AF65-F5344CB8AC3E}">
        <p14:creationId xmlns="" xmlns:p14="http://schemas.microsoft.com/office/powerpoint/2010/main" val="4193471342"/>
      </p:ext>
    </p:extLst>
  </p:cSld>
  <p:clrMapOvr>
    <a:masterClrMapping/>
  </p:clrMapOvr>
  <mc:AlternateContent xmlns:mc="http://schemas.openxmlformats.org/markup-compatibility/2006">
    <mc:Choice xmlns="" xmlns:p15="http://schemas.microsoft.com/office/powerpoint/2012/main" Requires="p15">
      <p:transition xmlns:p14="http://schemas.microsoft.com/office/powerpoint/2010/main" spd="slow" p14:dur="1250">
        <p15:prstTrans prst="pageCurlDoubl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22"/>
                                        </p:tgtEl>
                                        <p:attrNameLst>
                                          <p:attrName>style.visibility</p:attrName>
                                        </p:attrNameLst>
                                      </p:cBhvr>
                                      <p:to>
                                        <p:strVal val="visible"/>
                                      </p:to>
                                    </p:set>
                                    <p:animEffect transition="in" filter="fade">
                                      <p:cBhvr>
                                        <p:cTn id="12" dur="1000"/>
                                        <p:tgtEl>
                                          <p:spTgt spid="22"/>
                                        </p:tgtEl>
                                      </p:cBhvr>
                                    </p:animEffect>
                                    <p:anim calcmode="lin" valueType="num">
                                      <p:cBhvr>
                                        <p:cTn id="13" dur="1000" fill="hold"/>
                                        <p:tgtEl>
                                          <p:spTgt spid="22"/>
                                        </p:tgtEl>
                                        <p:attrNameLst>
                                          <p:attrName>ppt_x</p:attrName>
                                        </p:attrNameLst>
                                      </p:cBhvr>
                                      <p:tavLst>
                                        <p:tav tm="0">
                                          <p:val>
                                            <p:strVal val="#ppt_x"/>
                                          </p:val>
                                        </p:tav>
                                        <p:tav tm="100000">
                                          <p:val>
                                            <p:strVal val="#ppt_x"/>
                                          </p:val>
                                        </p:tav>
                                      </p:tavLst>
                                    </p:anim>
                                    <p:anim calcmode="lin" valueType="num">
                                      <p:cBhvr>
                                        <p:cTn id="14" dur="1000" fill="hold"/>
                                        <p:tgtEl>
                                          <p:spTgt spid="22"/>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23"/>
                                        </p:tgtEl>
                                        <p:attrNameLst>
                                          <p:attrName>style.visibility</p:attrName>
                                        </p:attrNameLst>
                                      </p:cBhvr>
                                      <p:to>
                                        <p:strVal val="visible"/>
                                      </p:to>
                                    </p:set>
                                    <p:anim calcmode="lin" valueType="num">
                                      <p:cBhvr additive="base">
                                        <p:cTn id="19" dur="500" fill="hold"/>
                                        <p:tgtEl>
                                          <p:spTgt spid="23"/>
                                        </p:tgtEl>
                                        <p:attrNameLst>
                                          <p:attrName>ppt_x</p:attrName>
                                        </p:attrNameLst>
                                      </p:cBhvr>
                                      <p:tavLst>
                                        <p:tav tm="0">
                                          <p:val>
                                            <p:strVal val="#ppt_x"/>
                                          </p:val>
                                        </p:tav>
                                        <p:tav tm="100000">
                                          <p:val>
                                            <p:strVal val="#ppt_x"/>
                                          </p:val>
                                        </p:tav>
                                      </p:tavLst>
                                    </p:anim>
                                    <p:anim calcmode="lin" valueType="num">
                                      <p:cBhvr additive="base">
                                        <p:cTn id="20" dur="500" fill="hold"/>
                                        <p:tgtEl>
                                          <p:spTgt spid="23"/>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24"/>
                                        </p:tgtEl>
                                        <p:attrNameLst>
                                          <p:attrName>style.visibility</p:attrName>
                                        </p:attrNameLst>
                                      </p:cBhvr>
                                      <p:to>
                                        <p:strVal val="visible"/>
                                      </p:to>
                                    </p:set>
                                    <p:anim calcmode="lin" valueType="num">
                                      <p:cBhvr additive="base">
                                        <p:cTn id="25" dur="500" fill="hold"/>
                                        <p:tgtEl>
                                          <p:spTgt spid="24"/>
                                        </p:tgtEl>
                                        <p:attrNameLst>
                                          <p:attrName>ppt_x</p:attrName>
                                        </p:attrNameLst>
                                      </p:cBhvr>
                                      <p:tavLst>
                                        <p:tav tm="0">
                                          <p:val>
                                            <p:strVal val="#ppt_x"/>
                                          </p:val>
                                        </p:tav>
                                        <p:tav tm="100000">
                                          <p:val>
                                            <p:strVal val="#ppt_x"/>
                                          </p:val>
                                        </p:tav>
                                      </p:tavLst>
                                    </p:anim>
                                    <p:anim calcmode="lin" valueType="num">
                                      <p:cBhvr additive="base">
                                        <p:cTn id="26" dur="500" fill="hold"/>
                                        <p:tgtEl>
                                          <p:spTgt spid="24"/>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25"/>
                                        </p:tgtEl>
                                        <p:attrNameLst>
                                          <p:attrName>style.visibility</p:attrName>
                                        </p:attrNameLst>
                                      </p:cBhvr>
                                      <p:to>
                                        <p:strVal val="visible"/>
                                      </p:to>
                                    </p:set>
                                    <p:anim calcmode="lin" valueType="num">
                                      <p:cBhvr additive="base">
                                        <p:cTn id="31" dur="500" fill="hold"/>
                                        <p:tgtEl>
                                          <p:spTgt spid="25"/>
                                        </p:tgtEl>
                                        <p:attrNameLst>
                                          <p:attrName>ppt_x</p:attrName>
                                        </p:attrNameLst>
                                      </p:cBhvr>
                                      <p:tavLst>
                                        <p:tav tm="0">
                                          <p:val>
                                            <p:strVal val="#ppt_x"/>
                                          </p:val>
                                        </p:tav>
                                        <p:tav tm="100000">
                                          <p:val>
                                            <p:strVal val="#ppt_x"/>
                                          </p:val>
                                        </p:tav>
                                      </p:tavLst>
                                    </p:anim>
                                    <p:anim calcmode="lin" valueType="num">
                                      <p:cBhvr additive="base">
                                        <p:cTn id="32" dur="500" fill="hold"/>
                                        <p:tgtEl>
                                          <p:spTgt spid="25"/>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26"/>
                                        </p:tgtEl>
                                        <p:attrNameLst>
                                          <p:attrName>style.visibility</p:attrName>
                                        </p:attrNameLst>
                                      </p:cBhvr>
                                      <p:to>
                                        <p:strVal val="visible"/>
                                      </p:to>
                                    </p:set>
                                    <p:anim calcmode="lin" valueType="num">
                                      <p:cBhvr additive="base">
                                        <p:cTn id="37" dur="500" fill="hold"/>
                                        <p:tgtEl>
                                          <p:spTgt spid="26"/>
                                        </p:tgtEl>
                                        <p:attrNameLst>
                                          <p:attrName>ppt_x</p:attrName>
                                        </p:attrNameLst>
                                      </p:cBhvr>
                                      <p:tavLst>
                                        <p:tav tm="0">
                                          <p:val>
                                            <p:strVal val="#ppt_x"/>
                                          </p:val>
                                        </p:tav>
                                        <p:tav tm="100000">
                                          <p:val>
                                            <p:strVal val="#ppt_x"/>
                                          </p:val>
                                        </p:tav>
                                      </p:tavLst>
                                    </p:anim>
                                    <p:anim calcmode="lin" valueType="num">
                                      <p:cBhvr additive="base">
                                        <p:cTn id="38" dur="500" fill="hold"/>
                                        <p:tgtEl>
                                          <p:spTgt spid="2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P spid="24" grpId="0"/>
      <p:bldP spid="25" grpId="0"/>
      <p:bldP spid="26"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 xmlns:a16="http://schemas.microsoft.com/office/drawing/2014/main" id="{5E6D226B-6E5E-0043-6C63-1E801B4A0FA6}"/>
              </a:ext>
            </a:extLst>
          </p:cNvPr>
          <p:cNvSpPr/>
          <p:nvPr/>
        </p:nvSpPr>
        <p:spPr>
          <a:xfrm>
            <a:off x="4521202" y="6217920"/>
            <a:ext cx="2414815" cy="396240"/>
          </a:xfrm>
          <a:prstGeom prst="rect">
            <a:avLst/>
          </a:prstGeom>
          <a:solidFill>
            <a:srgbClr val="F2EDE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501344" y="379950"/>
            <a:ext cx="5774197" cy="954107"/>
          </a:xfrm>
          <a:prstGeom prst="rect">
            <a:avLst/>
          </a:prstGeom>
        </p:spPr>
        <p:txBody>
          <a:bodyPr wrap="square">
            <a:spAutoFit/>
          </a:bodyPr>
          <a:lstStyle/>
          <a:p>
            <a:r>
              <a:rPr lang="en-GB" sz="2800" b="1" smtClean="0">
                <a:solidFill>
                  <a:srgbClr val="0000FF"/>
                </a:solidFill>
                <a:latin typeface="Times New Roman" panose="02020603050405020304" pitchFamily="18" charset="0"/>
                <a:cs typeface="Times New Roman" panose="02020603050405020304" pitchFamily="18" charset="0"/>
              </a:rPr>
              <a:t>HĐ 3 Luyện tập: Thực hành đọc </a:t>
            </a:r>
            <a:r>
              <a:rPr lang="en-GB" sz="2800" b="1" dirty="0" err="1">
                <a:solidFill>
                  <a:srgbClr val="0000FF"/>
                </a:solidFill>
                <a:latin typeface="Times New Roman" panose="02020603050405020304" pitchFamily="18" charset="0"/>
                <a:cs typeface="Times New Roman" panose="02020603050405020304" pitchFamily="18" charset="0"/>
              </a:rPr>
              <a:t>bản</a:t>
            </a:r>
            <a:r>
              <a:rPr lang="en-GB" sz="2800" b="1" dirty="0">
                <a:solidFill>
                  <a:srgbClr val="0000FF"/>
                </a:solidFill>
                <a:latin typeface="Times New Roman" panose="02020603050405020304" pitchFamily="18" charset="0"/>
                <a:cs typeface="Times New Roman" panose="02020603050405020304" pitchFamily="18" charset="0"/>
              </a:rPr>
              <a:t> </a:t>
            </a:r>
            <a:r>
              <a:rPr lang="en-GB" sz="2800" b="1" dirty="0" err="1">
                <a:solidFill>
                  <a:srgbClr val="0000FF"/>
                </a:solidFill>
                <a:latin typeface="Times New Roman" panose="02020603050405020304" pitchFamily="18" charset="0"/>
                <a:cs typeface="Times New Roman" panose="02020603050405020304" pitchFamily="18" charset="0"/>
              </a:rPr>
              <a:t>vẽ</a:t>
            </a:r>
            <a:r>
              <a:rPr lang="en-GB" sz="2800" b="1" dirty="0">
                <a:solidFill>
                  <a:srgbClr val="0000FF"/>
                </a:solidFill>
                <a:latin typeface="Times New Roman" panose="02020603050405020304" pitchFamily="18" charset="0"/>
                <a:cs typeface="Times New Roman" panose="02020603050405020304" pitchFamily="18" charset="0"/>
              </a:rPr>
              <a:t> </a:t>
            </a:r>
            <a:r>
              <a:rPr lang="en-GB" sz="2800" b="1" dirty="0" err="1">
                <a:solidFill>
                  <a:srgbClr val="0000FF"/>
                </a:solidFill>
                <a:latin typeface="Times New Roman" panose="02020603050405020304" pitchFamily="18" charset="0"/>
                <a:cs typeface="Times New Roman" panose="02020603050405020304" pitchFamily="18" charset="0"/>
              </a:rPr>
              <a:t>nhà</a:t>
            </a:r>
            <a:endParaRPr lang="en-GB" sz="2800" b="1" dirty="0">
              <a:solidFill>
                <a:srgbClr val="0000FF"/>
              </a:solidFill>
              <a:latin typeface="Times New Roman" panose="02020603050405020304" pitchFamily="18" charset="0"/>
              <a:cs typeface="Times New Roman" panose="02020603050405020304" pitchFamily="18" charset="0"/>
            </a:endParaRPr>
          </a:p>
        </p:txBody>
      </p:sp>
      <p:sp>
        <p:nvSpPr>
          <p:cNvPr id="17" name="Rectangle 16"/>
          <p:cNvSpPr/>
          <p:nvPr/>
        </p:nvSpPr>
        <p:spPr>
          <a:xfrm>
            <a:off x="1" y="1313776"/>
            <a:ext cx="6126480" cy="3108543"/>
          </a:xfrm>
          <a:prstGeom prst="rect">
            <a:avLst/>
          </a:prstGeom>
        </p:spPr>
        <p:txBody>
          <a:bodyPr wrap="square">
            <a:spAutoFit/>
          </a:bodyPr>
          <a:lstStyle/>
          <a:p>
            <a:r>
              <a:rPr lang="en-GB" sz="2800" smtClean="0">
                <a:solidFill>
                  <a:srgbClr val="FF0000"/>
                </a:solidFill>
                <a:latin typeface="Times New Roman" panose="02020603050405020304" pitchFamily="18" charset="0"/>
                <a:cs typeface="Times New Roman" panose="02020603050405020304" pitchFamily="18" charset="0"/>
              </a:rPr>
              <a:t>HS làm bài tập thực hành đọc bản vẽ nhà </a:t>
            </a:r>
          </a:p>
          <a:p>
            <a:r>
              <a:rPr lang="en-GB" sz="2800" smtClean="0">
                <a:solidFill>
                  <a:srgbClr val="FF0000"/>
                </a:solidFill>
                <a:latin typeface="Times New Roman" panose="02020603050405020304" pitchFamily="18" charset="0"/>
                <a:cs typeface="Times New Roman" panose="02020603050405020304" pitchFamily="18" charset="0"/>
              </a:rPr>
              <a:t>Hình 5.4 SGK theo trình tự mẫu  PHT 3</a:t>
            </a:r>
          </a:p>
          <a:p>
            <a:r>
              <a:rPr lang="en-US" sz="2800">
                <a:latin typeface="Times New Roman" panose="02020603050405020304" pitchFamily="18" charset="0"/>
                <a:cs typeface="Times New Roman" panose="02020603050405020304" pitchFamily="18" charset="0"/>
              </a:rPr>
              <a:t>HS làm việc theo nhóm</a:t>
            </a:r>
          </a:p>
          <a:p>
            <a:r>
              <a:rPr lang="en-US" sz="2800" smtClean="0">
                <a:latin typeface="Times New Roman" panose="02020603050405020304" pitchFamily="18" charset="0"/>
                <a:cs typeface="Times New Roman" panose="02020603050405020304" pitchFamily="18" charset="0"/>
              </a:rPr>
              <a:t> Nhóm </a:t>
            </a:r>
            <a:r>
              <a:rPr lang="en-US" sz="2800">
                <a:latin typeface="Times New Roman" panose="02020603050405020304" pitchFamily="18" charset="0"/>
                <a:cs typeface="Times New Roman" panose="02020603050405020304" pitchFamily="18" charset="0"/>
              </a:rPr>
              <a:t>1: Khung </a:t>
            </a:r>
            <a:r>
              <a:rPr lang="en-US" sz="2800" smtClean="0">
                <a:latin typeface="Times New Roman" panose="02020603050405020304" pitchFamily="18" charset="0"/>
                <a:cs typeface="Times New Roman" panose="02020603050405020304" pitchFamily="18" charset="0"/>
              </a:rPr>
              <a:t>tên       </a:t>
            </a:r>
          </a:p>
          <a:p>
            <a:r>
              <a:rPr lang="en-US" sz="2800" smtClean="0">
                <a:latin typeface="Times New Roman" panose="02020603050405020304" pitchFamily="18" charset="0"/>
                <a:cs typeface="Times New Roman" panose="02020603050405020304" pitchFamily="18" charset="0"/>
              </a:rPr>
              <a:t> Nhóm </a:t>
            </a:r>
            <a:r>
              <a:rPr lang="en-US" sz="2800">
                <a:latin typeface="Times New Roman" panose="02020603050405020304" pitchFamily="18" charset="0"/>
                <a:cs typeface="Times New Roman" panose="02020603050405020304" pitchFamily="18" charset="0"/>
              </a:rPr>
              <a:t>2: Hình biểu </a:t>
            </a:r>
            <a:r>
              <a:rPr lang="en-US" sz="2800" smtClean="0">
                <a:latin typeface="Times New Roman" panose="02020603050405020304" pitchFamily="18" charset="0"/>
                <a:cs typeface="Times New Roman" panose="02020603050405020304" pitchFamily="18" charset="0"/>
              </a:rPr>
              <a:t>diễn</a:t>
            </a:r>
            <a:endParaRPr lang="en-US" sz="2800">
              <a:latin typeface="Times New Roman" panose="02020603050405020304" pitchFamily="18" charset="0"/>
              <a:cs typeface="Times New Roman" panose="02020603050405020304" pitchFamily="18" charset="0"/>
            </a:endParaRPr>
          </a:p>
          <a:p>
            <a:r>
              <a:rPr lang="en-US" sz="2800">
                <a:latin typeface="Times New Roman" panose="02020603050405020304" pitchFamily="18" charset="0"/>
                <a:cs typeface="Times New Roman" panose="02020603050405020304" pitchFamily="18" charset="0"/>
              </a:rPr>
              <a:t> </a:t>
            </a:r>
            <a:r>
              <a:rPr lang="en-US" sz="2800" smtClean="0">
                <a:latin typeface="Times New Roman" panose="02020603050405020304" pitchFamily="18" charset="0"/>
                <a:cs typeface="Times New Roman" panose="02020603050405020304" pitchFamily="18" charset="0"/>
              </a:rPr>
              <a:t>Nhóm </a:t>
            </a:r>
            <a:r>
              <a:rPr lang="en-US" sz="2800">
                <a:latin typeface="Times New Roman" panose="02020603050405020304" pitchFamily="18" charset="0"/>
                <a:cs typeface="Times New Roman" panose="02020603050405020304" pitchFamily="18" charset="0"/>
              </a:rPr>
              <a:t>3: Kích thước</a:t>
            </a:r>
          </a:p>
          <a:p>
            <a:r>
              <a:rPr lang="en-US" sz="2800" smtClean="0">
                <a:latin typeface="Times New Roman" panose="02020603050405020304" pitchFamily="18" charset="0"/>
                <a:cs typeface="Times New Roman" panose="02020603050405020304" pitchFamily="18" charset="0"/>
              </a:rPr>
              <a:t> Nhóm </a:t>
            </a:r>
            <a:r>
              <a:rPr lang="en-US" sz="2800">
                <a:latin typeface="Times New Roman" panose="02020603050405020304" pitchFamily="18" charset="0"/>
                <a:cs typeface="Times New Roman" panose="02020603050405020304" pitchFamily="18" charset="0"/>
              </a:rPr>
              <a:t>4. Các bộ </a:t>
            </a:r>
            <a:r>
              <a:rPr lang="en-US" sz="2800" smtClean="0">
                <a:latin typeface="Times New Roman" panose="02020603050405020304" pitchFamily="18" charset="0"/>
                <a:cs typeface="Times New Roman" panose="02020603050405020304" pitchFamily="18" charset="0"/>
              </a:rPr>
              <a:t>phận</a:t>
            </a:r>
            <a:endParaRPr lang="en-US" sz="2800">
              <a:latin typeface="Times New Roman" panose="02020603050405020304" pitchFamily="18" charset="0"/>
              <a:cs typeface="Times New Roman" panose="02020603050405020304" pitchFamily="18" charset="0"/>
            </a:endParaRPr>
          </a:p>
        </p:txBody>
      </p:sp>
      <p:pic>
        <p:nvPicPr>
          <p:cNvPr id="18" name="Picture 17"/>
          <p:cNvPicPr>
            <a:picLocks noChangeAspect="1"/>
          </p:cNvPicPr>
          <p:nvPr/>
        </p:nvPicPr>
        <p:blipFill>
          <a:blip r:embed="rId3">
            <a:extLst>
              <a:ext uri="{28A0092B-C50C-407E-A947-70E740481C1C}">
                <a14:useLocalDpi xmlns="" xmlns:a14="http://schemas.microsoft.com/office/drawing/2010/main" val="0"/>
              </a:ext>
            </a:extLst>
          </a:blip>
          <a:stretch>
            <a:fillRect/>
          </a:stretch>
        </p:blipFill>
        <p:spPr>
          <a:xfrm>
            <a:off x="6126482" y="0"/>
            <a:ext cx="6065519" cy="6858000"/>
          </a:xfrm>
          <a:prstGeom prst="rect">
            <a:avLst/>
          </a:prstGeom>
        </p:spPr>
      </p:pic>
    </p:spTree>
    <p:extLst>
      <p:ext uri="{BB962C8B-B14F-4D97-AF65-F5344CB8AC3E}">
        <p14:creationId xmlns="" xmlns:p14="http://schemas.microsoft.com/office/powerpoint/2010/main" val="427775674"/>
      </p:ext>
    </p:extLst>
  </p:cSld>
  <p:clrMapOvr>
    <a:masterClrMapping/>
  </p:clrMapOvr>
  <mc:AlternateContent xmlns:mc="http://schemas.openxmlformats.org/markup-compatibility/2006">
    <mc:Choice xmlns="" xmlns:p15="http://schemas.microsoft.com/office/powerpoint/2012/main" Requires="p15">
      <p:transition xmlns:p14="http://schemas.microsoft.com/office/powerpoint/2010/main" spd="slow" p14:dur="1250">
        <p15:prstTrans prst="pageCurlDoubl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wheel(1)">
                                      <p:cBhvr>
                                        <p:cTn id="7" dur="2000"/>
                                        <p:tgtEl>
                                          <p:spTgt spid="16"/>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grpId="0" nodeType="clickEffect">
                                  <p:stCondLst>
                                    <p:cond delay="0"/>
                                  </p:stCondLst>
                                  <p:childTnLst>
                                    <p:set>
                                      <p:cBhvr>
                                        <p:cTn id="11" dur="1" fill="hold">
                                          <p:stCondLst>
                                            <p:cond delay="0"/>
                                          </p:stCondLst>
                                        </p:cTn>
                                        <p:tgtEl>
                                          <p:spTgt spid="17"/>
                                        </p:tgtEl>
                                        <p:attrNameLst>
                                          <p:attrName>style.visibility</p:attrName>
                                        </p:attrNameLst>
                                      </p:cBhvr>
                                      <p:to>
                                        <p:strVal val="visible"/>
                                      </p:to>
                                    </p:set>
                                    <p:animEffect transition="in" filter="wheel(1)">
                                      <p:cBhvr>
                                        <p:cTn id="12" dur="2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7"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 xmlns:a16="http://schemas.microsoft.com/office/drawing/2014/main" id="{5E6D226B-6E5E-0043-6C63-1E801B4A0FA6}"/>
              </a:ext>
            </a:extLst>
          </p:cNvPr>
          <p:cNvSpPr/>
          <p:nvPr/>
        </p:nvSpPr>
        <p:spPr>
          <a:xfrm>
            <a:off x="4521202" y="6217920"/>
            <a:ext cx="2414815" cy="396240"/>
          </a:xfrm>
          <a:prstGeom prst="rect">
            <a:avLst/>
          </a:prstGeom>
          <a:solidFill>
            <a:srgbClr val="F2EDE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p:cNvPicPr>
            <a:picLocks noChangeAspect="1"/>
          </p:cNvPicPr>
          <p:nvPr/>
        </p:nvPicPr>
        <p:blipFill>
          <a:blip r:embed="rId3">
            <a:extLst>
              <a:ext uri="{28A0092B-C50C-407E-A947-70E740481C1C}">
                <a14:useLocalDpi xmlns="" xmlns:a14="http://schemas.microsoft.com/office/drawing/2010/main" val="0"/>
              </a:ext>
            </a:extLst>
          </a:blip>
          <a:stretch>
            <a:fillRect/>
          </a:stretch>
        </p:blipFill>
        <p:spPr>
          <a:xfrm>
            <a:off x="1" y="0"/>
            <a:ext cx="5648632" cy="7038109"/>
          </a:xfrm>
          <a:prstGeom prst="rect">
            <a:avLst/>
          </a:prstGeom>
        </p:spPr>
      </p:pic>
      <p:graphicFrame>
        <p:nvGraphicFramePr>
          <p:cNvPr id="7" name="Table 6"/>
          <p:cNvGraphicFramePr>
            <a:graphicFrameLocks noGrp="1"/>
          </p:cNvGraphicFramePr>
          <p:nvPr>
            <p:extLst>
              <p:ext uri="{D42A27DB-BD31-4B8C-83A1-F6EECF244321}">
                <p14:modId xmlns="" xmlns:p14="http://schemas.microsoft.com/office/powerpoint/2010/main" val="3891989226"/>
              </p:ext>
            </p:extLst>
          </p:nvPr>
        </p:nvGraphicFramePr>
        <p:xfrm>
          <a:off x="5492317" y="0"/>
          <a:ext cx="6699683" cy="7523464"/>
        </p:xfrm>
        <a:graphic>
          <a:graphicData uri="http://schemas.openxmlformats.org/drawingml/2006/table">
            <a:tbl>
              <a:tblPr firstRow="1" firstCol="1" bandRow="1"/>
              <a:tblGrid>
                <a:gridCol w="1233775">
                  <a:extLst>
                    <a:ext uri="{9D8B030D-6E8A-4147-A177-3AD203B41FA5}">
                      <a16:colId xmlns="" xmlns:a16="http://schemas.microsoft.com/office/drawing/2014/main" val="20000"/>
                    </a:ext>
                  </a:extLst>
                </a:gridCol>
                <a:gridCol w="2123240">
                  <a:extLst>
                    <a:ext uri="{9D8B030D-6E8A-4147-A177-3AD203B41FA5}">
                      <a16:colId xmlns="" xmlns:a16="http://schemas.microsoft.com/office/drawing/2014/main" val="20001"/>
                    </a:ext>
                  </a:extLst>
                </a:gridCol>
                <a:gridCol w="3342668">
                  <a:extLst>
                    <a:ext uri="{9D8B030D-6E8A-4147-A177-3AD203B41FA5}">
                      <a16:colId xmlns="" xmlns:a16="http://schemas.microsoft.com/office/drawing/2014/main" val="20002"/>
                    </a:ext>
                  </a:extLst>
                </a:gridCol>
              </a:tblGrid>
              <a:tr h="886691">
                <a:tc>
                  <a:txBody>
                    <a:bodyPr/>
                    <a:lstStyle/>
                    <a:p>
                      <a:pPr>
                        <a:lnSpc>
                          <a:spcPct val="150000"/>
                        </a:lnSpc>
                        <a:spcAft>
                          <a:spcPts val="0"/>
                        </a:spcAft>
                      </a:pPr>
                      <a:r>
                        <a:rPr lang="de-DE" sz="2000" b="1" dirty="0">
                          <a:effectLst/>
                          <a:latin typeface="Times New Roman" panose="02020603050405020304" pitchFamily="18" charset="0"/>
                          <a:ea typeface="Calibri"/>
                          <a:cs typeface="Times New Roman" panose="02020603050405020304" pitchFamily="18" charset="0"/>
                        </a:rPr>
                        <a:t>Trình tự đọc</a:t>
                      </a:r>
                      <a:endParaRPr lang="en-GB" sz="2000" dirty="0">
                        <a:effectLst/>
                        <a:latin typeface="Times New Roman" panose="02020603050405020304" pitchFamily="18" charset="0"/>
                        <a:ea typeface="Calibri"/>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99"/>
                    </a:solidFill>
                  </a:tcPr>
                </a:tc>
                <a:tc>
                  <a:txBody>
                    <a:bodyPr/>
                    <a:lstStyle/>
                    <a:p>
                      <a:pPr>
                        <a:lnSpc>
                          <a:spcPct val="150000"/>
                        </a:lnSpc>
                        <a:spcAft>
                          <a:spcPts val="0"/>
                        </a:spcAft>
                      </a:pPr>
                      <a:r>
                        <a:rPr lang="de-DE" sz="2000" b="1">
                          <a:effectLst/>
                          <a:latin typeface="Times New Roman" panose="02020603050405020304" pitchFamily="18" charset="0"/>
                          <a:ea typeface="Calibri"/>
                          <a:cs typeface="Times New Roman" panose="02020603050405020304" pitchFamily="18" charset="0"/>
                        </a:rPr>
                        <a:t>Nội dung cần tìm hiểu</a:t>
                      </a:r>
                      <a:endParaRPr lang="en-GB" sz="2000">
                        <a:effectLst/>
                        <a:latin typeface="Times New Roman" panose="02020603050405020304" pitchFamily="18" charset="0"/>
                        <a:ea typeface="Calibri"/>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99"/>
                    </a:solidFill>
                  </a:tcPr>
                </a:tc>
                <a:tc>
                  <a:txBody>
                    <a:bodyPr/>
                    <a:lstStyle/>
                    <a:p>
                      <a:pPr>
                        <a:lnSpc>
                          <a:spcPct val="150000"/>
                        </a:lnSpc>
                        <a:spcAft>
                          <a:spcPts val="0"/>
                        </a:spcAft>
                      </a:pPr>
                      <a:r>
                        <a:rPr lang="en-GB" sz="2000" b="1" kern="1200" smtClean="0">
                          <a:solidFill>
                            <a:schemeClr val="tx1"/>
                          </a:solidFill>
                          <a:effectLst/>
                          <a:latin typeface="Times New Roman" panose="02020603050405020304" pitchFamily="18" charset="0"/>
                          <a:ea typeface="+mn-ea"/>
                          <a:cs typeface="Times New Roman" panose="02020603050405020304" pitchFamily="18" charset="0"/>
                        </a:rPr>
                        <a:t>Kết quả đọc bản vẽ nhà</a:t>
                      </a:r>
                      <a:r>
                        <a:rPr lang="en-GB" sz="2000" b="1" kern="1200" baseline="0" smtClean="0">
                          <a:solidFill>
                            <a:schemeClr val="tx1"/>
                          </a:solidFill>
                          <a:effectLst/>
                          <a:latin typeface="Times New Roman" panose="02020603050405020304" pitchFamily="18" charset="0"/>
                          <a:ea typeface="+mn-ea"/>
                          <a:cs typeface="Times New Roman" panose="02020603050405020304" pitchFamily="18" charset="0"/>
                        </a:rPr>
                        <a:t> mái bằng</a:t>
                      </a:r>
                      <a:r>
                        <a:rPr lang="en-GB" sz="2000" b="1" kern="1200" smtClean="0">
                          <a:solidFill>
                            <a:schemeClr val="tx1"/>
                          </a:solidFill>
                          <a:effectLst/>
                          <a:latin typeface="Times New Roman" panose="02020603050405020304" pitchFamily="18" charset="0"/>
                          <a:ea typeface="+mn-ea"/>
                          <a:cs typeface="Times New Roman" panose="02020603050405020304" pitchFamily="18" charset="0"/>
                        </a:rPr>
                        <a:t> (Hình 5.4)</a:t>
                      </a:r>
                      <a:endParaRPr lang="en-GB" sz="20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99"/>
                    </a:solidFill>
                  </a:tcPr>
                </a:tc>
                <a:extLst>
                  <a:ext uri="{0D108BD9-81ED-4DB2-BD59-A6C34878D82A}">
                    <a16:rowId xmlns="" xmlns:a16="http://schemas.microsoft.com/office/drawing/2014/main" val="10000"/>
                  </a:ext>
                </a:extLst>
              </a:tr>
              <a:tr h="853147">
                <a:tc>
                  <a:txBody>
                    <a:bodyPr/>
                    <a:lstStyle/>
                    <a:p>
                      <a:pPr>
                        <a:lnSpc>
                          <a:spcPct val="150000"/>
                        </a:lnSpc>
                        <a:spcAft>
                          <a:spcPts val="0"/>
                        </a:spcAft>
                      </a:pPr>
                      <a:r>
                        <a:rPr lang="de-DE" sz="2000" dirty="0">
                          <a:effectLst/>
                          <a:latin typeface="Times New Roman" panose="02020603050405020304" pitchFamily="18" charset="0"/>
                          <a:ea typeface="Calibri"/>
                          <a:cs typeface="Times New Roman" panose="02020603050405020304" pitchFamily="18" charset="0"/>
                        </a:rPr>
                        <a:t>Khung tên</a:t>
                      </a:r>
                      <a:endParaRPr lang="en-GB" sz="2000" dirty="0">
                        <a:effectLst/>
                        <a:latin typeface="Times New Roman" panose="02020603050405020304" pitchFamily="18" charset="0"/>
                        <a:ea typeface="Calibri"/>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99"/>
                    </a:solidFill>
                  </a:tcPr>
                </a:tc>
                <a:tc>
                  <a:txBody>
                    <a:bodyPr/>
                    <a:lstStyle/>
                    <a:p>
                      <a:pPr>
                        <a:lnSpc>
                          <a:spcPct val="150000"/>
                        </a:lnSpc>
                        <a:spcAft>
                          <a:spcPts val="0"/>
                        </a:spcAft>
                      </a:pPr>
                      <a:r>
                        <a:rPr lang="de-DE" sz="2000" dirty="0">
                          <a:effectLst/>
                          <a:latin typeface="Times New Roman" panose="02020603050405020304" pitchFamily="18" charset="0"/>
                          <a:ea typeface="Calibri"/>
                          <a:cs typeface="Times New Roman" panose="02020603050405020304" pitchFamily="18" charset="0"/>
                        </a:rPr>
                        <a:t>Tên gọi ngôi nhà</a:t>
                      </a:r>
                      <a:endParaRPr lang="en-GB" sz="2000" dirty="0">
                        <a:effectLst/>
                        <a:latin typeface="Times New Roman" panose="02020603050405020304" pitchFamily="18" charset="0"/>
                        <a:ea typeface="Calibri"/>
                        <a:cs typeface="Times New Roman" panose="02020603050405020304" pitchFamily="18" charset="0"/>
                      </a:endParaRPr>
                    </a:p>
                    <a:p>
                      <a:pPr>
                        <a:lnSpc>
                          <a:spcPct val="150000"/>
                        </a:lnSpc>
                        <a:spcAft>
                          <a:spcPts val="0"/>
                        </a:spcAft>
                      </a:pPr>
                      <a:r>
                        <a:rPr lang="de-DE" sz="2000" dirty="0">
                          <a:effectLst/>
                          <a:latin typeface="Times New Roman" panose="02020603050405020304" pitchFamily="18" charset="0"/>
                          <a:ea typeface="Calibri"/>
                          <a:cs typeface="Times New Roman" panose="02020603050405020304" pitchFamily="18" charset="0"/>
                        </a:rPr>
                        <a:t>Tỉ </a:t>
                      </a:r>
                      <a:r>
                        <a:rPr lang="de-DE" sz="2000" dirty="0" smtClean="0">
                          <a:effectLst/>
                          <a:latin typeface="Times New Roman" panose="02020603050405020304" pitchFamily="18" charset="0"/>
                          <a:ea typeface="Calibri"/>
                          <a:cs typeface="Times New Roman" panose="02020603050405020304" pitchFamily="18" charset="0"/>
                        </a:rPr>
                        <a:t>lệbản </a:t>
                      </a:r>
                      <a:r>
                        <a:rPr lang="de-DE" sz="2000" dirty="0">
                          <a:effectLst/>
                          <a:latin typeface="Times New Roman" panose="02020603050405020304" pitchFamily="18" charset="0"/>
                          <a:ea typeface="Calibri"/>
                          <a:cs typeface="Times New Roman" panose="02020603050405020304" pitchFamily="18" charset="0"/>
                        </a:rPr>
                        <a:t>vẽ</a:t>
                      </a:r>
                      <a:endParaRPr lang="en-GB" sz="2000" dirty="0">
                        <a:effectLst/>
                        <a:latin typeface="Times New Roman" panose="02020603050405020304" pitchFamily="18" charset="0"/>
                        <a:ea typeface="Calibri"/>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99"/>
                    </a:solidFill>
                  </a:tcPr>
                </a:tc>
                <a:tc>
                  <a:txBody>
                    <a:bodyPr/>
                    <a:lstStyle/>
                    <a:p>
                      <a:endParaRPr lang="en-GB" sz="1800" dirty="0">
                        <a:effectLst/>
                        <a:latin typeface="Times New Roman" panose="02020603050405020304" pitchFamily="18" charset="0"/>
                        <a:ea typeface="Calibri"/>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99"/>
                    </a:solidFill>
                  </a:tcPr>
                </a:tc>
                <a:extLst>
                  <a:ext uri="{0D108BD9-81ED-4DB2-BD59-A6C34878D82A}">
                    <a16:rowId xmlns="" xmlns:a16="http://schemas.microsoft.com/office/drawing/2014/main" val="10001"/>
                  </a:ext>
                </a:extLst>
              </a:tr>
              <a:tr h="900919">
                <a:tc>
                  <a:txBody>
                    <a:bodyPr/>
                    <a:lstStyle/>
                    <a:p>
                      <a:pPr>
                        <a:lnSpc>
                          <a:spcPct val="150000"/>
                        </a:lnSpc>
                        <a:spcAft>
                          <a:spcPts val="0"/>
                        </a:spcAft>
                      </a:pPr>
                      <a:r>
                        <a:rPr lang="de-DE" sz="2000" dirty="0">
                          <a:effectLst/>
                          <a:latin typeface="Times New Roman" panose="02020603050405020304" pitchFamily="18" charset="0"/>
                          <a:ea typeface="Calibri"/>
                          <a:cs typeface="Times New Roman" panose="02020603050405020304" pitchFamily="18" charset="0"/>
                        </a:rPr>
                        <a:t>Hình biểu diễn</a:t>
                      </a:r>
                      <a:endParaRPr lang="en-GB" sz="2000" dirty="0">
                        <a:effectLst/>
                        <a:latin typeface="Times New Roman" panose="02020603050405020304" pitchFamily="18" charset="0"/>
                        <a:ea typeface="Calibri"/>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99"/>
                    </a:solidFill>
                  </a:tcPr>
                </a:tc>
                <a:tc>
                  <a:txBody>
                    <a:bodyPr/>
                    <a:lstStyle/>
                    <a:p>
                      <a:pPr>
                        <a:lnSpc>
                          <a:spcPct val="150000"/>
                        </a:lnSpc>
                        <a:spcAft>
                          <a:spcPts val="0"/>
                        </a:spcAft>
                      </a:pPr>
                      <a:r>
                        <a:rPr lang="de-DE" sz="2000" dirty="0">
                          <a:effectLst/>
                          <a:latin typeface="Times New Roman" panose="02020603050405020304" pitchFamily="18" charset="0"/>
                          <a:ea typeface="Calibri"/>
                          <a:cs typeface="Times New Roman" panose="02020603050405020304" pitchFamily="18" charset="0"/>
                        </a:rPr>
                        <a:t>Tên gọi </a:t>
                      </a:r>
                      <a:r>
                        <a:rPr lang="de-DE" sz="2000">
                          <a:effectLst/>
                          <a:latin typeface="Times New Roman" panose="02020603050405020304" pitchFamily="18" charset="0"/>
                          <a:ea typeface="Calibri"/>
                          <a:cs typeface="Times New Roman" panose="02020603050405020304" pitchFamily="18" charset="0"/>
                        </a:rPr>
                        <a:t>hình </a:t>
                      </a:r>
                      <a:r>
                        <a:rPr lang="de-DE" sz="2000" smtClean="0">
                          <a:effectLst/>
                          <a:latin typeface="Times New Roman" panose="02020603050405020304" pitchFamily="18" charset="0"/>
                          <a:ea typeface="Calibri"/>
                          <a:cs typeface="Times New Roman" panose="02020603050405020304" pitchFamily="18" charset="0"/>
                        </a:rPr>
                        <a:t>chiếu</a:t>
                      </a:r>
                      <a:endParaRPr lang="en-GB" sz="2000" smtClean="0">
                        <a:effectLst/>
                        <a:latin typeface="Times New Roman" panose="02020603050405020304" pitchFamily="18" charset="0"/>
                        <a:ea typeface="Calibri"/>
                        <a:cs typeface="Times New Roman" panose="02020603050405020304" pitchFamily="18" charset="0"/>
                      </a:endParaRPr>
                    </a:p>
                    <a:p>
                      <a:pPr>
                        <a:lnSpc>
                          <a:spcPct val="150000"/>
                        </a:lnSpc>
                        <a:spcAft>
                          <a:spcPts val="0"/>
                        </a:spcAft>
                      </a:pPr>
                      <a:r>
                        <a:rPr lang="de-DE" sz="2000" smtClean="0">
                          <a:effectLst/>
                          <a:latin typeface="Times New Roman" panose="02020603050405020304" pitchFamily="18" charset="0"/>
                          <a:ea typeface="Calibri"/>
                          <a:cs typeface="Times New Roman" panose="02020603050405020304" pitchFamily="18" charset="0"/>
                        </a:rPr>
                        <a:t>Tên gọi hình cắt</a:t>
                      </a:r>
                      <a:endParaRPr lang="en-GB" sz="2000" dirty="0">
                        <a:effectLst/>
                        <a:latin typeface="Times New Roman" panose="02020603050405020304" pitchFamily="18" charset="0"/>
                        <a:ea typeface="Calibri"/>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99"/>
                    </a:solidFill>
                  </a:tcPr>
                </a:tc>
                <a:tc>
                  <a:txBody>
                    <a:bodyPr/>
                    <a:lstStyle/>
                    <a:p>
                      <a:endParaRPr lang="en-GB" sz="1800">
                        <a:effectLst/>
                        <a:latin typeface="Times New Roman" panose="02020603050405020304" pitchFamily="18" charset="0"/>
                        <a:ea typeface="Calibri"/>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99"/>
                    </a:solidFill>
                  </a:tcPr>
                </a:tc>
                <a:extLst>
                  <a:ext uri="{0D108BD9-81ED-4DB2-BD59-A6C34878D82A}">
                    <a16:rowId xmlns="" xmlns:a16="http://schemas.microsoft.com/office/drawing/2014/main" val="10002"/>
                  </a:ext>
                </a:extLst>
              </a:tr>
              <a:tr h="2908463">
                <a:tc>
                  <a:txBody>
                    <a:bodyPr/>
                    <a:lstStyle/>
                    <a:p>
                      <a:pPr>
                        <a:lnSpc>
                          <a:spcPct val="150000"/>
                        </a:lnSpc>
                        <a:spcAft>
                          <a:spcPts val="0"/>
                        </a:spcAft>
                      </a:pPr>
                      <a:r>
                        <a:rPr lang="de-DE" sz="2000" dirty="0">
                          <a:effectLst/>
                          <a:latin typeface="Times New Roman" panose="02020603050405020304" pitchFamily="18" charset="0"/>
                          <a:ea typeface="Calibri"/>
                          <a:cs typeface="Times New Roman" panose="02020603050405020304" pitchFamily="18" charset="0"/>
                        </a:rPr>
                        <a:t>Kích thước</a:t>
                      </a:r>
                      <a:endParaRPr lang="en-GB" sz="2000" dirty="0">
                        <a:effectLst/>
                        <a:latin typeface="Times New Roman" panose="02020603050405020304" pitchFamily="18" charset="0"/>
                        <a:ea typeface="Calibri"/>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99"/>
                    </a:solidFill>
                  </a:tcPr>
                </a:tc>
                <a:tc>
                  <a:txBody>
                    <a:bodyPr/>
                    <a:lstStyle/>
                    <a:p>
                      <a:pPr>
                        <a:lnSpc>
                          <a:spcPct val="150000"/>
                        </a:lnSpc>
                        <a:spcAft>
                          <a:spcPts val="0"/>
                        </a:spcAft>
                      </a:pPr>
                      <a:r>
                        <a:rPr lang="de-DE" sz="2000" dirty="0">
                          <a:effectLst/>
                          <a:latin typeface="Times New Roman" panose="02020603050405020304" pitchFamily="18" charset="0"/>
                          <a:ea typeface="Calibri"/>
                          <a:cs typeface="Times New Roman" panose="02020603050405020304" pitchFamily="18" charset="0"/>
                        </a:rPr>
                        <a:t>Kích thước chung</a:t>
                      </a:r>
                      <a:endParaRPr lang="en-GB" sz="2000" dirty="0">
                        <a:effectLst/>
                        <a:latin typeface="Times New Roman" panose="02020603050405020304" pitchFamily="18" charset="0"/>
                        <a:ea typeface="Calibri"/>
                        <a:cs typeface="Times New Roman" panose="02020603050405020304" pitchFamily="18" charset="0"/>
                      </a:endParaRPr>
                    </a:p>
                    <a:p>
                      <a:pPr>
                        <a:lnSpc>
                          <a:spcPct val="150000"/>
                        </a:lnSpc>
                        <a:spcAft>
                          <a:spcPts val="0"/>
                        </a:spcAft>
                      </a:pPr>
                      <a:r>
                        <a:rPr lang="de-DE" sz="2000" dirty="0">
                          <a:effectLst/>
                          <a:latin typeface="Times New Roman" panose="02020603050405020304" pitchFamily="18" charset="0"/>
                          <a:ea typeface="Calibri"/>
                          <a:cs typeface="Times New Roman" panose="02020603050405020304" pitchFamily="18" charset="0"/>
                        </a:rPr>
                        <a:t>Kích thước từng bộ phận</a:t>
                      </a:r>
                      <a:endParaRPr lang="en-GB" sz="2000" dirty="0">
                        <a:effectLst/>
                        <a:latin typeface="Times New Roman" panose="02020603050405020304" pitchFamily="18" charset="0"/>
                        <a:ea typeface="Calibri"/>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99"/>
                    </a:solidFill>
                  </a:tcPr>
                </a:tc>
                <a:tc>
                  <a:txBody>
                    <a:bodyPr/>
                    <a:lstStyle/>
                    <a:p>
                      <a:endParaRPr lang="en-GB" sz="1800" kern="1200" smtClean="0">
                        <a:solidFill>
                          <a:schemeClr val="tx1"/>
                        </a:solidFill>
                        <a:effectLst/>
                        <a:latin typeface="Times New Roman" panose="02020603050405020304" pitchFamily="18" charset="0"/>
                        <a:ea typeface="+mn-ea"/>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99"/>
                    </a:solidFill>
                  </a:tcPr>
                </a:tc>
                <a:extLst>
                  <a:ext uri="{0D108BD9-81ED-4DB2-BD59-A6C34878D82A}">
                    <a16:rowId xmlns="" xmlns:a16="http://schemas.microsoft.com/office/drawing/2014/main" val="10003"/>
                  </a:ext>
                </a:extLst>
              </a:tr>
              <a:tr h="1871801">
                <a:tc>
                  <a:txBody>
                    <a:bodyPr/>
                    <a:lstStyle/>
                    <a:p>
                      <a:pPr>
                        <a:lnSpc>
                          <a:spcPct val="150000"/>
                        </a:lnSpc>
                        <a:spcAft>
                          <a:spcPts val="0"/>
                        </a:spcAft>
                      </a:pPr>
                      <a:r>
                        <a:rPr lang="de-DE" sz="2000">
                          <a:effectLst/>
                          <a:latin typeface="Times New Roman" panose="02020603050405020304" pitchFamily="18" charset="0"/>
                          <a:ea typeface="Calibri"/>
                          <a:cs typeface="Times New Roman" panose="02020603050405020304" pitchFamily="18" charset="0"/>
                        </a:rPr>
                        <a:t>Các bộ phận</a:t>
                      </a:r>
                      <a:endParaRPr lang="en-GB" sz="2000">
                        <a:effectLst/>
                        <a:latin typeface="Times New Roman" panose="02020603050405020304" pitchFamily="18" charset="0"/>
                        <a:ea typeface="Calibri"/>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99"/>
                    </a:solidFill>
                  </a:tcPr>
                </a:tc>
                <a:tc>
                  <a:txBody>
                    <a:bodyPr/>
                    <a:lstStyle/>
                    <a:p>
                      <a:pPr>
                        <a:lnSpc>
                          <a:spcPct val="150000"/>
                        </a:lnSpc>
                        <a:spcAft>
                          <a:spcPts val="0"/>
                        </a:spcAft>
                      </a:pPr>
                      <a:r>
                        <a:rPr lang="de-DE" sz="2000" dirty="0">
                          <a:effectLst/>
                          <a:latin typeface="Times New Roman" panose="02020603050405020304" pitchFamily="18" charset="0"/>
                          <a:ea typeface="Calibri"/>
                          <a:cs typeface="Times New Roman" panose="02020603050405020304" pitchFamily="18" charset="0"/>
                        </a:rPr>
                        <a:t>Số phòng</a:t>
                      </a:r>
                      <a:endParaRPr lang="en-GB" sz="2000" dirty="0">
                        <a:effectLst/>
                        <a:latin typeface="Times New Roman" panose="02020603050405020304" pitchFamily="18" charset="0"/>
                        <a:ea typeface="Calibri"/>
                        <a:cs typeface="Times New Roman" panose="02020603050405020304" pitchFamily="18" charset="0"/>
                      </a:endParaRPr>
                    </a:p>
                    <a:p>
                      <a:pPr>
                        <a:lnSpc>
                          <a:spcPct val="150000"/>
                        </a:lnSpc>
                        <a:spcAft>
                          <a:spcPts val="0"/>
                        </a:spcAft>
                      </a:pPr>
                      <a:r>
                        <a:rPr lang="de-DE" sz="2000" dirty="0">
                          <a:effectLst/>
                          <a:latin typeface="Times New Roman" panose="02020603050405020304" pitchFamily="18" charset="0"/>
                          <a:ea typeface="Calibri"/>
                          <a:cs typeface="Times New Roman" panose="02020603050405020304" pitchFamily="18" charset="0"/>
                        </a:rPr>
                        <a:t>Số cửa đi và cửa sổ</a:t>
                      </a:r>
                      <a:endParaRPr lang="en-GB" sz="2000" dirty="0">
                        <a:effectLst/>
                        <a:latin typeface="Times New Roman" panose="02020603050405020304" pitchFamily="18" charset="0"/>
                        <a:ea typeface="Calibri"/>
                        <a:cs typeface="Times New Roman" panose="02020603050405020304" pitchFamily="18" charset="0"/>
                      </a:endParaRPr>
                    </a:p>
                    <a:p>
                      <a:pPr>
                        <a:lnSpc>
                          <a:spcPct val="150000"/>
                        </a:lnSpc>
                        <a:spcAft>
                          <a:spcPts val="0"/>
                        </a:spcAft>
                      </a:pPr>
                      <a:r>
                        <a:rPr lang="de-DE" sz="2000" dirty="0">
                          <a:effectLst/>
                          <a:latin typeface="Times New Roman" panose="02020603050405020304" pitchFamily="18" charset="0"/>
                          <a:ea typeface="Calibri"/>
                          <a:cs typeface="Times New Roman" panose="02020603050405020304" pitchFamily="18" charset="0"/>
                        </a:rPr>
                        <a:t>Các bộ phận khác</a:t>
                      </a:r>
                      <a:endParaRPr lang="en-GB" sz="2000" dirty="0">
                        <a:effectLst/>
                        <a:latin typeface="Times New Roman" panose="02020603050405020304" pitchFamily="18" charset="0"/>
                        <a:ea typeface="Calibri"/>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99"/>
                    </a:solidFill>
                  </a:tcPr>
                </a:tc>
                <a:tc>
                  <a:txBody>
                    <a:bodyPr/>
                    <a:lstStyle/>
                    <a:p>
                      <a:endParaRPr lang="en-GB" sz="1800" dirty="0">
                        <a:effectLst/>
                        <a:latin typeface="Times New Roman" panose="02020603050405020304" pitchFamily="18" charset="0"/>
                        <a:ea typeface="Calibri"/>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99"/>
                    </a:solidFill>
                  </a:tcPr>
                </a:tc>
                <a:extLst>
                  <a:ext uri="{0D108BD9-81ED-4DB2-BD59-A6C34878D82A}">
                    <a16:rowId xmlns="" xmlns:a16="http://schemas.microsoft.com/office/drawing/2014/main" val="10004"/>
                  </a:ext>
                </a:extLst>
              </a:tr>
            </a:tbl>
          </a:graphicData>
        </a:graphic>
      </p:graphicFrame>
      <p:sp>
        <p:nvSpPr>
          <p:cNvPr id="8" name="Rectangle 7"/>
          <p:cNvSpPr/>
          <p:nvPr/>
        </p:nvSpPr>
        <p:spPr>
          <a:xfrm flipH="1">
            <a:off x="8950033" y="983676"/>
            <a:ext cx="2593931" cy="646331"/>
          </a:xfrm>
          <a:prstGeom prst="rect">
            <a:avLst/>
          </a:prstGeom>
        </p:spPr>
        <p:txBody>
          <a:bodyPr wrap="square">
            <a:spAutoFit/>
          </a:bodyPr>
          <a:lstStyle/>
          <a:p>
            <a:r>
              <a:rPr lang="en-GB">
                <a:latin typeface="Times New Roman" panose="02020603050405020304" pitchFamily="18" charset="0"/>
                <a:cs typeface="Times New Roman" panose="02020603050405020304" pitchFamily="18" charset="0"/>
              </a:rPr>
              <a:t>Nhà mái bằng </a:t>
            </a:r>
            <a:endParaRPr lang="en-US">
              <a:latin typeface="Times New Roman" panose="02020603050405020304" pitchFamily="18" charset="0"/>
              <a:cs typeface="Times New Roman" panose="02020603050405020304" pitchFamily="18" charset="0"/>
            </a:endParaRPr>
          </a:p>
          <a:p>
            <a:r>
              <a:rPr lang="en-GB">
                <a:latin typeface="Times New Roman" panose="02020603050405020304" pitchFamily="18" charset="0"/>
                <a:cs typeface="Times New Roman" panose="02020603050405020304" pitchFamily="18" charset="0"/>
              </a:rPr>
              <a:t>- 1:100</a:t>
            </a:r>
            <a:endParaRPr lang="en-GB" dirty="0">
              <a:latin typeface="Times New Roman" panose="02020603050405020304" pitchFamily="18" charset="0"/>
              <a:ea typeface="Calibri"/>
              <a:cs typeface="Times New Roman" panose="02020603050405020304" pitchFamily="18" charset="0"/>
            </a:endParaRPr>
          </a:p>
        </p:txBody>
      </p:sp>
      <p:sp>
        <p:nvSpPr>
          <p:cNvPr id="9" name="Rectangle 8"/>
          <p:cNvSpPr/>
          <p:nvPr/>
        </p:nvSpPr>
        <p:spPr>
          <a:xfrm flipH="1">
            <a:off x="8811490" y="1911928"/>
            <a:ext cx="2732473" cy="646331"/>
          </a:xfrm>
          <a:prstGeom prst="rect">
            <a:avLst/>
          </a:prstGeom>
        </p:spPr>
        <p:txBody>
          <a:bodyPr wrap="square">
            <a:spAutoFit/>
          </a:bodyPr>
          <a:lstStyle/>
          <a:p>
            <a:r>
              <a:rPr lang="en-GB" smtClean="0">
                <a:latin typeface="Times New Roman" panose="02020603050405020304" pitchFamily="18" charset="0"/>
                <a:cs typeface="Times New Roman" panose="02020603050405020304" pitchFamily="18" charset="0"/>
              </a:rPr>
              <a:t>- </a:t>
            </a:r>
            <a:r>
              <a:rPr lang="en-GB">
                <a:latin typeface="Times New Roman" panose="02020603050405020304" pitchFamily="18" charset="0"/>
                <a:cs typeface="Times New Roman" panose="02020603050405020304" pitchFamily="18" charset="0"/>
              </a:rPr>
              <a:t>Mặt </a:t>
            </a:r>
            <a:r>
              <a:rPr lang="en-GB" smtClean="0">
                <a:latin typeface="Times New Roman" panose="02020603050405020304" pitchFamily="18" charset="0"/>
                <a:cs typeface="Times New Roman" panose="02020603050405020304" pitchFamily="18" charset="0"/>
              </a:rPr>
              <a:t>đứng</a:t>
            </a:r>
            <a:r>
              <a:rPr lang="en-US">
                <a:latin typeface="Times New Roman" panose="02020603050405020304" pitchFamily="18" charset="0"/>
                <a:cs typeface="Times New Roman" panose="02020603050405020304" pitchFamily="18" charset="0"/>
              </a:rPr>
              <a:t> </a:t>
            </a:r>
            <a:r>
              <a:rPr lang="en-US" smtClean="0">
                <a:latin typeface="Times New Roman" panose="02020603050405020304" pitchFamily="18" charset="0"/>
                <a:cs typeface="Times New Roman" panose="02020603050405020304" pitchFamily="18" charset="0"/>
              </a:rPr>
              <a:t>   </a:t>
            </a:r>
            <a:r>
              <a:rPr lang="en-GB" smtClean="0">
                <a:latin typeface="Times New Roman" panose="02020603050405020304" pitchFamily="18" charset="0"/>
                <a:cs typeface="Times New Roman" panose="02020603050405020304" pitchFamily="18" charset="0"/>
              </a:rPr>
              <a:t>- </a:t>
            </a:r>
            <a:r>
              <a:rPr lang="en-GB">
                <a:latin typeface="Times New Roman" panose="02020603050405020304" pitchFamily="18" charset="0"/>
                <a:cs typeface="Times New Roman" panose="02020603050405020304" pitchFamily="18" charset="0"/>
              </a:rPr>
              <a:t>Mặt bằng</a:t>
            </a:r>
            <a:endParaRPr lang="en-US">
              <a:latin typeface="Times New Roman" panose="02020603050405020304" pitchFamily="18" charset="0"/>
              <a:cs typeface="Times New Roman" panose="02020603050405020304" pitchFamily="18" charset="0"/>
            </a:endParaRPr>
          </a:p>
          <a:p>
            <a:r>
              <a:rPr lang="en-GB">
                <a:latin typeface="Times New Roman" panose="02020603050405020304" pitchFamily="18" charset="0"/>
                <a:cs typeface="Times New Roman" panose="02020603050405020304" pitchFamily="18" charset="0"/>
              </a:rPr>
              <a:t>- Mặt cắt 1-1</a:t>
            </a:r>
            <a:r>
              <a:rPr lang="en-GB" smtClean="0">
                <a:latin typeface="Times New Roman" panose="02020603050405020304" pitchFamily="18" charset="0"/>
                <a:cs typeface="Times New Roman" panose="02020603050405020304" pitchFamily="18" charset="0"/>
              </a:rPr>
              <a:t> </a:t>
            </a:r>
            <a:endParaRPr lang="en-GB">
              <a:latin typeface="Times New Roman" panose="02020603050405020304" pitchFamily="18" charset="0"/>
              <a:cs typeface="Times New Roman" panose="02020603050405020304" pitchFamily="18" charset="0"/>
            </a:endParaRPr>
          </a:p>
        </p:txBody>
      </p:sp>
      <p:sp>
        <p:nvSpPr>
          <p:cNvPr id="10" name="Rectangle 9"/>
          <p:cNvSpPr/>
          <p:nvPr/>
        </p:nvSpPr>
        <p:spPr>
          <a:xfrm flipH="1">
            <a:off x="8950034" y="2558261"/>
            <a:ext cx="2937164" cy="3139321"/>
          </a:xfrm>
          <a:prstGeom prst="rect">
            <a:avLst/>
          </a:prstGeom>
        </p:spPr>
        <p:txBody>
          <a:bodyPr wrap="square">
            <a:spAutoFit/>
          </a:bodyPr>
          <a:lstStyle/>
          <a:p>
            <a:r>
              <a:rPr lang="en-GB">
                <a:latin typeface="Times New Roman" panose="02020603050405020304" pitchFamily="18" charset="0"/>
                <a:cs typeface="Times New Roman" panose="02020603050405020304" pitchFamily="18" charset="0"/>
              </a:rPr>
              <a:t>- 14 400 x 7000 x 4 200</a:t>
            </a:r>
            <a:endParaRPr lang="en-US">
              <a:latin typeface="Times New Roman" panose="02020603050405020304" pitchFamily="18" charset="0"/>
              <a:cs typeface="Times New Roman" panose="02020603050405020304" pitchFamily="18" charset="0"/>
            </a:endParaRPr>
          </a:p>
          <a:p>
            <a:r>
              <a:rPr lang="en-GB">
                <a:latin typeface="Times New Roman" panose="02020603050405020304" pitchFamily="18" charset="0"/>
                <a:cs typeface="Times New Roman" panose="02020603050405020304" pitchFamily="18" charset="0"/>
              </a:rPr>
              <a:t>- Phòng khách, bếp ăn: </a:t>
            </a:r>
            <a:endParaRPr lang="en-US">
              <a:latin typeface="Times New Roman" panose="02020603050405020304" pitchFamily="18" charset="0"/>
              <a:cs typeface="Times New Roman" panose="02020603050405020304" pitchFamily="18" charset="0"/>
            </a:endParaRPr>
          </a:p>
          <a:p>
            <a:r>
              <a:rPr lang="en-GB">
                <a:latin typeface="Times New Roman" panose="02020603050405020304" pitchFamily="18" charset="0"/>
                <a:cs typeface="Times New Roman" panose="02020603050405020304" pitchFamily="18" charset="0"/>
              </a:rPr>
              <a:t>6 200 x 4 8000</a:t>
            </a:r>
            <a:endParaRPr lang="en-US">
              <a:latin typeface="Times New Roman" panose="02020603050405020304" pitchFamily="18" charset="0"/>
              <a:cs typeface="Times New Roman" panose="02020603050405020304" pitchFamily="18" charset="0"/>
            </a:endParaRPr>
          </a:p>
          <a:p>
            <a:r>
              <a:rPr lang="en-GB">
                <a:latin typeface="Times New Roman" panose="02020603050405020304" pitchFamily="18" charset="0"/>
                <a:cs typeface="Times New Roman" panose="02020603050405020304" pitchFamily="18" charset="0"/>
              </a:rPr>
              <a:t>-  Phòng ngủ 1: 4 800 x 3 000</a:t>
            </a:r>
            <a:endParaRPr lang="en-US">
              <a:latin typeface="Times New Roman" panose="02020603050405020304" pitchFamily="18" charset="0"/>
              <a:cs typeface="Times New Roman" panose="02020603050405020304" pitchFamily="18" charset="0"/>
            </a:endParaRPr>
          </a:p>
          <a:p>
            <a:r>
              <a:rPr lang="en-GB">
                <a:latin typeface="Times New Roman" panose="02020603050405020304" pitchFamily="18" charset="0"/>
                <a:cs typeface="Times New Roman" panose="02020603050405020304" pitchFamily="18" charset="0"/>
              </a:rPr>
              <a:t>-  Phòng ngủ 2: 7000 x 3 000</a:t>
            </a:r>
            <a:endParaRPr lang="en-US">
              <a:latin typeface="Times New Roman" panose="02020603050405020304" pitchFamily="18" charset="0"/>
              <a:cs typeface="Times New Roman" panose="02020603050405020304" pitchFamily="18" charset="0"/>
            </a:endParaRPr>
          </a:p>
          <a:p>
            <a:r>
              <a:rPr lang="en-GB">
                <a:latin typeface="Times New Roman" panose="02020603050405020304" pitchFamily="18" charset="0"/>
                <a:cs typeface="Times New Roman" panose="02020603050405020304" pitchFamily="18" charset="0"/>
              </a:rPr>
              <a:t> - Phòng vệ sinh: 4 800 x 2 200</a:t>
            </a:r>
            <a:endParaRPr lang="en-US">
              <a:latin typeface="Times New Roman" panose="02020603050405020304" pitchFamily="18" charset="0"/>
              <a:cs typeface="Times New Roman" panose="02020603050405020304" pitchFamily="18" charset="0"/>
            </a:endParaRPr>
          </a:p>
          <a:p>
            <a:r>
              <a:rPr lang="en-GB">
                <a:latin typeface="Times New Roman" panose="02020603050405020304" pitchFamily="18" charset="0"/>
                <a:cs typeface="Times New Roman" panose="02020603050405020304" pitchFamily="18" charset="0"/>
              </a:rPr>
              <a:t>- Hành lang: 9 400 x 2 200</a:t>
            </a:r>
            <a:endParaRPr lang="en-US">
              <a:latin typeface="Times New Roman" panose="02020603050405020304" pitchFamily="18" charset="0"/>
              <a:cs typeface="Times New Roman" panose="02020603050405020304" pitchFamily="18" charset="0"/>
            </a:endParaRPr>
          </a:p>
          <a:p>
            <a:r>
              <a:rPr lang="en-GB">
                <a:latin typeface="Times New Roman" panose="02020603050405020304" pitchFamily="18" charset="0"/>
                <a:cs typeface="Times New Roman" panose="02020603050405020304" pitchFamily="18" charset="0"/>
              </a:rPr>
              <a:t> - Mái cao: 600</a:t>
            </a:r>
            <a:r>
              <a:rPr lang="en-US">
                <a:latin typeface="Times New Roman" panose="02020603050405020304" pitchFamily="18" charset="0"/>
                <a:cs typeface="Times New Roman" panose="02020603050405020304" pitchFamily="18" charset="0"/>
              </a:rPr>
              <a:t>  </a:t>
            </a:r>
            <a:r>
              <a:rPr lang="en-GB">
                <a:latin typeface="Times New Roman" panose="02020603050405020304" pitchFamily="18" charset="0"/>
                <a:cs typeface="Times New Roman" panose="02020603050405020304" pitchFamily="18" charset="0"/>
              </a:rPr>
              <a:t>- Tường cao: 3000</a:t>
            </a:r>
            <a:endParaRPr lang="en-US">
              <a:latin typeface="Times New Roman" panose="02020603050405020304" pitchFamily="18" charset="0"/>
              <a:cs typeface="Times New Roman" panose="02020603050405020304" pitchFamily="18" charset="0"/>
            </a:endParaRPr>
          </a:p>
          <a:p>
            <a:r>
              <a:rPr lang="en-GB">
                <a:latin typeface="Times New Roman" panose="02020603050405020304" pitchFamily="18" charset="0"/>
                <a:cs typeface="Times New Roman" panose="02020603050405020304" pitchFamily="18" charset="0"/>
              </a:rPr>
              <a:t> - Nền cao: 600</a:t>
            </a:r>
          </a:p>
        </p:txBody>
      </p:sp>
      <p:sp>
        <p:nvSpPr>
          <p:cNvPr id="11" name="Rectangle 10"/>
          <p:cNvSpPr/>
          <p:nvPr/>
        </p:nvSpPr>
        <p:spPr>
          <a:xfrm flipH="1">
            <a:off x="8950034" y="5652656"/>
            <a:ext cx="2937164" cy="1477328"/>
          </a:xfrm>
          <a:prstGeom prst="rect">
            <a:avLst/>
          </a:prstGeom>
        </p:spPr>
        <p:txBody>
          <a:bodyPr wrap="square">
            <a:spAutoFit/>
          </a:bodyPr>
          <a:lstStyle/>
          <a:p>
            <a:r>
              <a:rPr lang="en-GB">
                <a:latin typeface="Times New Roman" panose="02020603050405020304" pitchFamily="18" charset="0"/>
                <a:cs typeface="Times New Roman" panose="02020603050405020304" pitchFamily="18" charset="0"/>
              </a:rPr>
              <a:t>- 1 phòng khách -  bếp ăn, 2 phòng  ngủ, 1 nhà vệ sinh</a:t>
            </a:r>
            <a:endParaRPr lang="en-US">
              <a:latin typeface="Times New Roman" panose="02020603050405020304" pitchFamily="18" charset="0"/>
              <a:cs typeface="Times New Roman" panose="02020603050405020304" pitchFamily="18" charset="0"/>
            </a:endParaRPr>
          </a:p>
          <a:p>
            <a:r>
              <a:rPr lang="en-GB">
                <a:latin typeface="Times New Roman" panose="02020603050405020304" pitchFamily="18" charset="0"/>
                <a:cs typeface="Times New Roman" panose="02020603050405020304" pitchFamily="18" charset="0"/>
              </a:rPr>
              <a:t>- 1 cửa đi 2 cánh, 3 cửa đi 1 cánh, 5 cửa sổ đơn.</a:t>
            </a:r>
            <a:endParaRPr lang="en-US">
              <a:latin typeface="Times New Roman" panose="02020603050405020304" pitchFamily="18" charset="0"/>
              <a:cs typeface="Times New Roman" panose="02020603050405020304" pitchFamily="18" charset="0"/>
            </a:endParaRPr>
          </a:p>
          <a:p>
            <a:r>
              <a:rPr lang="en-GB">
                <a:latin typeface="Times New Roman" panose="02020603050405020304" pitchFamily="18" charset="0"/>
                <a:cs typeface="Times New Roman" panose="02020603050405020304" pitchFamily="18" charset="0"/>
              </a:rPr>
              <a:t>- Hành lang</a:t>
            </a:r>
            <a:endParaRPr lang="en-GB" dirty="0">
              <a:latin typeface="Times New Roman" panose="02020603050405020304" pitchFamily="18" charset="0"/>
              <a:ea typeface="Calibri"/>
              <a:cs typeface="Times New Roman" panose="02020603050405020304" pitchFamily="18" charset="0"/>
            </a:endParaRPr>
          </a:p>
        </p:txBody>
      </p:sp>
    </p:spTree>
    <p:extLst>
      <p:ext uri="{BB962C8B-B14F-4D97-AF65-F5344CB8AC3E}">
        <p14:creationId xmlns="" xmlns:p14="http://schemas.microsoft.com/office/powerpoint/2010/main" val="96685535"/>
      </p:ext>
    </p:extLst>
  </p:cSld>
  <p:clrMapOvr>
    <a:masterClrMapping/>
  </p:clrMapOvr>
  <mc:AlternateContent xmlns:mc="http://schemas.openxmlformats.org/markup-compatibility/2006">
    <mc:Choice xmlns="" xmlns:p15="http://schemas.microsoft.com/office/powerpoint/2012/main" Requires="p15">
      <p:transition xmlns:p14="http://schemas.microsoft.com/office/powerpoint/2010/main" spd="slow" p14:dur="1250">
        <p15:prstTrans prst="pageCurlDoubl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grpId="0" nodeType="clickEffect">
                                  <p:stCondLst>
                                    <p:cond delay="0"/>
                                  </p:stCondLst>
                                  <p:childTnLst>
                                    <p:set>
                                      <p:cBhvr>
                                        <p:cTn id="13" dur="1" fill="hold">
                                          <p:stCondLst>
                                            <p:cond delay="0"/>
                                          </p:stCondLst>
                                        </p:cTn>
                                        <p:tgtEl>
                                          <p:spTgt spid="8"/>
                                        </p:tgtEl>
                                        <p:attrNameLst>
                                          <p:attrName>style.visibility</p:attrName>
                                        </p:attrNameLst>
                                      </p:cBhvr>
                                      <p:to>
                                        <p:strVal val="visible"/>
                                      </p:to>
                                    </p:set>
                                    <p:anim calcmode="lin" valueType="num">
                                      <p:cBhvr additive="base">
                                        <p:cTn id="14" dur="500" fill="hold"/>
                                        <p:tgtEl>
                                          <p:spTgt spid="8"/>
                                        </p:tgtEl>
                                        <p:attrNameLst>
                                          <p:attrName>ppt_x</p:attrName>
                                        </p:attrNameLst>
                                      </p:cBhvr>
                                      <p:tavLst>
                                        <p:tav tm="0">
                                          <p:val>
                                            <p:strVal val="#ppt_x"/>
                                          </p:val>
                                        </p:tav>
                                        <p:tav tm="100000">
                                          <p:val>
                                            <p:strVal val="#ppt_x"/>
                                          </p:val>
                                        </p:tav>
                                      </p:tavLst>
                                    </p:anim>
                                    <p:anim calcmode="lin" valueType="num">
                                      <p:cBhvr additive="base">
                                        <p:cTn id="15"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 presetClass="entr" presetSubtype="4" fill="hold" grpId="0" nodeType="click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additive="base">
                                        <p:cTn id="20" dur="500" fill="hold"/>
                                        <p:tgtEl>
                                          <p:spTgt spid="9"/>
                                        </p:tgtEl>
                                        <p:attrNameLst>
                                          <p:attrName>ppt_x</p:attrName>
                                        </p:attrNameLst>
                                      </p:cBhvr>
                                      <p:tavLst>
                                        <p:tav tm="0">
                                          <p:val>
                                            <p:strVal val="#ppt_x"/>
                                          </p:val>
                                        </p:tav>
                                        <p:tav tm="100000">
                                          <p:val>
                                            <p:strVal val="#ppt_x"/>
                                          </p:val>
                                        </p:tav>
                                      </p:tavLst>
                                    </p:anim>
                                    <p:anim calcmode="lin" valueType="num">
                                      <p:cBhvr additive="base">
                                        <p:cTn id="21"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2" presetClass="entr" presetSubtype="4" fill="hold" grpId="0" nodeType="clickEffect">
                                  <p:stCondLst>
                                    <p:cond delay="0"/>
                                  </p:stCondLst>
                                  <p:childTnLst>
                                    <p:set>
                                      <p:cBhvr>
                                        <p:cTn id="25" dur="1" fill="hold">
                                          <p:stCondLst>
                                            <p:cond delay="0"/>
                                          </p:stCondLst>
                                        </p:cTn>
                                        <p:tgtEl>
                                          <p:spTgt spid="10"/>
                                        </p:tgtEl>
                                        <p:attrNameLst>
                                          <p:attrName>style.visibility</p:attrName>
                                        </p:attrNameLst>
                                      </p:cBhvr>
                                      <p:to>
                                        <p:strVal val="visible"/>
                                      </p:to>
                                    </p:set>
                                    <p:anim calcmode="lin" valueType="num">
                                      <p:cBhvr additive="base">
                                        <p:cTn id="26" dur="500" fill="hold"/>
                                        <p:tgtEl>
                                          <p:spTgt spid="10"/>
                                        </p:tgtEl>
                                        <p:attrNameLst>
                                          <p:attrName>ppt_x</p:attrName>
                                        </p:attrNameLst>
                                      </p:cBhvr>
                                      <p:tavLst>
                                        <p:tav tm="0">
                                          <p:val>
                                            <p:strVal val="#ppt_x"/>
                                          </p:val>
                                        </p:tav>
                                        <p:tav tm="100000">
                                          <p:val>
                                            <p:strVal val="#ppt_x"/>
                                          </p:val>
                                        </p:tav>
                                      </p:tavLst>
                                    </p:anim>
                                    <p:anim calcmode="lin" valueType="num">
                                      <p:cBhvr additive="base">
                                        <p:cTn id="27"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2" presetClass="entr" presetSubtype="4" fill="hold" grpId="0" nodeType="clickEffect">
                                  <p:stCondLst>
                                    <p:cond delay="0"/>
                                  </p:stCondLst>
                                  <p:childTnLst>
                                    <p:set>
                                      <p:cBhvr>
                                        <p:cTn id="31" dur="1" fill="hold">
                                          <p:stCondLst>
                                            <p:cond delay="0"/>
                                          </p:stCondLst>
                                        </p:cTn>
                                        <p:tgtEl>
                                          <p:spTgt spid="11"/>
                                        </p:tgtEl>
                                        <p:attrNameLst>
                                          <p:attrName>style.visibility</p:attrName>
                                        </p:attrNameLst>
                                      </p:cBhvr>
                                      <p:to>
                                        <p:strVal val="visible"/>
                                      </p:to>
                                    </p:set>
                                    <p:anim calcmode="lin" valueType="num">
                                      <p:cBhvr additive="base">
                                        <p:cTn id="32" dur="500" fill="hold"/>
                                        <p:tgtEl>
                                          <p:spTgt spid="11"/>
                                        </p:tgtEl>
                                        <p:attrNameLst>
                                          <p:attrName>ppt_x</p:attrName>
                                        </p:attrNameLst>
                                      </p:cBhvr>
                                      <p:tavLst>
                                        <p:tav tm="0">
                                          <p:val>
                                            <p:strVal val="#ppt_x"/>
                                          </p:val>
                                        </p:tav>
                                        <p:tav tm="100000">
                                          <p:val>
                                            <p:strVal val="#ppt_x"/>
                                          </p:val>
                                        </p:tav>
                                      </p:tavLst>
                                    </p:anim>
                                    <p:anim calcmode="lin" valueType="num">
                                      <p:cBhvr additive="base">
                                        <p:cTn id="33"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P spid="10" grpId="0"/>
      <p:bldP spid="11" grpId="0"/>
    </p:bldLst>
  </p:timing>
</p:sld>
</file>

<file path=ppt/tags/tag1.xml><?xml version="1.0" encoding="utf-8"?>
<p:tagLst xmlns:a="http://schemas.openxmlformats.org/drawingml/2006/main" xmlns:r="http://schemas.openxmlformats.org/officeDocument/2006/relationships" xmlns:p="http://schemas.openxmlformats.org/presentationml/2006/main">
  <p:tag name="MMPROD_SUBSTITUTION_ID" val="{0E270897-E1B4-4F37-9868-60595C485C08}"/>
</p:tagLst>
</file>

<file path=ppt/tags/tag10.xml><?xml version="1.0" encoding="utf-8"?>
<p:tagLst xmlns:a="http://schemas.openxmlformats.org/drawingml/2006/main" xmlns:r="http://schemas.openxmlformats.org/officeDocument/2006/relationships" xmlns:p="http://schemas.openxmlformats.org/presentationml/2006/main">
  <p:tag name="MH" val="20160830110146"/>
  <p:tag name="MH_LIBRARY" val="CONTENTS"/>
  <p:tag name="MH_TYPE" val="ENTRY"/>
  <p:tag name="ID" val="553512"/>
  <p:tag name="MH_ORDER" val="1"/>
</p:tagLst>
</file>

<file path=ppt/tags/tag11.xml><?xml version="1.0" encoding="utf-8"?>
<p:tagLst xmlns:a="http://schemas.openxmlformats.org/drawingml/2006/main" xmlns:r="http://schemas.openxmlformats.org/officeDocument/2006/relationships" xmlns:p="http://schemas.openxmlformats.org/presentationml/2006/main">
  <p:tag name="MH" val="20160830110146"/>
  <p:tag name="MH_LIBRARY" val="CONTENTS"/>
  <p:tag name="MH_TYPE" val="ENTRY"/>
  <p:tag name="ID" val="553512"/>
  <p:tag name="MH_ORDER" val="2"/>
</p:tagLst>
</file>

<file path=ppt/tags/tag12.xml><?xml version="1.0" encoding="utf-8"?>
<p:tagLst xmlns:a="http://schemas.openxmlformats.org/drawingml/2006/main" xmlns:r="http://schemas.openxmlformats.org/officeDocument/2006/relationships" xmlns:p="http://schemas.openxmlformats.org/presentationml/2006/main">
  <p:tag name="MH" val="20160830110146"/>
  <p:tag name="MH_LIBRARY" val="CONTENTS"/>
  <p:tag name="MH_TYPE" val="ENTRY"/>
  <p:tag name="ID" val="553512"/>
  <p:tag name="MH_ORDER" val="3"/>
</p:tagLst>
</file>

<file path=ppt/tags/tag13.xml><?xml version="1.0" encoding="utf-8"?>
<p:tagLst xmlns:a="http://schemas.openxmlformats.org/drawingml/2006/main" xmlns:r="http://schemas.openxmlformats.org/officeDocument/2006/relationships" xmlns:p="http://schemas.openxmlformats.org/presentationml/2006/main">
  <p:tag name="MH" val="20160830110146"/>
  <p:tag name="MH_LIBRARY" val="CONTENTS"/>
  <p:tag name="MH_TYPE" val="ENTRY"/>
  <p:tag name="ID" val="553512"/>
  <p:tag name="MH_ORDER" val="4"/>
</p:tagLst>
</file>

<file path=ppt/tags/tag2.xml><?xml version="1.0" encoding="utf-8"?>
<p:tagLst xmlns:a="http://schemas.openxmlformats.org/drawingml/2006/main" xmlns:r="http://schemas.openxmlformats.org/officeDocument/2006/relationships" xmlns:p="http://schemas.openxmlformats.org/presentationml/2006/main">
  <p:tag name="MH" val="20160830110450"/>
  <p:tag name="MH_LIBRARY" val="CONTENTS"/>
  <p:tag name="MH_AUTOCOLOR" val="TRUE"/>
  <p:tag name="MH_TYPE" val="CONTENTS"/>
  <p:tag name="ID" val="547127"/>
</p:tagLst>
</file>

<file path=ppt/tags/tag3.xml><?xml version="1.0" encoding="utf-8"?>
<p:tagLst xmlns:a="http://schemas.openxmlformats.org/drawingml/2006/main" xmlns:r="http://schemas.openxmlformats.org/officeDocument/2006/relationships" xmlns:p="http://schemas.openxmlformats.org/presentationml/2006/main">
  <p:tag name="MH" val="20160830110450"/>
  <p:tag name="MH_LIBRARY" val="CONTENTS"/>
  <p:tag name="MH_TYPE" val="OTHERS"/>
  <p:tag name="ID" val="547127"/>
</p:tagLst>
</file>

<file path=ppt/tags/tag4.xml><?xml version="1.0" encoding="utf-8"?>
<p:tagLst xmlns:a="http://schemas.openxmlformats.org/drawingml/2006/main" xmlns:r="http://schemas.openxmlformats.org/officeDocument/2006/relationships" xmlns:p="http://schemas.openxmlformats.org/presentationml/2006/main">
  <p:tag name="MH" val="20160830110450"/>
  <p:tag name="MH_LIBRARY" val="CONTENTS"/>
  <p:tag name="MH_TYPE" val="OTHERS"/>
  <p:tag name="ID" val="547127"/>
</p:tagLst>
</file>

<file path=ppt/tags/tag5.xml><?xml version="1.0" encoding="utf-8"?>
<p:tagLst xmlns:a="http://schemas.openxmlformats.org/drawingml/2006/main" xmlns:r="http://schemas.openxmlformats.org/officeDocument/2006/relationships" xmlns:p="http://schemas.openxmlformats.org/presentationml/2006/main">
  <p:tag name="MH" val="20160830110450"/>
  <p:tag name="MH_LIBRARY" val="CONTENTS"/>
  <p:tag name="MH_TYPE" val="OTHERS"/>
  <p:tag name="ID" val="547127"/>
</p:tagLst>
</file>

<file path=ppt/tags/tag6.xml><?xml version="1.0" encoding="utf-8"?>
<p:tagLst xmlns:a="http://schemas.openxmlformats.org/drawingml/2006/main" xmlns:r="http://schemas.openxmlformats.org/officeDocument/2006/relationships" xmlns:p="http://schemas.openxmlformats.org/presentationml/2006/main">
  <p:tag name="MH" val="20160830110450"/>
  <p:tag name="MH_LIBRARY" val="CONTENTS"/>
  <p:tag name="MH_TYPE" val="NUMBER"/>
  <p:tag name="ID" val="547127"/>
  <p:tag name="MH_ORDER" val="1"/>
</p:tagLst>
</file>

<file path=ppt/tags/tag7.xml><?xml version="1.0" encoding="utf-8"?>
<p:tagLst xmlns:a="http://schemas.openxmlformats.org/drawingml/2006/main" xmlns:r="http://schemas.openxmlformats.org/officeDocument/2006/relationships" xmlns:p="http://schemas.openxmlformats.org/presentationml/2006/main">
  <p:tag name="MH" val="20160830110450"/>
  <p:tag name="MH_LIBRARY" val="CONTENTS"/>
  <p:tag name="MH_TYPE" val="NUMBER"/>
  <p:tag name="ID" val="547127"/>
  <p:tag name="MH_ORDER" val="2"/>
</p:tagLst>
</file>

<file path=ppt/tags/tag8.xml><?xml version="1.0" encoding="utf-8"?>
<p:tagLst xmlns:a="http://schemas.openxmlformats.org/drawingml/2006/main" xmlns:r="http://schemas.openxmlformats.org/officeDocument/2006/relationships" xmlns:p="http://schemas.openxmlformats.org/presentationml/2006/main">
  <p:tag name="MH" val="20160830110450"/>
  <p:tag name="MH_LIBRARY" val="CONTENTS"/>
  <p:tag name="MH_TYPE" val="NUMBER"/>
  <p:tag name="ID" val="547127"/>
  <p:tag name="MH_ORDER" val="3"/>
</p:tagLst>
</file>

<file path=ppt/tags/tag9.xml><?xml version="1.0" encoding="utf-8"?>
<p:tagLst xmlns:a="http://schemas.openxmlformats.org/drawingml/2006/main" xmlns:r="http://schemas.openxmlformats.org/officeDocument/2006/relationships" xmlns:p="http://schemas.openxmlformats.org/presentationml/2006/main">
  <p:tag name="MH" val="20160830110450"/>
  <p:tag name="MH_LIBRARY" val="CONTENTS"/>
  <p:tag name="MH_TYPE" val="NUMBER"/>
  <p:tag name="ID" val="547127"/>
  <p:tag name="MH_ORDER" val="4"/>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24691</TotalTime>
  <Words>931</Words>
  <Application>Microsoft Office PowerPoint</Application>
  <PresentationFormat>Custom</PresentationFormat>
  <Paragraphs>172</Paragraphs>
  <Slides>16</Slides>
  <Notes>8</Notes>
  <HiddenSlides>1</HiddenSlides>
  <MMClips>0</MMClips>
  <ScaleCrop>false</ScaleCrop>
  <HeadingPairs>
    <vt:vector size="4" baseType="variant">
      <vt:variant>
        <vt:lpstr>Theme</vt:lpstr>
      </vt:variant>
      <vt:variant>
        <vt:i4>1</vt:i4>
      </vt:variant>
      <vt:variant>
        <vt:lpstr>Slide Titles</vt:lpstr>
      </vt:variant>
      <vt:variant>
        <vt:i4>16</vt:i4>
      </vt:variant>
    </vt:vector>
  </HeadingPairs>
  <TitlesOfParts>
    <vt:vector size="17" baseType="lpstr">
      <vt:lpstr>Office Theme</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小清新PPT</dc:title>
  <dc:subject>RP</dc:subject>
  <dc:creator>Administrator</dc:creator>
  <cp:keywords>RP</cp:keywords>
  <dc:description>RP</dc:description>
  <cp:lastModifiedBy>Admin</cp:lastModifiedBy>
  <cp:revision>128</cp:revision>
  <cp:lastPrinted>2016-11-02T12:20:00Z</cp:lastPrinted>
  <dcterms:created xsi:type="dcterms:W3CDTF">2016-11-02T11:56:00Z</dcterms:created>
  <dcterms:modified xsi:type="dcterms:W3CDTF">2023-08-05T12:44:06Z</dcterms:modified>
  <cp:category>RP</cp:category>
  <cp:contentStatus>RP</cp:contentStatus>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2052-10.8.0.5391</vt:lpwstr>
  </property>
</Properties>
</file>