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Layouts/slideLayout39.xml" ContentType="application/vnd.openxmlformats-officedocument.presentationml.slideLayout+xml"/>
  <Override PartName="/ppt/slideLayouts/slideLayout57.xml" ContentType="application/vnd.openxmlformats-officedocument.presentationml.slideLayout+xml"/>
  <Override PartName="/ppt/theme/theme5.xml" ContentType="application/vnd.openxmlformats-officedocument.theme+xml"/>
  <Override PartName="/ppt/slideLayouts/slideLayout86.xml" ContentType="application/vnd.openxmlformats-officedocument.presentationml.slideLayout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75.xml" ContentType="application/vnd.openxmlformats-officedocument.presentationml.slideLayout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82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Masters/slideMaster4.xml" ContentType="application/vnd.openxmlformats-officedocument.presentationml.slideMaster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69.xml" ContentType="application/vnd.openxmlformats-officedocument.presentationml.slideLayout+xml"/>
  <Override PartName="/ppt/slideLayouts/slideLayout87.xml" ContentType="application/vnd.openxmlformats-officedocument.presentationml.slideLayout+xml"/>
  <Override PartName="/ppt/theme/theme6.xml" ContentType="application/vnd.openxmlformats-officedocument.them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76.xml" ContentType="application/vnd.openxmlformats-officedocument.presentationml.slideLayout+xml"/>
  <Default Extension="png" ContentType="image/png"/>
  <Default Extension="bin" ContentType="application/vnd.openxmlformats-officedocument.oleObject"/>
  <Override PartName="/ppt/notesSlides/notesSlide3.xml" ContentType="application/vnd.openxmlformats-officedocument.presentationml.notesSlide+xml"/>
  <Override PartName="/ppt/presProps.xml" ContentType="application/vnd.openxmlformats-officedocument.presentationml.presProps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90.xml" ContentType="application/vnd.openxmlformats-officedocument.presentationml.slideLayout+xml"/>
  <Default Extension="emf" ContentType="image/x-emf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tags/tag1.xml" ContentType="application/vnd.openxmlformats-officedocument.presentationml.tags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52.xml" ContentType="application/vnd.openxmlformats-officedocument.presentationml.slideLayout+xml"/>
  <Default Extension="wav" ContentType="audio/wav"/>
  <Override PartName="/ppt/slideLayouts/slideLayout61.xml" ContentType="application/vnd.openxmlformats-officedocument.presentationml.slideLayout+xml"/>
  <Override PartName="/ppt/slideLayouts/slideLayout70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50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notesSlides/notesSlide6.xml" ContentType="application/vnd.openxmlformats-officedocument.presentationml.notesSlide+xml"/>
  <Override PartName="/ppt/slideMasters/slideMaster5.xml" ContentType="application/vnd.openxmlformats-officedocument.presentationml.slideMaster+xml"/>
  <Override PartName="/ppt/slides/slide8.xml" ContentType="application/vnd.openxmlformats-officedocument.presentationml.slide+xml"/>
  <Override PartName="/ppt/slideLayouts/slideLayout59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8.xml" ContentType="application/vnd.openxmlformats-officedocument.presentationml.slideLayout+xml"/>
  <Override PartName="/ppt/theme/theme7.xml" ContentType="application/vnd.openxmlformats-officedocument.them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3.xml" ContentType="application/vnd.openxmlformats-officedocument.theme+xml"/>
  <Override PartName="/ppt/slideLayouts/slideLayout55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73.xml" ContentType="application/vnd.openxmlformats-officedocument.presentationml.slideLayout+xml"/>
  <Override PartName="/ppt/tags/tag2.xml" ContentType="application/vnd.openxmlformats-officedocument.presentationml.tags+xml"/>
  <Default Extension="wmf" ContentType="image/x-wmf"/>
  <Default Extension="rels" ContentType="application/vnd.openxmlformats-package.relationships+xml"/>
  <Override PartName="/ppt/slideLayouts/slideLayout2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s/slide12.xml" ContentType="application/vnd.openxmlformats-officedocument.presentationml.slide+xml"/>
  <Override PartName="/ppt/slideLayouts/slideLayout11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Masters/slideMaster6.xml" ContentType="application/vnd.openxmlformats-officedocument.presentationml.slideMaster+xml"/>
  <Override PartName="/ppt/slideLayouts/slideLayout89.xml" ContentType="application/vnd.openxmlformats-officedocument.presentationml.slideLayout+xml"/>
  <Override PartName="/ppt/slides/slide7.xml" ContentType="application/vnd.openxmlformats-officedocument.presentationml.slide+xml"/>
  <Override PartName="/ppt/slideLayouts/slideLayout9.xml" ContentType="application/vnd.openxmlformats-officedocument.presentationml.slideLayout+xml"/>
  <Override PartName="/ppt/slideLayouts/slideLayout78.xml" ContentType="application/vnd.openxmlformats-officedocument.presentationml.slideLayout+xml"/>
  <Override PartName="/ppt/notesSlides/notesSlide5.xml" ContentType="application/vnd.openxmlformats-officedocument.presentationml.notesSlide+xml"/>
  <Override PartName="/ppt/slideMasters/slideMaster2.xml" ContentType="application/vnd.openxmlformats-officedocument.presentationml.slideMaster+xml"/>
  <Override PartName="/ppt/slideLayouts/slideLayout38.xml" ContentType="application/vnd.openxmlformats-officedocument.presentationml.slideLayout+xml"/>
  <Override PartName="/ppt/slideLayouts/slideLayout49.xml" ContentType="application/vnd.openxmlformats-officedocument.presentationml.slideLayout+xml"/>
  <Override PartName="/ppt/theme/theme4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85.xml" ContentType="application/vnd.openxmlformats-officedocument.presentationml.slideLayout+xml"/>
  <Override PartName="/ppt/notesSlides/notesSlide1.xml" ContentType="application/vnd.openxmlformats-officedocument.presentationml.notesSlide+xml"/>
  <Default Extension="MP3" ContentType="audio/mpe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Layouts/slideLayout5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74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6" r:id="rId1"/>
    <p:sldMasterId id="2147483692" r:id="rId2"/>
    <p:sldMasterId id="2147483704" r:id="rId3"/>
    <p:sldMasterId id="2147483716" r:id="rId4"/>
    <p:sldMasterId id="2147483759" r:id="rId5"/>
    <p:sldMasterId id="2147483772" r:id="rId6"/>
  </p:sldMasterIdLst>
  <p:notesMasterIdLst>
    <p:notesMasterId r:id="rId29"/>
  </p:notesMasterIdLst>
  <p:sldIdLst>
    <p:sldId id="432" r:id="rId7"/>
    <p:sldId id="325" r:id="rId8"/>
    <p:sldId id="332" r:id="rId9"/>
    <p:sldId id="429" r:id="rId10"/>
    <p:sldId id="334" r:id="rId11"/>
    <p:sldId id="428" r:id="rId12"/>
    <p:sldId id="416" r:id="rId13"/>
    <p:sldId id="338" r:id="rId14"/>
    <p:sldId id="341" r:id="rId15"/>
    <p:sldId id="422" r:id="rId16"/>
    <p:sldId id="419" r:id="rId17"/>
    <p:sldId id="412" r:id="rId18"/>
    <p:sldId id="263" r:id="rId19"/>
    <p:sldId id="256" r:id="rId20"/>
    <p:sldId id="257" r:id="rId21"/>
    <p:sldId id="268" r:id="rId22"/>
    <p:sldId id="344" r:id="rId23"/>
    <p:sldId id="266" r:id="rId24"/>
    <p:sldId id="265" r:id="rId25"/>
    <p:sldId id="410" r:id="rId26"/>
    <p:sldId id="274" r:id="rId27"/>
    <p:sldId id="329" r:id="rId28"/>
  </p:sldIdLst>
  <p:sldSz cx="9144000" cy="6858000" type="screen4x3"/>
  <p:notesSz cx="6858000" cy="9144000"/>
  <p:custDataLst>
    <p:tags r:id="rId30"/>
  </p:custData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omic Sans MS" panose="030F0702030302020204" pitchFamily="66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omic Sans MS" panose="030F0702030302020204" pitchFamily="66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omic Sans MS" panose="030F0702030302020204" pitchFamily="66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omic Sans MS" panose="030F0702030302020204" pitchFamily="66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omic Sans MS" panose="030F0702030302020204" pitchFamily="66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omic Sans MS" panose="030F0702030302020204" pitchFamily="66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omic Sans MS" panose="030F0702030302020204" pitchFamily="66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omic Sans MS" panose="030F0702030302020204" pitchFamily="66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omic Sans MS" panose="030F0702030302020204" pitchFamily="66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FFFFCC"/>
    <a:srgbClr val="0066FF"/>
    <a:srgbClr val="FF0000"/>
    <a:srgbClr val="CCFF66"/>
    <a:srgbClr val="FFFF00"/>
    <a:srgbClr val="614121"/>
    <a:srgbClr val="FF5050"/>
    <a:srgbClr val="FFCC0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20515" autoAdjust="0"/>
    <p:restoredTop sz="91774" autoAdjust="0"/>
  </p:normalViewPr>
  <p:slideViewPr>
    <p:cSldViewPr>
      <p:cViewPr varScale="1">
        <p:scale>
          <a:sx n="67" d="100"/>
          <a:sy n="67" d="100"/>
        </p:scale>
        <p:origin x="-124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slide" Target="slides/slide20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5.xml"/><Relationship Id="rId34" Type="http://schemas.openxmlformats.org/officeDocument/2006/relationships/tableStyles" Target="tableStyles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33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openxmlformats.org/officeDocument/2006/relationships/viewProps" Target="view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slide" Target="slides/slide22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presProps" Target="pres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slide" Target="slides/slide21.xml"/><Relationship Id="rId30" Type="http://schemas.openxmlformats.org/officeDocument/2006/relationships/tags" Target="tags/tag1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wmf"/><Relationship Id="rId1" Type="http://schemas.openxmlformats.org/officeDocument/2006/relationships/image" Target="../media/image3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9.wmf"/><Relationship Id="rId2" Type="http://schemas.openxmlformats.org/officeDocument/2006/relationships/image" Target="../media/image8.wmf"/><Relationship Id="rId1" Type="http://schemas.openxmlformats.org/officeDocument/2006/relationships/image" Target="../media/image7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>
            <a:extLst>
              <a:ext uri="{FF2B5EF4-FFF2-40B4-BE49-F238E27FC236}">
                <a16:creationId xmlns:a16="http://schemas.microsoft.com/office/drawing/2014/main" xmlns="" id="{5E934185-6682-45C1-8781-F397439AB57C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panose="020B0604020202020204" pitchFamily="34" charset="0"/>
              </a:defRPr>
            </a:lvl1pPr>
          </a:lstStyle>
          <a:p>
            <a:endParaRPr lang="en-US" altLang="vi-VN"/>
          </a:p>
        </p:txBody>
      </p:sp>
      <p:sp>
        <p:nvSpPr>
          <p:cNvPr id="4099" name="Rectangle 3">
            <a:extLst>
              <a:ext uri="{FF2B5EF4-FFF2-40B4-BE49-F238E27FC236}">
                <a16:creationId xmlns:a16="http://schemas.microsoft.com/office/drawing/2014/main" xmlns="" id="{424CF2FC-667C-425D-BE3B-CD3C962F76F0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panose="020B0604020202020204" pitchFamily="34" charset="0"/>
              </a:defRPr>
            </a:lvl1pPr>
          </a:lstStyle>
          <a:p>
            <a:endParaRPr lang="en-US" altLang="vi-VN"/>
          </a:p>
        </p:txBody>
      </p:sp>
      <p:sp>
        <p:nvSpPr>
          <p:cNvPr id="4100" name="Rectangle 4">
            <a:extLst>
              <a:ext uri="{FF2B5EF4-FFF2-40B4-BE49-F238E27FC236}">
                <a16:creationId xmlns:a16="http://schemas.microsoft.com/office/drawing/2014/main" xmlns="" id="{BB9FABA8-497D-43E7-8319-58AD72A26744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xmlns="" val="1"/>
            </a:ext>
          </a:extLst>
        </p:spPr>
      </p:sp>
      <p:sp>
        <p:nvSpPr>
          <p:cNvPr id="4101" name="Rectangle 5">
            <a:extLst>
              <a:ext uri="{FF2B5EF4-FFF2-40B4-BE49-F238E27FC236}">
                <a16:creationId xmlns:a16="http://schemas.microsoft.com/office/drawing/2014/main" xmlns="" id="{19958E8F-5DE1-419D-900C-5AE8F857AFC2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vi-VN"/>
              <a:t>Click to edit Master text styles</a:t>
            </a:r>
          </a:p>
          <a:p>
            <a:pPr lvl="1"/>
            <a:r>
              <a:rPr lang="en-US" altLang="vi-VN"/>
              <a:t>Second level</a:t>
            </a:r>
          </a:p>
          <a:p>
            <a:pPr lvl="2"/>
            <a:r>
              <a:rPr lang="en-US" altLang="vi-VN"/>
              <a:t>Third level</a:t>
            </a:r>
          </a:p>
          <a:p>
            <a:pPr lvl="3"/>
            <a:r>
              <a:rPr lang="en-US" altLang="vi-VN"/>
              <a:t>Fourth level</a:t>
            </a:r>
          </a:p>
          <a:p>
            <a:pPr lvl="4"/>
            <a:r>
              <a:rPr lang="en-US" altLang="vi-VN"/>
              <a:t>Fifth level</a:t>
            </a:r>
          </a:p>
        </p:txBody>
      </p:sp>
      <p:sp>
        <p:nvSpPr>
          <p:cNvPr id="4102" name="Rectangle 6">
            <a:extLst>
              <a:ext uri="{FF2B5EF4-FFF2-40B4-BE49-F238E27FC236}">
                <a16:creationId xmlns:a16="http://schemas.microsoft.com/office/drawing/2014/main" xmlns="" id="{84DE1C41-DD96-48A7-A7D7-173246ABB538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panose="020B0604020202020204" pitchFamily="34" charset="0"/>
              </a:defRPr>
            </a:lvl1pPr>
          </a:lstStyle>
          <a:p>
            <a:endParaRPr lang="en-US" altLang="vi-VN"/>
          </a:p>
        </p:txBody>
      </p:sp>
      <p:sp>
        <p:nvSpPr>
          <p:cNvPr id="4103" name="Rectangle 7">
            <a:extLst>
              <a:ext uri="{FF2B5EF4-FFF2-40B4-BE49-F238E27FC236}">
                <a16:creationId xmlns:a16="http://schemas.microsoft.com/office/drawing/2014/main" xmlns="" id="{AA997532-D06D-4192-9014-C068A305ABF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panose="020B0604020202020204" pitchFamily="34" charset="0"/>
              </a:defRPr>
            </a:lvl1pPr>
          </a:lstStyle>
          <a:p>
            <a:fld id="{AD54A1BE-936D-4093-BD57-17F4DE71613D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xmlns="" val="231237269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Ro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D54A1BE-936D-4093-BD57-17F4DE71613D}" type="slidenum">
              <a:rPr lang="en-US" altLang="vi-VN" smtClean="0"/>
              <a:pPr/>
              <a:t>5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xmlns="" val="57699396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D54A1BE-936D-4093-BD57-17F4DE71613D}" type="slidenum">
              <a:rPr kumimoji="0" lang="en-US" altLang="vi-VN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altLang="vi-VN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470294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D54A1BE-936D-4093-BD57-17F4DE71613D}" type="slidenum">
              <a:rPr kumimoji="0" lang="en-US" altLang="vi-VN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altLang="vi-VN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470294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D54A1BE-936D-4093-BD57-17F4DE71613D}" type="slidenum">
              <a:rPr lang="en-US" altLang="vi-VN" smtClean="0"/>
              <a:pPr/>
              <a:t>9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xmlns="" val="242021840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D54A1BE-936D-4093-BD57-17F4DE71613D}" type="slidenum">
              <a:rPr kumimoji="0" lang="en-US" altLang="vi-VN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altLang="vi-VN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664469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4.xml"/><Relationship Id="rId1" Type="http://schemas.openxmlformats.org/officeDocument/2006/relationships/audio" Target="../media/audio1.wav"/></Relationships>
</file>

<file path=ppt/slideLayouts/_rels/slideLayout4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4.xml"/><Relationship Id="rId1" Type="http://schemas.openxmlformats.org/officeDocument/2006/relationships/audio" Target="../media/audio1.wav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4.xml"/><Relationship Id="rId1" Type="http://schemas.openxmlformats.org/officeDocument/2006/relationships/audio" Target="../media/audio1.wav"/></Relationships>
</file>

<file path=ppt/slideLayouts/_rels/slideLayout4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4.xml"/><Relationship Id="rId1" Type="http://schemas.openxmlformats.org/officeDocument/2006/relationships/audio" Target="../media/audio1.wav"/></Relationships>
</file>

<file path=ppt/slideLayouts/_rels/slideLayout4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4.xml"/><Relationship Id="rId1" Type="http://schemas.openxmlformats.org/officeDocument/2006/relationships/audio" Target="../media/audio1.wav"/></Relationships>
</file>

<file path=ppt/slideLayouts/_rels/slideLayout4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4.xml"/><Relationship Id="rId1" Type="http://schemas.openxmlformats.org/officeDocument/2006/relationships/audio" Target="../media/audio1.wav"/></Relationships>
</file>

<file path=ppt/slideLayouts/_rels/slideLayout4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4.xml"/><Relationship Id="rId1" Type="http://schemas.openxmlformats.org/officeDocument/2006/relationships/audio" Target="../media/audio1.wav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4.xml"/><Relationship Id="rId1" Type="http://schemas.openxmlformats.org/officeDocument/2006/relationships/audio" Target="../media/audio1.wav"/></Relationships>
</file>

<file path=ppt/slideLayouts/_rels/slideLayout5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4.xml"/><Relationship Id="rId1" Type="http://schemas.openxmlformats.org/officeDocument/2006/relationships/audio" Target="../media/audio1.wav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4.xml"/><Relationship Id="rId1" Type="http://schemas.openxmlformats.org/officeDocument/2006/relationships/audio" Target="../media/audio1.wav"/></Relationships>
</file>

<file path=ppt/slideLayouts/_rels/slideLayout5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4.xml"/><Relationship Id="rId1" Type="http://schemas.openxmlformats.org/officeDocument/2006/relationships/audio" Target="../media/audio1.wav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êu đề Bản chiế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Freeform 2">
            <a:extLst>
              <a:ext uri="{FF2B5EF4-FFF2-40B4-BE49-F238E27FC236}">
                <a16:creationId xmlns:a16="http://schemas.microsoft.com/office/drawing/2014/main" xmlns="" id="{409C82BA-4424-4BC7-85A1-294560E396AA}"/>
              </a:ext>
            </a:extLst>
          </p:cNvPr>
          <p:cNvSpPr>
            <a:spLocks/>
          </p:cNvSpPr>
          <p:nvPr/>
        </p:nvSpPr>
        <p:spPr bwMode="blackWhite">
          <a:xfrm>
            <a:off x="20638" y="12700"/>
            <a:ext cx="8896350" cy="6780213"/>
          </a:xfrm>
          <a:custGeom>
            <a:avLst/>
            <a:gdLst>
              <a:gd name="T0" fmla="*/ 2822 w 3985"/>
              <a:gd name="T1" fmla="*/ 0 h 3619"/>
              <a:gd name="T2" fmla="*/ 0 w 3985"/>
              <a:gd name="T3" fmla="*/ 975 h 3619"/>
              <a:gd name="T4" fmla="*/ 2169 w 3985"/>
              <a:gd name="T5" fmla="*/ 3619 h 3619"/>
              <a:gd name="T6" fmla="*/ 3985 w 3985"/>
              <a:gd name="T7" fmla="*/ 1125 h 3619"/>
              <a:gd name="T8" fmla="*/ 2822 w 3985"/>
              <a:gd name="T9" fmla="*/ 0 h 3619"/>
              <a:gd name="T10" fmla="*/ 2822 w 3985"/>
              <a:gd name="T11" fmla="*/ 0 h 361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3985" h="3619">
                <a:moveTo>
                  <a:pt x="2822" y="0"/>
                </a:moveTo>
                <a:lnTo>
                  <a:pt x="0" y="975"/>
                </a:lnTo>
                <a:lnTo>
                  <a:pt x="2169" y="3619"/>
                </a:lnTo>
                <a:lnTo>
                  <a:pt x="3985" y="1125"/>
                </a:lnTo>
                <a:lnTo>
                  <a:pt x="2822" y="0"/>
                </a:lnTo>
                <a:lnTo>
                  <a:pt x="2822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62467" name="Rectangle 3">
            <a:extLst>
              <a:ext uri="{FF2B5EF4-FFF2-40B4-BE49-F238E27FC236}">
                <a16:creationId xmlns:a16="http://schemas.microsoft.com/office/drawing/2014/main" xmlns="" id="{F9D6A83E-421B-4FB4-8E6D-A0C73E466D0D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1371600" y="1511300"/>
            <a:ext cx="6400800" cy="2273300"/>
          </a:xfrm>
          <a:effectLst>
            <a:outerShdw dist="45791" dir="2021404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3300"/>
                </a:solidFill>
              </a14:hiddenFill>
            </a:ext>
          </a:extLst>
        </p:spPr>
        <p:txBody>
          <a:bodyPr/>
          <a:lstStyle>
            <a:lvl1pPr>
              <a:defRPr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</a:defRPr>
            </a:lvl1pPr>
          </a:lstStyle>
          <a:p>
            <a:pPr lvl="0"/>
            <a:r>
              <a:rPr lang="en-US" altLang="vi-VN" noProof="0"/>
              <a:t>Click to edit Master title style</a:t>
            </a:r>
          </a:p>
        </p:txBody>
      </p:sp>
      <p:sp>
        <p:nvSpPr>
          <p:cNvPr id="62468" name="Rectangle 4">
            <a:extLst>
              <a:ext uri="{FF2B5EF4-FFF2-40B4-BE49-F238E27FC236}">
                <a16:creationId xmlns:a16="http://schemas.microsoft.com/office/drawing/2014/main" xmlns="" id="{3BF0B65E-255B-4066-A0F5-A788FE926E82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1549400" y="4051300"/>
            <a:ext cx="6032500" cy="1003300"/>
          </a:xfrm>
        </p:spPr>
        <p:txBody>
          <a:bodyPr/>
          <a:lstStyle>
            <a:lvl1pPr marL="0" indent="0" algn="ctr">
              <a:buFontTx/>
              <a:buNone/>
              <a:defRPr sz="2800">
                <a:effectLst>
                  <a:outerShdw blurRad="38100" dist="38100" dir="2700000" algn="tl">
                    <a:srgbClr val="C0C0C0"/>
                  </a:outerShdw>
                </a:effectLst>
              </a:defRPr>
            </a:lvl1pPr>
          </a:lstStyle>
          <a:p>
            <a:pPr lvl="0"/>
            <a:r>
              <a:rPr lang="en-US" altLang="vi-VN" noProof="0"/>
              <a:t>Click to edit Master subtitle style</a:t>
            </a:r>
          </a:p>
        </p:txBody>
      </p:sp>
      <p:sp>
        <p:nvSpPr>
          <p:cNvPr id="62469" name="Rectangle 5">
            <a:extLst>
              <a:ext uri="{FF2B5EF4-FFF2-40B4-BE49-F238E27FC236}">
                <a16:creationId xmlns:a16="http://schemas.microsoft.com/office/drawing/2014/main" xmlns="" id="{B17EBC71-921E-4540-9349-A379F3270C9B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vi-VN"/>
          </a:p>
        </p:txBody>
      </p:sp>
      <p:sp>
        <p:nvSpPr>
          <p:cNvPr id="62470" name="Rectangle 6">
            <a:extLst>
              <a:ext uri="{FF2B5EF4-FFF2-40B4-BE49-F238E27FC236}">
                <a16:creationId xmlns:a16="http://schemas.microsoft.com/office/drawing/2014/main" xmlns="" id="{80663FD2-B53B-43C5-B6FC-FE3AA73F9334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vi-VN"/>
          </a:p>
        </p:txBody>
      </p:sp>
      <p:sp>
        <p:nvSpPr>
          <p:cNvPr id="62471" name="Rectangle 7">
            <a:extLst>
              <a:ext uri="{FF2B5EF4-FFF2-40B4-BE49-F238E27FC236}">
                <a16:creationId xmlns:a16="http://schemas.microsoft.com/office/drawing/2014/main" xmlns="" id="{CF36F1A7-3F8F-4790-A6AA-E597680495E6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A5389B7B-8573-49C2-8A86-1A569DF65AEC}" type="slidenum">
              <a:rPr lang="en-US" altLang="vi-VN"/>
              <a:pPr/>
              <a:t>‹#›</a:t>
            </a:fld>
            <a:endParaRPr lang="en-US" altLang="vi-VN"/>
          </a:p>
        </p:txBody>
      </p:sp>
      <p:grpSp>
        <p:nvGrpSpPr>
          <p:cNvPr id="62472" name="Group 8">
            <a:extLst>
              <a:ext uri="{FF2B5EF4-FFF2-40B4-BE49-F238E27FC236}">
                <a16:creationId xmlns:a16="http://schemas.microsoft.com/office/drawing/2014/main" xmlns="" id="{AAB39EF0-4F6F-4734-9182-6CEA2C27C5F3}"/>
              </a:ext>
            </a:extLst>
          </p:cNvPr>
          <p:cNvGrpSpPr>
            <a:grpSpLocks/>
          </p:cNvGrpSpPr>
          <p:nvPr/>
        </p:nvGrpSpPr>
        <p:grpSpPr bwMode="auto">
          <a:xfrm>
            <a:off x="195263" y="234950"/>
            <a:ext cx="3787775" cy="1778000"/>
            <a:chOff x="123" y="148"/>
            <a:chExt cx="2386" cy="1120"/>
          </a:xfrm>
        </p:grpSpPr>
        <p:sp>
          <p:nvSpPr>
            <p:cNvPr id="62473" name="Freeform 9">
              <a:extLst>
                <a:ext uri="{FF2B5EF4-FFF2-40B4-BE49-F238E27FC236}">
                  <a16:creationId xmlns:a16="http://schemas.microsoft.com/office/drawing/2014/main" xmlns="" id="{BE8DF5F2-CCC2-4178-8655-6A9B27773798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77" y="177"/>
              <a:ext cx="2250" cy="1017"/>
            </a:xfrm>
            <a:custGeom>
              <a:avLst/>
              <a:gdLst>
                <a:gd name="T0" fmla="*/ 794 w 794"/>
                <a:gd name="T1" fmla="*/ 395 h 414"/>
                <a:gd name="T2" fmla="*/ 710 w 794"/>
                <a:gd name="T3" fmla="*/ 318 h 414"/>
                <a:gd name="T4" fmla="*/ 556 w 794"/>
                <a:gd name="T5" fmla="*/ 210 h 414"/>
                <a:gd name="T6" fmla="*/ 71 w 794"/>
                <a:gd name="T7" fmla="*/ 0 h 414"/>
                <a:gd name="T8" fmla="*/ 23 w 794"/>
                <a:gd name="T9" fmla="*/ 20 h 414"/>
                <a:gd name="T10" fmla="*/ 0 w 794"/>
                <a:gd name="T11" fmla="*/ 83 h 414"/>
                <a:gd name="T12" fmla="*/ 28 w 794"/>
                <a:gd name="T13" fmla="*/ 155 h 414"/>
                <a:gd name="T14" fmla="*/ 570 w 794"/>
                <a:gd name="T15" fmla="*/ 409 h 414"/>
                <a:gd name="T16" fmla="*/ 689 w 794"/>
                <a:gd name="T17" fmla="*/ 393 h 414"/>
                <a:gd name="T18" fmla="*/ 785 w 794"/>
                <a:gd name="T19" fmla="*/ 414 h 414"/>
                <a:gd name="T20" fmla="*/ 794 w 794"/>
                <a:gd name="T21" fmla="*/ 395 h 414"/>
                <a:gd name="T22" fmla="*/ 794 w 794"/>
                <a:gd name="T23" fmla="*/ 395 h 4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794" h="414">
                  <a:moveTo>
                    <a:pt x="794" y="395"/>
                  </a:moveTo>
                  <a:lnTo>
                    <a:pt x="710" y="318"/>
                  </a:lnTo>
                  <a:lnTo>
                    <a:pt x="556" y="210"/>
                  </a:lnTo>
                  <a:lnTo>
                    <a:pt x="71" y="0"/>
                  </a:lnTo>
                  <a:lnTo>
                    <a:pt x="23" y="20"/>
                  </a:lnTo>
                  <a:lnTo>
                    <a:pt x="0" y="83"/>
                  </a:lnTo>
                  <a:lnTo>
                    <a:pt x="28" y="155"/>
                  </a:lnTo>
                  <a:lnTo>
                    <a:pt x="570" y="409"/>
                  </a:lnTo>
                  <a:lnTo>
                    <a:pt x="689" y="393"/>
                  </a:lnTo>
                  <a:lnTo>
                    <a:pt x="785" y="414"/>
                  </a:lnTo>
                  <a:lnTo>
                    <a:pt x="794" y="395"/>
                  </a:lnTo>
                  <a:lnTo>
                    <a:pt x="794" y="395"/>
                  </a:lnTo>
                  <a:close/>
                </a:path>
              </a:pathLst>
            </a:custGeom>
            <a:solidFill>
              <a:srgbClr val="F8F8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62474" name="Freeform 10">
              <a:extLst>
                <a:ext uri="{FF2B5EF4-FFF2-40B4-BE49-F238E27FC236}">
                  <a16:creationId xmlns:a16="http://schemas.microsoft.com/office/drawing/2014/main" xmlns="" id="{F72950DA-750D-47F5-B4CE-44643B5C9FC8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66" y="261"/>
              <a:ext cx="2244" cy="1007"/>
            </a:xfrm>
            <a:custGeom>
              <a:avLst/>
              <a:gdLst>
                <a:gd name="T0" fmla="*/ 137 w 1586"/>
                <a:gd name="T1" fmla="*/ 0 h 821"/>
                <a:gd name="T2" fmla="*/ 1331 w 1586"/>
                <a:gd name="T3" fmla="*/ 519 h 821"/>
                <a:gd name="T4" fmla="*/ 1428 w 1586"/>
                <a:gd name="T5" fmla="*/ 638 h 821"/>
                <a:gd name="T6" fmla="*/ 1586 w 1586"/>
                <a:gd name="T7" fmla="*/ 792 h 821"/>
                <a:gd name="T8" fmla="*/ 1565 w 1586"/>
                <a:gd name="T9" fmla="*/ 821 h 821"/>
                <a:gd name="T10" fmla="*/ 1350 w 1586"/>
                <a:gd name="T11" fmla="*/ 787 h 821"/>
                <a:gd name="T12" fmla="*/ 1145 w 1586"/>
                <a:gd name="T13" fmla="*/ 811 h 821"/>
                <a:gd name="T14" fmla="*/ 42 w 1586"/>
                <a:gd name="T15" fmla="*/ 298 h 821"/>
                <a:gd name="T16" fmla="*/ 0 w 1586"/>
                <a:gd name="T17" fmla="*/ 150 h 821"/>
                <a:gd name="T18" fmla="*/ 46 w 1586"/>
                <a:gd name="T19" fmla="*/ 32 h 821"/>
                <a:gd name="T20" fmla="*/ 137 w 1586"/>
                <a:gd name="T21" fmla="*/ 0 h 821"/>
                <a:gd name="T22" fmla="*/ 137 w 1586"/>
                <a:gd name="T23" fmla="*/ 0 h 8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586" h="821">
                  <a:moveTo>
                    <a:pt x="137" y="0"/>
                  </a:moveTo>
                  <a:lnTo>
                    <a:pt x="1331" y="519"/>
                  </a:lnTo>
                  <a:lnTo>
                    <a:pt x="1428" y="638"/>
                  </a:lnTo>
                  <a:lnTo>
                    <a:pt x="1586" y="792"/>
                  </a:lnTo>
                  <a:lnTo>
                    <a:pt x="1565" y="821"/>
                  </a:lnTo>
                  <a:lnTo>
                    <a:pt x="1350" y="787"/>
                  </a:lnTo>
                  <a:lnTo>
                    <a:pt x="1145" y="811"/>
                  </a:lnTo>
                  <a:lnTo>
                    <a:pt x="42" y="298"/>
                  </a:lnTo>
                  <a:lnTo>
                    <a:pt x="0" y="150"/>
                  </a:lnTo>
                  <a:lnTo>
                    <a:pt x="46" y="32"/>
                  </a:lnTo>
                  <a:lnTo>
                    <a:pt x="137" y="0"/>
                  </a:lnTo>
                  <a:lnTo>
                    <a:pt x="137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62475" name="Freeform 11">
              <a:extLst>
                <a:ext uri="{FF2B5EF4-FFF2-40B4-BE49-F238E27FC236}">
                  <a16:creationId xmlns:a16="http://schemas.microsoft.com/office/drawing/2014/main" xmlns="" id="{9F3BA6ED-41E4-44B2-A5F3-C4A3D39392C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74" y="344"/>
              <a:ext cx="1488" cy="919"/>
            </a:xfrm>
            <a:custGeom>
              <a:avLst/>
              <a:gdLst>
                <a:gd name="T0" fmla="*/ 0 w 1049"/>
                <a:gd name="T1" fmla="*/ 325 h 747"/>
                <a:gd name="T2" fmla="*/ 922 w 1049"/>
                <a:gd name="T3" fmla="*/ 747 h 747"/>
                <a:gd name="T4" fmla="*/ 939 w 1049"/>
                <a:gd name="T5" fmla="*/ 534 h 747"/>
                <a:gd name="T6" fmla="*/ 1049 w 1049"/>
                <a:gd name="T7" fmla="*/ 422 h 747"/>
                <a:gd name="T8" fmla="*/ 78 w 1049"/>
                <a:gd name="T9" fmla="*/ 0 h 747"/>
                <a:gd name="T10" fmla="*/ 0 w 1049"/>
                <a:gd name="T11" fmla="*/ 127 h 747"/>
                <a:gd name="T12" fmla="*/ 0 w 1049"/>
                <a:gd name="T13" fmla="*/ 325 h 747"/>
                <a:gd name="T14" fmla="*/ 0 w 1049"/>
                <a:gd name="T15" fmla="*/ 325 h 7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49" h="747">
                  <a:moveTo>
                    <a:pt x="0" y="325"/>
                  </a:moveTo>
                  <a:lnTo>
                    <a:pt x="922" y="747"/>
                  </a:lnTo>
                  <a:lnTo>
                    <a:pt x="939" y="534"/>
                  </a:lnTo>
                  <a:lnTo>
                    <a:pt x="1049" y="422"/>
                  </a:lnTo>
                  <a:lnTo>
                    <a:pt x="78" y="0"/>
                  </a:lnTo>
                  <a:lnTo>
                    <a:pt x="0" y="127"/>
                  </a:lnTo>
                  <a:lnTo>
                    <a:pt x="0" y="325"/>
                  </a:lnTo>
                  <a:lnTo>
                    <a:pt x="0" y="325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/>
            </a:p>
          </p:txBody>
        </p:sp>
        <p:grpSp>
          <p:nvGrpSpPr>
            <p:cNvPr id="62476" name="Group 12">
              <a:extLst>
                <a:ext uri="{FF2B5EF4-FFF2-40B4-BE49-F238E27FC236}">
                  <a16:creationId xmlns:a16="http://schemas.microsoft.com/office/drawing/2014/main" xmlns="" id="{CB68027B-028D-4516-8892-E50A306E0DD4}"/>
                </a:ext>
              </a:extLst>
            </p:cNvPr>
            <p:cNvGrpSpPr>
              <a:grpSpLocks/>
            </p:cNvGrpSpPr>
            <p:nvPr userDrawn="1"/>
          </p:nvGrpSpPr>
          <p:grpSpPr bwMode="auto">
            <a:xfrm>
              <a:off x="123" y="148"/>
              <a:ext cx="2386" cy="1081"/>
              <a:chOff x="123" y="148"/>
              <a:chExt cx="2386" cy="1081"/>
            </a:xfrm>
          </p:grpSpPr>
          <p:sp>
            <p:nvSpPr>
              <p:cNvPr id="62477" name="Freeform 13">
                <a:extLst>
                  <a:ext uri="{FF2B5EF4-FFF2-40B4-BE49-F238E27FC236}">
                    <a16:creationId xmlns:a16="http://schemas.microsoft.com/office/drawing/2014/main" xmlns="" id="{43045CB0-B7E5-4A8D-B155-844182CF9B86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2005" y="934"/>
                <a:ext cx="212" cy="214"/>
              </a:xfrm>
              <a:custGeom>
                <a:avLst/>
                <a:gdLst>
                  <a:gd name="T0" fmla="*/ 110 w 150"/>
                  <a:gd name="T1" fmla="*/ 0 h 173"/>
                  <a:gd name="T2" fmla="*/ 40 w 150"/>
                  <a:gd name="T3" fmla="*/ 66 h 173"/>
                  <a:gd name="T4" fmla="*/ 0 w 150"/>
                  <a:gd name="T5" fmla="*/ 173 h 173"/>
                  <a:gd name="T6" fmla="*/ 80 w 150"/>
                  <a:gd name="T7" fmla="*/ 160 h 173"/>
                  <a:gd name="T8" fmla="*/ 103 w 150"/>
                  <a:gd name="T9" fmla="*/ 84 h 173"/>
                  <a:gd name="T10" fmla="*/ 150 w 150"/>
                  <a:gd name="T11" fmla="*/ 27 h 173"/>
                  <a:gd name="T12" fmla="*/ 110 w 150"/>
                  <a:gd name="T13" fmla="*/ 0 h 173"/>
                  <a:gd name="T14" fmla="*/ 110 w 150"/>
                  <a:gd name="T15" fmla="*/ 0 h 1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50" h="173">
                    <a:moveTo>
                      <a:pt x="110" y="0"/>
                    </a:moveTo>
                    <a:lnTo>
                      <a:pt x="40" y="66"/>
                    </a:lnTo>
                    <a:lnTo>
                      <a:pt x="0" y="173"/>
                    </a:lnTo>
                    <a:lnTo>
                      <a:pt x="80" y="160"/>
                    </a:lnTo>
                    <a:lnTo>
                      <a:pt x="103" y="84"/>
                    </a:lnTo>
                    <a:lnTo>
                      <a:pt x="150" y="27"/>
                    </a:lnTo>
                    <a:lnTo>
                      <a:pt x="110" y="0"/>
                    </a:lnTo>
                    <a:lnTo>
                      <a:pt x="11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62478" name="Freeform 14">
                <a:extLst>
                  <a:ext uri="{FF2B5EF4-FFF2-40B4-BE49-F238E27FC236}">
                    <a16:creationId xmlns:a16="http://schemas.microsoft.com/office/drawing/2014/main" xmlns="" id="{02E2C4DB-DCFD-4C29-858D-5F3696A80568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123" y="148"/>
                <a:ext cx="2386" cy="1081"/>
              </a:xfrm>
              <a:custGeom>
                <a:avLst/>
                <a:gdLst>
                  <a:gd name="T0" fmla="*/ 156 w 1684"/>
                  <a:gd name="T1" fmla="*/ 0 h 880"/>
                  <a:gd name="T2" fmla="*/ 63 w 1684"/>
                  <a:gd name="T3" fmla="*/ 52 h 880"/>
                  <a:gd name="T4" fmla="*/ 0 w 1684"/>
                  <a:gd name="T5" fmla="*/ 208 h 880"/>
                  <a:gd name="T6" fmla="*/ 67 w 1684"/>
                  <a:gd name="T7" fmla="*/ 358 h 880"/>
                  <a:gd name="T8" fmla="*/ 1182 w 1684"/>
                  <a:gd name="T9" fmla="*/ 867 h 880"/>
                  <a:gd name="T10" fmla="*/ 1422 w 1684"/>
                  <a:gd name="T11" fmla="*/ 835 h 880"/>
                  <a:gd name="T12" fmla="*/ 1616 w 1684"/>
                  <a:gd name="T13" fmla="*/ 880 h 880"/>
                  <a:gd name="T14" fmla="*/ 1684 w 1684"/>
                  <a:gd name="T15" fmla="*/ 808 h 880"/>
                  <a:gd name="T16" fmla="*/ 1502 w 1684"/>
                  <a:gd name="T17" fmla="*/ 664 h 880"/>
                  <a:gd name="T18" fmla="*/ 1428 w 1684"/>
                  <a:gd name="T19" fmla="*/ 512 h 880"/>
                  <a:gd name="T20" fmla="*/ 1369 w 1684"/>
                  <a:gd name="T21" fmla="*/ 527 h 880"/>
                  <a:gd name="T22" fmla="*/ 1439 w 1684"/>
                  <a:gd name="T23" fmla="*/ 664 h 880"/>
                  <a:gd name="T24" fmla="*/ 1578 w 1684"/>
                  <a:gd name="T25" fmla="*/ 810 h 880"/>
                  <a:gd name="T26" fmla="*/ 1413 w 1684"/>
                  <a:gd name="T27" fmla="*/ 787 h 880"/>
                  <a:gd name="T28" fmla="*/ 1219 w 1684"/>
                  <a:gd name="T29" fmla="*/ 814 h 880"/>
                  <a:gd name="T30" fmla="*/ 1255 w 1684"/>
                  <a:gd name="T31" fmla="*/ 650 h 880"/>
                  <a:gd name="T32" fmla="*/ 1338 w 1684"/>
                  <a:gd name="T33" fmla="*/ 538 h 880"/>
                  <a:gd name="T34" fmla="*/ 1241 w 1684"/>
                  <a:gd name="T35" fmla="*/ 552 h 880"/>
                  <a:gd name="T36" fmla="*/ 1165 w 1684"/>
                  <a:gd name="T37" fmla="*/ 658 h 880"/>
                  <a:gd name="T38" fmla="*/ 1139 w 1684"/>
                  <a:gd name="T39" fmla="*/ 791 h 880"/>
                  <a:gd name="T40" fmla="*/ 107 w 1684"/>
                  <a:gd name="T41" fmla="*/ 310 h 880"/>
                  <a:gd name="T42" fmla="*/ 80 w 1684"/>
                  <a:gd name="T43" fmla="*/ 215 h 880"/>
                  <a:gd name="T44" fmla="*/ 103 w 1684"/>
                  <a:gd name="T45" fmla="*/ 95 h 880"/>
                  <a:gd name="T46" fmla="*/ 217 w 1684"/>
                  <a:gd name="T47" fmla="*/ 0 h 880"/>
                  <a:gd name="T48" fmla="*/ 156 w 1684"/>
                  <a:gd name="T49" fmla="*/ 0 h 880"/>
                  <a:gd name="T50" fmla="*/ 156 w 1684"/>
                  <a:gd name="T51" fmla="*/ 0 h 8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684" h="880">
                    <a:moveTo>
                      <a:pt x="156" y="0"/>
                    </a:moveTo>
                    <a:lnTo>
                      <a:pt x="63" y="52"/>
                    </a:lnTo>
                    <a:lnTo>
                      <a:pt x="0" y="208"/>
                    </a:lnTo>
                    <a:lnTo>
                      <a:pt x="67" y="358"/>
                    </a:lnTo>
                    <a:lnTo>
                      <a:pt x="1182" y="867"/>
                    </a:lnTo>
                    <a:lnTo>
                      <a:pt x="1422" y="835"/>
                    </a:lnTo>
                    <a:lnTo>
                      <a:pt x="1616" y="880"/>
                    </a:lnTo>
                    <a:lnTo>
                      <a:pt x="1684" y="808"/>
                    </a:lnTo>
                    <a:lnTo>
                      <a:pt x="1502" y="664"/>
                    </a:lnTo>
                    <a:lnTo>
                      <a:pt x="1428" y="512"/>
                    </a:lnTo>
                    <a:lnTo>
                      <a:pt x="1369" y="527"/>
                    </a:lnTo>
                    <a:lnTo>
                      <a:pt x="1439" y="664"/>
                    </a:lnTo>
                    <a:lnTo>
                      <a:pt x="1578" y="810"/>
                    </a:lnTo>
                    <a:lnTo>
                      <a:pt x="1413" y="787"/>
                    </a:lnTo>
                    <a:lnTo>
                      <a:pt x="1219" y="814"/>
                    </a:lnTo>
                    <a:lnTo>
                      <a:pt x="1255" y="650"/>
                    </a:lnTo>
                    <a:lnTo>
                      <a:pt x="1338" y="538"/>
                    </a:lnTo>
                    <a:lnTo>
                      <a:pt x="1241" y="552"/>
                    </a:lnTo>
                    <a:lnTo>
                      <a:pt x="1165" y="658"/>
                    </a:lnTo>
                    <a:lnTo>
                      <a:pt x="1139" y="791"/>
                    </a:lnTo>
                    <a:lnTo>
                      <a:pt x="107" y="310"/>
                    </a:lnTo>
                    <a:lnTo>
                      <a:pt x="80" y="215"/>
                    </a:lnTo>
                    <a:lnTo>
                      <a:pt x="103" y="95"/>
                    </a:lnTo>
                    <a:lnTo>
                      <a:pt x="217" y="0"/>
                    </a:lnTo>
                    <a:lnTo>
                      <a:pt x="156" y="0"/>
                    </a:lnTo>
                    <a:lnTo>
                      <a:pt x="156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62479" name="Freeform 15">
                <a:extLst>
                  <a:ext uri="{FF2B5EF4-FFF2-40B4-BE49-F238E27FC236}">
                    <a16:creationId xmlns:a16="http://schemas.microsoft.com/office/drawing/2014/main" xmlns="" id="{B36F0C69-BEAA-42FC-BD28-BF253A86725D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324" y="158"/>
                <a:ext cx="1686" cy="614"/>
              </a:xfrm>
              <a:custGeom>
                <a:avLst/>
                <a:gdLst>
                  <a:gd name="T0" fmla="*/ 100 w 1190"/>
                  <a:gd name="T1" fmla="*/ 0 h 500"/>
                  <a:gd name="T2" fmla="*/ 1190 w 1190"/>
                  <a:gd name="T3" fmla="*/ 490 h 500"/>
                  <a:gd name="T4" fmla="*/ 1076 w 1190"/>
                  <a:gd name="T5" fmla="*/ 500 h 500"/>
                  <a:gd name="T6" fmla="*/ 0 w 1190"/>
                  <a:gd name="T7" fmla="*/ 27 h 500"/>
                  <a:gd name="T8" fmla="*/ 100 w 1190"/>
                  <a:gd name="T9" fmla="*/ 0 h 500"/>
                  <a:gd name="T10" fmla="*/ 100 w 1190"/>
                  <a:gd name="T11" fmla="*/ 0 h 5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190" h="500">
                    <a:moveTo>
                      <a:pt x="100" y="0"/>
                    </a:moveTo>
                    <a:lnTo>
                      <a:pt x="1190" y="490"/>
                    </a:lnTo>
                    <a:lnTo>
                      <a:pt x="1076" y="500"/>
                    </a:lnTo>
                    <a:lnTo>
                      <a:pt x="0" y="27"/>
                    </a:lnTo>
                    <a:lnTo>
                      <a:pt x="100" y="0"/>
                    </a:lnTo>
                    <a:lnTo>
                      <a:pt x="10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62480" name="Freeform 16">
                <a:extLst>
                  <a:ext uri="{FF2B5EF4-FFF2-40B4-BE49-F238E27FC236}">
                    <a16:creationId xmlns:a16="http://schemas.microsoft.com/office/drawing/2014/main" xmlns="" id="{3AB2C305-3806-4157-B677-6C2FA90A6F96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409" y="251"/>
                <a:ext cx="227" cy="410"/>
              </a:xfrm>
              <a:custGeom>
                <a:avLst/>
                <a:gdLst>
                  <a:gd name="T0" fmla="*/ 116 w 160"/>
                  <a:gd name="T1" fmla="*/ 0 h 335"/>
                  <a:gd name="T2" fmla="*/ 19 w 160"/>
                  <a:gd name="T3" fmla="*/ 106 h 335"/>
                  <a:gd name="T4" fmla="*/ 0 w 160"/>
                  <a:gd name="T5" fmla="*/ 230 h 335"/>
                  <a:gd name="T6" fmla="*/ 33 w 160"/>
                  <a:gd name="T7" fmla="*/ 314 h 335"/>
                  <a:gd name="T8" fmla="*/ 94 w 160"/>
                  <a:gd name="T9" fmla="*/ 335 h 335"/>
                  <a:gd name="T10" fmla="*/ 76 w 160"/>
                  <a:gd name="T11" fmla="*/ 154 h 335"/>
                  <a:gd name="T12" fmla="*/ 160 w 160"/>
                  <a:gd name="T13" fmla="*/ 17 h 335"/>
                  <a:gd name="T14" fmla="*/ 116 w 160"/>
                  <a:gd name="T15" fmla="*/ 0 h 335"/>
                  <a:gd name="T16" fmla="*/ 116 w 160"/>
                  <a:gd name="T17" fmla="*/ 0 h 3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60" h="335">
                    <a:moveTo>
                      <a:pt x="116" y="0"/>
                    </a:moveTo>
                    <a:lnTo>
                      <a:pt x="19" y="106"/>
                    </a:lnTo>
                    <a:lnTo>
                      <a:pt x="0" y="230"/>
                    </a:lnTo>
                    <a:lnTo>
                      <a:pt x="33" y="314"/>
                    </a:lnTo>
                    <a:lnTo>
                      <a:pt x="94" y="335"/>
                    </a:lnTo>
                    <a:lnTo>
                      <a:pt x="76" y="154"/>
                    </a:lnTo>
                    <a:lnTo>
                      <a:pt x="160" y="17"/>
                    </a:lnTo>
                    <a:lnTo>
                      <a:pt x="116" y="0"/>
                    </a:lnTo>
                    <a:lnTo>
                      <a:pt x="116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62481" name="Freeform 17">
                <a:extLst>
                  <a:ext uri="{FF2B5EF4-FFF2-40B4-BE49-F238E27FC236}">
                    <a16:creationId xmlns:a16="http://schemas.microsoft.com/office/drawing/2014/main" xmlns="" id="{B97F9D00-4F7E-4560-AB57-F822FDE9BD18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846" y="536"/>
                <a:ext cx="691" cy="364"/>
              </a:xfrm>
              <a:custGeom>
                <a:avLst/>
                <a:gdLst>
                  <a:gd name="T0" fmla="*/ 14 w 489"/>
                  <a:gd name="T1" fmla="*/ 34 h 296"/>
                  <a:gd name="T2" fmla="*/ 160 w 489"/>
                  <a:gd name="T3" fmla="*/ 66 h 296"/>
                  <a:gd name="T4" fmla="*/ 324 w 489"/>
                  <a:gd name="T5" fmla="*/ 137 h 296"/>
                  <a:gd name="T6" fmla="*/ 440 w 489"/>
                  <a:gd name="T7" fmla="*/ 243 h 296"/>
                  <a:gd name="T8" fmla="*/ 326 w 489"/>
                  <a:gd name="T9" fmla="*/ 230 h 296"/>
                  <a:gd name="T10" fmla="*/ 139 w 489"/>
                  <a:gd name="T11" fmla="*/ 146 h 296"/>
                  <a:gd name="T12" fmla="*/ 50 w 489"/>
                  <a:gd name="T13" fmla="*/ 80 h 296"/>
                  <a:gd name="T14" fmla="*/ 107 w 489"/>
                  <a:gd name="T15" fmla="*/ 163 h 296"/>
                  <a:gd name="T16" fmla="*/ 272 w 489"/>
                  <a:gd name="T17" fmla="*/ 270 h 296"/>
                  <a:gd name="T18" fmla="*/ 466 w 489"/>
                  <a:gd name="T19" fmla="*/ 296 h 296"/>
                  <a:gd name="T20" fmla="*/ 489 w 489"/>
                  <a:gd name="T21" fmla="*/ 224 h 296"/>
                  <a:gd name="T22" fmla="*/ 394 w 489"/>
                  <a:gd name="T23" fmla="*/ 120 h 296"/>
                  <a:gd name="T24" fmla="*/ 170 w 489"/>
                  <a:gd name="T25" fmla="*/ 17 h 296"/>
                  <a:gd name="T26" fmla="*/ 0 w 489"/>
                  <a:gd name="T27" fmla="*/ 0 h 296"/>
                  <a:gd name="T28" fmla="*/ 14 w 489"/>
                  <a:gd name="T29" fmla="*/ 34 h 296"/>
                  <a:gd name="T30" fmla="*/ 14 w 489"/>
                  <a:gd name="T31" fmla="*/ 34 h 2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489" h="296">
                    <a:moveTo>
                      <a:pt x="14" y="34"/>
                    </a:moveTo>
                    <a:lnTo>
                      <a:pt x="160" y="66"/>
                    </a:lnTo>
                    <a:lnTo>
                      <a:pt x="324" y="137"/>
                    </a:lnTo>
                    <a:lnTo>
                      <a:pt x="440" y="243"/>
                    </a:lnTo>
                    <a:lnTo>
                      <a:pt x="326" y="230"/>
                    </a:lnTo>
                    <a:lnTo>
                      <a:pt x="139" y="146"/>
                    </a:lnTo>
                    <a:lnTo>
                      <a:pt x="50" y="80"/>
                    </a:lnTo>
                    <a:lnTo>
                      <a:pt x="107" y="163"/>
                    </a:lnTo>
                    <a:lnTo>
                      <a:pt x="272" y="270"/>
                    </a:lnTo>
                    <a:lnTo>
                      <a:pt x="466" y="296"/>
                    </a:lnTo>
                    <a:lnTo>
                      <a:pt x="489" y="224"/>
                    </a:lnTo>
                    <a:lnTo>
                      <a:pt x="394" y="120"/>
                    </a:lnTo>
                    <a:lnTo>
                      <a:pt x="170" y="17"/>
                    </a:lnTo>
                    <a:lnTo>
                      <a:pt x="0" y="0"/>
                    </a:lnTo>
                    <a:lnTo>
                      <a:pt x="14" y="34"/>
                    </a:lnTo>
                    <a:lnTo>
                      <a:pt x="14" y="34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</p:grpSp>
      </p:grpSp>
      <p:grpSp>
        <p:nvGrpSpPr>
          <p:cNvPr id="62482" name="Group 18">
            <a:extLst>
              <a:ext uri="{FF2B5EF4-FFF2-40B4-BE49-F238E27FC236}">
                <a16:creationId xmlns:a16="http://schemas.microsoft.com/office/drawing/2014/main" xmlns="" id="{4F4B226B-330B-4E6F-AA6B-47C21D652CB9}"/>
              </a:ext>
            </a:extLst>
          </p:cNvPr>
          <p:cNvGrpSpPr>
            <a:grpSpLocks/>
          </p:cNvGrpSpPr>
          <p:nvPr/>
        </p:nvGrpSpPr>
        <p:grpSpPr bwMode="auto">
          <a:xfrm>
            <a:off x="7915275" y="4368800"/>
            <a:ext cx="742950" cy="1058863"/>
            <a:chOff x="4986" y="2752"/>
            <a:chExt cx="468" cy="667"/>
          </a:xfrm>
        </p:grpSpPr>
        <p:sp>
          <p:nvSpPr>
            <p:cNvPr id="62483" name="Freeform 19">
              <a:extLst>
                <a:ext uri="{FF2B5EF4-FFF2-40B4-BE49-F238E27FC236}">
                  <a16:creationId xmlns:a16="http://schemas.microsoft.com/office/drawing/2014/main" xmlns="" id="{05644AB6-AFC2-41EC-BDEA-F204694DED9A}"/>
                </a:ext>
              </a:extLst>
            </p:cNvPr>
            <p:cNvSpPr>
              <a:spLocks/>
            </p:cNvSpPr>
            <p:nvPr userDrawn="1"/>
          </p:nvSpPr>
          <p:spPr bwMode="auto">
            <a:xfrm rot="7320404">
              <a:off x="4909" y="2936"/>
              <a:ext cx="629" cy="293"/>
            </a:xfrm>
            <a:custGeom>
              <a:avLst/>
              <a:gdLst>
                <a:gd name="T0" fmla="*/ 794 w 794"/>
                <a:gd name="T1" fmla="*/ 395 h 414"/>
                <a:gd name="T2" fmla="*/ 710 w 794"/>
                <a:gd name="T3" fmla="*/ 318 h 414"/>
                <a:gd name="T4" fmla="*/ 556 w 794"/>
                <a:gd name="T5" fmla="*/ 210 h 414"/>
                <a:gd name="T6" fmla="*/ 71 w 794"/>
                <a:gd name="T7" fmla="*/ 0 h 414"/>
                <a:gd name="T8" fmla="*/ 23 w 794"/>
                <a:gd name="T9" fmla="*/ 20 h 414"/>
                <a:gd name="T10" fmla="*/ 0 w 794"/>
                <a:gd name="T11" fmla="*/ 83 h 414"/>
                <a:gd name="T12" fmla="*/ 28 w 794"/>
                <a:gd name="T13" fmla="*/ 155 h 414"/>
                <a:gd name="T14" fmla="*/ 570 w 794"/>
                <a:gd name="T15" fmla="*/ 409 h 414"/>
                <a:gd name="T16" fmla="*/ 689 w 794"/>
                <a:gd name="T17" fmla="*/ 393 h 414"/>
                <a:gd name="T18" fmla="*/ 785 w 794"/>
                <a:gd name="T19" fmla="*/ 414 h 414"/>
                <a:gd name="T20" fmla="*/ 794 w 794"/>
                <a:gd name="T21" fmla="*/ 395 h 414"/>
                <a:gd name="T22" fmla="*/ 794 w 794"/>
                <a:gd name="T23" fmla="*/ 395 h 4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794" h="414">
                  <a:moveTo>
                    <a:pt x="794" y="395"/>
                  </a:moveTo>
                  <a:lnTo>
                    <a:pt x="710" y="318"/>
                  </a:lnTo>
                  <a:lnTo>
                    <a:pt x="556" y="210"/>
                  </a:lnTo>
                  <a:lnTo>
                    <a:pt x="71" y="0"/>
                  </a:lnTo>
                  <a:lnTo>
                    <a:pt x="23" y="20"/>
                  </a:lnTo>
                  <a:lnTo>
                    <a:pt x="0" y="83"/>
                  </a:lnTo>
                  <a:lnTo>
                    <a:pt x="28" y="155"/>
                  </a:lnTo>
                  <a:lnTo>
                    <a:pt x="570" y="409"/>
                  </a:lnTo>
                  <a:lnTo>
                    <a:pt x="689" y="393"/>
                  </a:lnTo>
                  <a:lnTo>
                    <a:pt x="785" y="414"/>
                  </a:lnTo>
                  <a:lnTo>
                    <a:pt x="794" y="395"/>
                  </a:lnTo>
                  <a:lnTo>
                    <a:pt x="794" y="395"/>
                  </a:lnTo>
                  <a:close/>
                </a:path>
              </a:pathLst>
            </a:custGeom>
            <a:solidFill>
              <a:srgbClr val="F8F8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62484" name="Freeform 20">
              <a:extLst>
                <a:ext uri="{FF2B5EF4-FFF2-40B4-BE49-F238E27FC236}">
                  <a16:creationId xmlns:a16="http://schemas.microsoft.com/office/drawing/2014/main" xmlns="" id="{15220D0E-986E-4013-BFD3-B02A18EEF436}"/>
                </a:ext>
              </a:extLst>
            </p:cNvPr>
            <p:cNvSpPr>
              <a:spLocks/>
            </p:cNvSpPr>
            <p:nvPr userDrawn="1"/>
          </p:nvSpPr>
          <p:spPr bwMode="auto">
            <a:xfrm rot="7320404">
              <a:off x="4893" y="2923"/>
              <a:ext cx="627" cy="290"/>
            </a:xfrm>
            <a:custGeom>
              <a:avLst/>
              <a:gdLst>
                <a:gd name="T0" fmla="*/ 137 w 1586"/>
                <a:gd name="T1" fmla="*/ 0 h 821"/>
                <a:gd name="T2" fmla="*/ 1331 w 1586"/>
                <a:gd name="T3" fmla="*/ 519 h 821"/>
                <a:gd name="T4" fmla="*/ 1428 w 1586"/>
                <a:gd name="T5" fmla="*/ 638 h 821"/>
                <a:gd name="T6" fmla="*/ 1586 w 1586"/>
                <a:gd name="T7" fmla="*/ 792 h 821"/>
                <a:gd name="T8" fmla="*/ 1565 w 1586"/>
                <a:gd name="T9" fmla="*/ 821 h 821"/>
                <a:gd name="T10" fmla="*/ 1350 w 1586"/>
                <a:gd name="T11" fmla="*/ 787 h 821"/>
                <a:gd name="T12" fmla="*/ 1145 w 1586"/>
                <a:gd name="T13" fmla="*/ 811 h 821"/>
                <a:gd name="T14" fmla="*/ 42 w 1586"/>
                <a:gd name="T15" fmla="*/ 298 h 821"/>
                <a:gd name="T16" fmla="*/ 0 w 1586"/>
                <a:gd name="T17" fmla="*/ 150 h 821"/>
                <a:gd name="T18" fmla="*/ 46 w 1586"/>
                <a:gd name="T19" fmla="*/ 32 h 821"/>
                <a:gd name="T20" fmla="*/ 137 w 1586"/>
                <a:gd name="T21" fmla="*/ 0 h 821"/>
                <a:gd name="T22" fmla="*/ 137 w 1586"/>
                <a:gd name="T23" fmla="*/ 0 h 8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586" h="821">
                  <a:moveTo>
                    <a:pt x="137" y="0"/>
                  </a:moveTo>
                  <a:lnTo>
                    <a:pt x="1331" y="519"/>
                  </a:lnTo>
                  <a:lnTo>
                    <a:pt x="1428" y="638"/>
                  </a:lnTo>
                  <a:lnTo>
                    <a:pt x="1586" y="792"/>
                  </a:lnTo>
                  <a:lnTo>
                    <a:pt x="1565" y="821"/>
                  </a:lnTo>
                  <a:lnTo>
                    <a:pt x="1350" y="787"/>
                  </a:lnTo>
                  <a:lnTo>
                    <a:pt x="1145" y="811"/>
                  </a:lnTo>
                  <a:lnTo>
                    <a:pt x="42" y="298"/>
                  </a:lnTo>
                  <a:lnTo>
                    <a:pt x="0" y="150"/>
                  </a:lnTo>
                  <a:lnTo>
                    <a:pt x="46" y="32"/>
                  </a:lnTo>
                  <a:lnTo>
                    <a:pt x="137" y="0"/>
                  </a:lnTo>
                  <a:lnTo>
                    <a:pt x="137" y="0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62485" name="Freeform 21">
              <a:extLst>
                <a:ext uri="{FF2B5EF4-FFF2-40B4-BE49-F238E27FC236}">
                  <a16:creationId xmlns:a16="http://schemas.microsoft.com/office/drawing/2014/main" xmlns="" id="{90C73909-B407-416B-9BFB-DFE40349CCDA}"/>
                </a:ext>
              </a:extLst>
            </p:cNvPr>
            <p:cNvSpPr>
              <a:spLocks/>
            </p:cNvSpPr>
            <p:nvPr userDrawn="1"/>
          </p:nvSpPr>
          <p:spPr bwMode="auto">
            <a:xfrm rot="7320404">
              <a:off x="5000" y="2912"/>
              <a:ext cx="416" cy="265"/>
            </a:xfrm>
            <a:custGeom>
              <a:avLst/>
              <a:gdLst>
                <a:gd name="T0" fmla="*/ 0 w 1049"/>
                <a:gd name="T1" fmla="*/ 325 h 747"/>
                <a:gd name="T2" fmla="*/ 922 w 1049"/>
                <a:gd name="T3" fmla="*/ 747 h 747"/>
                <a:gd name="T4" fmla="*/ 939 w 1049"/>
                <a:gd name="T5" fmla="*/ 534 h 747"/>
                <a:gd name="T6" fmla="*/ 1049 w 1049"/>
                <a:gd name="T7" fmla="*/ 422 h 747"/>
                <a:gd name="T8" fmla="*/ 78 w 1049"/>
                <a:gd name="T9" fmla="*/ 0 h 747"/>
                <a:gd name="T10" fmla="*/ 0 w 1049"/>
                <a:gd name="T11" fmla="*/ 127 h 747"/>
                <a:gd name="T12" fmla="*/ 0 w 1049"/>
                <a:gd name="T13" fmla="*/ 325 h 747"/>
                <a:gd name="T14" fmla="*/ 0 w 1049"/>
                <a:gd name="T15" fmla="*/ 325 h 7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49" h="747">
                  <a:moveTo>
                    <a:pt x="0" y="325"/>
                  </a:moveTo>
                  <a:lnTo>
                    <a:pt x="922" y="747"/>
                  </a:lnTo>
                  <a:lnTo>
                    <a:pt x="939" y="534"/>
                  </a:lnTo>
                  <a:lnTo>
                    <a:pt x="1049" y="422"/>
                  </a:lnTo>
                  <a:lnTo>
                    <a:pt x="78" y="0"/>
                  </a:lnTo>
                  <a:lnTo>
                    <a:pt x="0" y="127"/>
                  </a:lnTo>
                  <a:lnTo>
                    <a:pt x="0" y="325"/>
                  </a:lnTo>
                  <a:lnTo>
                    <a:pt x="0" y="325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/>
            </a:p>
          </p:txBody>
        </p:sp>
        <p:grpSp>
          <p:nvGrpSpPr>
            <p:cNvPr id="62486" name="Group 22">
              <a:extLst>
                <a:ext uri="{FF2B5EF4-FFF2-40B4-BE49-F238E27FC236}">
                  <a16:creationId xmlns:a16="http://schemas.microsoft.com/office/drawing/2014/main" xmlns="" id="{FABD4A99-E394-4010-907A-45B166522750}"/>
                </a:ext>
              </a:extLst>
            </p:cNvPr>
            <p:cNvGrpSpPr>
              <a:grpSpLocks/>
            </p:cNvGrpSpPr>
            <p:nvPr userDrawn="1"/>
          </p:nvGrpSpPr>
          <p:grpSpPr bwMode="auto">
            <a:xfrm>
              <a:off x="4986" y="2752"/>
              <a:ext cx="468" cy="667"/>
              <a:chOff x="4986" y="2752"/>
              <a:chExt cx="468" cy="667"/>
            </a:xfrm>
          </p:grpSpPr>
          <p:sp>
            <p:nvSpPr>
              <p:cNvPr id="62487" name="Freeform 23">
                <a:extLst>
                  <a:ext uri="{FF2B5EF4-FFF2-40B4-BE49-F238E27FC236}">
                    <a16:creationId xmlns:a16="http://schemas.microsoft.com/office/drawing/2014/main" xmlns="" id="{E7C15766-98D3-4820-B4B7-2E68060B33ED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 rot="7320404">
                <a:off x="4987" y="3190"/>
                <a:ext cx="59" cy="61"/>
              </a:xfrm>
              <a:custGeom>
                <a:avLst/>
                <a:gdLst>
                  <a:gd name="T0" fmla="*/ 110 w 150"/>
                  <a:gd name="T1" fmla="*/ 0 h 173"/>
                  <a:gd name="T2" fmla="*/ 40 w 150"/>
                  <a:gd name="T3" fmla="*/ 66 h 173"/>
                  <a:gd name="T4" fmla="*/ 0 w 150"/>
                  <a:gd name="T5" fmla="*/ 173 h 173"/>
                  <a:gd name="T6" fmla="*/ 80 w 150"/>
                  <a:gd name="T7" fmla="*/ 160 h 173"/>
                  <a:gd name="T8" fmla="*/ 103 w 150"/>
                  <a:gd name="T9" fmla="*/ 84 h 173"/>
                  <a:gd name="T10" fmla="*/ 150 w 150"/>
                  <a:gd name="T11" fmla="*/ 27 h 173"/>
                  <a:gd name="T12" fmla="*/ 110 w 150"/>
                  <a:gd name="T13" fmla="*/ 0 h 173"/>
                  <a:gd name="T14" fmla="*/ 110 w 150"/>
                  <a:gd name="T15" fmla="*/ 0 h 1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50" h="173">
                    <a:moveTo>
                      <a:pt x="110" y="0"/>
                    </a:moveTo>
                    <a:lnTo>
                      <a:pt x="40" y="66"/>
                    </a:lnTo>
                    <a:lnTo>
                      <a:pt x="0" y="173"/>
                    </a:lnTo>
                    <a:lnTo>
                      <a:pt x="80" y="160"/>
                    </a:lnTo>
                    <a:lnTo>
                      <a:pt x="103" y="84"/>
                    </a:lnTo>
                    <a:lnTo>
                      <a:pt x="150" y="27"/>
                    </a:lnTo>
                    <a:lnTo>
                      <a:pt x="110" y="0"/>
                    </a:lnTo>
                    <a:lnTo>
                      <a:pt x="11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62488" name="Freeform 24">
                <a:extLst>
                  <a:ext uri="{FF2B5EF4-FFF2-40B4-BE49-F238E27FC236}">
                    <a16:creationId xmlns:a16="http://schemas.microsoft.com/office/drawing/2014/main" xmlns="" id="{44FACF8B-6B59-451B-8442-D4943F9DC639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 rot="7320404">
                <a:off x="4887" y="2930"/>
                <a:ext cx="667" cy="311"/>
              </a:xfrm>
              <a:custGeom>
                <a:avLst/>
                <a:gdLst>
                  <a:gd name="T0" fmla="*/ 156 w 1684"/>
                  <a:gd name="T1" fmla="*/ 0 h 880"/>
                  <a:gd name="T2" fmla="*/ 63 w 1684"/>
                  <a:gd name="T3" fmla="*/ 52 h 880"/>
                  <a:gd name="T4" fmla="*/ 0 w 1684"/>
                  <a:gd name="T5" fmla="*/ 208 h 880"/>
                  <a:gd name="T6" fmla="*/ 67 w 1684"/>
                  <a:gd name="T7" fmla="*/ 358 h 880"/>
                  <a:gd name="T8" fmla="*/ 1182 w 1684"/>
                  <a:gd name="T9" fmla="*/ 867 h 880"/>
                  <a:gd name="T10" fmla="*/ 1422 w 1684"/>
                  <a:gd name="T11" fmla="*/ 835 h 880"/>
                  <a:gd name="T12" fmla="*/ 1616 w 1684"/>
                  <a:gd name="T13" fmla="*/ 880 h 880"/>
                  <a:gd name="T14" fmla="*/ 1684 w 1684"/>
                  <a:gd name="T15" fmla="*/ 808 h 880"/>
                  <a:gd name="T16" fmla="*/ 1502 w 1684"/>
                  <a:gd name="T17" fmla="*/ 664 h 880"/>
                  <a:gd name="T18" fmla="*/ 1428 w 1684"/>
                  <a:gd name="T19" fmla="*/ 512 h 880"/>
                  <a:gd name="T20" fmla="*/ 1369 w 1684"/>
                  <a:gd name="T21" fmla="*/ 527 h 880"/>
                  <a:gd name="T22" fmla="*/ 1439 w 1684"/>
                  <a:gd name="T23" fmla="*/ 664 h 880"/>
                  <a:gd name="T24" fmla="*/ 1578 w 1684"/>
                  <a:gd name="T25" fmla="*/ 810 h 880"/>
                  <a:gd name="T26" fmla="*/ 1413 w 1684"/>
                  <a:gd name="T27" fmla="*/ 787 h 880"/>
                  <a:gd name="T28" fmla="*/ 1219 w 1684"/>
                  <a:gd name="T29" fmla="*/ 814 h 880"/>
                  <a:gd name="T30" fmla="*/ 1255 w 1684"/>
                  <a:gd name="T31" fmla="*/ 650 h 880"/>
                  <a:gd name="T32" fmla="*/ 1338 w 1684"/>
                  <a:gd name="T33" fmla="*/ 538 h 880"/>
                  <a:gd name="T34" fmla="*/ 1241 w 1684"/>
                  <a:gd name="T35" fmla="*/ 552 h 880"/>
                  <a:gd name="T36" fmla="*/ 1165 w 1684"/>
                  <a:gd name="T37" fmla="*/ 658 h 880"/>
                  <a:gd name="T38" fmla="*/ 1139 w 1684"/>
                  <a:gd name="T39" fmla="*/ 791 h 880"/>
                  <a:gd name="T40" fmla="*/ 107 w 1684"/>
                  <a:gd name="T41" fmla="*/ 310 h 880"/>
                  <a:gd name="T42" fmla="*/ 80 w 1684"/>
                  <a:gd name="T43" fmla="*/ 215 h 880"/>
                  <a:gd name="T44" fmla="*/ 103 w 1684"/>
                  <a:gd name="T45" fmla="*/ 95 h 880"/>
                  <a:gd name="T46" fmla="*/ 217 w 1684"/>
                  <a:gd name="T47" fmla="*/ 0 h 880"/>
                  <a:gd name="T48" fmla="*/ 156 w 1684"/>
                  <a:gd name="T49" fmla="*/ 0 h 880"/>
                  <a:gd name="T50" fmla="*/ 156 w 1684"/>
                  <a:gd name="T51" fmla="*/ 0 h 8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684" h="880">
                    <a:moveTo>
                      <a:pt x="156" y="0"/>
                    </a:moveTo>
                    <a:lnTo>
                      <a:pt x="63" y="52"/>
                    </a:lnTo>
                    <a:lnTo>
                      <a:pt x="0" y="208"/>
                    </a:lnTo>
                    <a:lnTo>
                      <a:pt x="67" y="358"/>
                    </a:lnTo>
                    <a:lnTo>
                      <a:pt x="1182" y="867"/>
                    </a:lnTo>
                    <a:lnTo>
                      <a:pt x="1422" y="835"/>
                    </a:lnTo>
                    <a:lnTo>
                      <a:pt x="1616" y="880"/>
                    </a:lnTo>
                    <a:lnTo>
                      <a:pt x="1684" y="808"/>
                    </a:lnTo>
                    <a:lnTo>
                      <a:pt x="1502" y="664"/>
                    </a:lnTo>
                    <a:lnTo>
                      <a:pt x="1428" y="512"/>
                    </a:lnTo>
                    <a:lnTo>
                      <a:pt x="1369" y="527"/>
                    </a:lnTo>
                    <a:lnTo>
                      <a:pt x="1439" y="664"/>
                    </a:lnTo>
                    <a:lnTo>
                      <a:pt x="1578" y="810"/>
                    </a:lnTo>
                    <a:lnTo>
                      <a:pt x="1413" y="787"/>
                    </a:lnTo>
                    <a:lnTo>
                      <a:pt x="1219" y="814"/>
                    </a:lnTo>
                    <a:lnTo>
                      <a:pt x="1255" y="650"/>
                    </a:lnTo>
                    <a:lnTo>
                      <a:pt x="1338" y="538"/>
                    </a:lnTo>
                    <a:lnTo>
                      <a:pt x="1241" y="552"/>
                    </a:lnTo>
                    <a:lnTo>
                      <a:pt x="1165" y="658"/>
                    </a:lnTo>
                    <a:lnTo>
                      <a:pt x="1139" y="791"/>
                    </a:lnTo>
                    <a:lnTo>
                      <a:pt x="107" y="310"/>
                    </a:lnTo>
                    <a:lnTo>
                      <a:pt x="80" y="215"/>
                    </a:lnTo>
                    <a:lnTo>
                      <a:pt x="103" y="95"/>
                    </a:lnTo>
                    <a:lnTo>
                      <a:pt x="217" y="0"/>
                    </a:lnTo>
                    <a:lnTo>
                      <a:pt x="156" y="0"/>
                    </a:lnTo>
                    <a:lnTo>
                      <a:pt x="156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62489" name="Freeform 25">
                <a:extLst>
                  <a:ext uri="{FF2B5EF4-FFF2-40B4-BE49-F238E27FC236}">
                    <a16:creationId xmlns:a16="http://schemas.microsoft.com/office/drawing/2014/main" xmlns="" id="{2EE193D0-ABE6-4E7D-8012-72238594BCFF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 rot="7320404">
                <a:off x="5062" y="2997"/>
                <a:ext cx="472" cy="176"/>
              </a:xfrm>
              <a:custGeom>
                <a:avLst/>
                <a:gdLst>
                  <a:gd name="T0" fmla="*/ 100 w 1190"/>
                  <a:gd name="T1" fmla="*/ 0 h 500"/>
                  <a:gd name="T2" fmla="*/ 1190 w 1190"/>
                  <a:gd name="T3" fmla="*/ 490 h 500"/>
                  <a:gd name="T4" fmla="*/ 1076 w 1190"/>
                  <a:gd name="T5" fmla="*/ 500 h 500"/>
                  <a:gd name="T6" fmla="*/ 0 w 1190"/>
                  <a:gd name="T7" fmla="*/ 27 h 500"/>
                  <a:gd name="T8" fmla="*/ 100 w 1190"/>
                  <a:gd name="T9" fmla="*/ 0 h 500"/>
                  <a:gd name="T10" fmla="*/ 100 w 1190"/>
                  <a:gd name="T11" fmla="*/ 0 h 5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190" h="500">
                    <a:moveTo>
                      <a:pt x="100" y="0"/>
                    </a:moveTo>
                    <a:lnTo>
                      <a:pt x="1190" y="490"/>
                    </a:lnTo>
                    <a:lnTo>
                      <a:pt x="1076" y="500"/>
                    </a:lnTo>
                    <a:lnTo>
                      <a:pt x="0" y="27"/>
                    </a:lnTo>
                    <a:lnTo>
                      <a:pt x="100" y="0"/>
                    </a:lnTo>
                    <a:lnTo>
                      <a:pt x="10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62490" name="Freeform 26">
                <a:extLst>
                  <a:ext uri="{FF2B5EF4-FFF2-40B4-BE49-F238E27FC236}">
                    <a16:creationId xmlns:a16="http://schemas.microsoft.com/office/drawing/2014/main" xmlns="" id="{A75B5FCE-CA6A-4927-8D65-3E9C5ED317DB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 rot="7320404">
                <a:off x="5363" y="2874"/>
                <a:ext cx="63" cy="118"/>
              </a:xfrm>
              <a:custGeom>
                <a:avLst/>
                <a:gdLst>
                  <a:gd name="T0" fmla="*/ 116 w 160"/>
                  <a:gd name="T1" fmla="*/ 0 h 335"/>
                  <a:gd name="T2" fmla="*/ 19 w 160"/>
                  <a:gd name="T3" fmla="*/ 106 h 335"/>
                  <a:gd name="T4" fmla="*/ 0 w 160"/>
                  <a:gd name="T5" fmla="*/ 230 h 335"/>
                  <a:gd name="T6" fmla="*/ 33 w 160"/>
                  <a:gd name="T7" fmla="*/ 314 h 335"/>
                  <a:gd name="T8" fmla="*/ 94 w 160"/>
                  <a:gd name="T9" fmla="*/ 335 h 335"/>
                  <a:gd name="T10" fmla="*/ 76 w 160"/>
                  <a:gd name="T11" fmla="*/ 154 h 335"/>
                  <a:gd name="T12" fmla="*/ 160 w 160"/>
                  <a:gd name="T13" fmla="*/ 17 h 335"/>
                  <a:gd name="T14" fmla="*/ 116 w 160"/>
                  <a:gd name="T15" fmla="*/ 0 h 335"/>
                  <a:gd name="T16" fmla="*/ 116 w 160"/>
                  <a:gd name="T17" fmla="*/ 0 h 3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60" h="335">
                    <a:moveTo>
                      <a:pt x="116" y="0"/>
                    </a:moveTo>
                    <a:lnTo>
                      <a:pt x="19" y="106"/>
                    </a:lnTo>
                    <a:lnTo>
                      <a:pt x="0" y="230"/>
                    </a:lnTo>
                    <a:lnTo>
                      <a:pt x="33" y="314"/>
                    </a:lnTo>
                    <a:lnTo>
                      <a:pt x="94" y="335"/>
                    </a:lnTo>
                    <a:lnTo>
                      <a:pt x="76" y="154"/>
                    </a:lnTo>
                    <a:lnTo>
                      <a:pt x="160" y="17"/>
                    </a:lnTo>
                    <a:lnTo>
                      <a:pt x="116" y="0"/>
                    </a:lnTo>
                    <a:lnTo>
                      <a:pt x="116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62491" name="Freeform 27">
                <a:extLst>
                  <a:ext uri="{FF2B5EF4-FFF2-40B4-BE49-F238E27FC236}">
                    <a16:creationId xmlns:a16="http://schemas.microsoft.com/office/drawing/2014/main" xmlns="" id="{50CEECEC-B6E4-4150-8276-17C630A6D798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 rot="7320404">
                <a:off x="5136" y="3000"/>
                <a:ext cx="193" cy="104"/>
              </a:xfrm>
              <a:custGeom>
                <a:avLst/>
                <a:gdLst>
                  <a:gd name="T0" fmla="*/ 14 w 489"/>
                  <a:gd name="T1" fmla="*/ 34 h 296"/>
                  <a:gd name="T2" fmla="*/ 160 w 489"/>
                  <a:gd name="T3" fmla="*/ 66 h 296"/>
                  <a:gd name="T4" fmla="*/ 324 w 489"/>
                  <a:gd name="T5" fmla="*/ 137 h 296"/>
                  <a:gd name="T6" fmla="*/ 440 w 489"/>
                  <a:gd name="T7" fmla="*/ 243 h 296"/>
                  <a:gd name="T8" fmla="*/ 326 w 489"/>
                  <a:gd name="T9" fmla="*/ 230 h 296"/>
                  <a:gd name="T10" fmla="*/ 139 w 489"/>
                  <a:gd name="T11" fmla="*/ 146 h 296"/>
                  <a:gd name="T12" fmla="*/ 50 w 489"/>
                  <a:gd name="T13" fmla="*/ 80 h 296"/>
                  <a:gd name="T14" fmla="*/ 107 w 489"/>
                  <a:gd name="T15" fmla="*/ 163 h 296"/>
                  <a:gd name="T16" fmla="*/ 272 w 489"/>
                  <a:gd name="T17" fmla="*/ 270 h 296"/>
                  <a:gd name="T18" fmla="*/ 466 w 489"/>
                  <a:gd name="T19" fmla="*/ 296 h 296"/>
                  <a:gd name="T20" fmla="*/ 489 w 489"/>
                  <a:gd name="T21" fmla="*/ 224 h 296"/>
                  <a:gd name="T22" fmla="*/ 394 w 489"/>
                  <a:gd name="T23" fmla="*/ 120 h 296"/>
                  <a:gd name="T24" fmla="*/ 170 w 489"/>
                  <a:gd name="T25" fmla="*/ 17 h 296"/>
                  <a:gd name="T26" fmla="*/ 0 w 489"/>
                  <a:gd name="T27" fmla="*/ 0 h 296"/>
                  <a:gd name="T28" fmla="*/ 14 w 489"/>
                  <a:gd name="T29" fmla="*/ 34 h 296"/>
                  <a:gd name="T30" fmla="*/ 14 w 489"/>
                  <a:gd name="T31" fmla="*/ 34 h 2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489" h="296">
                    <a:moveTo>
                      <a:pt x="14" y="34"/>
                    </a:moveTo>
                    <a:lnTo>
                      <a:pt x="160" y="66"/>
                    </a:lnTo>
                    <a:lnTo>
                      <a:pt x="324" y="137"/>
                    </a:lnTo>
                    <a:lnTo>
                      <a:pt x="440" y="243"/>
                    </a:lnTo>
                    <a:lnTo>
                      <a:pt x="326" y="230"/>
                    </a:lnTo>
                    <a:lnTo>
                      <a:pt x="139" y="146"/>
                    </a:lnTo>
                    <a:lnTo>
                      <a:pt x="50" y="80"/>
                    </a:lnTo>
                    <a:lnTo>
                      <a:pt x="107" y="163"/>
                    </a:lnTo>
                    <a:lnTo>
                      <a:pt x="272" y="270"/>
                    </a:lnTo>
                    <a:lnTo>
                      <a:pt x="466" y="296"/>
                    </a:lnTo>
                    <a:lnTo>
                      <a:pt x="489" y="224"/>
                    </a:lnTo>
                    <a:lnTo>
                      <a:pt x="394" y="120"/>
                    </a:lnTo>
                    <a:lnTo>
                      <a:pt x="170" y="17"/>
                    </a:lnTo>
                    <a:lnTo>
                      <a:pt x="0" y="0"/>
                    </a:lnTo>
                    <a:lnTo>
                      <a:pt x="14" y="34"/>
                    </a:lnTo>
                    <a:lnTo>
                      <a:pt x="14" y="34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</p:grpSp>
      </p:grpSp>
      <p:sp>
        <p:nvSpPr>
          <p:cNvPr id="62492" name="Freeform 28">
            <a:extLst>
              <a:ext uri="{FF2B5EF4-FFF2-40B4-BE49-F238E27FC236}">
                <a16:creationId xmlns:a16="http://schemas.microsoft.com/office/drawing/2014/main" xmlns="" id="{0B7768CF-D6E5-4872-A435-282EEA7A1636}"/>
              </a:ext>
            </a:extLst>
          </p:cNvPr>
          <p:cNvSpPr>
            <a:spLocks/>
          </p:cNvSpPr>
          <p:nvPr/>
        </p:nvSpPr>
        <p:spPr bwMode="auto">
          <a:xfrm>
            <a:off x="901700" y="5054600"/>
            <a:ext cx="6807200" cy="728663"/>
          </a:xfrm>
          <a:custGeom>
            <a:avLst/>
            <a:gdLst>
              <a:gd name="T0" fmla="*/ 0 w 4288"/>
              <a:gd name="T1" fmla="*/ 0 h 459"/>
              <a:gd name="T2" fmla="*/ 816 w 4288"/>
              <a:gd name="T3" fmla="*/ 256 h 459"/>
              <a:gd name="T4" fmla="*/ 1560 w 4288"/>
              <a:gd name="T5" fmla="*/ 144 h 459"/>
              <a:gd name="T6" fmla="*/ 1856 w 4288"/>
              <a:gd name="T7" fmla="*/ 376 h 459"/>
              <a:gd name="T8" fmla="*/ 2344 w 4288"/>
              <a:gd name="T9" fmla="*/ 152 h 459"/>
              <a:gd name="T10" fmla="*/ 3536 w 4288"/>
              <a:gd name="T11" fmla="*/ 456 h 459"/>
              <a:gd name="T12" fmla="*/ 4288 w 4288"/>
              <a:gd name="T13" fmla="*/ 136 h 45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4288" h="459">
                <a:moveTo>
                  <a:pt x="0" y="0"/>
                </a:moveTo>
                <a:cubicBezTo>
                  <a:pt x="136" y="43"/>
                  <a:pt x="556" y="232"/>
                  <a:pt x="816" y="256"/>
                </a:cubicBezTo>
                <a:cubicBezTo>
                  <a:pt x="1076" y="280"/>
                  <a:pt x="1387" y="124"/>
                  <a:pt x="1560" y="144"/>
                </a:cubicBezTo>
                <a:cubicBezTo>
                  <a:pt x="1733" y="164"/>
                  <a:pt x="1725" y="375"/>
                  <a:pt x="1856" y="376"/>
                </a:cubicBezTo>
                <a:cubicBezTo>
                  <a:pt x="1987" y="377"/>
                  <a:pt x="2064" y="139"/>
                  <a:pt x="2344" y="152"/>
                </a:cubicBezTo>
                <a:cubicBezTo>
                  <a:pt x="2624" y="165"/>
                  <a:pt x="3212" y="459"/>
                  <a:pt x="3536" y="456"/>
                </a:cubicBezTo>
                <a:cubicBezTo>
                  <a:pt x="3860" y="453"/>
                  <a:pt x="4165" y="188"/>
                  <a:pt x="4288" y="136"/>
                </a:cubicBezTo>
              </a:path>
            </a:pathLst>
          </a:custGeom>
          <a:noFill/>
          <a:ln w="76200" cap="flat" cmpd="sng">
            <a:solidFill>
              <a:schemeClr val="folHlink"/>
            </a:solidFill>
            <a:prstDash val="solid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62493" name="Freeform 29">
            <a:extLst>
              <a:ext uri="{FF2B5EF4-FFF2-40B4-BE49-F238E27FC236}">
                <a16:creationId xmlns:a16="http://schemas.microsoft.com/office/drawing/2014/main" xmlns="" id="{FEB1C3A8-DB81-4EBD-A242-54D68B072657}"/>
              </a:ext>
            </a:extLst>
          </p:cNvPr>
          <p:cNvSpPr>
            <a:spLocks/>
          </p:cNvSpPr>
          <p:nvPr/>
        </p:nvSpPr>
        <p:spPr bwMode="auto">
          <a:xfrm>
            <a:off x="4076700" y="1930400"/>
            <a:ext cx="889000" cy="381000"/>
          </a:xfrm>
          <a:custGeom>
            <a:avLst/>
            <a:gdLst>
              <a:gd name="T0" fmla="*/ 0 w 560"/>
              <a:gd name="T1" fmla="*/ 32 h 240"/>
              <a:gd name="T2" fmla="*/ 280 w 560"/>
              <a:gd name="T3" fmla="*/ 144 h 240"/>
              <a:gd name="T4" fmla="*/ 448 w 560"/>
              <a:gd name="T5" fmla="*/ 16 h 240"/>
              <a:gd name="T6" fmla="*/ 560 w 560"/>
              <a:gd name="T7" fmla="*/ 240 h 2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560" h="240">
                <a:moveTo>
                  <a:pt x="0" y="32"/>
                </a:moveTo>
                <a:cubicBezTo>
                  <a:pt x="102" y="89"/>
                  <a:pt x="205" y="147"/>
                  <a:pt x="280" y="144"/>
                </a:cubicBezTo>
                <a:cubicBezTo>
                  <a:pt x="355" y="141"/>
                  <a:pt x="401" y="0"/>
                  <a:pt x="448" y="16"/>
                </a:cubicBezTo>
                <a:cubicBezTo>
                  <a:pt x="495" y="32"/>
                  <a:pt x="541" y="201"/>
                  <a:pt x="560" y="240"/>
                </a:cubicBezTo>
              </a:path>
            </a:pathLst>
          </a:custGeom>
          <a:noFill/>
          <a:ln w="114300" cmpd="sng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vi-VN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̉nh với Chú thí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xmlns="" id="{01250B70-3C29-41BE-BBA7-75D01004FD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/>
          <a:lstStyle>
            <a:lvl1pPr>
              <a:defRPr sz="3200"/>
            </a:lvl1pPr>
          </a:lstStyle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Hình ảnh 2">
            <a:extLst>
              <a:ext uri="{FF2B5EF4-FFF2-40B4-BE49-F238E27FC236}">
                <a16:creationId xmlns:a16="http://schemas.microsoft.com/office/drawing/2014/main" xmlns="" id="{E8AD58D0-F442-41C0-9775-CFD4C434DD3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Chỗ dành sẵn cho Văn bản 3">
            <a:extLst>
              <a:ext uri="{FF2B5EF4-FFF2-40B4-BE49-F238E27FC236}">
                <a16:creationId xmlns:a16="http://schemas.microsoft.com/office/drawing/2014/main" xmlns="" id="{531D7D9E-C552-4830-9840-9043E7F12C9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vi-VN"/>
              <a:t>Chỉnh sửa kiểu văn bản của Bản cái</a:t>
            </a:r>
          </a:p>
        </p:txBody>
      </p:sp>
      <p:sp>
        <p:nvSpPr>
          <p:cNvPr id="5" name="Chỗ dành sẵn cho Ngày tháng 4">
            <a:extLst>
              <a:ext uri="{FF2B5EF4-FFF2-40B4-BE49-F238E27FC236}">
                <a16:creationId xmlns:a16="http://schemas.microsoft.com/office/drawing/2014/main" xmlns="" id="{5B125C42-1444-45DF-A8BA-2007401C6E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vi-VN"/>
          </a:p>
        </p:txBody>
      </p:sp>
      <p:sp>
        <p:nvSpPr>
          <p:cNvPr id="6" name="Chỗ dành sẵn cho Chân trang 5">
            <a:extLst>
              <a:ext uri="{FF2B5EF4-FFF2-40B4-BE49-F238E27FC236}">
                <a16:creationId xmlns:a16="http://schemas.microsoft.com/office/drawing/2014/main" xmlns="" id="{2AF9C966-BAED-41B1-AC42-9A38A999FB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vi-VN"/>
          </a:p>
        </p:txBody>
      </p:sp>
      <p:sp>
        <p:nvSpPr>
          <p:cNvPr id="7" name="Chỗ dành sẵn cho Số hiệu Bản chiếu 6">
            <a:extLst>
              <a:ext uri="{FF2B5EF4-FFF2-40B4-BE49-F238E27FC236}">
                <a16:creationId xmlns:a16="http://schemas.microsoft.com/office/drawing/2014/main" xmlns="" id="{B08FC7EE-A2E8-4898-B500-278EB528BB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FCDF5B0-FBD9-4A86-B4D8-5BA086AE61C7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xmlns="" val="18818104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êu đề và Văn bản Dọ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xmlns="" id="{9AD93CEA-C1BD-411E-B883-2FF830B5C8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Văn bản Dọc 2">
            <a:extLst>
              <a:ext uri="{FF2B5EF4-FFF2-40B4-BE49-F238E27FC236}">
                <a16:creationId xmlns:a16="http://schemas.microsoft.com/office/drawing/2014/main" xmlns="" id="{971E3537-9997-4D93-9926-5280C3C36F6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vi-VN"/>
              <a:t>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xmlns="" id="{E9EAF8A9-B06C-42A4-9370-752ED39ED4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vi-VN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xmlns="" id="{08391549-3F3C-4ACE-859A-69AE1DBFFB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vi-VN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xmlns="" id="{D7004E2F-3C3C-40CE-9CE0-7977D90402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AF0A757-DD7D-421A-8029-ADAA18E54CF4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xmlns="" val="348714006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êu đề Dọc và Văn bả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Dọc 1">
            <a:extLst>
              <a:ext uri="{FF2B5EF4-FFF2-40B4-BE49-F238E27FC236}">
                <a16:creationId xmlns:a16="http://schemas.microsoft.com/office/drawing/2014/main" xmlns="" id="{68CB010E-DD6D-41F0-AC1F-56C0BE0AF15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457950" y="152400"/>
            <a:ext cx="1924050" cy="5334000"/>
          </a:xfrm>
        </p:spPr>
        <p:txBody>
          <a:bodyPr vert="eaVert"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Văn bản Dọc 2">
            <a:extLst>
              <a:ext uri="{FF2B5EF4-FFF2-40B4-BE49-F238E27FC236}">
                <a16:creationId xmlns:a16="http://schemas.microsoft.com/office/drawing/2014/main" xmlns="" id="{47F7ACB8-52DF-4BBB-B8EC-ACBB3CF0C7E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85800" y="152400"/>
            <a:ext cx="5619750" cy="5334000"/>
          </a:xfrm>
        </p:spPr>
        <p:txBody>
          <a:bodyPr vert="eaVert"/>
          <a:lstStyle/>
          <a:p>
            <a:pPr lvl="0"/>
            <a:r>
              <a:rPr lang="vi-VN"/>
              <a:t>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xmlns="" id="{48FA7977-1979-4DE8-A420-310EA702F9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vi-VN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xmlns="" id="{D445F501-6547-4474-A564-974B7B9278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vi-VN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xmlns="" id="{BA1B19BE-945C-4ADE-8E0E-AEE010C088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69299E5-6009-4EBB-A2A1-07779E4C3267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xmlns="" val="51982883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CAB675-0451-46BA-B838-2996E7357EA3}" type="datetimeFigureOut">
              <a:rPr lang="en-US" smtClean="0"/>
              <a:pPr/>
              <a:t>8/1/2023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664AD2-069D-416A-AF7A-E600FA375D8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90373760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CAB675-0451-46BA-B838-2996E7357EA3}" type="datetimeFigureOut">
              <a:rPr lang="en-US" smtClean="0"/>
              <a:pPr/>
              <a:t>8/1/2023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664AD2-069D-416A-AF7A-E600FA375D8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67072994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CAB675-0451-46BA-B838-2996E7357EA3}" type="datetimeFigureOut">
              <a:rPr lang="en-US" smtClean="0"/>
              <a:pPr/>
              <a:t>8/1/2023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664AD2-069D-416A-AF7A-E600FA375D8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34540131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CAB675-0451-46BA-B838-2996E7357EA3}" type="datetimeFigureOut">
              <a:rPr lang="en-US" smtClean="0"/>
              <a:pPr/>
              <a:t>8/1/2023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664AD2-069D-416A-AF7A-E600FA375D8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71520772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CAB675-0451-46BA-B838-2996E7357EA3}" type="datetimeFigureOut">
              <a:rPr lang="en-US" smtClean="0"/>
              <a:pPr/>
              <a:t>8/1/2023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664AD2-069D-416A-AF7A-E600FA375D8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93969356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CAB675-0451-46BA-B838-2996E7357EA3}" type="datetimeFigureOut">
              <a:rPr lang="en-US" smtClean="0"/>
              <a:pPr/>
              <a:t>8/1/2023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664AD2-069D-416A-AF7A-E600FA375D8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69543215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CAB675-0451-46BA-B838-2996E7357EA3}" type="datetimeFigureOut">
              <a:rPr lang="en-US" smtClean="0"/>
              <a:pPr/>
              <a:t>8/1/2023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664AD2-069D-416A-AF7A-E600FA375D8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5445425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êu đề và Nộ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xmlns="" id="{2107E4A6-6989-4698-B7E5-AFED1CA102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Nội dung 2">
            <a:extLst>
              <a:ext uri="{FF2B5EF4-FFF2-40B4-BE49-F238E27FC236}">
                <a16:creationId xmlns:a16="http://schemas.microsoft.com/office/drawing/2014/main" xmlns="" id="{397AFD6D-B31F-42C7-ABCF-1596B66E906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vi-VN"/>
              <a:t>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xmlns="" id="{B24CE66A-0861-4725-94F9-A90F08B7E8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vi-VN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xmlns="" id="{782DAA05-3936-46CC-B839-4DAB4C8C7A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vi-VN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xmlns="" id="{C4309109-0EA0-4622-92FC-22ED778423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48BC9A6-846F-43CA-9A30-7350FBA0DC66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xmlns="" val="419553663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0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0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CAB675-0451-46BA-B838-2996E7357EA3}" type="datetimeFigureOut">
              <a:rPr lang="en-US" smtClean="0"/>
              <a:pPr/>
              <a:t>8/1/2023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664AD2-069D-416A-AF7A-E600FA375D8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02884145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1535113"/>
            <a:ext cx="4041775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CAB675-0451-46BA-B838-2996E7357EA3}" type="datetimeFigureOut">
              <a:rPr lang="en-US" smtClean="0"/>
              <a:pPr/>
              <a:t>8/1/2023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664AD2-069D-416A-AF7A-E600FA375D8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7100441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CAB675-0451-46BA-B838-2996E7357EA3}" type="datetimeFigureOut">
              <a:rPr lang="en-US" smtClean="0"/>
              <a:pPr/>
              <a:t>8/1/2023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664AD2-069D-416A-AF7A-E600FA375D8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83703089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CAB675-0451-46BA-B838-2996E7357EA3}" type="datetimeFigureOut">
              <a:rPr lang="en-US" smtClean="0"/>
              <a:pPr/>
              <a:t>8/1/2023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664AD2-069D-416A-AF7A-E600FA375D8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49815992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49"/>
            <a:ext cx="3008313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CAB675-0451-46BA-B838-2996E7357EA3}" type="datetimeFigureOut">
              <a:rPr lang="en-US" smtClean="0"/>
              <a:pPr/>
              <a:t>8/1/2023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664AD2-069D-416A-AF7A-E600FA375D8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13078788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CAB675-0451-46BA-B838-2996E7357EA3}" type="datetimeFigureOut">
              <a:rPr lang="en-US" smtClean="0"/>
              <a:pPr/>
              <a:t>8/1/2023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664AD2-069D-416A-AF7A-E600FA375D8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27711743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CAB675-0451-46BA-B838-2996E7357EA3}" type="datetimeFigureOut">
              <a:rPr lang="en-US" smtClean="0"/>
              <a:pPr/>
              <a:t>8/1/2023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664AD2-069D-416A-AF7A-E600FA375D8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39727383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6375"/>
            <a:ext cx="2057400" cy="4387851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6375"/>
            <a:ext cx="6019800" cy="438785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CAB675-0451-46BA-B838-2996E7357EA3}" type="datetimeFigureOut">
              <a:rPr lang="en-US" smtClean="0"/>
              <a:pPr/>
              <a:t>8/1/2023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664AD2-069D-416A-AF7A-E600FA375D8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19713716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CAB675-0451-46BA-B838-2996E7357EA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664AD2-069D-416A-AF7A-E600FA375D8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4030102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CAB675-0451-46BA-B838-2996E7357EA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664AD2-069D-416A-AF7A-E600FA375D8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82254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êu đề và Nộ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xmlns="" id="{2107E4A6-6989-4698-B7E5-AFED1CA102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Nội dung 2">
            <a:extLst>
              <a:ext uri="{FF2B5EF4-FFF2-40B4-BE49-F238E27FC236}">
                <a16:creationId xmlns:a16="http://schemas.microsoft.com/office/drawing/2014/main" xmlns="" id="{397AFD6D-B31F-42C7-ABCF-1596B66E906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vi-VN"/>
              <a:t>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xmlns="" id="{B24CE66A-0861-4725-94F9-A90F08B7E8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vi-VN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xmlns="" id="{782DAA05-3936-46CC-B839-4DAB4C8C7A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vi-VN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xmlns="" id="{C4309109-0EA0-4622-92FC-22ED778423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48BC9A6-846F-43CA-9A30-7350FBA0DC66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xmlns="" val="395157940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CAB675-0451-46BA-B838-2996E7357EA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664AD2-069D-416A-AF7A-E600FA375D8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7973445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CAB675-0451-46BA-B838-2996E7357EA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664AD2-069D-416A-AF7A-E600FA375D8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7618860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CAB675-0451-46BA-B838-2996E7357EA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664AD2-069D-416A-AF7A-E600FA375D8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6967501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CAB675-0451-46BA-B838-2996E7357EA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664AD2-069D-416A-AF7A-E600FA375D8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59748585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CAB675-0451-46BA-B838-2996E7357EA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664AD2-069D-416A-AF7A-E600FA375D8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06023525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0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0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CAB675-0451-46BA-B838-2996E7357EA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664AD2-069D-416A-AF7A-E600FA375D8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16819251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1535113"/>
            <a:ext cx="4041775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CAB675-0451-46BA-B838-2996E7357EA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664AD2-069D-416A-AF7A-E600FA375D8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87187415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CAB675-0451-46BA-B838-2996E7357EA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664AD2-069D-416A-AF7A-E600FA375D8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30952110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CAB675-0451-46BA-B838-2996E7357EA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664AD2-069D-416A-AF7A-E600FA375D8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32636729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49"/>
            <a:ext cx="3008313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CAB675-0451-46BA-B838-2996E7357EA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664AD2-069D-416A-AF7A-E600FA375D8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119642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Đầu trang của Phầ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xmlns="" id="{708294B1-9569-4D50-BB0D-8C071BA1CF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/>
          <a:lstStyle>
            <a:lvl1pPr>
              <a:defRPr sz="6000"/>
            </a:lvl1pPr>
          </a:lstStyle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Văn bản 2">
            <a:extLst>
              <a:ext uri="{FF2B5EF4-FFF2-40B4-BE49-F238E27FC236}">
                <a16:creationId xmlns:a16="http://schemas.microsoft.com/office/drawing/2014/main" xmlns="" id="{A620A27C-1CFB-4CDF-BAF3-D607CABF02F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vi-VN"/>
              <a:t>Chỉnh sửa kiểu văn bản của Bản cái</a:t>
            </a:r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xmlns="" id="{EC1651B2-ACA6-4522-912A-329393EBF9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vi-VN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xmlns="" id="{89ADEE6C-C2CC-43BC-B584-16F65538DF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vi-VN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xmlns="" id="{ABECA73E-94F9-40E1-9D3A-62F809B198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2387D27-6368-4A68-98A7-1E839C5FD40E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xmlns="" val="342250403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CAB675-0451-46BA-B838-2996E7357EA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664AD2-069D-416A-AF7A-E600FA375D8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06644357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CAB675-0451-46BA-B838-2996E7357EA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664AD2-069D-416A-AF7A-E600FA375D8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92149377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6375"/>
            <a:ext cx="2057400" cy="4387851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6375"/>
            <a:ext cx="6019800" cy="438785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CAB675-0451-46BA-B838-2996E7357EA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664AD2-069D-416A-AF7A-E600FA375D8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13678958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17">
            <a:extLst>
              <a:ext uri="{FF2B5EF4-FFF2-40B4-BE49-F238E27FC236}">
                <a16:creationId xmlns:a16="http://schemas.microsoft.com/office/drawing/2014/main" xmlns="" id="{72E99BD6-05FF-4AE4-9A56-FE4DD2127418}"/>
              </a:ext>
            </a:extLst>
          </p:cNvPr>
          <p:cNvGrpSpPr>
            <a:grpSpLocks/>
          </p:cNvGrpSpPr>
          <p:nvPr/>
        </p:nvGrpSpPr>
        <p:grpSpPr bwMode="auto">
          <a:xfrm>
            <a:off x="-7938" y="-7938"/>
            <a:ext cx="9169401" cy="6873876"/>
            <a:chOff x="-8466" y="-8468"/>
            <a:chExt cx="9169804" cy="6874935"/>
          </a:xfrm>
        </p:grpSpPr>
        <p:cxnSp>
          <p:nvCxnSpPr>
            <p:cNvPr id="5" name="Straight Connector 4">
              <a:extLst>
                <a:ext uri="{FF2B5EF4-FFF2-40B4-BE49-F238E27FC236}">
                  <a16:creationId xmlns:a16="http://schemas.microsoft.com/office/drawing/2014/main" xmlns="" id="{0852C56C-7961-416E-9539-507D5C7BD812}"/>
                </a:ext>
              </a:extLst>
            </p:cNvPr>
            <p:cNvCxnSpPr/>
            <p:nvPr/>
          </p:nvCxnSpPr>
          <p:spPr>
            <a:xfrm flipV="1">
              <a:off x="5130498" y="4175239"/>
              <a:ext cx="4022902" cy="2683288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Connector 5">
              <a:extLst>
                <a:ext uri="{FF2B5EF4-FFF2-40B4-BE49-F238E27FC236}">
                  <a16:creationId xmlns:a16="http://schemas.microsoft.com/office/drawing/2014/main" xmlns="" id="{3E2E4766-E053-452C-A911-5144AAA2CD92}"/>
                </a:ext>
              </a:extLst>
            </p:cNvPr>
            <p:cNvCxnSpPr/>
            <p:nvPr/>
          </p:nvCxnSpPr>
          <p:spPr>
            <a:xfrm>
              <a:off x="7041932" y="-529"/>
              <a:ext cx="1219254" cy="6859057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Freeform 20">
              <a:extLst>
                <a:ext uri="{FF2B5EF4-FFF2-40B4-BE49-F238E27FC236}">
                  <a16:creationId xmlns:a16="http://schemas.microsoft.com/office/drawing/2014/main" xmlns="" id="{58673E66-0A2F-4782-9D3C-7C5354E2AC60}"/>
                </a:ext>
              </a:extLst>
            </p:cNvPr>
            <p:cNvSpPr/>
            <p:nvPr/>
          </p:nvSpPr>
          <p:spPr>
            <a:xfrm>
              <a:off x="6891113" y="-529"/>
              <a:ext cx="2270225" cy="686699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Freeform 21">
              <a:extLst>
                <a:ext uri="{FF2B5EF4-FFF2-40B4-BE49-F238E27FC236}">
                  <a16:creationId xmlns:a16="http://schemas.microsoft.com/office/drawing/2014/main" xmlns="" id="{83DD73BB-902E-4CC4-A338-C501DCC301C6}"/>
                </a:ext>
              </a:extLst>
            </p:cNvPr>
            <p:cNvSpPr/>
            <p:nvPr/>
          </p:nvSpPr>
          <p:spPr>
            <a:xfrm>
              <a:off x="7205452" y="-8468"/>
              <a:ext cx="1947948" cy="6866996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22">
              <a:extLst>
                <a:ext uri="{FF2B5EF4-FFF2-40B4-BE49-F238E27FC236}">
                  <a16:creationId xmlns:a16="http://schemas.microsoft.com/office/drawing/2014/main" xmlns="" id="{59CA9765-E5A8-4C2F-85C3-7450B69DBAD3}"/>
                </a:ext>
              </a:extLst>
            </p:cNvPr>
            <p:cNvSpPr/>
            <p:nvPr/>
          </p:nvSpPr>
          <p:spPr>
            <a:xfrm>
              <a:off x="6638689" y="3919613"/>
              <a:ext cx="2513123" cy="2938915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23">
              <a:extLst>
                <a:ext uri="{FF2B5EF4-FFF2-40B4-BE49-F238E27FC236}">
                  <a16:creationId xmlns:a16="http://schemas.microsoft.com/office/drawing/2014/main" xmlns="" id="{D2B2B21E-F938-46A8-B941-9FED342909D3}"/>
                </a:ext>
              </a:extLst>
            </p:cNvPr>
            <p:cNvSpPr/>
            <p:nvPr/>
          </p:nvSpPr>
          <p:spPr>
            <a:xfrm>
              <a:off x="7010180" y="-8468"/>
              <a:ext cx="2143219" cy="6866996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24">
              <a:extLst>
                <a:ext uri="{FF2B5EF4-FFF2-40B4-BE49-F238E27FC236}">
                  <a16:creationId xmlns:a16="http://schemas.microsoft.com/office/drawing/2014/main" xmlns="" id="{7D213633-CAF0-4885-AA7B-EF934B9B741D}"/>
                </a:ext>
              </a:extLst>
            </p:cNvPr>
            <p:cNvSpPr/>
            <p:nvPr/>
          </p:nvSpPr>
          <p:spPr>
            <a:xfrm>
              <a:off x="8296112" y="-8468"/>
              <a:ext cx="857288" cy="6866996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25">
              <a:extLst>
                <a:ext uri="{FF2B5EF4-FFF2-40B4-BE49-F238E27FC236}">
                  <a16:creationId xmlns:a16="http://schemas.microsoft.com/office/drawing/2014/main" xmlns="" id="{9AEEBCEC-EF17-4065-8A94-C8B7C32B0BF9}"/>
                </a:ext>
              </a:extLst>
            </p:cNvPr>
            <p:cNvSpPr/>
            <p:nvPr/>
          </p:nvSpPr>
          <p:spPr>
            <a:xfrm>
              <a:off x="8077027" y="-8468"/>
              <a:ext cx="1066847" cy="6866996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26">
              <a:extLst>
                <a:ext uri="{FF2B5EF4-FFF2-40B4-BE49-F238E27FC236}">
                  <a16:creationId xmlns:a16="http://schemas.microsoft.com/office/drawing/2014/main" xmlns="" id="{4E492062-36D2-4EB4-91A2-AA6CAA8987B3}"/>
                </a:ext>
              </a:extLst>
            </p:cNvPr>
            <p:cNvSpPr/>
            <p:nvPr/>
          </p:nvSpPr>
          <p:spPr>
            <a:xfrm>
              <a:off x="8059565" y="4894488"/>
              <a:ext cx="1095423" cy="1964040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27">
              <a:extLst>
                <a:ext uri="{FF2B5EF4-FFF2-40B4-BE49-F238E27FC236}">
                  <a16:creationId xmlns:a16="http://schemas.microsoft.com/office/drawing/2014/main" xmlns="" id="{4E67C585-FD16-4344-878E-3E4BE5663701}"/>
                </a:ext>
              </a:extLst>
            </p:cNvPr>
            <p:cNvSpPr/>
            <p:nvPr/>
          </p:nvSpPr>
          <p:spPr>
            <a:xfrm>
              <a:off x="-8466" y="-8468"/>
              <a:ext cx="863639" cy="5698416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0595" y="2404534"/>
            <a:ext cx="5826719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0595" y="4050834"/>
            <a:ext cx="5826719" cy="1096899"/>
          </a:xfrm>
        </p:spPr>
        <p:txBody>
          <a:bodyPr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15" name="Date Placeholder 3">
            <a:extLst>
              <a:ext uri="{FF2B5EF4-FFF2-40B4-BE49-F238E27FC236}">
                <a16:creationId xmlns:a16="http://schemas.microsoft.com/office/drawing/2014/main" xmlns="" id="{BB95BD2C-8FC1-4ED4-99AE-42293948B5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6" name="Footer Placeholder 4">
            <a:extLst>
              <a:ext uri="{FF2B5EF4-FFF2-40B4-BE49-F238E27FC236}">
                <a16:creationId xmlns:a16="http://schemas.microsoft.com/office/drawing/2014/main" xmlns="" id="{7AF5C309-C45C-4A80-964D-B7EEED7574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" name="Slide Number Placeholder 5">
            <a:extLst>
              <a:ext uri="{FF2B5EF4-FFF2-40B4-BE49-F238E27FC236}">
                <a16:creationId xmlns:a16="http://schemas.microsoft.com/office/drawing/2014/main" xmlns="" id="{B793346A-3B3C-454F-9F8C-BDC9A5EAA1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51D7C2-71FB-49A2-BE9A-516542A9633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xmlns="" val="4034323486"/>
      </p:ext>
    </p:extLst>
  </p:cSld>
  <p:clrMapOvr>
    <a:masterClrMapping/>
  </p:clrMapOvr>
  <p:transition>
    <p:split orient="vert" dir="in"/>
    <p:sndAc>
      <p:stSnd>
        <p:snd r:embed="rId1" name="CLICK.WAV"/>
      </p:stSnd>
    </p:sndAc>
  </p:transition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21F950F5-46B1-417E-96C9-13810A9492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D3E69020-1892-4A0D-83B5-FFA785FFBD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45804669-AAC7-4931-868B-2CD01696AB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EEA8E7-1E72-4CE2-A22E-F5ABC613C83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xmlns="" val="1476243081"/>
      </p:ext>
    </p:extLst>
  </p:cSld>
  <p:clrMapOvr>
    <a:masterClrMapping/>
  </p:clrMapOvr>
  <p:transition>
    <p:split orient="vert" dir="in"/>
    <p:sndAc>
      <p:stSnd>
        <p:snd r:embed="rId1" name="CLICK.WAV"/>
      </p:stSnd>
    </p:sndAc>
  </p:transition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2700868"/>
            <a:ext cx="6347715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860400"/>
          </a:xfrm>
        </p:spPr>
        <p:txBody>
          <a:bodyPr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3A59DE87-FD6E-4091-9106-9ADC73803A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C34343D2-C639-455D-B9B0-930087E585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E7AB9947-6A09-40EF-A3D8-04B562CFEE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48D4F3-895F-4F65-9D6C-524F5F5ED93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xmlns="" val="97529350"/>
      </p:ext>
    </p:extLst>
  </p:cSld>
  <p:clrMapOvr>
    <a:masterClrMapping/>
  </p:clrMapOvr>
  <p:transition>
    <p:split orient="vert" dir="in"/>
    <p:sndAc>
      <p:stSnd>
        <p:snd r:embed="rId1" name="CLICK.WAV"/>
      </p:stSnd>
    </p:sndAc>
  </p:transition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2160589"/>
            <a:ext cx="3088109" cy="388077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9204" y="2160590"/>
            <a:ext cx="3088110" cy="388077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xmlns="" id="{FB5E2D4F-30E1-48CF-B872-2E9A852D02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xmlns="" id="{F165CEC0-6FC2-4E95-9699-ED28308D86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xmlns="" id="{02D22833-581C-442A-A7B6-5ABB6EBF9C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FD612A-B1C6-48DC-9CB3-9D2E46297B2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xmlns="" val="2705826350"/>
      </p:ext>
    </p:extLst>
  </p:cSld>
  <p:clrMapOvr>
    <a:masterClrMapping/>
  </p:clrMapOvr>
  <p:transition>
    <p:split orient="vert" dir="in"/>
    <p:sndAc>
      <p:stSnd>
        <p:snd r:embed="rId1" name="CLICK.WAV"/>
      </p:stSnd>
    </p:sndAc>
  </p:transition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599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66640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66640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xmlns="" id="{F77808D2-E0C4-47DC-B3DA-C9EA96D93F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xmlns="" id="{6CA108DF-BC35-4C1A-B122-05C9891D06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xmlns="" id="{7DDF91DB-E12E-427B-950A-F2A4CE5B59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496128-3F1A-48F4-8EAB-3D942F308B9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xmlns="" val="1740280810"/>
      </p:ext>
    </p:extLst>
  </p:cSld>
  <p:clrMapOvr>
    <a:masterClrMapping/>
  </p:clrMapOvr>
  <p:transition>
    <p:split orient="vert" dir="in"/>
    <p:sndAc>
      <p:stSnd>
        <p:snd r:embed="rId1" name="CLICK.WAV"/>
      </p:stSnd>
    </p:sndAc>
  </p:transition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4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xmlns="" id="{F018DFF2-F50B-4CFB-BC9C-459540EC58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xmlns="" id="{68ED2B66-9B68-4851-B066-6C20055FA0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xmlns="" id="{DFFB6182-F50A-431B-862B-FFE6CB16CC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DD423A-086F-4AED-B4A1-CE28D90DF47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xmlns="" val="1531123375"/>
      </p:ext>
    </p:extLst>
  </p:cSld>
  <p:clrMapOvr>
    <a:masterClrMapping/>
  </p:clrMapOvr>
  <p:transition>
    <p:split orient="vert" dir="in"/>
    <p:sndAc>
      <p:stSnd>
        <p:snd r:embed="rId1" name="CLICK.WAV"/>
      </p:stSnd>
    </p:sndAc>
  </p:transition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xmlns="" id="{6894D46E-ED24-4A60-ABFA-BCBF9C0F81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xmlns="" id="{51F8C547-272E-4FC9-B6C0-3750436428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xmlns="" id="{A26EC2EB-2853-4853-AFFF-F761A4B815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27C130-5737-4554-B995-EA2AFC0A785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xmlns="" val="1807249960"/>
      </p:ext>
    </p:extLst>
  </p:cSld>
  <p:clrMapOvr>
    <a:masterClrMapping/>
  </p:clrMapOvr>
  <p:transition>
    <p:split orient="vert" dir="in"/>
    <p:sndAc>
      <p:stSnd>
        <p:snd r:embed="rId1" name="CLICK.WAV"/>
      </p:stSnd>
    </p:sndAc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Hai Nộ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xmlns="" id="{C918074C-3786-4C2D-BB3A-B7D7ADD5D0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Nội dung 2">
            <a:extLst>
              <a:ext uri="{FF2B5EF4-FFF2-40B4-BE49-F238E27FC236}">
                <a16:creationId xmlns:a16="http://schemas.microsoft.com/office/drawing/2014/main" xmlns="" id="{4215DFC4-29FF-4813-A5F5-A19AED95CEF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85800" y="1828800"/>
            <a:ext cx="3771900" cy="3657600"/>
          </a:xfrm>
        </p:spPr>
        <p:txBody>
          <a:bodyPr/>
          <a:lstStyle/>
          <a:p>
            <a:pPr lvl="0"/>
            <a:r>
              <a:rPr lang="vi-VN"/>
              <a:t>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4" name="Chỗ dành sẵn cho Nội dung 3">
            <a:extLst>
              <a:ext uri="{FF2B5EF4-FFF2-40B4-BE49-F238E27FC236}">
                <a16:creationId xmlns:a16="http://schemas.microsoft.com/office/drawing/2014/main" xmlns="" id="{10DE0E13-CE5F-4803-A8B1-280AB2AA0AA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10100" y="1828800"/>
            <a:ext cx="3771900" cy="3657600"/>
          </a:xfrm>
        </p:spPr>
        <p:txBody>
          <a:bodyPr/>
          <a:lstStyle/>
          <a:p>
            <a:pPr lvl="0"/>
            <a:r>
              <a:rPr lang="vi-VN"/>
              <a:t>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5" name="Chỗ dành sẵn cho Ngày tháng 4">
            <a:extLst>
              <a:ext uri="{FF2B5EF4-FFF2-40B4-BE49-F238E27FC236}">
                <a16:creationId xmlns:a16="http://schemas.microsoft.com/office/drawing/2014/main" xmlns="" id="{D016B84D-65D6-4640-979A-A7BA8A3520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vi-VN"/>
          </a:p>
        </p:txBody>
      </p:sp>
      <p:sp>
        <p:nvSpPr>
          <p:cNvPr id="6" name="Chỗ dành sẵn cho Chân trang 5">
            <a:extLst>
              <a:ext uri="{FF2B5EF4-FFF2-40B4-BE49-F238E27FC236}">
                <a16:creationId xmlns:a16="http://schemas.microsoft.com/office/drawing/2014/main" xmlns="" id="{D37DE7DC-BCAD-45BC-B4A1-ED1C6D82B7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vi-VN"/>
          </a:p>
        </p:txBody>
      </p:sp>
      <p:sp>
        <p:nvSpPr>
          <p:cNvPr id="7" name="Chỗ dành sẵn cho Số hiệu Bản chiếu 6">
            <a:extLst>
              <a:ext uri="{FF2B5EF4-FFF2-40B4-BE49-F238E27FC236}">
                <a16:creationId xmlns:a16="http://schemas.microsoft.com/office/drawing/2014/main" xmlns="" id="{EA0244A7-B697-4B96-B85B-68D627192F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D1B7463-04F9-4E0D-A7EB-BFD0D8CCB1E1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xmlns="" val="3963544642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1498604"/>
            <a:ext cx="2790182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1275" y="514925"/>
            <a:ext cx="3386037" cy="552643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2777069"/>
            <a:ext cx="2790182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xmlns="" id="{8C033003-294D-42C7-82DF-BD4D51B9CD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xmlns="" id="{A4F6520A-56D3-43A7-960D-A2CA10014A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xmlns="" id="{E6B31637-0821-4AC3-B837-53DDC2FA7C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7FCE85-E357-49A4-BF31-A77477BA442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xmlns="" val="1745403481"/>
      </p:ext>
    </p:extLst>
  </p:cSld>
  <p:clrMapOvr>
    <a:masterClrMapping/>
  </p:clrMapOvr>
  <p:transition>
    <p:split orient="vert" dir="in"/>
    <p:sndAc>
      <p:stSnd>
        <p:snd r:embed="rId1" name="CLICK.WAV"/>
      </p:stSnd>
    </p:sndAc>
  </p:transition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4800600"/>
            <a:ext cx="6347714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" y="609600"/>
            <a:ext cx="6347714" cy="3845718"/>
          </a:xfrm>
        </p:spPr>
        <p:txBody>
          <a:bodyPr rtlCol="0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5367338"/>
            <a:ext cx="6347714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xmlns="" id="{F9D54658-18D0-4AA9-AB2A-13F0C45C7C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xmlns="" id="{FD3EE32E-C005-40E1-9606-DE239091B6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xmlns="" id="{8215FE01-4E6A-46D8-9A1A-FCFA5D2B18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E97950-4579-48AB-9BF8-4BFDA39DBE0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xmlns="" val="794870752"/>
      </p:ext>
    </p:extLst>
  </p:cSld>
  <p:clrMapOvr>
    <a:masterClrMapping/>
  </p:clrMapOvr>
  <p:transition>
    <p:split orient="vert" dir="in"/>
    <p:sndAc>
      <p:stSnd>
        <p:snd r:embed="rId1" name="CLICK.WAV"/>
      </p:stSnd>
    </p:sndAc>
  </p:transition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4470400"/>
            <a:ext cx="6347714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33AA7315-84E3-4581-B3A5-842D411A4B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B998B278-66DA-4249-8F7B-CF7B6E4BE9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CB767D2F-AB45-458E-A649-0D2A6CC8D0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55676A-370F-4787-ACFA-BC02E7A81D3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xmlns="" val="368144954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CBDAEEB0-5DFE-4F75-B0BA-CD3E7CC6FD8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2600" y="790575"/>
            <a:ext cx="457200" cy="58420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defRPr/>
            </a:pPr>
            <a:r>
              <a:rPr lang="en-US" altLang="en-US" sz="8000">
                <a:solidFill>
                  <a:srgbClr val="C0E474"/>
                </a:solidFill>
                <a:latin typeface="Arial" pitchFamily="34" charset="0"/>
              </a:rPr>
              <a:t>“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072D2B92-DE09-42A8-8BAB-40A3FC598B0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48463" y="2886075"/>
            <a:ext cx="457200" cy="585788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defRPr/>
            </a:pPr>
            <a:r>
              <a:rPr lang="en-US" altLang="en-US" sz="8000">
                <a:solidFill>
                  <a:srgbClr val="C0E474"/>
                </a:solidFill>
                <a:latin typeface="Arial" pitchFamily="34" charset="0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01074" y="3632200"/>
            <a:ext cx="541980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470400"/>
            <a:ext cx="6347715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xmlns="" id="{791D97C5-1F40-4497-A2C1-7295D43E9F39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xmlns="" id="{95DCAAEA-9561-4246-9E30-DD2E6D58D805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xmlns="" id="{ED93326F-B0A4-463D-BF2F-99489A15F40D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3BA64A-5FCD-4BCD-A7DD-9093AF0897A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xmlns="" val="2755613173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1931988"/>
            <a:ext cx="6347715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2910DCA5-7C6F-49B0-9078-BFD10ABA64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B3D4E5A7-2F41-497C-9E35-30BB3B885E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2D325B42-12AE-4F8B-9B87-AF6B41393A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CBCA3F-717F-4CB3-BBF2-9BD40196E04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xmlns="" val="2585283239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838CD50A-8345-4257-B53C-CF77DC45F0B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2600" y="790575"/>
            <a:ext cx="457200" cy="58420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defRPr/>
            </a:pPr>
            <a:r>
              <a:rPr lang="en-US" altLang="en-US" sz="8000">
                <a:solidFill>
                  <a:srgbClr val="C0E474"/>
                </a:solidFill>
                <a:latin typeface="Arial" pitchFamily="34" charset="0"/>
              </a:rPr>
              <a:t>“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A183FDFD-5345-4895-9987-02FE95595DF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48463" y="2886075"/>
            <a:ext cx="457200" cy="585788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defRPr/>
            </a:pPr>
            <a:r>
              <a:rPr lang="en-US" altLang="en-US" sz="8000">
                <a:solidFill>
                  <a:srgbClr val="C0E474"/>
                </a:solidFill>
                <a:latin typeface="Arial" pitchFamily="34" charset="0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xmlns="" id="{E547BB85-552F-49FC-9012-16B47C640D43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xmlns="" id="{91F1EFBD-F097-4727-B6F2-0EB6AF09999A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xmlns="" id="{E1421497-ACCC-4DAA-BE5B-2E28EBB24891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A5E054-099F-43EB-B9CB-014579AE69C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xmlns="" val="3168256467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5848" y="609600"/>
            <a:ext cx="6341465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xmlns="" id="{933ACAB1-D03E-4EEC-9F86-E67AF2981F18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xmlns="" id="{D706129A-966B-4F8F-84D2-6B67223C910B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xmlns="" id="{6F7BFE82-F197-49B8-AB23-7BFCA8567C91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914222-B55A-42A1-8E2A-98E0D82C2D0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xmlns="" val="1444201161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3B6FE1CD-B4DB-4AA3-9162-954D701F5A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367B4D14-EB6E-4EC7-BBCE-C5EDFD3B7B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6F72DC8A-9BD9-4C7D-AA02-381B3DC224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1645FA-11F6-4AEA-AB8F-FD93AE09CF2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xmlns="" val="1240255995"/>
      </p:ext>
    </p:extLst>
  </p:cSld>
  <p:clrMapOvr>
    <a:masterClrMapping/>
  </p:clrMapOvr>
  <p:transition>
    <p:split orient="vert" dir="in"/>
    <p:sndAc>
      <p:stSnd>
        <p:snd r:embed="rId1" name="CLICK.WAV"/>
      </p:stSnd>
    </p:sndAc>
  </p:transition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977312" y="609600"/>
            <a:ext cx="978812" cy="5251451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599" y="609600"/>
            <a:ext cx="5195026" cy="525145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ADB2D566-78A5-4BE9-9F5A-FBDC249588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D667C563-513D-4C6B-BD9A-52119B851A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FBDB37BC-442C-4C04-BD88-C325F121D7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EC62AA-CBDA-40ED-8583-AB0DC98546A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xmlns="" val="3220701223"/>
      </p:ext>
    </p:extLst>
  </p:cSld>
  <p:clrMapOvr>
    <a:masterClrMapping/>
  </p:clrMapOvr>
  <p:transition>
    <p:split orient="vert" dir="in"/>
    <p:sndAc>
      <p:stSnd>
        <p:snd r:embed="rId1" name="CLICK.WAV"/>
      </p:stSnd>
    </p:sndAc>
  </p:transition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1_Section header"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Google Shape;145;p3">
            <a:extLst>
              <a:ext uri="{FF2B5EF4-FFF2-40B4-BE49-F238E27FC236}">
                <a16:creationId xmlns:a16="http://schemas.microsoft.com/office/drawing/2014/main" xmlns="" id="{2D11C2CE-8974-412E-8D7E-07CF1F4C6977}"/>
              </a:ext>
            </a:extLst>
          </p:cNvPr>
          <p:cNvSpPr/>
          <p:nvPr/>
        </p:nvSpPr>
        <p:spPr>
          <a:xfrm>
            <a:off x="7650163" y="2662238"/>
            <a:ext cx="249237" cy="330200"/>
          </a:xfrm>
          <a:custGeom>
            <a:avLst/>
            <a:gdLst/>
            <a:ahLst/>
            <a:cxnLst/>
            <a:rect l="l" t="t" r="r" b="b"/>
            <a:pathLst>
              <a:path w="7151" h="6469" extrusionOk="0">
                <a:moveTo>
                  <a:pt x="5487" y="0"/>
                </a:moveTo>
                <a:cubicBezTo>
                  <a:pt x="5187" y="0"/>
                  <a:pt x="4865" y="147"/>
                  <a:pt x="4607" y="332"/>
                </a:cubicBezTo>
                <a:cubicBezTo>
                  <a:pt x="4060" y="729"/>
                  <a:pt x="3856" y="1441"/>
                  <a:pt x="3757" y="2097"/>
                </a:cubicBezTo>
                <a:lnTo>
                  <a:pt x="3757" y="2097"/>
                </a:lnTo>
                <a:cubicBezTo>
                  <a:pt x="3783" y="1858"/>
                  <a:pt x="3368" y="1109"/>
                  <a:pt x="3265" y="897"/>
                </a:cubicBezTo>
                <a:cubicBezTo>
                  <a:pt x="3100" y="566"/>
                  <a:pt x="2863" y="346"/>
                  <a:pt x="2518" y="177"/>
                </a:cubicBezTo>
                <a:cubicBezTo>
                  <a:pt x="2324" y="80"/>
                  <a:pt x="2100" y="15"/>
                  <a:pt x="1884" y="15"/>
                </a:cubicBezTo>
                <a:cubicBezTo>
                  <a:pt x="1710" y="15"/>
                  <a:pt x="1542" y="57"/>
                  <a:pt x="1400" y="160"/>
                </a:cubicBezTo>
                <a:cubicBezTo>
                  <a:pt x="1133" y="352"/>
                  <a:pt x="1032" y="714"/>
                  <a:pt x="1048" y="1042"/>
                </a:cubicBezTo>
                <a:cubicBezTo>
                  <a:pt x="1082" y="1745"/>
                  <a:pt x="1616" y="2391"/>
                  <a:pt x="2298" y="2559"/>
                </a:cubicBezTo>
                <a:cubicBezTo>
                  <a:pt x="1589" y="2583"/>
                  <a:pt x="917" y="2718"/>
                  <a:pt x="376" y="3178"/>
                </a:cubicBezTo>
                <a:cubicBezTo>
                  <a:pt x="264" y="3269"/>
                  <a:pt x="102" y="3482"/>
                  <a:pt x="68" y="3634"/>
                </a:cubicBezTo>
                <a:cubicBezTo>
                  <a:pt x="1" y="3949"/>
                  <a:pt x="68" y="4289"/>
                  <a:pt x="318" y="4492"/>
                </a:cubicBezTo>
                <a:cubicBezTo>
                  <a:pt x="565" y="4699"/>
                  <a:pt x="899" y="4766"/>
                  <a:pt x="1221" y="4773"/>
                </a:cubicBezTo>
                <a:cubicBezTo>
                  <a:pt x="1232" y="4773"/>
                  <a:pt x="1243" y="4773"/>
                  <a:pt x="1254" y="4773"/>
                </a:cubicBezTo>
                <a:cubicBezTo>
                  <a:pt x="1544" y="4773"/>
                  <a:pt x="1829" y="4732"/>
                  <a:pt x="2106" y="4651"/>
                </a:cubicBezTo>
                <a:cubicBezTo>
                  <a:pt x="2380" y="4567"/>
                  <a:pt x="2616" y="4387"/>
                  <a:pt x="2880" y="4300"/>
                </a:cubicBezTo>
                <a:lnTo>
                  <a:pt x="2880" y="4300"/>
                </a:lnTo>
                <a:cubicBezTo>
                  <a:pt x="2751" y="4648"/>
                  <a:pt x="2643" y="4972"/>
                  <a:pt x="2633" y="5340"/>
                </a:cubicBezTo>
                <a:cubicBezTo>
                  <a:pt x="2623" y="5658"/>
                  <a:pt x="2728" y="5992"/>
                  <a:pt x="2968" y="6209"/>
                </a:cubicBezTo>
                <a:cubicBezTo>
                  <a:pt x="3161" y="6382"/>
                  <a:pt x="3419" y="6468"/>
                  <a:pt x="3677" y="6468"/>
                </a:cubicBezTo>
                <a:cubicBezTo>
                  <a:pt x="3798" y="6468"/>
                  <a:pt x="3918" y="6449"/>
                  <a:pt x="4032" y="6412"/>
                </a:cubicBezTo>
                <a:cubicBezTo>
                  <a:pt x="4154" y="6374"/>
                  <a:pt x="4268" y="6317"/>
                  <a:pt x="4370" y="6240"/>
                </a:cubicBezTo>
                <a:cubicBezTo>
                  <a:pt x="4607" y="6053"/>
                  <a:pt x="4745" y="5760"/>
                  <a:pt x="4779" y="5462"/>
                </a:cubicBezTo>
                <a:cubicBezTo>
                  <a:pt x="4809" y="5212"/>
                  <a:pt x="4772" y="4958"/>
                  <a:pt x="4698" y="4722"/>
                </a:cubicBezTo>
                <a:cubicBezTo>
                  <a:pt x="4633" y="4502"/>
                  <a:pt x="4573" y="4296"/>
                  <a:pt x="4454" y="4094"/>
                </a:cubicBezTo>
                <a:lnTo>
                  <a:pt x="4454" y="4094"/>
                </a:lnTo>
                <a:cubicBezTo>
                  <a:pt x="4917" y="4391"/>
                  <a:pt x="5256" y="4786"/>
                  <a:pt x="5837" y="4830"/>
                </a:cubicBezTo>
                <a:cubicBezTo>
                  <a:pt x="5871" y="4833"/>
                  <a:pt x="5906" y="4834"/>
                  <a:pt x="5940" y="4834"/>
                </a:cubicBezTo>
                <a:cubicBezTo>
                  <a:pt x="6370" y="4834"/>
                  <a:pt x="6779" y="4635"/>
                  <a:pt x="6952" y="4219"/>
                </a:cubicBezTo>
                <a:cubicBezTo>
                  <a:pt x="7151" y="3735"/>
                  <a:pt x="6912" y="3117"/>
                  <a:pt x="6441" y="2894"/>
                </a:cubicBezTo>
                <a:cubicBezTo>
                  <a:pt x="6276" y="2816"/>
                  <a:pt x="6093" y="2782"/>
                  <a:pt x="5914" y="2748"/>
                </a:cubicBezTo>
                <a:cubicBezTo>
                  <a:pt x="5715" y="2715"/>
                  <a:pt x="5516" y="2678"/>
                  <a:pt x="5316" y="2640"/>
                </a:cubicBezTo>
                <a:cubicBezTo>
                  <a:pt x="5861" y="2330"/>
                  <a:pt x="6238" y="1742"/>
                  <a:pt x="6293" y="1116"/>
                </a:cubicBezTo>
                <a:cubicBezTo>
                  <a:pt x="6316" y="883"/>
                  <a:pt x="6293" y="636"/>
                  <a:pt x="6178" y="434"/>
                </a:cubicBezTo>
                <a:cubicBezTo>
                  <a:pt x="6007" y="119"/>
                  <a:pt x="5756" y="0"/>
                  <a:pt x="5487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>
              <a:spcBef>
                <a:spcPts val="0"/>
              </a:spcBef>
              <a:spcAft>
                <a:spcPts val="0"/>
              </a:spcAft>
              <a:defRPr/>
            </a:pPr>
            <a:endParaRPr/>
          </a:p>
        </p:txBody>
      </p:sp>
      <p:sp>
        <p:nvSpPr>
          <p:cNvPr id="6" name="Google Shape;146;p3">
            <a:extLst>
              <a:ext uri="{FF2B5EF4-FFF2-40B4-BE49-F238E27FC236}">
                <a16:creationId xmlns:a16="http://schemas.microsoft.com/office/drawing/2014/main" xmlns="" id="{2B48B38F-0319-4FE0-9949-FB74AEAEF664}"/>
              </a:ext>
            </a:extLst>
          </p:cNvPr>
          <p:cNvSpPr>
            <a:spLocks/>
          </p:cNvSpPr>
          <p:nvPr/>
        </p:nvSpPr>
        <p:spPr bwMode="auto">
          <a:xfrm rot="19198952">
            <a:off x="7613650" y="4176713"/>
            <a:ext cx="330200" cy="255587"/>
          </a:xfrm>
          <a:custGeom>
            <a:avLst/>
            <a:gdLst>
              <a:gd name="T0" fmla="*/ 2147483646 w 5732"/>
              <a:gd name="T1" fmla="*/ 2147483646 h 3324"/>
              <a:gd name="T2" fmla="*/ 2147483646 w 5732"/>
              <a:gd name="T3" fmla="*/ 2147483646 h 3324"/>
              <a:gd name="T4" fmla="*/ 2147483646 w 5732"/>
              <a:gd name="T5" fmla="*/ 2147483646 h 3324"/>
              <a:gd name="T6" fmla="*/ 2147483646 w 5732"/>
              <a:gd name="T7" fmla="*/ 2147483646 h 3324"/>
              <a:gd name="T8" fmla="*/ 2147483646 w 5732"/>
              <a:gd name="T9" fmla="*/ 2147483646 h 3324"/>
              <a:gd name="T10" fmla="*/ 2147483646 w 5732"/>
              <a:gd name="T11" fmla="*/ 2147483646 h 3324"/>
              <a:gd name="T12" fmla="*/ 2147483646 w 5732"/>
              <a:gd name="T13" fmla="*/ 2147483646 h 3324"/>
              <a:gd name="T14" fmla="*/ 2147483646 w 5732"/>
              <a:gd name="T15" fmla="*/ 2147483646 h 3324"/>
              <a:gd name="T16" fmla="*/ 2147483646 w 5732"/>
              <a:gd name="T17" fmla="*/ 2147483646 h 3324"/>
              <a:gd name="T18" fmla="*/ 2147483646 w 5732"/>
              <a:gd name="T19" fmla="*/ 2147483646 h 3324"/>
              <a:gd name="T20" fmla="*/ 2147483646 w 5732"/>
              <a:gd name="T21" fmla="*/ 2147483646 h 3324"/>
              <a:gd name="T22" fmla="*/ 2147483646 w 5732"/>
              <a:gd name="T23" fmla="*/ 2147483646 h 3324"/>
              <a:gd name="T24" fmla="*/ 2147483646 w 5732"/>
              <a:gd name="T25" fmla="*/ 2147483646 h 3324"/>
              <a:gd name="T26" fmla="*/ 2147483646 w 5732"/>
              <a:gd name="T27" fmla="*/ 2147483646 h 3324"/>
              <a:gd name="T28" fmla="*/ 2147483646 w 5732"/>
              <a:gd name="T29" fmla="*/ 2147483646 h 3324"/>
              <a:gd name="T30" fmla="*/ 2147483646 w 5732"/>
              <a:gd name="T31" fmla="*/ 0 h 3324"/>
              <a:gd name="T32" fmla="*/ 2147483646 w 5732"/>
              <a:gd name="T33" fmla="*/ 2147483646 h 3324"/>
              <a:gd name="T34" fmla="*/ 2147483646 w 5732"/>
              <a:gd name="T35" fmla="*/ 2147483646 h 3324"/>
              <a:gd name="T36" fmla="*/ 2147483646 w 5732"/>
              <a:gd name="T37" fmla="*/ 2147483646 h 3324"/>
              <a:gd name="T38" fmla="*/ 2147483646 w 5732"/>
              <a:gd name="T39" fmla="*/ 2147483646 h 3324"/>
              <a:gd name="T40" fmla="*/ 2147483646 w 5732"/>
              <a:gd name="T41" fmla="*/ 2147483646 h 3324"/>
              <a:gd name="T42" fmla="*/ 2147483646 w 5732"/>
              <a:gd name="T43" fmla="*/ 2147483646 h 3324"/>
              <a:gd name="T44" fmla="*/ 2147483646 w 5732"/>
              <a:gd name="T45" fmla="*/ 2147483646 h 3324"/>
              <a:gd name="T46" fmla="*/ 2147483646 w 5732"/>
              <a:gd name="T47" fmla="*/ 0 h 3324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</a:gdLst>
            <a:ahLst/>
            <a:cxnLst>
              <a:cxn ang="T48">
                <a:pos x="T0" y="T1"/>
              </a:cxn>
              <a:cxn ang="T49">
                <a:pos x="T2" y="T3"/>
              </a:cxn>
              <a:cxn ang="T50">
                <a:pos x="T4" y="T5"/>
              </a:cxn>
              <a:cxn ang="T51">
                <a:pos x="T6" y="T7"/>
              </a:cxn>
              <a:cxn ang="T52">
                <a:pos x="T8" y="T9"/>
              </a:cxn>
              <a:cxn ang="T53">
                <a:pos x="T10" y="T11"/>
              </a:cxn>
              <a:cxn ang="T54">
                <a:pos x="T12" y="T13"/>
              </a:cxn>
              <a:cxn ang="T55">
                <a:pos x="T14" y="T15"/>
              </a:cxn>
              <a:cxn ang="T56">
                <a:pos x="T16" y="T17"/>
              </a:cxn>
              <a:cxn ang="T57">
                <a:pos x="T18" y="T19"/>
              </a:cxn>
              <a:cxn ang="T58">
                <a:pos x="T20" y="T21"/>
              </a:cxn>
              <a:cxn ang="T59">
                <a:pos x="T22" y="T23"/>
              </a:cxn>
              <a:cxn ang="T60">
                <a:pos x="T24" y="T25"/>
              </a:cxn>
              <a:cxn ang="T61">
                <a:pos x="T26" y="T27"/>
              </a:cxn>
              <a:cxn ang="T62">
                <a:pos x="T28" y="T29"/>
              </a:cxn>
              <a:cxn ang="T63">
                <a:pos x="T30" y="T31"/>
              </a:cxn>
              <a:cxn ang="T64">
                <a:pos x="T32" y="T33"/>
              </a:cxn>
              <a:cxn ang="T65">
                <a:pos x="T34" y="T35"/>
              </a:cxn>
              <a:cxn ang="T66">
                <a:pos x="T36" y="T37"/>
              </a:cxn>
              <a:cxn ang="T67">
                <a:pos x="T38" y="T39"/>
              </a:cxn>
              <a:cxn ang="T68">
                <a:pos x="T40" y="T41"/>
              </a:cxn>
              <a:cxn ang="T69">
                <a:pos x="T42" y="T43"/>
              </a:cxn>
              <a:cxn ang="T70">
                <a:pos x="T44" y="T45"/>
              </a:cxn>
              <a:cxn ang="T71">
                <a:pos x="T46" y="T47"/>
              </a:cxn>
            </a:cxnLst>
            <a:rect l="0" t="0" r="r" b="b"/>
            <a:pathLst>
              <a:path w="5732" h="3324" extrusionOk="0">
                <a:moveTo>
                  <a:pt x="1458" y="291"/>
                </a:moveTo>
                <a:cubicBezTo>
                  <a:pt x="2030" y="291"/>
                  <a:pt x="2534" y="879"/>
                  <a:pt x="2778" y="1349"/>
                </a:cubicBezTo>
                <a:cubicBezTo>
                  <a:pt x="2789" y="1372"/>
                  <a:pt x="2805" y="1385"/>
                  <a:pt x="2819" y="1389"/>
                </a:cubicBezTo>
                <a:cubicBezTo>
                  <a:pt x="2824" y="1391"/>
                  <a:pt x="2828" y="1392"/>
                  <a:pt x="2832" y="1392"/>
                </a:cubicBezTo>
                <a:cubicBezTo>
                  <a:pt x="2836" y="1392"/>
                  <a:pt x="2840" y="1391"/>
                  <a:pt x="2845" y="1389"/>
                </a:cubicBezTo>
                <a:cubicBezTo>
                  <a:pt x="2853" y="1389"/>
                  <a:pt x="2856" y="1385"/>
                  <a:pt x="2859" y="1385"/>
                </a:cubicBezTo>
                <a:lnTo>
                  <a:pt x="2862" y="1382"/>
                </a:lnTo>
                <a:cubicBezTo>
                  <a:pt x="3248" y="1156"/>
                  <a:pt x="3548" y="834"/>
                  <a:pt x="3971" y="663"/>
                </a:cubicBezTo>
                <a:cubicBezTo>
                  <a:pt x="4134" y="598"/>
                  <a:pt x="4301" y="558"/>
                  <a:pt x="4446" y="558"/>
                </a:cubicBezTo>
                <a:cubicBezTo>
                  <a:pt x="4748" y="558"/>
                  <a:pt x="4959" y="728"/>
                  <a:pt x="4863" y="1199"/>
                </a:cubicBezTo>
                <a:cubicBezTo>
                  <a:pt x="4751" y="1737"/>
                  <a:pt x="4258" y="2135"/>
                  <a:pt x="3819" y="2416"/>
                </a:cubicBezTo>
                <a:cubicBezTo>
                  <a:pt x="3413" y="2673"/>
                  <a:pt x="2940" y="2788"/>
                  <a:pt x="2531" y="3021"/>
                </a:cubicBezTo>
                <a:cubicBezTo>
                  <a:pt x="1926" y="2572"/>
                  <a:pt x="1234" y="2062"/>
                  <a:pt x="903" y="1375"/>
                </a:cubicBezTo>
                <a:cubicBezTo>
                  <a:pt x="707" y="973"/>
                  <a:pt x="781" y="409"/>
                  <a:pt x="1295" y="307"/>
                </a:cubicBezTo>
                <a:cubicBezTo>
                  <a:pt x="1350" y="296"/>
                  <a:pt x="1404" y="291"/>
                  <a:pt x="1458" y="291"/>
                </a:cubicBezTo>
                <a:close/>
                <a:moveTo>
                  <a:pt x="1324" y="0"/>
                </a:moveTo>
                <a:cubicBezTo>
                  <a:pt x="991" y="0"/>
                  <a:pt x="690" y="144"/>
                  <a:pt x="521" y="497"/>
                </a:cubicBezTo>
                <a:cubicBezTo>
                  <a:pt x="0" y="1588"/>
                  <a:pt x="1680" y="2748"/>
                  <a:pt x="2390" y="3281"/>
                </a:cubicBezTo>
                <a:cubicBezTo>
                  <a:pt x="2429" y="3311"/>
                  <a:pt x="2473" y="3323"/>
                  <a:pt x="2514" y="3323"/>
                </a:cubicBezTo>
                <a:cubicBezTo>
                  <a:pt x="2554" y="3323"/>
                  <a:pt x="2592" y="3311"/>
                  <a:pt x="2622" y="3291"/>
                </a:cubicBezTo>
                <a:cubicBezTo>
                  <a:pt x="3711" y="3210"/>
                  <a:pt x="5732" y="1967"/>
                  <a:pt x="5218" y="683"/>
                </a:cubicBezTo>
                <a:cubicBezTo>
                  <a:pt x="5078" y="337"/>
                  <a:pt x="4787" y="200"/>
                  <a:pt x="4451" y="200"/>
                </a:cubicBezTo>
                <a:cubicBezTo>
                  <a:pt x="3853" y="200"/>
                  <a:pt x="3115" y="636"/>
                  <a:pt x="2853" y="1095"/>
                </a:cubicBezTo>
                <a:cubicBezTo>
                  <a:pt x="2685" y="510"/>
                  <a:pt x="1949" y="0"/>
                  <a:pt x="1324" y="0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endParaRPr lang="en-US"/>
          </a:p>
        </p:txBody>
      </p:sp>
      <p:grpSp>
        <p:nvGrpSpPr>
          <p:cNvPr id="7" name="Google Shape;147;p3">
            <a:extLst>
              <a:ext uri="{FF2B5EF4-FFF2-40B4-BE49-F238E27FC236}">
                <a16:creationId xmlns:a16="http://schemas.microsoft.com/office/drawing/2014/main" xmlns="" id="{6664CE64-7202-444C-B894-73BA49D9D1F4}"/>
              </a:ext>
            </a:extLst>
          </p:cNvPr>
          <p:cNvGrpSpPr>
            <a:grpSpLocks/>
          </p:cNvGrpSpPr>
          <p:nvPr/>
        </p:nvGrpSpPr>
        <p:grpSpPr bwMode="auto">
          <a:xfrm rot="-640298">
            <a:off x="7143750" y="1066800"/>
            <a:ext cx="947738" cy="1204913"/>
            <a:chOff x="984375" y="2346230"/>
            <a:chExt cx="468336" cy="446495"/>
          </a:xfrm>
        </p:grpSpPr>
        <p:sp>
          <p:nvSpPr>
            <p:cNvPr id="8" name="Google Shape;148;p3">
              <a:extLst>
                <a:ext uri="{FF2B5EF4-FFF2-40B4-BE49-F238E27FC236}">
                  <a16:creationId xmlns:a16="http://schemas.microsoft.com/office/drawing/2014/main" xmlns="" id="{973510E3-2954-4B9A-A760-ACDA02230A87}"/>
                </a:ext>
              </a:extLst>
            </p:cNvPr>
            <p:cNvSpPr/>
            <p:nvPr/>
          </p:nvSpPr>
          <p:spPr>
            <a:xfrm>
              <a:off x="1135172" y="2342108"/>
              <a:ext cx="313008" cy="368255"/>
            </a:xfrm>
            <a:custGeom>
              <a:avLst/>
              <a:gdLst/>
              <a:ahLst/>
              <a:cxnLst/>
              <a:rect l="l" t="t" r="r" b="b"/>
              <a:pathLst>
                <a:path w="8024" h="9442" extrusionOk="0">
                  <a:moveTo>
                    <a:pt x="2655" y="2271"/>
                  </a:moveTo>
                  <a:cubicBezTo>
                    <a:pt x="3185" y="2271"/>
                    <a:pt x="3508" y="3208"/>
                    <a:pt x="3086" y="3691"/>
                  </a:cubicBezTo>
                  <a:cubicBezTo>
                    <a:pt x="2907" y="3895"/>
                    <a:pt x="2638" y="4014"/>
                    <a:pt x="2369" y="4014"/>
                  </a:cubicBezTo>
                  <a:cubicBezTo>
                    <a:pt x="2348" y="4014"/>
                    <a:pt x="2327" y="4013"/>
                    <a:pt x="2306" y="4012"/>
                  </a:cubicBezTo>
                  <a:cubicBezTo>
                    <a:pt x="2204" y="4005"/>
                    <a:pt x="2100" y="3978"/>
                    <a:pt x="2022" y="3914"/>
                  </a:cubicBezTo>
                  <a:cubicBezTo>
                    <a:pt x="1829" y="3765"/>
                    <a:pt x="1846" y="3474"/>
                    <a:pt x="1886" y="3238"/>
                  </a:cubicBezTo>
                  <a:cubicBezTo>
                    <a:pt x="1937" y="2964"/>
                    <a:pt x="2008" y="2677"/>
                    <a:pt x="2211" y="2484"/>
                  </a:cubicBezTo>
                  <a:cubicBezTo>
                    <a:pt x="2367" y="2334"/>
                    <a:pt x="2518" y="2271"/>
                    <a:pt x="2655" y="2271"/>
                  </a:cubicBezTo>
                  <a:close/>
                  <a:moveTo>
                    <a:pt x="4035" y="6913"/>
                  </a:moveTo>
                  <a:cubicBezTo>
                    <a:pt x="4604" y="6913"/>
                    <a:pt x="5210" y="7741"/>
                    <a:pt x="4695" y="8114"/>
                  </a:cubicBezTo>
                  <a:cubicBezTo>
                    <a:pt x="4582" y="8199"/>
                    <a:pt x="4435" y="8219"/>
                    <a:pt x="4293" y="8219"/>
                  </a:cubicBezTo>
                  <a:cubicBezTo>
                    <a:pt x="4281" y="8219"/>
                    <a:pt x="4270" y="8219"/>
                    <a:pt x="4259" y="8219"/>
                  </a:cubicBezTo>
                  <a:cubicBezTo>
                    <a:pt x="3951" y="8216"/>
                    <a:pt x="3606" y="8117"/>
                    <a:pt x="3468" y="7844"/>
                  </a:cubicBezTo>
                  <a:cubicBezTo>
                    <a:pt x="3390" y="7688"/>
                    <a:pt x="3397" y="7492"/>
                    <a:pt x="3471" y="7334"/>
                  </a:cubicBezTo>
                  <a:cubicBezTo>
                    <a:pt x="3613" y="7031"/>
                    <a:pt x="3821" y="6913"/>
                    <a:pt x="4035" y="6913"/>
                  </a:cubicBezTo>
                  <a:close/>
                  <a:moveTo>
                    <a:pt x="3373" y="0"/>
                  </a:moveTo>
                  <a:cubicBezTo>
                    <a:pt x="3358" y="0"/>
                    <a:pt x="3342" y="0"/>
                    <a:pt x="3326" y="1"/>
                  </a:cubicBezTo>
                  <a:cubicBezTo>
                    <a:pt x="1" y="38"/>
                    <a:pt x="18" y="4752"/>
                    <a:pt x="72" y="5918"/>
                  </a:cubicBezTo>
                  <a:cubicBezTo>
                    <a:pt x="498" y="6306"/>
                    <a:pt x="869" y="6773"/>
                    <a:pt x="1147" y="7161"/>
                  </a:cubicBezTo>
                  <a:cubicBezTo>
                    <a:pt x="1542" y="7715"/>
                    <a:pt x="1859" y="8354"/>
                    <a:pt x="2025" y="9017"/>
                  </a:cubicBezTo>
                  <a:cubicBezTo>
                    <a:pt x="2837" y="9279"/>
                    <a:pt x="3763" y="9442"/>
                    <a:pt x="4614" y="9442"/>
                  </a:cubicBezTo>
                  <a:cubicBezTo>
                    <a:pt x="5883" y="9442"/>
                    <a:pt x="6985" y="9079"/>
                    <a:pt x="7297" y="8138"/>
                  </a:cubicBezTo>
                  <a:cubicBezTo>
                    <a:pt x="8023" y="5948"/>
                    <a:pt x="4647" y="5154"/>
                    <a:pt x="4647" y="5154"/>
                  </a:cubicBezTo>
                  <a:cubicBezTo>
                    <a:pt x="4647" y="5154"/>
                    <a:pt x="7097" y="0"/>
                    <a:pt x="337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>
                <a:spcBef>
                  <a:spcPts val="0"/>
                </a:spcBef>
                <a:spcAft>
                  <a:spcPts val="0"/>
                </a:spcAft>
                <a:defRPr/>
              </a:pPr>
              <a:endParaRPr/>
            </a:p>
          </p:txBody>
        </p:sp>
        <p:sp>
          <p:nvSpPr>
            <p:cNvPr id="9" name="Google Shape;149;p3">
              <a:extLst>
                <a:ext uri="{FF2B5EF4-FFF2-40B4-BE49-F238E27FC236}">
                  <a16:creationId xmlns:a16="http://schemas.microsoft.com/office/drawing/2014/main" xmlns="" id="{B857BDC0-5A07-4657-826C-8650D959C33A}"/>
                </a:ext>
              </a:extLst>
            </p:cNvPr>
            <p:cNvSpPr>
              <a:spLocks/>
            </p:cNvSpPr>
            <p:nvPr/>
          </p:nvSpPr>
          <p:spPr bwMode="auto">
            <a:xfrm>
              <a:off x="1211160" y="2434726"/>
              <a:ext cx="65495" cy="68029"/>
            </a:xfrm>
            <a:custGeom>
              <a:avLst/>
              <a:gdLst>
                <a:gd name="T0" fmla="*/ 2147483646 w 1680"/>
                <a:gd name="T1" fmla="*/ 2147483646 h 1745"/>
                <a:gd name="T2" fmla="*/ 2147483646 w 1680"/>
                <a:gd name="T3" fmla="*/ 2147483646 h 1745"/>
                <a:gd name="T4" fmla="*/ 2147483646 w 1680"/>
                <a:gd name="T5" fmla="*/ 2147483646 h 1745"/>
                <a:gd name="T6" fmla="*/ 2147483646 w 1680"/>
                <a:gd name="T7" fmla="*/ 2147483646 h 1745"/>
                <a:gd name="T8" fmla="*/ 2147483646 w 1680"/>
                <a:gd name="T9" fmla="*/ 2147483646 h 1745"/>
                <a:gd name="T10" fmla="*/ 2147483646 w 1680"/>
                <a:gd name="T11" fmla="*/ 2147483646 h 1745"/>
                <a:gd name="T12" fmla="*/ 2147483646 w 1680"/>
                <a:gd name="T13" fmla="*/ 2147483646 h 1745"/>
                <a:gd name="T14" fmla="*/ 2147483646 w 1680"/>
                <a:gd name="T15" fmla="*/ 2147483646 h 1745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1680" h="1745" extrusionOk="0">
                  <a:moveTo>
                    <a:pt x="827" y="1"/>
                  </a:moveTo>
                  <a:cubicBezTo>
                    <a:pt x="690" y="1"/>
                    <a:pt x="539" y="64"/>
                    <a:pt x="383" y="214"/>
                  </a:cubicBezTo>
                  <a:cubicBezTo>
                    <a:pt x="180" y="407"/>
                    <a:pt x="109" y="694"/>
                    <a:pt x="58" y="968"/>
                  </a:cubicBezTo>
                  <a:cubicBezTo>
                    <a:pt x="18" y="1204"/>
                    <a:pt x="1" y="1495"/>
                    <a:pt x="194" y="1644"/>
                  </a:cubicBezTo>
                  <a:cubicBezTo>
                    <a:pt x="272" y="1708"/>
                    <a:pt x="376" y="1735"/>
                    <a:pt x="478" y="1742"/>
                  </a:cubicBezTo>
                  <a:cubicBezTo>
                    <a:pt x="499" y="1743"/>
                    <a:pt x="520" y="1744"/>
                    <a:pt x="541" y="1744"/>
                  </a:cubicBezTo>
                  <a:cubicBezTo>
                    <a:pt x="810" y="1744"/>
                    <a:pt x="1079" y="1625"/>
                    <a:pt x="1258" y="1421"/>
                  </a:cubicBezTo>
                  <a:cubicBezTo>
                    <a:pt x="1680" y="938"/>
                    <a:pt x="1357" y="1"/>
                    <a:pt x="827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0" name="Google Shape;150;p3">
              <a:extLst>
                <a:ext uri="{FF2B5EF4-FFF2-40B4-BE49-F238E27FC236}">
                  <a16:creationId xmlns:a16="http://schemas.microsoft.com/office/drawing/2014/main" xmlns="" id="{913A399A-9EC2-408C-962A-FE5092D96C6A}"/>
                </a:ext>
              </a:extLst>
            </p:cNvPr>
            <p:cNvSpPr>
              <a:spLocks/>
            </p:cNvSpPr>
            <p:nvPr/>
          </p:nvSpPr>
          <p:spPr bwMode="auto">
            <a:xfrm>
              <a:off x="1272016" y="2615733"/>
              <a:ext cx="71031" cy="50953"/>
            </a:xfrm>
            <a:custGeom>
              <a:avLst/>
              <a:gdLst>
                <a:gd name="T0" fmla="*/ 2147483646 w 1822"/>
                <a:gd name="T1" fmla="*/ 0 h 1307"/>
                <a:gd name="T2" fmla="*/ 2147483646 w 1822"/>
                <a:gd name="T3" fmla="*/ 2147483646 h 1307"/>
                <a:gd name="T4" fmla="*/ 2147483646 w 1822"/>
                <a:gd name="T5" fmla="*/ 2147483646 h 1307"/>
                <a:gd name="T6" fmla="*/ 2147483646 w 1822"/>
                <a:gd name="T7" fmla="*/ 2147483646 h 1307"/>
                <a:gd name="T8" fmla="*/ 2147483646 w 1822"/>
                <a:gd name="T9" fmla="*/ 2147483646 h 1307"/>
                <a:gd name="T10" fmla="*/ 2147483646 w 1822"/>
                <a:gd name="T11" fmla="*/ 2147483646 h 1307"/>
                <a:gd name="T12" fmla="*/ 2147483646 w 1822"/>
                <a:gd name="T13" fmla="*/ 0 h 130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822" h="1307" extrusionOk="0">
                  <a:moveTo>
                    <a:pt x="646" y="0"/>
                  </a:moveTo>
                  <a:cubicBezTo>
                    <a:pt x="432" y="0"/>
                    <a:pt x="224" y="118"/>
                    <a:pt x="82" y="421"/>
                  </a:cubicBezTo>
                  <a:cubicBezTo>
                    <a:pt x="8" y="579"/>
                    <a:pt x="1" y="775"/>
                    <a:pt x="79" y="931"/>
                  </a:cubicBezTo>
                  <a:cubicBezTo>
                    <a:pt x="217" y="1204"/>
                    <a:pt x="562" y="1303"/>
                    <a:pt x="870" y="1306"/>
                  </a:cubicBezTo>
                  <a:cubicBezTo>
                    <a:pt x="881" y="1306"/>
                    <a:pt x="892" y="1306"/>
                    <a:pt x="904" y="1306"/>
                  </a:cubicBezTo>
                  <a:cubicBezTo>
                    <a:pt x="1046" y="1306"/>
                    <a:pt x="1193" y="1286"/>
                    <a:pt x="1306" y="1201"/>
                  </a:cubicBezTo>
                  <a:cubicBezTo>
                    <a:pt x="1821" y="828"/>
                    <a:pt x="1215" y="0"/>
                    <a:pt x="646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1" name="Google Shape;151;p3">
              <a:extLst>
                <a:ext uri="{FF2B5EF4-FFF2-40B4-BE49-F238E27FC236}">
                  <a16:creationId xmlns:a16="http://schemas.microsoft.com/office/drawing/2014/main" xmlns="" id="{3EE084C7-72B7-4945-B4BD-C473C46D90C1}"/>
                </a:ext>
              </a:extLst>
            </p:cNvPr>
            <p:cNvSpPr>
              <a:spLocks/>
            </p:cNvSpPr>
            <p:nvPr/>
          </p:nvSpPr>
          <p:spPr bwMode="auto">
            <a:xfrm>
              <a:off x="984375" y="2470319"/>
              <a:ext cx="249543" cy="322406"/>
            </a:xfrm>
            <a:custGeom>
              <a:avLst/>
              <a:gdLst>
                <a:gd name="T0" fmla="*/ 2147483646 w 6401"/>
                <a:gd name="T1" fmla="*/ 0 h 8270"/>
                <a:gd name="T2" fmla="*/ 2147483646 w 6401"/>
                <a:gd name="T3" fmla="*/ 2147483646 h 8270"/>
                <a:gd name="T4" fmla="*/ 2147483646 w 6401"/>
                <a:gd name="T5" fmla="*/ 2147483646 h 8270"/>
                <a:gd name="T6" fmla="*/ 2147483646 w 6401"/>
                <a:gd name="T7" fmla="*/ 2147483646 h 8270"/>
                <a:gd name="T8" fmla="*/ 2147483646 w 6401"/>
                <a:gd name="T9" fmla="*/ 2147483646 h 8270"/>
                <a:gd name="T10" fmla="*/ 2147483646 w 6401"/>
                <a:gd name="T11" fmla="*/ 2147483646 h 8270"/>
                <a:gd name="T12" fmla="*/ 2147483646 w 6401"/>
                <a:gd name="T13" fmla="*/ 2147483646 h 8270"/>
                <a:gd name="T14" fmla="*/ 2147483646 w 6401"/>
                <a:gd name="T15" fmla="*/ 2147483646 h 8270"/>
                <a:gd name="T16" fmla="*/ 2147483646 w 6401"/>
                <a:gd name="T17" fmla="*/ 2147483646 h 8270"/>
                <a:gd name="T18" fmla="*/ 2147483646 w 6401"/>
                <a:gd name="T19" fmla="*/ 2147483646 h 8270"/>
                <a:gd name="T20" fmla="*/ 2147483646 w 6401"/>
                <a:gd name="T21" fmla="*/ 2147483646 h 8270"/>
                <a:gd name="T22" fmla="*/ 2147483646 w 6401"/>
                <a:gd name="T23" fmla="*/ 2147483646 h 8270"/>
                <a:gd name="T24" fmla="*/ 2147483646 w 6401"/>
                <a:gd name="T25" fmla="*/ 2147483646 h 8270"/>
                <a:gd name="T26" fmla="*/ 2147483646 w 6401"/>
                <a:gd name="T27" fmla="*/ 2147483646 h 8270"/>
                <a:gd name="T28" fmla="*/ 2147483646 w 6401"/>
                <a:gd name="T29" fmla="*/ 2147483646 h 8270"/>
                <a:gd name="T30" fmla="*/ 2147483646 w 6401"/>
                <a:gd name="T31" fmla="*/ 2147483646 h 8270"/>
                <a:gd name="T32" fmla="*/ 2147483646 w 6401"/>
                <a:gd name="T33" fmla="*/ 2147483646 h 8270"/>
                <a:gd name="T34" fmla="*/ 2147483646 w 6401"/>
                <a:gd name="T35" fmla="*/ 2147483646 h 8270"/>
                <a:gd name="T36" fmla="*/ 2147483646 w 6401"/>
                <a:gd name="T37" fmla="*/ 2147483646 h 8270"/>
                <a:gd name="T38" fmla="*/ 2147483646 w 6401"/>
                <a:gd name="T39" fmla="*/ 2147483646 h 8270"/>
                <a:gd name="T40" fmla="*/ 2147483646 w 6401"/>
                <a:gd name="T41" fmla="*/ 2147483646 h 8270"/>
                <a:gd name="T42" fmla="*/ 2147483646 w 6401"/>
                <a:gd name="T43" fmla="*/ 2147483646 h 8270"/>
                <a:gd name="T44" fmla="*/ 2147483646 w 6401"/>
                <a:gd name="T45" fmla="*/ 2147483646 h 8270"/>
                <a:gd name="T46" fmla="*/ 2147483646 w 6401"/>
                <a:gd name="T47" fmla="*/ 2147483646 h 8270"/>
                <a:gd name="T48" fmla="*/ 2147483646 w 6401"/>
                <a:gd name="T49" fmla="*/ 2147483646 h 8270"/>
                <a:gd name="T50" fmla="*/ 2147483646 w 6401"/>
                <a:gd name="T51" fmla="*/ 0 h 8270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0" t="0" r="r" b="b"/>
              <a:pathLst>
                <a:path w="6401" h="8270" extrusionOk="0">
                  <a:moveTo>
                    <a:pt x="1000" y="0"/>
                  </a:moveTo>
                  <a:cubicBezTo>
                    <a:pt x="974" y="0"/>
                    <a:pt x="947" y="2"/>
                    <a:pt x="920" y="4"/>
                  </a:cubicBezTo>
                  <a:cubicBezTo>
                    <a:pt x="58" y="82"/>
                    <a:pt x="1" y="1457"/>
                    <a:pt x="789" y="1457"/>
                  </a:cubicBezTo>
                  <a:cubicBezTo>
                    <a:pt x="851" y="1457"/>
                    <a:pt x="918" y="1448"/>
                    <a:pt x="990" y="1430"/>
                  </a:cubicBezTo>
                  <a:cubicBezTo>
                    <a:pt x="1031" y="1420"/>
                    <a:pt x="1024" y="1319"/>
                    <a:pt x="981" y="1319"/>
                  </a:cubicBezTo>
                  <a:cubicBezTo>
                    <a:pt x="976" y="1319"/>
                    <a:pt x="971" y="1319"/>
                    <a:pt x="966" y="1319"/>
                  </a:cubicBezTo>
                  <a:cubicBezTo>
                    <a:pt x="97" y="1319"/>
                    <a:pt x="395" y="232"/>
                    <a:pt x="1059" y="232"/>
                  </a:cubicBezTo>
                  <a:cubicBezTo>
                    <a:pt x="1131" y="232"/>
                    <a:pt x="1208" y="245"/>
                    <a:pt x="1288" y="274"/>
                  </a:cubicBezTo>
                  <a:cubicBezTo>
                    <a:pt x="1687" y="420"/>
                    <a:pt x="1869" y="913"/>
                    <a:pt x="1954" y="1288"/>
                  </a:cubicBezTo>
                  <a:cubicBezTo>
                    <a:pt x="1998" y="1491"/>
                    <a:pt x="2021" y="1701"/>
                    <a:pt x="2011" y="1907"/>
                  </a:cubicBezTo>
                  <a:cubicBezTo>
                    <a:pt x="2011" y="1991"/>
                    <a:pt x="1994" y="2072"/>
                    <a:pt x="1987" y="2157"/>
                  </a:cubicBezTo>
                  <a:cubicBezTo>
                    <a:pt x="1842" y="2316"/>
                    <a:pt x="1792" y="2542"/>
                    <a:pt x="1910" y="2796"/>
                  </a:cubicBezTo>
                  <a:cubicBezTo>
                    <a:pt x="2129" y="3272"/>
                    <a:pt x="2545" y="3482"/>
                    <a:pt x="2934" y="3809"/>
                  </a:cubicBezTo>
                  <a:cubicBezTo>
                    <a:pt x="3309" y="4123"/>
                    <a:pt x="3643" y="4479"/>
                    <a:pt x="3958" y="4853"/>
                  </a:cubicBezTo>
                  <a:cubicBezTo>
                    <a:pt x="4749" y="5800"/>
                    <a:pt x="5762" y="7063"/>
                    <a:pt x="6131" y="8236"/>
                  </a:cubicBezTo>
                  <a:cubicBezTo>
                    <a:pt x="6138" y="8260"/>
                    <a:pt x="6149" y="8269"/>
                    <a:pt x="6160" y="8269"/>
                  </a:cubicBezTo>
                  <a:cubicBezTo>
                    <a:pt x="6192" y="8269"/>
                    <a:pt x="6229" y="8194"/>
                    <a:pt x="6229" y="8161"/>
                  </a:cubicBezTo>
                  <a:cubicBezTo>
                    <a:pt x="6188" y="7350"/>
                    <a:pt x="6401" y="6668"/>
                    <a:pt x="6201" y="5854"/>
                  </a:cubicBezTo>
                  <a:cubicBezTo>
                    <a:pt x="6201" y="5847"/>
                    <a:pt x="6198" y="5840"/>
                    <a:pt x="6198" y="5834"/>
                  </a:cubicBezTo>
                  <a:cubicBezTo>
                    <a:pt x="6032" y="5171"/>
                    <a:pt x="5715" y="4532"/>
                    <a:pt x="5320" y="3978"/>
                  </a:cubicBezTo>
                  <a:cubicBezTo>
                    <a:pt x="5042" y="3590"/>
                    <a:pt x="4671" y="3123"/>
                    <a:pt x="4245" y="2735"/>
                  </a:cubicBezTo>
                  <a:cubicBezTo>
                    <a:pt x="3751" y="2286"/>
                    <a:pt x="3183" y="1934"/>
                    <a:pt x="2595" y="1917"/>
                  </a:cubicBezTo>
                  <a:cubicBezTo>
                    <a:pt x="2587" y="1916"/>
                    <a:pt x="2579" y="1916"/>
                    <a:pt x="2571" y="1916"/>
                  </a:cubicBezTo>
                  <a:cubicBezTo>
                    <a:pt x="2462" y="1916"/>
                    <a:pt x="2359" y="1936"/>
                    <a:pt x="2264" y="1971"/>
                  </a:cubicBezTo>
                  <a:cubicBezTo>
                    <a:pt x="2268" y="1582"/>
                    <a:pt x="2116" y="1089"/>
                    <a:pt x="2032" y="879"/>
                  </a:cubicBezTo>
                  <a:cubicBezTo>
                    <a:pt x="1854" y="443"/>
                    <a:pt x="1504" y="0"/>
                    <a:pt x="1000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</p:grpSp>
      <p:grpSp>
        <p:nvGrpSpPr>
          <p:cNvPr id="12" name="Google Shape;152;p3">
            <a:extLst>
              <a:ext uri="{FF2B5EF4-FFF2-40B4-BE49-F238E27FC236}">
                <a16:creationId xmlns:a16="http://schemas.microsoft.com/office/drawing/2014/main" xmlns="" id="{65966EEF-B89D-488E-8DB9-7428D42CC569}"/>
              </a:ext>
            </a:extLst>
          </p:cNvPr>
          <p:cNvGrpSpPr>
            <a:grpSpLocks/>
          </p:cNvGrpSpPr>
          <p:nvPr/>
        </p:nvGrpSpPr>
        <p:grpSpPr bwMode="auto">
          <a:xfrm>
            <a:off x="7572375" y="4438650"/>
            <a:ext cx="1155700" cy="2060575"/>
            <a:chOff x="1517975" y="4132611"/>
            <a:chExt cx="698732" cy="933635"/>
          </a:xfrm>
        </p:grpSpPr>
        <p:sp>
          <p:nvSpPr>
            <p:cNvPr id="13" name="Google Shape;153;p3">
              <a:extLst>
                <a:ext uri="{FF2B5EF4-FFF2-40B4-BE49-F238E27FC236}">
                  <a16:creationId xmlns:a16="http://schemas.microsoft.com/office/drawing/2014/main" xmlns="" id="{31ED2A56-7B9A-40A5-8F72-C806CAE3D7D9}"/>
                </a:ext>
              </a:extLst>
            </p:cNvPr>
            <p:cNvSpPr/>
            <p:nvPr/>
          </p:nvSpPr>
          <p:spPr>
            <a:xfrm>
              <a:off x="1597638" y="4490097"/>
              <a:ext cx="138211" cy="138103"/>
            </a:xfrm>
            <a:custGeom>
              <a:avLst/>
              <a:gdLst/>
              <a:ahLst/>
              <a:cxnLst/>
              <a:rect l="l" t="t" r="r" b="b"/>
              <a:pathLst>
                <a:path w="2859" h="2863" extrusionOk="0">
                  <a:moveTo>
                    <a:pt x="1429" y="0"/>
                  </a:moveTo>
                  <a:cubicBezTo>
                    <a:pt x="638" y="0"/>
                    <a:pt x="0" y="642"/>
                    <a:pt x="0" y="1429"/>
                  </a:cubicBezTo>
                  <a:cubicBezTo>
                    <a:pt x="0" y="2220"/>
                    <a:pt x="638" y="2862"/>
                    <a:pt x="1429" y="2862"/>
                  </a:cubicBezTo>
                  <a:cubicBezTo>
                    <a:pt x="2220" y="2862"/>
                    <a:pt x="2859" y="2220"/>
                    <a:pt x="2859" y="1429"/>
                  </a:cubicBezTo>
                  <a:cubicBezTo>
                    <a:pt x="2859" y="642"/>
                    <a:pt x="2220" y="0"/>
                    <a:pt x="142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>
                <a:spcBef>
                  <a:spcPts val="0"/>
                </a:spcBef>
                <a:spcAft>
                  <a:spcPts val="0"/>
                </a:spcAft>
                <a:defRPr/>
              </a:pPr>
              <a:endParaRPr/>
            </a:p>
          </p:txBody>
        </p:sp>
        <p:sp>
          <p:nvSpPr>
            <p:cNvPr id="14" name="Google Shape;154;p3">
              <a:extLst>
                <a:ext uri="{FF2B5EF4-FFF2-40B4-BE49-F238E27FC236}">
                  <a16:creationId xmlns:a16="http://schemas.microsoft.com/office/drawing/2014/main" xmlns="" id="{F046225D-81F0-455F-A0E8-CA4F2E2D2DC2}"/>
                </a:ext>
              </a:extLst>
            </p:cNvPr>
            <p:cNvSpPr/>
            <p:nvPr/>
          </p:nvSpPr>
          <p:spPr>
            <a:xfrm>
              <a:off x="1932607" y="4188715"/>
              <a:ext cx="106538" cy="106455"/>
            </a:xfrm>
            <a:custGeom>
              <a:avLst/>
              <a:gdLst/>
              <a:ahLst/>
              <a:cxnLst/>
              <a:rect l="l" t="t" r="r" b="b"/>
              <a:pathLst>
                <a:path w="2215" h="2214" extrusionOk="0">
                  <a:moveTo>
                    <a:pt x="1106" y="0"/>
                  </a:moveTo>
                  <a:cubicBezTo>
                    <a:pt x="495" y="0"/>
                    <a:pt x="1" y="494"/>
                    <a:pt x="1" y="1106"/>
                  </a:cubicBezTo>
                  <a:cubicBezTo>
                    <a:pt x="1" y="1717"/>
                    <a:pt x="495" y="2214"/>
                    <a:pt x="1106" y="2214"/>
                  </a:cubicBezTo>
                  <a:cubicBezTo>
                    <a:pt x="1718" y="2214"/>
                    <a:pt x="2214" y="1717"/>
                    <a:pt x="2214" y="1106"/>
                  </a:cubicBezTo>
                  <a:cubicBezTo>
                    <a:pt x="2214" y="494"/>
                    <a:pt x="1718" y="0"/>
                    <a:pt x="11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>
                <a:spcBef>
                  <a:spcPts val="0"/>
                </a:spcBef>
                <a:spcAft>
                  <a:spcPts val="0"/>
                </a:spcAft>
                <a:defRPr/>
              </a:pPr>
              <a:endParaRPr/>
            </a:p>
          </p:txBody>
        </p:sp>
        <p:sp>
          <p:nvSpPr>
            <p:cNvPr id="15" name="Google Shape;155;p3">
              <a:extLst>
                <a:ext uri="{FF2B5EF4-FFF2-40B4-BE49-F238E27FC236}">
                  <a16:creationId xmlns:a16="http://schemas.microsoft.com/office/drawing/2014/main" xmlns="" id="{7D7A178B-B953-488F-920D-990E197D06ED}"/>
                </a:ext>
              </a:extLst>
            </p:cNvPr>
            <p:cNvSpPr>
              <a:spLocks/>
            </p:cNvSpPr>
            <p:nvPr/>
          </p:nvSpPr>
          <p:spPr bwMode="auto">
            <a:xfrm>
              <a:off x="1539335" y="4751068"/>
              <a:ext cx="151250" cy="63885"/>
            </a:xfrm>
            <a:custGeom>
              <a:avLst/>
              <a:gdLst>
                <a:gd name="T0" fmla="*/ 2147483646 w 3137"/>
                <a:gd name="T1" fmla="*/ 0 h 1325"/>
                <a:gd name="T2" fmla="*/ 2147483646 w 3137"/>
                <a:gd name="T3" fmla="*/ 2147483646 h 1325"/>
                <a:gd name="T4" fmla="*/ 2147483646 w 3137"/>
                <a:gd name="T5" fmla="*/ 2147483646 h 1325"/>
                <a:gd name="T6" fmla="*/ 2147483646 w 3137"/>
                <a:gd name="T7" fmla="*/ 2147483646 h 1325"/>
                <a:gd name="T8" fmla="*/ 2147483646 w 3137"/>
                <a:gd name="T9" fmla="*/ 2147483646 h 1325"/>
                <a:gd name="T10" fmla="*/ 2147483646 w 3137"/>
                <a:gd name="T11" fmla="*/ 0 h 132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3137" h="1325" extrusionOk="0">
                  <a:moveTo>
                    <a:pt x="1252" y="0"/>
                  </a:moveTo>
                  <a:cubicBezTo>
                    <a:pt x="1197" y="0"/>
                    <a:pt x="1141" y="4"/>
                    <a:pt x="1085" y="11"/>
                  </a:cubicBezTo>
                  <a:cubicBezTo>
                    <a:pt x="1" y="156"/>
                    <a:pt x="400" y="992"/>
                    <a:pt x="1524" y="1228"/>
                  </a:cubicBezTo>
                  <a:cubicBezTo>
                    <a:pt x="1869" y="1299"/>
                    <a:pt x="2154" y="1324"/>
                    <a:pt x="2383" y="1324"/>
                  </a:cubicBezTo>
                  <a:cubicBezTo>
                    <a:pt x="2901" y="1324"/>
                    <a:pt x="3137" y="1198"/>
                    <a:pt x="3137" y="1198"/>
                  </a:cubicBezTo>
                  <a:cubicBezTo>
                    <a:pt x="3137" y="1198"/>
                    <a:pt x="2267" y="0"/>
                    <a:pt x="125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6" name="Google Shape;156;p3">
              <a:extLst>
                <a:ext uri="{FF2B5EF4-FFF2-40B4-BE49-F238E27FC236}">
                  <a16:creationId xmlns:a16="http://schemas.microsoft.com/office/drawing/2014/main" xmlns="" id="{12CBCEF8-0099-488C-9AB2-183A67E94A4F}"/>
                </a:ext>
              </a:extLst>
            </p:cNvPr>
            <p:cNvSpPr>
              <a:spLocks/>
            </p:cNvSpPr>
            <p:nvPr/>
          </p:nvSpPr>
          <p:spPr bwMode="auto">
            <a:xfrm>
              <a:off x="1829882" y="4540367"/>
              <a:ext cx="125455" cy="87848"/>
            </a:xfrm>
            <a:custGeom>
              <a:avLst/>
              <a:gdLst>
                <a:gd name="T0" fmla="*/ 2147483646 w 2602"/>
                <a:gd name="T1" fmla="*/ 2147483646 h 1822"/>
                <a:gd name="T2" fmla="*/ 2147483646 w 2602"/>
                <a:gd name="T3" fmla="*/ 2147483646 h 1822"/>
                <a:gd name="T4" fmla="*/ 2147483646 w 2602"/>
                <a:gd name="T5" fmla="*/ 2147483646 h 1822"/>
                <a:gd name="T6" fmla="*/ 2147483646 w 2602"/>
                <a:gd name="T7" fmla="*/ 2147483646 h 1822"/>
                <a:gd name="T8" fmla="*/ 2147483646 w 2602"/>
                <a:gd name="T9" fmla="*/ 2147483646 h 1822"/>
                <a:gd name="T10" fmla="*/ 2147483646 w 2602"/>
                <a:gd name="T11" fmla="*/ 2147483646 h 182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602" h="1822" extrusionOk="0">
                  <a:moveTo>
                    <a:pt x="755" y="1"/>
                  </a:moveTo>
                  <a:cubicBezTo>
                    <a:pt x="0" y="1"/>
                    <a:pt x="177" y="798"/>
                    <a:pt x="1068" y="1323"/>
                  </a:cubicBezTo>
                  <a:cubicBezTo>
                    <a:pt x="1820" y="1769"/>
                    <a:pt x="2317" y="1822"/>
                    <a:pt x="2511" y="1822"/>
                  </a:cubicBezTo>
                  <a:cubicBezTo>
                    <a:pt x="2571" y="1822"/>
                    <a:pt x="2601" y="1817"/>
                    <a:pt x="2601" y="1817"/>
                  </a:cubicBezTo>
                  <a:cubicBezTo>
                    <a:pt x="2601" y="1817"/>
                    <a:pt x="2119" y="242"/>
                    <a:pt x="1044" y="32"/>
                  </a:cubicBezTo>
                  <a:cubicBezTo>
                    <a:pt x="936" y="11"/>
                    <a:pt x="840" y="1"/>
                    <a:pt x="75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7" name="Google Shape;157;p3">
              <a:extLst>
                <a:ext uri="{FF2B5EF4-FFF2-40B4-BE49-F238E27FC236}">
                  <a16:creationId xmlns:a16="http://schemas.microsoft.com/office/drawing/2014/main" xmlns="" id="{AFC4257F-605D-41DF-8789-0A90654A7253}"/>
                </a:ext>
              </a:extLst>
            </p:cNvPr>
            <p:cNvSpPr>
              <a:spLocks/>
            </p:cNvSpPr>
            <p:nvPr/>
          </p:nvSpPr>
          <p:spPr bwMode="auto">
            <a:xfrm>
              <a:off x="1742853" y="4814857"/>
              <a:ext cx="125841" cy="87462"/>
            </a:xfrm>
            <a:custGeom>
              <a:avLst/>
              <a:gdLst>
                <a:gd name="T0" fmla="*/ 2147483646 w 2610"/>
                <a:gd name="T1" fmla="*/ 0 h 1814"/>
                <a:gd name="T2" fmla="*/ 2147483646 w 2610"/>
                <a:gd name="T3" fmla="*/ 2147483646 h 1814"/>
                <a:gd name="T4" fmla="*/ 0 w 2610"/>
                <a:gd name="T5" fmla="*/ 2147483646 h 1814"/>
                <a:gd name="T6" fmla="*/ 2147483646 w 2610"/>
                <a:gd name="T7" fmla="*/ 2147483646 h 1814"/>
                <a:gd name="T8" fmla="*/ 2147483646 w 2610"/>
                <a:gd name="T9" fmla="*/ 2147483646 h 1814"/>
                <a:gd name="T10" fmla="*/ 2147483646 w 2610"/>
                <a:gd name="T11" fmla="*/ 0 h 181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610" h="1814" extrusionOk="0">
                  <a:moveTo>
                    <a:pt x="1846" y="0"/>
                  </a:moveTo>
                  <a:cubicBezTo>
                    <a:pt x="1763" y="0"/>
                    <a:pt x="1670" y="10"/>
                    <a:pt x="1565" y="30"/>
                  </a:cubicBezTo>
                  <a:cubicBezTo>
                    <a:pt x="490" y="236"/>
                    <a:pt x="0" y="1807"/>
                    <a:pt x="0" y="1807"/>
                  </a:cubicBezTo>
                  <a:cubicBezTo>
                    <a:pt x="0" y="1807"/>
                    <a:pt x="34" y="1813"/>
                    <a:pt x="99" y="1813"/>
                  </a:cubicBezTo>
                  <a:cubicBezTo>
                    <a:pt x="297" y="1813"/>
                    <a:pt x="791" y="1759"/>
                    <a:pt x="1535" y="1324"/>
                  </a:cubicBezTo>
                  <a:cubicBezTo>
                    <a:pt x="2431" y="800"/>
                    <a:pt x="2609" y="0"/>
                    <a:pt x="184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8" name="Google Shape;158;p3">
              <a:extLst>
                <a:ext uri="{FF2B5EF4-FFF2-40B4-BE49-F238E27FC236}">
                  <a16:creationId xmlns:a16="http://schemas.microsoft.com/office/drawing/2014/main" xmlns="" id="{4EBACAEA-C627-4FAB-A379-A0924420612A}"/>
                </a:ext>
              </a:extLst>
            </p:cNvPr>
            <p:cNvSpPr>
              <a:spLocks/>
            </p:cNvSpPr>
            <p:nvPr/>
          </p:nvSpPr>
          <p:spPr bwMode="auto">
            <a:xfrm>
              <a:off x="1983641" y="4683036"/>
              <a:ext cx="125841" cy="87462"/>
            </a:xfrm>
            <a:custGeom>
              <a:avLst/>
              <a:gdLst>
                <a:gd name="T0" fmla="*/ 2147483646 w 2610"/>
                <a:gd name="T1" fmla="*/ 2147483646 h 1814"/>
                <a:gd name="T2" fmla="*/ 2147483646 w 2610"/>
                <a:gd name="T3" fmla="*/ 2147483646 h 1814"/>
                <a:gd name="T4" fmla="*/ 0 w 2610"/>
                <a:gd name="T5" fmla="*/ 2147483646 h 1814"/>
                <a:gd name="T6" fmla="*/ 2147483646 w 2610"/>
                <a:gd name="T7" fmla="*/ 2147483646 h 1814"/>
                <a:gd name="T8" fmla="*/ 2147483646 w 2610"/>
                <a:gd name="T9" fmla="*/ 2147483646 h 1814"/>
                <a:gd name="T10" fmla="*/ 2147483646 w 2610"/>
                <a:gd name="T11" fmla="*/ 2147483646 h 181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610" h="1814" extrusionOk="0">
                  <a:moveTo>
                    <a:pt x="1849" y="1"/>
                  </a:moveTo>
                  <a:cubicBezTo>
                    <a:pt x="1766" y="1"/>
                    <a:pt x="1671" y="10"/>
                    <a:pt x="1566" y="30"/>
                  </a:cubicBezTo>
                  <a:cubicBezTo>
                    <a:pt x="491" y="236"/>
                    <a:pt x="0" y="1807"/>
                    <a:pt x="0" y="1807"/>
                  </a:cubicBezTo>
                  <a:cubicBezTo>
                    <a:pt x="0" y="1807"/>
                    <a:pt x="34" y="1813"/>
                    <a:pt x="98" y="1813"/>
                  </a:cubicBezTo>
                  <a:cubicBezTo>
                    <a:pt x="296" y="1813"/>
                    <a:pt x="791" y="1759"/>
                    <a:pt x="1535" y="1321"/>
                  </a:cubicBezTo>
                  <a:cubicBezTo>
                    <a:pt x="2431" y="797"/>
                    <a:pt x="2610" y="1"/>
                    <a:pt x="184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9" name="Google Shape;159;p3">
              <a:extLst>
                <a:ext uri="{FF2B5EF4-FFF2-40B4-BE49-F238E27FC236}">
                  <a16:creationId xmlns:a16="http://schemas.microsoft.com/office/drawing/2014/main" xmlns="" id="{C49DB779-B2A3-4B7B-8373-062E86171CF5}"/>
                </a:ext>
              </a:extLst>
            </p:cNvPr>
            <p:cNvSpPr>
              <a:spLocks/>
            </p:cNvSpPr>
            <p:nvPr/>
          </p:nvSpPr>
          <p:spPr bwMode="auto">
            <a:xfrm>
              <a:off x="1517975" y="4132611"/>
              <a:ext cx="698732" cy="933635"/>
            </a:xfrm>
            <a:custGeom>
              <a:avLst/>
              <a:gdLst>
                <a:gd name="T0" fmla="*/ 2147483646 w 14492"/>
                <a:gd name="T1" fmla="*/ 0 h 19364"/>
                <a:gd name="T2" fmla="*/ 2147483646 w 14492"/>
                <a:gd name="T3" fmla="*/ 2147483646 h 19364"/>
                <a:gd name="T4" fmla="*/ 2147483646 w 14492"/>
                <a:gd name="T5" fmla="*/ 2147483646 h 19364"/>
                <a:gd name="T6" fmla="*/ 2147483646 w 14492"/>
                <a:gd name="T7" fmla="*/ 2147483646 h 19364"/>
                <a:gd name="T8" fmla="*/ 2147483646 w 14492"/>
                <a:gd name="T9" fmla="*/ 2147483646 h 19364"/>
                <a:gd name="T10" fmla="*/ 2147483646 w 14492"/>
                <a:gd name="T11" fmla="*/ 2147483646 h 19364"/>
                <a:gd name="T12" fmla="*/ 2147483646 w 14492"/>
                <a:gd name="T13" fmla="*/ 2147483646 h 19364"/>
                <a:gd name="T14" fmla="*/ 2147483646 w 14492"/>
                <a:gd name="T15" fmla="*/ 2147483646 h 19364"/>
                <a:gd name="T16" fmla="*/ 2147483646 w 14492"/>
                <a:gd name="T17" fmla="*/ 2147483646 h 19364"/>
                <a:gd name="T18" fmla="*/ 2147483646 w 14492"/>
                <a:gd name="T19" fmla="*/ 2147483646 h 19364"/>
                <a:gd name="T20" fmla="*/ 2147483646 w 14492"/>
                <a:gd name="T21" fmla="*/ 2147483646 h 19364"/>
                <a:gd name="T22" fmla="*/ 2147483646 w 14492"/>
                <a:gd name="T23" fmla="*/ 2147483646 h 19364"/>
                <a:gd name="T24" fmla="*/ 2147483646 w 14492"/>
                <a:gd name="T25" fmla="*/ 2147483646 h 19364"/>
                <a:gd name="T26" fmla="*/ 2147483646 w 14492"/>
                <a:gd name="T27" fmla="*/ 2147483646 h 19364"/>
                <a:gd name="T28" fmla="*/ 2147483646 w 14492"/>
                <a:gd name="T29" fmla="*/ 2147483646 h 19364"/>
                <a:gd name="T30" fmla="*/ 2147483646 w 14492"/>
                <a:gd name="T31" fmla="*/ 2147483646 h 19364"/>
                <a:gd name="T32" fmla="*/ 2147483646 w 14492"/>
                <a:gd name="T33" fmla="*/ 2147483646 h 19364"/>
                <a:gd name="T34" fmla="*/ 2147483646 w 14492"/>
                <a:gd name="T35" fmla="*/ 2147483646 h 19364"/>
                <a:gd name="T36" fmla="*/ 2147483646 w 14492"/>
                <a:gd name="T37" fmla="*/ 2147483646 h 19364"/>
                <a:gd name="T38" fmla="*/ 2147483646 w 14492"/>
                <a:gd name="T39" fmla="*/ 2147483646 h 19364"/>
                <a:gd name="T40" fmla="*/ 2147483646 w 14492"/>
                <a:gd name="T41" fmla="*/ 2147483646 h 19364"/>
                <a:gd name="T42" fmla="*/ 2147483646 w 14492"/>
                <a:gd name="T43" fmla="*/ 2147483646 h 19364"/>
                <a:gd name="T44" fmla="*/ 2147483646 w 14492"/>
                <a:gd name="T45" fmla="*/ 2147483646 h 19364"/>
                <a:gd name="T46" fmla="*/ 2147483646 w 14492"/>
                <a:gd name="T47" fmla="*/ 2147483646 h 19364"/>
                <a:gd name="T48" fmla="*/ 2147483646 w 14492"/>
                <a:gd name="T49" fmla="*/ 2147483646 h 19364"/>
                <a:gd name="T50" fmla="*/ 2147483646 w 14492"/>
                <a:gd name="T51" fmla="*/ 2147483646 h 19364"/>
                <a:gd name="T52" fmla="*/ 2147483646 w 14492"/>
                <a:gd name="T53" fmla="*/ 2147483646 h 19364"/>
                <a:gd name="T54" fmla="*/ 2147483646 w 14492"/>
                <a:gd name="T55" fmla="*/ 2147483646 h 19364"/>
                <a:gd name="T56" fmla="*/ 2147483646 w 14492"/>
                <a:gd name="T57" fmla="*/ 2147483646 h 19364"/>
                <a:gd name="T58" fmla="*/ 2147483646 w 14492"/>
                <a:gd name="T59" fmla="*/ 2147483646 h 19364"/>
                <a:gd name="T60" fmla="*/ 2147483646 w 14492"/>
                <a:gd name="T61" fmla="*/ 2147483646 h 19364"/>
                <a:gd name="T62" fmla="*/ 2147483646 w 14492"/>
                <a:gd name="T63" fmla="*/ 2147483646 h 19364"/>
                <a:gd name="T64" fmla="*/ 2147483646 w 14492"/>
                <a:gd name="T65" fmla="*/ 2147483646 h 19364"/>
                <a:gd name="T66" fmla="*/ 2147483646 w 14492"/>
                <a:gd name="T67" fmla="*/ 2147483646 h 19364"/>
                <a:gd name="T68" fmla="*/ 2147483646 w 14492"/>
                <a:gd name="T69" fmla="*/ 2147483646 h 19364"/>
                <a:gd name="T70" fmla="*/ 2147483646 w 14492"/>
                <a:gd name="T71" fmla="*/ 2147483646 h 19364"/>
                <a:gd name="T72" fmla="*/ 2147483646 w 14492"/>
                <a:gd name="T73" fmla="*/ 2147483646 h 19364"/>
                <a:gd name="T74" fmla="*/ 2147483646 w 14492"/>
                <a:gd name="T75" fmla="*/ 2147483646 h 19364"/>
                <a:gd name="T76" fmla="*/ 2147483646 w 14492"/>
                <a:gd name="T77" fmla="*/ 2147483646 h 19364"/>
                <a:gd name="T78" fmla="*/ 2147483646 w 14492"/>
                <a:gd name="T79" fmla="*/ 2147483646 h 19364"/>
                <a:gd name="T80" fmla="*/ 2147483646 w 14492"/>
                <a:gd name="T81" fmla="*/ 2147483646 h 19364"/>
                <a:gd name="T82" fmla="*/ 2147483646 w 14492"/>
                <a:gd name="T83" fmla="*/ 2147483646 h 19364"/>
                <a:gd name="T84" fmla="*/ 2147483646 w 14492"/>
                <a:gd name="T85" fmla="*/ 2147483646 h 19364"/>
                <a:gd name="T86" fmla="*/ 2147483646 w 14492"/>
                <a:gd name="T87" fmla="*/ 2147483646 h 19364"/>
                <a:gd name="T88" fmla="*/ 2147483646 w 14492"/>
                <a:gd name="T89" fmla="*/ 2147483646 h 19364"/>
                <a:gd name="T90" fmla="*/ 2147483646 w 14492"/>
                <a:gd name="T91" fmla="*/ 2147483646 h 19364"/>
                <a:gd name="T92" fmla="*/ 2147483646 w 14492"/>
                <a:gd name="T93" fmla="*/ 2147483646 h 19364"/>
                <a:gd name="T94" fmla="*/ 2147483646 w 14492"/>
                <a:gd name="T95" fmla="*/ 2147483646 h 19364"/>
                <a:gd name="T96" fmla="*/ 2147483646 w 14492"/>
                <a:gd name="T97" fmla="*/ 2147483646 h 19364"/>
                <a:gd name="T98" fmla="*/ 2147483646 w 14492"/>
                <a:gd name="T99" fmla="*/ 2147483646 h 19364"/>
                <a:gd name="T100" fmla="*/ 2147483646 w 14492"/>
                <a:gd name="T101" fmla="*/ 2147483646 h 19364"/>
                <a:gd name="T102" fmla="*/ 2147483646 w 14492"/>
                <a:gd name="T103" fmla="*/ 2147483646 h 19364"/>
                <a:gd name="T104" fmla="*/ 2147483646 w 14492"/>
                <a:gd name="T105" fmla="*/ 2147483646 h 19364"/>
                <a:gd name="T106" fmla="*/ 2147483646 w 14492"/>
                <a:gd name="T107" fmla="*/ 2147483646 h 19364"/>
                <a:gd name="T108" fmla="*/ 2147483646 w 14492"/>
                <a:gd name="T109" fmla="*/ 0 h 19364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0" t="0" r="r" b="b"/>
              <a:pathLst>
                <a:path w="14492" h="19364" extrusionOk="0">
                  <a:moveTo>
                    <a:pt x="9912" y="0"/>
                  </a:moveTo>
                  <a:cubicBezTo>
                    <a:pt x="9056" y="0"/>
                    <a:pt x="8186" y="459"/>
                    <a:pt x="7688" y="1146"/>
                  </a:cubicBezTo>
                  <a:cubicBezTo>
                    <a:pt x="6969" y="2143"/>
                    <a:pt x="7270" y="3674"/>
                    <a:pt x="8401" y="4232"/>
                  </a:cubicBezTo>
                  <a:cubicBezTo>
                    <a:pt x="8764" y="4408"/>
                    <a:pt x="9190" y="4493"/>
                    <a:pt x="9619" y="4493"/>
                  </a:cubicBezTo>
                  <a:cubicBezTo>
                    <a:pt x="9643" y="4493"/>
                    <a:pt x="9666" y="4492"/>
                    <a:pt x="9689" y="4492"/>
                  </a:cubicBezTo>
                  <a:cubicBezTo>
                    <a:pt x="9602" y="5597"/>
                    <a:pt x="9625" y="6705"/>
                    <a:pt x="9521" y="7810"/>
                  </a:cubicBezTo>
                  <a:cubicBezTo>
                    <a:pt x="9412" y="9000"/>
                    <a:pt x="9345" y="10189"/>
                    <a:pt x="9223" y="11375"/>
                  </a:cubicBezTo>
                  <a:cubicBezTo>
                    <a:pt x="8986" y="13657"/>
                    <a:pt x="8777" y="15940"/>
                    <a:pt x="8733" y="18232"/>
                  </a:cubicBezTo>
                  <a:cubicBezTo>
                    <a:pt x="8480" y="18229"/>
                    <a:pt x="8228" y="18227"/>
                    <a:pt x="7979" y="18227"/>
                  </a:cubicBezTo>
                  <a:cubicBezTo>
                    <a:pt x="7876" y="18227"/>
                    <a:pt x="7774" y="18227"/>
                    <a:pt x="7671" y="18228"/>
                  </a:cubicBezTo>
                  <a:cubicBezTo>
                    <a:pt x="6698" y="18242"/>
                    <a:pt x="5725" y="18232"/>
                    <a:pt x="4756" y="18286"/>
                  </a:cubicBezTo>
                  <a:cubicBezTo>
                    <a:pt x="4404" y="16025"/>
                    <a:pt x="4289" y="13727"/>
                    <a:pt x="3904" y="11467"/>
                  </a:cubicBezTo>
                  <a:cubicBezTo>
                    <a:pt x="5104" y="11257"/>
                    <a:pt x="5941" y="10483"/>
                    <a:pt x="5979" y="9057"/>
                  </a:cubicBezTo>
                  <a:cubicBezTo>
                    <a:pt x="6012" y="7678"/>
                    <a:pt x="4926" y="6282"/>
                    <a:pt x="3504" y="6282"/>
                  </a:cubicBezTo>
                  <a:cubicBezTo>
                    <a:pt x="3481" y="6282"/>
                    <a:pt x="3457" y="6282"/>
                    <a:pt x="3434" y="6283"/>
                  </a:cubicBezTo>
                  <a:cubicBezTo>
                    <a:pt x="3276" y="6289"/>
                    <a:pt x="3373" y="6515"/>
                    <a:pt x="3488" y="6529"/>
                  </a:cubicBezTo>
                  <a:cubicBezTo>
                    <a:pt x="4708" y="6637"/>
                    <a:pt x="5577" y="7841"/>
                    <a:pt x="5563" y="9017"/>
                  </a:cubicBezTo>
                  <a:cubicBezTo>
                    <a:pt x="5550" y="10368"/>
                    <a:pt x="4661" y="11112"/>
                    <a:pt x="3326" y="11115"/>
                  </a:cubicBezTo>
                  <a:cubicBezTo>
                    <a:pt x="3318" y="11115"/>
                    <a:pt x="3310" y="11115"/>
                    <a:pt x="3303" y="11115"/>
                  </a:cubicBezTo>
                  <a:cubicBezTo>
                    <a:pt x="2056" y="11115"/>
                    <a:pt x="750" y="10529"/>
                    <a:pt x="656" y="9131"/>
                  </a:cubicBezTo>
                  <a:cubicBezTo>
                    <a:pt x="565" y="7746"/>
                    <a:pt x="1258" y="6715"/>
                    <a:pt x="2684" y="6506"/>
                  </a:cubicBezTo>
                  <a:cubicBezTo>
                    <a:pt x="2860" y="6482"/>
                    <a:pt x="2724" y="6252"/>
                    <a:pt x="2599" y="6245"/>
                  </a:cubicBezTo>
                  <a:cubicBezTo>
                    <a:pt x="2548" y="6243"/>
                    <a:pt x="2498" y="6241"/>
                    <a:pt x="2449" y="6241"/>
                  </a:cubicBezTo>
                  <a:cubicBezTo>
                    <a:pt x="1058" y="6241"/>
                    <a:pt x="300" y="7287"/>
                    <a:pt x="169" y="8635"/>
                  </a:cubicBezTo>
                  <a:cubicBezTo>
                    <a:pt x="1" y="10416"/>
                    <a:pt x="1319" y="11456"/>
                    <a:pt x="3015" y="11520"/>
                  </a:cubicBezTo>
                  <a:cubicBezTo>
                    <a:pt x="3071" y="11522"/>
                    <a:pt x="3126" y="11523"/>
                    <a:pt x="3180" y="11523"/>
                  </a:cubicBezTo>
                  <a:cubicBezTo>
                    <a:pt x="3346" y="11523"/>
                    <a:pt x="3506" y="11514"/>
                    <a:pt x="3664" y="11497"/>
                  </a:cubicBezTo>
                  <a:cubicBezTo>
                    <a:pt x="3559" y="12740"/>
                    <a:pt x="3941" y="14129"/>
                    <a:pt x="4073" y="15360"/>
                  </a:cubicBezTo>
                  <a:cubicBezTo>
                    <a:pt x="4168" y="16221"/>
                    <a:pt x="4036" y="17478"/>
                    <a:pt x="4431" y="18313"/>
                  </a:cubicBezTo>
                  <a:cubicBezTo>
                    <a:pt x="4195" y="18330"/>
                    <a:pt x="3961" y="18347"/>
                    <a:pt x="3728" y="18373"/>
                  </a:cubicBezTo>
                  <a:cubicBezTo>
                    <a:pt x="2748" y="18489"/>
                    <a:pt x="1504" y="18553"/>
                    <a:pt x="595" y="18952"/>
                  </a:cubicBezTo>
                  <a:cubicBezTo>
                    <a:pt x="527" y="18981"/>
                    <a:pt x="560" y="19121"/>
                    <a:pt x="635" y="19121"/>
                  </a:cubicBezTo>
                  <a:cubicBezTo>
                    <a:pt x="638" y="19121"/>
                    <a:pt x="640" y="19121"/>
                    <a:pt x="643" y="19120"/>
                  </a:cubicBezTo>
                  <a:cubicBezTo>
                    <a:pt x="2905" y="18774"/>
                    <a:pt x="5224" y="18541"/>
                    <a:pt x="7535" y="18541"/>
                  </a:cubicBezTo>
                  <a:cubicBezTo>
                    <a:pt x="9846" y="18541"/>
                    <a:pt x="12151" y="18774"/>
                    <a:pt x="14387" y="19361"/>
                  </a:cubicBezTo>
                  <a:cubicBezTo>
                    <a:pt x="14394" y="19362"/>
                    <a:pt x="14401" y="19363"/>
                    <a:pt x="14408" y="19363"/>
                  </a:cubicBezTo>
                  <a:cubicBezTo>
                    <a:pt x="14491" y="19363"/>
                    <a:pt x="14466" y="19210"/>
                    <a:pt x="14396" y="19181"/>
                  </a:cubicBezTo>
                  <a:cubicBezTo>
                    <a:pt x="12761" y="18512"/>
                    <a:pt x="10899" y="18292"/>
                    <a:pt x="9101" y="18242"/>
                  </a:cubicBezTo>
                  <a:cubicBezTo>
                    <a:pt x="9148" y="15917"/>
                    <a:pt x="9375" y="13605"/>
                    <a:pt x="9594" y="11291"/>
                  </a:cubicBezTo>
                  <a:cubicBezTo>
                    <a:pt x="9808" y="9054"/>
                    <a:pt x="10115" y="6729"/>
                    <a:pt x="9889" y="4478"/>
                  </a:cubicBezTo>
                  <a:cubicBezTo>
                    <a:pt x="10659" y="4411"/>
                    <a:pt x="11402" y="4056"/>
                    <a:pt x="11778" y="3397"/>
                  </a:cubicBezTo>
                  <a:cubicBezTo>
                    <a:pt x="12345" y="2407"/>
                    <a:pt x="12041" y="838"/>
                    <a:pt x="10821" y="568"/>
                  </a:cubicBezTo>
                  <a:cubicBezTo>
                    <a:pt x="10810" y="566"/>
                    <a:pt x="10799" y="564"/>
                    <a:pt x="10790" y="564"/>
                  </a:cubicBezTo>
                  <a:cubicBezTo>
                    <a:pt x="10669" y="564"/>
                    <a:pt x="10710" y="751"/>
                    <a:pt x="10798" y="798"/>
                  </a:cubicBezTo>
                  <a:cubicBezTo>
                    <a:pt x="11642" y="1261"/>
                    <a:pt x="11778" y="2650"/>
                    <a:pt x="11230" y="3377"/>
                  </a:cubicBezTo>
                  <a:cubicBezTo>
                    <a:pt x="10874" y="3847"/>
                    <a:pt x="10212" y="4095"/>
                    <a:pt x="9571" y="4095"/>
                  </a:cubicBezTo>
                  <a:cubicBezTo>
                    <a:pt x="9178" y="4095"/>
                    <a:pt x="8792" y="4002"/>
                    <a:pt x="8490" y="3809"/>
                  </a:cubicBezTo>
                  <a:cubicBezTo>
                    <a:pt x="7668" y="3285"/>
                    <a:pt x="7554" y="2099"/>
                    <a:pt x="8097" y="1345"/>
                  </a:cubicBezTo>
                  <a:cubicBezTo>
                    <a:pt x="8585" y="670"/>
                    <a:pt x="9386" y="333"/>
                    <a:pt x="10197" y="333"/>
                  </a:cubicBezTo>
                  <a:cubicBezTo>
                    <a:pt x="10410" y="333"/>
                    <a:pt x="10623" y="356"/>
                    <a:pt x="10831" y="403"/>
                  </a:cubicBezTo>
                  <a:cubicBezTo>
                    <a:pt x="10838" y="404"/>
                    <a:pt x="10844" y="405"/>
                    <a:pt x="10850" y="405"/>
                  </a:cubicBezTo>
                  <a:cubicBezTo>
                    <a:pt x="10942" y="405"/>
                    <a:pt x="10908" y="235"/>
                    <a:pt x="10842" y="203"/>
                  </a:cubicBezTo>
                  <a:cubicBezTo>
                    <a:pt x="10547" y="64"/>
                    <a:pt x="10231" y="0"/>
                    <a:pt x="9912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</p:grpSp>
      <p:grpSp>
        <p:nvGrpSpPr>
          <p:cNvPr id="20" name="Google Shape;160;p3">
            <a:extLst>
              <a:ext uri="{FF2B5EF4-FFF2-40B4-BE49-F238E27FC236}">
                <a16:creationId xmlns:a16="http://schemas.microsoft.com/office/drawing/2014/main" xmlns="" id="{4D372BCE-78AD-47BF-AC28-52A9B9A81D30}"/>
              </a:ext>
            </a:extLst>
          </p:cNvPr>
          <p:cNvGrpSpPr>
            <a:grpSpLocks/>
          </p:cNvGrpSpPr>
          <p:nvPr/>
        </p:nvGrpSpPr>
        <p:grpSpPr bwMode="auto">
          <a:xfrm>
            <a:off x="430213" y="439738"/>
            <a:ext cx="1098550" cy="1484312"/>
            <a:chOff x="918850" y="1629150"/>
            <a:chExt cx="442250" cy="453124"/>
          </a:xfrm>
        </p:grpSpPr>
        <p:sp>
          <p:nvSpPr>
            <p:cNvPr id="21" name="Google Shape;161;p3">
              <a:extLst>
                <a:ext uri="{FF2B5EF4-FFF2-40B4-BE49-F238E27FC236}">
                  <a16:creationId xmlns:a16="http://schemas.microsoft.com/office/drawing/2014/main" xmlns="" id="{6D938D17-77FC-435D-BACB-B74494CE914A}"/>
                </a:ext>
              </a:extLst>
            </p:cNvPr>
            <p:cNvSpPr/>
            <p:nvPr/>
          </p:nvSpPr>
          <p:spPr>
            <a:xfrm>
              <a:off x="1015992" y="1742067"/>
              <a:ext cx="267778" cy="245220"/>
            </a:xfrm>
            <a:custGeom>
              <a:avLst/>
              <a:gdLst/>
              <a:ahLst/>
              <a:cxnLst/>
              <a:rect l="l" t="t" r="r" b="b"/>
              <a:pathLst>
                <a:path w="8384" h="7687" extrusionOk="0">
                  <a:moveTo>
                    <a:pt x="3609" y="0"/>
                  </a:moveTo>
                  <a:cubicBezTo>
                    <a:pt x="2511" y="0"/>
                    <a:pt x="1440" y="451"/>
                    <a:pt x="763" y="1473"/>
                  </a:cubicBezTo>
                  <a:cubicBezTo>
                    <a:pt x="753" y="1488"/>
                    <a:pt x="742" y="1494"/>
                    <a:pt x="732" y="1494"/>
                  </a:cubicBezTo>
                  <a:cubicBezTo>
                    <a:pt x="716" y="1494"/>
                    <a:pt x="702" y="1480"/>
                    <a:pt x="690" y="1460"/>
                  </a:cubicBezTo>
                  <a:cubicBezTo>
                    <a:pt x="199" y="2305"/>
                    <a:pt x="0" y="3343"/>
                    <a:pt x="0" y="4282"/>
                  </a:cubicBezTo>
                  <a:cubicBezTo>
                    <a:pt x="0" y="4508"/>
                    <a:pt x="24" y="4731"/>
                    <a:pt x="64" y="4945"/>
                  </a:cubicBezTo>
                  <a:cubicBezTo>
                    <a:pt x="111" y="4099"/>
                    <a:pt x="433" y="3241"/>
                    <a:pt x="913" y="2619"/>
                  </a:cubicBezTo>
                  <a:cubicBezTo>
                    <a:pt x="1503" y="1857"/>
                    <a:pt x="2437" y="1440"/>
                    <a:pt x="3379" y="1440"/>
                  </a:cubicBezTo>
                  <a:cubicBezTo>
                    <a:pt x="3844" y="1440"/>
                    <a:pt x="4312" y="1542"/>
                    <a:pt x="4741" y="1754"/>
                  </a:cubicBezTo>
                  <a:cubicBezTo>
                    <a:pt x="5985" y="2365"/>
                    <a:pt x="6505" y="4059"/>
                    <a:pt x="5403" y="5082"/>
                  </a:cubicBezTo>
                  <a:cubicBezTo>
                    <a:pt x="5075" y="5387"/>
                    <a:pt x="4597" y="5552"/>
                    <a:pt x="4131" y="5552"/>
                  </a:cubicBezTo>
                  <a:cubicBezTo>
                    <a:pt x="3511" y="5552"/>
                    <a:pt x="2912" y="5260"/>
                    <a:pt x="2713" y="4616"/>
                  </a:cubicBezTo>
                  <a:cubicBezTo>
                    <a:pt x="2506" y="3952"/>
                    <a:pt x="2911" y="3302"/>
                    <a:pt x="3480" y="3302"/>
                  </a:cubicBezTo>
                  <a:cubicBezTo>
                    <a:pt x="3644" y="3302"/>
                    <a:pt x="3821" y="3355"/>
                    <a:pt x="4001" y="3477"/>
                  </a:cubicBezTo>
                  <a:cubicBezTo>
                    <a:pt x="4070" y="3525"/>
                    <a:pt x="4072" y="3671"/>
                    <a:pt x="3988" y="3671"/>
                  </a:cubicBezTo>
                  <a:cubicBezTo>
                    <a:pt x="3977" y="3671"/>
                    <a:pt x="3964" y="3669"/>
                    <a:pt x="3950" y="3663"/>
                  </a:cubicBezTo>
                  <a:cubicBezTo>
                    <a:pt x="3859" y="3628"/>
                    <a:pt x="3775" y="3612"/>
                    <a:pt x="3699" y="3612"/>
                  </a:cubicBezTo>
                  <a:cubicBezTo>
                    <a:pt x="2974" y="3612"/>
                    <a:pt x="2903" y="5041"/>
                    <a:pt x="4045" y="5041"/>
                  </a:cubicBezTo>
                  <a:cubicBezTo>
                    <a:pt x="4151" y="5041"/>
                    <a:pt x="4268" y="5028"/>
                    <a:pt x="4396" y="5001"/>
                  </a:cubicBezTo>
                  <a:cubicBezTo>
                    <a:pt x="5322" y="4809"/>
                    <a:pt x="5745" y="3886"/>
                    <a:pt x="5346" y="3008"/>
                  </a:cubicBezTo>
                  <a:cubicBezTo>
                    <a:pt x="4990" y="2221"/>
                    <a:pt x="4271" y="1890"/>
                    <a:pt x="3513" y="1890"/>
                  </a:cubicBezTo>
                  <a:cubicBezTo>
                    <a:pt x="2620" y="1890"/>
                    <a:pt x="1673" y="2349"/>
                    <a:pt x="1203" y="3065"/>
                  </a:cubicBezTo>
                  <a:cubicBezTo>
                    <a:pt x="520" y="4106"/>
                    <a:pt x="297" y="5823"/>
                    <a:pt x="1233" y="6790"/>
                  </a:cubicBezTo>
                  <a:cubicBezTo>
                    <a:pt x="1869" y="7448"/>
                    <a:pt x="2849" y="7687"/>
                    <a:pt x="3753" y="7687"/>
                  </a:cubicBezTo>
                  <a:cubicBezTo>
                    <a:pt x="3874" y="7687"/>
                    <a:pt x="3992" y="7682"/>
                    <a:pt x="4109" y="7674"/>
                  </a:cubicBezTo>
                  <a:cubicBezTo>
                    <a:pt x="6732" y="7499"/>
                    <a:pt x="8384" y="5073"/>
                    <a:pt x="7468" y="2545"/>
                  </a:cubicBezTo>
                  <a:cubicBezTo>
                    <a:pt x="6901" y="977"/>
                    <a:pt x="5225" y="0"/>
                    <a:pt x="360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>
                <a:spcBef>
                  <a:spcPts val="0"/>
                </a:spcBef>
                <a:spcAft>
                  <a:spcPts val="0"/>
                </a:spcAft>
                <a:defRPr/>
              </a:pPr>
              <a:endParaRPr/>
            </a:p>
          </p:txBody>
        </p:sp>
        <p:sp>
          <p:nvSpPr>
            <p:cNvPr id="22" name="Google Shape;162;p3">
              <a:extLst>
                <a:ext uri="{FF2B5EF4-FFF2-40B4-BE49-F238E27FC236}">
                  <a16:creationId xmlns:a16="http://schemas.microsoft.com/office/drawing/2014/main" xmlns="" id="{3C1E3663-CE4B-49D7-AEAA-BF80D5BC4F36}"/>
                </a:ext>
              </a:extLst>
            </p:cNvPr>
            <p:cNvSpPr>
              <a:spLocks/>
            </p:cNvSpPr>
            <p:nvPr/>
          </p:nvSpPr>
          <p:spPr bwMode="auto">
            <a:xfrm>
              <a:off x="1016680" y="1729347"/>
              <a:ext cx="282406" cy="275153"/>
            </a:xfrm>
            <a:custGeom>
              <a:avLst/>
              <a:gdLst>
                <a:gd name="T0" fmla="*/ 2147483646 w 8839"/>
                <a:gd name="T1" fmla="*/ 2147483646 h 8612"/>
                <a:gd name="T2" fmla="*/ 2147483646 w 8839"/>
                <a:gd name="T3" fmla="*/ 2147483646 h 8612"/>
                <a:gd name="T4" fmla="*/ 2147483646 w 8839"/>
                <a:gd name="T5" fmla="*/ 2147483646 h 8612"/>
                <a:gd name="T6" fmla="*/ 2147483646 w 8839"/>
                <a:gd name="T7" fmla="*/ 2147483646 h 8612"/>
                <a:gd name="T8" fmla="*/ 2147483646 w 8839"/>
                <a:gd name="T9" fmla="*/ 2147483646 h 8612"/>
                <a:gd name="T10" fmla="*/ 2147483646 w 8839"/>
                <a:gd name="T11" fmla="*/ 2147483646 h 8612"/>
                <a:gd name="T12" fmla="*/ 2147483646 w 8839"/>
                <a:gd name="T13" fmla="*/ 2147483646 h 8612"/>
                <a:gd name="T14" fmla="*/ 2147483646 w 8839"/>
                <a:gd name="T15" fmla="*/ 2147483646 h 8612"/>
                <a:gd name="T16" fmla="*/ 2147483646 w 8839"/>
                <a:gd name="T17" fmla="*/ 2147483646 h 8612"/>
                <a:gd name="T18" fmla="*/ 2147483646 w 8839"/>
                <a:gd name="T19" fmla="*/ 2147483646 h 8612"/>
                <a:gd name="T20" fmla="*/ 2147483646 w 8839"/>
                <a:gd name="T21" fmla="*/ 2147483646 h 8612"/>
                <a:gd name="T22" fmla="*/ 2147483646 w 8839"/>
                <a:gd name="T23" fmla="*/ 2147483646 h 8612"/>
                <a:gd name="T24" fmla="*/ 2147483646 w 8839"/>
                <a:gd name="T25" fmla="*/ 2147483646 h 8612"/>
                <a:gd name="T26" fmla="*/ 2147483646 w 8839"/>
                <a:gd name="T27" fmla="*/ 2147483646 h 8612"/>
                <a:gd name="T28" fmla="*/ 2147483646 w 8839"/>
                <a:gd name="T29" fmla="*/ 2147483646 h 8612"/>
                <a:gd name="T30" fmla="*/ 2147483646 w 8839"/>
                <a:gd name="T31" fmla="*/ 2147483646 h 8612"/>
                <a:gd name="T32" fmla="*/ 2147483646 w 8839"/>
                <a:gd name="T33" fmla="*/ 2147483646 h 8612"/>
                <a:gd name="T34" fmla="*/ 2147483646 w 8839"/>
                <a:gd name="T35" fmla="*/ 2147483646 h 8612"/>
                <a:gd name="T36" fmla="*/ 2147483646 w 8839"/>
                <a:gd name="T37" fmla="*/ 2147483646 h 8612"/>
                <a:gd name="T38" fmla="*/ 2147483646 w 8839"/>
                <a:gd name="T39" fmla="*/ 2147483646 h 8612"/>
                <a:gd name="T40" fmla="*/ 2147483646 w 8839"/>
                <a:gd name="T41" fmla="*/ 2147483646 h 8612"/>
                <a:gd name="T42" fmla="*/ 2147483646 w 8839"/>
                <a:gd name="T43" fmla="*/ 2147483646 h 8612"/>
                <a:gd name="T44" fmla="*/ 2147483646 w 8839"/>
                <a:gd name="T45" fmla="*/ 2147483646 h 8612"/>
                <a:gd name="T46" fmla="*/ 2147483646 w 8839"/>
                <a:gd name="T47" fmla="*/ 2147483646 h 8612"/>
                <a:gd name="T48" fmla="*/ 2147483646 w 8839"/>
                <a:gd name="T49" fmla="*/ 2147483646 h 8612"/>
                <a:gd name="T50" fmla="*/ 2147483646 w 8839"/>
                <a:gd name="T51" fmla="*/ 2147483646 h 8612"/>
                <a:gd name="T52" fmla="*/ 2147483646 w 8839"/>
                <a:gd name="T53" fmla="*/ 2147483646 h 8612"/>
                <a:gd name="T54" fmla="*/ 2147483646 w 8839"/>
                <a:gd name="T55" fmla="*/ 2147483646 h 8612"/>
                <a:gd name="T56" fmla="*/ 2147483646 w 8839"/>
                <a:gd name="T57" fmla="*/ 2147483646 h 8612"/>
                <a:gd name="T58" fmla="*/ 2147483646 w 8839"/>
                <a:gd name="T59" fmla="*/ 2147483646 h 8612"/>
                <a:gd name="T60" fmla="*/ 2147483646 w 8839"/>
                <a:gd name="T61" fmla="*/ 2147483646 h 8612"/>
                <a:gd name="T62" fmla="*/ 2147483646 w 8839"/>
                <a:gd name="T63" fmla="*/ 2147483646 h 8612"/>
                <a:gd name="T64" fmla="*/ 2147483646 w 8839"/>
                <a:gd name="T65" fmla="*/ 2147483646 h 8612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8839" h="8612" extrusionOk="0">
                  <a:moveTo>
                    <a:pt x="3937" y="1"/>
                  </a:moveTo>
                  <a:cubicBezTo>
                    <a:pt x="2672" y="1"/>
                    <a:pt x="1101" y="550"/>
                    <a:pt x="639" y="1754"/>
                  </a:cubicBezTo>
                  <a:cubicBezTo>
                    <a:pt x="632" y="1778"/>
                    <a:pt x="643" y="1822"/>
                    <a:pt x="660" y="1852"/>
                  </a:cubicBezTo>
                  <a:cubicBezTo>
                    <a:pt x="672" y="1872"/>
                    <a:pt x="686" y="1886"/>
                    <a:pt x="702" y="1886"/>
                  </a:cubicBezTo>
                  <a:cubicBezTo>
                    <a:pt x="712" y="1886"/>
                    <a:pt x="723" y="1880"/>
                    <a:pt x="733" y="1865"/>
                  </a:cubicBezTo>
                  <a:cubicBezTo>
                    <a:pt x="1410" y="843"/>
                    <a:pt x="2481" y="392"/>
                    <a:pt x="3579" y="392"/>
                  </a:cubicBezTo>
                  <a:cubicBezTo>
                    <a:pt x="5195" y="392"/>
                    <a:pt x="6871" y="1369"/>
                    <a:pt x="7438" y="2937"/>
                  </a:cubicBezTo>
                  <a:cubicBezTo>
                    <a:pt x="8354" y="5465"/>
                    <a:pt x="6702" y="7891"/>
                    <a:pt x="4079" y="8066"/>
                  </a:cubicBezTo>
                  <a:cubicBezTo>
                    <a:pt x="3962" y="8074"/>
                    <a:pt x="3844" y="8079"/>
                    <a:pt x="3723" y="8079"/>
                  </a:cubicBezTo>
                  <a:cubicBezTo>
                    <a:pt x="2819" y="8079"/>
                    <a:pt x="1839" y="7840"/>
                    <a:pt x="1203" y="7182"/>
                  </a:cubicBezTo>
                  <a:cubicBezTo>
                    <a:pt x="267" y="6215"/>
                    <a:pt x="490" y="4498"/>
                    <a:pt x="1173" y="3457"/>
                  </a:cubicBezTo>
                  <a:cubicBezTo>
                    <a:pt x="1643" y="2741"/>
                    <a:pt x="2590" y="2282"/>
                    <a:pt x="3483" y="2282"/>
                  </a:cubicBezTo>
                  <a:cubicBezTo>
                    <a:pt x="4241" y="2282"/>
                    <a:pt x="4960" y="2613"/>
                    <a:pt x="5316" y="3400"/>
                  </a:cubicBezTo>
                  <a:cubicBezTo>
                    <a:pt x="5715" y="4278"/>
                    <a:pt x="5292" y="5201"/>
                    <a:pt x="4366" y="5393"/>
                  </a:cubicBezTo>
                  <a:cubicBezTo>
                    <a:pt x="4238" y="5420"/>
                    <a:pt x="4121" y="5433"/>
                    <a:pt x="4015" y="5433"/>
                  </a:cubicBezTo>
                  <a:cubicBezTo>
                    <a:pt x="2873" y="5433"/>
                    <a:pt x="2944" y="4004"/>
                    <a:pt x="3669" y="4004"/>
                  </a:cubicBezTo>
                  <a:cubicBezTo>
                    <a:pt x="3745" y="4004"/>
                    <a:pt x="3829" y="4020"/>
                    <a:pt x="3920" y="4055"/>
                  </a:cubicBezTo>
                  <a:cubicBezTo>
                    <a:pt x="3934" y="4061"/>
                    <a:pt x="3947" y="4063"/>
                    <a:pt x="3958" y="4063"/>
                  </a:cubicBezTo>
                  <a:cubicBezTo>
                    <a:pt x="4042" y="4063"/>
                    <a:pt x="4040" y="3917"/>
                    <a:pt x="3971" y="3869"/>
                  </a:cubicBezTo>
                  <a:cubicBezTo>
                    <a:pt x="3791" y="3747"/>
                    <a:pt x="3614" y="3694"/>
                    <a:pt x="3450" y="3694"/>
                  </a:cubicBezTo>
                  <a:cubicBezTo>
                    <a:pt x="2881" y="3694"/>
                    <a:pt x="2476" y="4344"/>
                    <a:pt x="2683" y="5008"/>
                  </a:cubicBezTo>
                  <a:cubicBezTo>
                    <a:pt x="2882" y="5652"/>
                    <a:pt x="3481" y="5944"/>
                    <a:pt x="4101" y="5944"/>
                  </a:cubicBezTo>
                  <a:cubicBezTo>
                    <a:pt x="4567" y="5944"/>
                    <a:pt x="5045" y="5779"/>
                    <a:pt x="5373" y="5474"/>
                  </a:cubicBezTo>
                  <a:cubicBezTo>
                    <a:pt x="6475" y="4451"/>
                    <a:pt x="5955" y="2757"/>
                    <a:pt x="4711" y="2146"/>
                  </a:cubicBezTo>
                  <a:cubicBezTo>
                    <a:pt x="4282" y="1934"/>
                    <a:pt x="3814" y="1832"/>
                    <a:pt x="3349" y="1832"/>
                  </a:cubicBezTo>
                  <a:cubicBezTo>
                    <a:pt x="2407" y="1832"/>
                    <a:pt x="1473" y="2249"/>
                    <a:pt x="883" y="3011"/>
                  </a:cubicBezTo>
                  <a:cubicBezTo>
                    <a:pt x="403" y="3633"/>
                    <a:pt x="81" y="4491"/>
                    <a:pt x="34" y="5337"/>
                  </a:cubicBezTo>
                  <a:cubicBezTo>
                    <a:pt x="0" y="5894"/>
                    <a:pt x="85" y="6448"/>
                    <a:pt x="331" y="6928"/>
                  </a:cubicBezTo>
                  <a:cubicBezTo>
                    <a:pt x="913" y="8057"/>
                    <a:pt x="2210" y="8540"/>
                    <a:pt x="3413" y="8604"/>
                  </a:cubicBezTo>
                  <a:cubicBezTo>
                    <a:pt x="3505" y="8609"/>
                    <a:pt x="3596" y="8611"/>
                    <a:pt x="3687" y="8611"/>
                  </a:cubicBezTo>
                  <a:cubicBezTo>
                    <a:pt x="6555" y="8611"/>
                    <a:pt x="8838" y="6266"/>
                    <a:pt x="8121" y="3281"/>
                  </a:cubicBezTo>
                  <a:cubicBezTo>
                    <a:pt x="7685" y="1474"/>
                    <a:pt x="6215" y="230"/>
                    <a:pt x="4377" y="24"/>
                  </a:cubicBezTo>
                  <a:cubicBezTo>
                    <a:pt x="4236" y="9"/>
                    <a:pt x="4089" y="1"/>
                    <a:pt x="3937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3" name="Google Shape;163;p3">
              <a:extLst>
                <a:ext uri="{FF2B5EF4-FFF2-40B4-BE49-F238E27FC236}">
                  <a16:creationId xmlns:a16="http://schemas.microsoft.com/office/drawing/2014/main" xmlns="" id="{3E749771-2A44-4347-9AB5-734C43E4959B}"/>
                </a:ext>
              </a:extLst>
            </p:cNvPr>
            <p:cNvSpPr>
              <a:spLocks/>
            </p:cNvSpPr>
            <p:nvPr/>
          </p:nvSpPr>
          <p:spPr bwMode="auto">
            <a:xfrm>
              <a:off x="1150678" y="1629150"/>
              <a:ext cx="11694" cy="53037"/>
            </a:xfrm>
            <a:custGeom>
              <a:avLst/>
              <a:gdLst>
                <a:gd name="T0" fmla="*/ 2147483646 w 366"/>
                <a:gd name="T1" fmla="*/ 0 h 1660"/>
                <a:gd name="T2" fmla="*/ 2147483646 w 366"/>
                <a:gd name="T3" fmla="*/ 2147483646 h 1660"/>
                <a:gd name="T4" fmla="*/ 2147483646 w 366"/>
                <a:gd name="T5" fmla="*/ 2147483646 h 1660"/>
                <a:gd name="T6" fmla="*/ 2147483646 w 366"/>
                <a:gd name="T7" fmla="*/ 2147483646 h 1660"/>
                <a:gd name="T8" fmla="*/ 2147483646 w 366"/>
                <a:gd name="T9" fmla="*/ 2147483646 h 1660"/>
                <a:gd name="T10" fmla="*/ 2147483646 w 366"/>
                <a:gd name="T11" fmla="*/ 2147483646 h 1660"/>
                <a:gd name="T12" fmla="*/ 2147483646 w 366"/>
                <a:gd name="T13" fmla="*/ 0 h 166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366" h="1660" extrusionOk="0">
                  <a:moveTo>
                    <a:pt x="123" y="0"/>
                  </a:moveTo>
                  <a:cubicBezTo>
                    <a:pt x="74" y="0"/>
                    <a:pt x="34" y="29"/>
                    <a:pt x="30" y="102"/>
                  </a:cubicBezTo>
                  <a:cubicBezTo>
                    <a:pt x="0" y="581"/>
                    <a:pt x="34" y="1088"/>
                    <a:pt x="105" y="1562"/>
                  </a:cubicBezTo>
                  <a:cubicBezTo>
                    <a:pt x="112" y="1606"/>
                    <a:pt x="167" y="1660"/>
                    <a:pt x="210" y="1660"/>
                  </a:cubicBezTo>
                  <a:cubicBezTo>
                    <a:pt x="232" y="1660"/>
                    <a:pt x="250" y="1645"/>
                    <a:pt x="257" y="1609"/>
                  </a:cubicBezTo>
                  <a:cubicBezTo>
                    <a:pt x="334" y="1149"/>
                    <a:pt x="365" y="649"/>
                    <a:pt x="331" y="183"/>
                  </a:cubicBezTo>
                  <a:cubicBezTo>
                    <a:pt x="325" y="88"/>
                    <a:pt x="209" y="0"/>
                    <a:pt x="123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4" name="Google Shape;164;p3">
              <a:extLst>
                <a:ext uri="{FF2B5EF4-FFF2-40B4-BE49-F238E27FC236}">
                  <a16:creationId xmlns:a16="http://schemas.microsoft.com/office/drawing/2014/main" xmlns="" id="{50B5E664-8FEA-42C6-AB43-C793A518C6E8}"/>
                </a:ext>
              </a:extLst>
            </p:cNvPr>
            <p:cNvSpPr>
              <a:spLocks/>
            </p:cNvSpPr>
            <p:nvPr/>
          </p:nvSpPr>
          <p:spPr bwMode="auto">
            <a:xfrm>
              <a:off x="1248317" y="1682188"/>
              <a:ext cx="31151" cy="46296"/>
            </a:xfrm>
            <a:custGeom>
              <a:avLst/>
              <a:gdLst>
                <a:gd name="T0" fmla="*/ 2147483646 w 975"/>
                <a:gd name="T1" fmla="*/ 0 h 1449"/>
                <a:gd name="T2" fmla="*/ 2147483646 w 975"/>
                <a:gd name="T3" fmla="*/ 2147483646 h 1449"/>
                <a:gd name="T4" fmla="*/ 2147483646 w 975"/>
                <a:gd name="T5" fmla="*/ 2147483646 h 1449"/>
                <a:gd name="T6" fmla="*/ 2147483646 w 975"/>
                <a:gd name="T7" fmla="*/ 2147483646 h 1449"/>
                <a:gd name="T8" fmla="*/ 2147483646 w 975"/>
                <a:gd name="T9" fmla="*/ 2147483646 h 1449"/>
                <a:gd name="T10" fmla="*/ 2147483646 w 975"/>
                <a:gd name="T11" fmla="*/ 2147483646 h 1449"/>
                <a:gd name="T12" fmla="*/ 2147483646 w 975"/>
                <a:gd name="T13" fmla="*/ 2147483646 h 1449"/>
                <a:gd name="T14" fmla="*/ 2147483646 w 975"/>
                <a:gd name="T15" fmla="*/ 0 h 1449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975" h="1449" extrusionOk="0">
                  <a:moveTo>
                    <a:pt x="755" y="0"/>
                  </a:moveTo>
                  <a:cubicBezTo>
                    <a:pt x="727" y="0"/>
                    <a:pt x="701" y="12"/>
                    <a:pt x="681" y="40"/>
                  </a:cubicBezTo>
                  <a:cubicBezTo>
                    <a:pt x="414" y="412"/>
                    <a:pt x="84" y="881"/>
                    <a:pt x="6" y="1341"/>
                  </a:cubicBezTo>
                  <a:cubicBezTo>
                    <a:pt x="1" y="1381"/>
                    <a:pt x="27" y="1448"/>
                    <a:pt x="66" y="1448"/>
                  </a:cubicBezTo>
                  <a:cubicBezTo>
                    <a:pt x="77" y="1448"/>
                    <a:pt x="88" y="1444"/>
                    <a:pt x="101" y="1432"/>
                  </a:cubicBezTo>
                  <a:cubicBezTo>
                    <a:pt x="263" y="1281"/>
                    <a:pt x="374" y="1064"/>
                    <a:pt x="492" y="878"/>
                  </a:cubicBezTo>
                  <a:cubicBezTo>
                    <a:pt x="624" y="669"/>
                    <a:pt x="770" y="462"/>
                    <a:pt x="908" y="253"/>
                  </a:cubicBezTo>
                  <a:cubicBezTo>
                    <a:pt x="974" y="153"/>
                    <a:pt x="854" y="0"/>
                    <a:pt x="755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5" name="Google Shape;165;p3">
              <a:extLst>
                <a:ext uri="{FF2B5EF4-FFF2-40B4-BE49-F238E27FC236}">
                  <a16:creationId xmlns:a16="http://schemas.microsoft.com/office/drawing/2014/main" xmlns="" id="{8F63E173-74FA-4150-ABB3-B522D002192F}"/>
                </a:ext>
              </a:extLst>
            </p:cNvPr>
            <p:cNvSpPr>
              <a:spLocks/>
            </p:cNvSpPr>
            <p:nvPr/>
          </p:nvSpPr>
          <p:spPr bwMode="auto">
            <a:xfrm>
              <a:off x="1308638" y="1782322"/>
              <a:ext cx="52462" cy="28084"/>
            </a:xfrm>
            <a:custGeom>
              <a:avLst/>
              <a:gdLst>
                <a:gd name="T0" fmla="*/ 2147483646 w 1642"/>
                <a:gd name="T1" fmla="*/ 0 h 879"/>
                <a:gd name="T2" fmla="*/ 2147483646 w 1642"/>
                <a:gd name="T3" fmla="*/ 2147483646 h 879"/>
                <a:gd name="T4" fmla="*/ 2147483646 w 1642"/>
                <a:gd name="T5" fmla="*/ 2147483646 h 879"/>
                <a:gd name="T6" fmla="*/ 0 w 1642"/>
                <a:gd name="T7" fmla="*/ 2147483646 h 879"/>
                <a:gd name="T8" fmla="*/ 2147483646 w 1642"/>
                <a:gd name="T9" fmla="*/ 2147483646 h 879"/>
                <a:gd name="T10" fmla="*/ 2147483646 w 1642"/>
                <a:gd name="T11" fmla="*/ 2147483646 h 879"/>
                <a:gd name="T12" fmla="*/ 2147483646 w 1642"/>
                <a:gd name="T13" fmla="*/ 2147483646 h 879"/>
                <a:gd name="T14" fmla="*/ 2147483646 w 1642"/>
                <a:gd name="T15" fmla="*/ 2147483646 h 879"/>
                <a:gd name="T16" fmla="*/ 2147483646 w 1642"/>
                <a:gd name="T17" fmla="*/ 2147483646 h 879"/>
                <a:gd name="T18" fmla="*/ 2147483646 w 1642"/>
                <a:gd name="T19" fmla="*/ 0 h 879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1642" h="879" extrusionOk="0">
                  <a:moveTo>
                    <a:pt x="1421" y="0"/>
                  </a:moveTo>
                  <a:cubicBezTo>
                    <a:pt x="1402" y="0"/>
                    <a:pt x="1383" y="6"/>
                    <a:pt x="1365" y="18"/>
                  </a:cubicBezTo>
                  <a:cubicBezTo>
                    <a:pt x="1112" y="201"/>
                    <a:pt x="855" y="309"/>
                    <a:pt x="561" y="410"/>
                  </a:cubicBezTo>
                  <a:cubicBezTo>
                    <a:pt x="351" y="485"/>
                    <a:pt x="17" y="566"/>
                    <a:pt x="0" y="829"/>
                  </a:cubicBezTo>
                  <a:cubicBezTo>
                    <a:pt x="0" y="846"/>
                    <a:pt x="7" y="876"/>
                    <a:pt x="30" y="876"/>
                  </a:cubicBezTo>
                  <a:cubicBezTo>
                    <a:pt x="41" y="878"/>
                    <a:pt x="53" y="879"/>
                    <a:pt x="64" y="879"/>
                  </a:cubicBezTo>
                  <a:cubicBezTo>
                    <a:pt x="153" y="879"/>
                    <a:pt x="230" y="832"/>
                    <a:pt x="314" y="799"/>
                  </a:cubicBezTo>
                  <a:cubicBezTo>
                    <a:pt x="459" y="742"/>
                    <a:pt x="608" y="698"/>
                    <a:pt x="757" y="650"/>
                  </a:cubicBezTo>
                  <a:cubicBezTo>
                    <a:pt x="1031" y="563"/>
                    <a:pt x="1372" y="478"/>
                    <a:pt x="1565" y="252"/>
                  </a:cubicBezTo>
                  <a:cubicBezTo>
                    <a:pt x="1641" y="163"/>
                    <a:pt x="1526" y="0"/>
                    <a:pt x="1421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6" name="Google Shape;166;p3">
              <a:extLst>
                <a:ext uri="{FF2B5EF4-FFF2-40B4-BE49-F238E27FC236}">
                  <a16:creationId xmlns:a16="http://schemas.microsoft.com/office/drawing/2014/main" xmlns="" id="{A64D1572-C7D6-455B-BA06-CDBF13B54D37}"/>
                </a:ext>
              </a:extLst>
            </p:cNvPr>
            <p:cNvSpPr>
              <a:spLocks/>
            </p:cNvSpPr>
            <p:nvPr/>
          </p:nvSpPr>
          <p:spPr bwMode="auto">
            <a:xfrm>
              <a:off x="1297711" y="1901817"/>
              <a:ext cx="51056" cy="23004"/>
            </a:xfrm>
            <a:custGeom>
              <a:avLst/>
              <a:gdLst>
                <a:gd name="T0" fmla="*/ 2147483646 w 1598"/>
                <a:gd name="T1" fmla="*/ 2147483646 h 720"/>
                <a:gd name="T2" fmla="*/ 2147483646 w 1598"/>
                <a:gd name="T3" fmla="*/ 2147483646 h 720"/>
                <a:gd name="T4" fmla="*/ 2147483646 w 1598"/>
                <a:gd name="T5" fmla="*/ 2147483646 h 720"/>
                <a:gd name="T6" fmla="*/ 2147483646 w 1598"/>
                <a:gd name="T7" fmla="*/ 2147483646 h 720"/>
                <a:gd name="T8" fmla="*/ 2147483646 w 1598"/>
                <a:gd name="T9" fmla="*/ 2147483646 h 720"/>
                <a:gd name="T10" fmla="*/ 2147483646 w 1598"/>
                <a:gd name="T11" fmla="*/ 2147483646 h 720"/>
                <a:gd name="T12" fmla="*/ 2147483646 w 1598"/>
                <a:gd name="T13" fmla="*/ 2147483646 h 720"/>
                <a:gd name="T14" fmla="*/ 2147483646 w 1598"/>
                <a:gd name="T15" fmla="*/ 2147483646 h 720"/>
                <a:gd name="T16" fmla="*/ 2147483646 w 1598"/>
                <a:gd name="T17" fmla="*/ 2147483646 h 720"/>
                <a:gd name="T18" fmla="*/ 2147483646 w 1598"/>
                <a:gd name="T19" fmla="*/ 2147483646 h 720"/>
                <a:gd name="T20" fmla="*/ 2147483646 w 1598"/>
                <a:gd name="T21" fmla="*/ 2147483646 h 720"/>
                <a:gd name="T22" fmla="*/ 2147483646 w 1598"/>
                <a:gd name="T23" fmla="*/ 2147483646 h 720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1598" h="720" extrusionOk="0">
                  <a:moveTo>
                    <a:pt x="84" y="1"/>
                  </a:moveTo>
                  <a:cubicBezTo>
                    <a:pt x="16" y="1"/>
                    <a:pt x="1" y="70"/>
                    <a:pt x="21" y="137"/>
                  </a:cubicBezTo>
                  <a:cubicBezTo>
                    <a:pt x="18" y="141"/>
                    <a:pt x="14" y="145"/>
                    <a:pt x="14" y="145"/>
                  </a:cubicBezTo>
                  <a:cubicBezTo>
                    <a:pt x="18" y="154"/>
                    <a:pt x="27" y="158"/>
                    <a:pt x="31" y="165"/>
                  </a:cubicBezTo>
                  <a:cubicBezTo>
                    <a:pt x="44" y="198"/>
                    <a:pt x="68" y="226"/>
                    <a:pt x="96" y="239"/>
                  </a:cubicBezTo>
                  <a:cubicBezTo>
                    <a:pt x="99" y="239"/>
                    <a:pt x="99" y="243"/>
                    <a:pt x="102" y="243"/>
                  </a:cubicBezTo>
                  <a:cubicBezTo>
                    <a:pt x="210" y="324"/>
                    <a:pt x="375" y="368"/>
                    <a:pt x="484" y="405"/>
                  </a:cubicBezTo>
                  <a:cubicBezTo>
                    <a:pt x="774" y="513"/>
                    <a:pt x="1082" y="577"/>
                    <a:pt x="1369" y="702"/>
                  </a:cubicBezTo>
                  <a:cubicBezTo>
                    <a:pt x="1398" y="714"/>
                    <a:pt x="1424" y="720"/>
                    <a:pt x="1446" y="720"/>
                  </a:cubicBezTo>
                  <a:cubicBezTo>
                    <a:pt x="1589" y="720"/>
                    <a:pt x="1597" y="498"/>
                    <a:pt x="1437" y="425"/>
                  </a:cubicBezTo>
                  <a:cubicBezTo>
                    <a:pt x="1024" y="239"/>
                    <a:pt x="551" y="137"/>
                    <a:pt x="119" y="6"/>
                  </a:cubicBezTo>
                  <a:cubicBezTo>
                    <a:pt x="106" y="2"/>
                    <a:pt x="94" y="1"/>
                    <a:pt x="84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7" name="Google Shape;167;p3">
              <a:extLst>
                <a:ext uri="{FF2B5EF4-FFF2-40B4-BE49-F238E27FC236}">
                  <a16:creationId xmlns:a16="http://schemas.microsoft.com/office/drawing/2014/main" xmlns="" id="{E258E5C4-EE88-4327-8F4A-B17446C70614}"/>
                </a:ext>
              </a:extLst>
            </p:cNvPr>
            <p:cNvSpPr>
              <a:spLocks/>
            </p:cNvSpPr>
            <p:nvPr/>
          </p:nvSpPr>
          <p:spPr bwMode="auto">
            <a:xfrm>
              <a:off x="1208444" y="2023454"/>
              <a:ext cx="40321" cy="45401"/>
            </a:xfrm>
            <a:custGeom>
              <a:avLst/>
              <a:gdLst>
                <a:gd name="T0" fmla="*/ 2147483646 w 1262"/>
                <a:gd name="T1" fmla="*/ 0 h 1421"/>
                <a:gd name="T2" fmla="*/ 2147483646 w 1262"/>
                <a:gd name="T3" fmla="*/ 2147483646 h 1421"/>
                <a:gd name="T4" fmla="*/ 2147483646 w 1262"/>
                <a:gd name="T5" fmla="*/ 2147483646 h 1421"/>
                <a:gd name="T6" fmla="*/ 2147483646 w 1262"/>
                <a:gd name="T7" fmla="*/ 2147483646 h 1421"/>
                <a:gd name="T8" fmla="*/ 2147483646 w 1262"/>
                <a:gd name="T9" fmla="*/ 2147483646 h 1421"/>
                <a:gd name="T10" fmla="*/ 2147483646 w 1262"/>
                <a:gd name="T11" fmla="*/ 2147483646 h 1421"/>
                <a:gd name="T12" fmla="*/ 2147483646 w 1262"/>
                <a:gd name="T13" fmla="*/ 2147483646 h 1421"/>
                <a:gd name="T14" fmla="*/ 2147483646 w 1262"/>
                <a:gd name="T15" fmla="*/ 2147483646 h 1421"/>
                <a:gd name="T16" fmla="*/ 2147483646 w 1262"/>
                <a:gd name="T17" fmla="*/ 0 h 1421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262" h="1421" extrusionOk="0">
                  <a:moveTo>
                    <a:pt x="143" y="0"/>
                  </a:moveTo>
                  <a:cubicBezTo>
                    <a:pt x="69" y="0"/>
                    <a:pt x="0" y="46"/>
                    <a:pt x="27" y="136"/>
                  </a:cubicBezTo>
                  <a:cubicBezTo>
                    <a:pt x="104" y="410"/>
                    <a:pt x="277" y="697"/>
                    <a:pt x="436" y="933"/>
                  </a:cubicBezTo>
                  <a:cubicBezTo>
                    <a:pt x="571" y="1129"/>
                    <a:pt x="747" y="1366"/>
                    <a:pt x="997" y="1416"/>
                  </a:cubicBezTo>
                  <a:cubicBezTo>
                    <a:pt x="1011" y="1419"/>
                    <a:pt x="1025" y="1420"/>
                    <a:pt x="1039" y="1420"/>
                  </a:cubicBezTo>
                  <a:cubicBezTo>
                    <a:pt x="1190" y="1420"/>
                    <a:pt x="1262" y="1255"/>
                    <a:pt x="1126" y="1146"/>
                  </a:cubicBezTo>
                  <a:cubicBezTo>
                    <a:pt x="936" y="998"/>
                    <a:pt x="808" y="862"/>
                    <a:pt x="675" y="656"/>
                  </a:cubicBezTo>
                  <a:cubicBezTo>
                    <a:pt x="544" y="450"/>
                    <a:pt x="432" y="210"/>
                    <a:pt x="254" y="41"/>
                  </a:cubicBezTo>
                  <a:cubicBezTo>
                    <a:pt x="225" y="14"/>
                    <a:pt x="184" y="0"/>
                    <a:pt x="143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8" name="Google Shape;168;p3">
              <a:extLst>
                <a:ext uri="{FF2B5EF4-FFF2-40B4-BE49-F238E27FC236}">
                  <a16:creationId xmlns:a16="http://schemas.microsoft.com/office/drawing/2014/main" xmlns="" id="{E43ACB41-F32B-48C6-8960-97F9639AC0D2}"/>
                </a:ext>
              </a:extLst>
            </p:cNvPr>
            <p:cNvSpPr>
              <a:spLocks/>
            </p:cNvSpPr>
            <p:nvPr/>
          </p:nvSpPr>
          <p:spPr bwMode="auto">
            <a:xfrm>
              <a:off x="1102721" y="2034636"/>
              <a:ext cx="14282" cy="47637"/>
            </a:xfrm>
            <a:custGeom>
              <a:avLst/>
              <a:gdLst>
                <a:gd name="T0" fmla="*/ 2147483646 w 447"/>
                <a:gd name="T1" fmla="*/ 2147483646 h 1491"/>
                <a:gd name="T2" fmla="*/ 2147483646 w 447"/>
                <a:gd name="T3" fmla="*/ 2147483646 h 1491"/>
                <a:gd name="T4" fmla="*/ 2147483646 w 447"/>
                <a:gd name="T5" fmla="*/ 2147483646 h 1491"/>
                <a:gd name="T6" fmla="*/ 2147483646 w 447"/>
                <a:gd name="T7" fmla="*/ 2147483646 h 1491"/>
                <a:gd name="T8" fmla="*/ 2147483646 w 447"/>
                <a:gd name="T9" fmla="*/ 2147483646 h 1491"/>
                <a:gd name="T10" fmla="*/ 2147483646 w 447"/>
                <a:gd name="T11" fmla="*/ 2147483646 h 1491"/>
                <a:gd name="T12" fmla="*/ 2147483646 w 447"/>
                <a:gd name="T13" fmla="*/ 2147483646 h 1491"/>
                <a:gd name="T14" fmla="*/ 2147483646 w 447"/>
                <a:gd name="T15" fmla="*/ 2147483646 h 1491"/>
                <a:gd name="T16" fmla="*/ 2147483646 w 447"/>
                <a:gd name="T17" fmla="*/ 2147483646 h 1491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447" h="1491" extrusionOk="0">
                  <a:moveTo>
                    <a:pt x="170" y="1"/>
                  </a:moveTo>
                  <a:cubicBezTo>
                    <a:pt x="140" y="1"/>
                    <a:pt x="113" y="18"/>
                    <a:pt x="102" y="63"/>
                  </a:cubicBezTo>
                  <a:cubicBezTo>
                    <a:pt x="38" y="327"/>
                    <a:pt x="55" y="610"/>
                    <a:pt x="48" y="880"/>
                  </a:cubicBezTo>
                  <a:cubicBezTo>
                    <a:pt x="44" y="1117"/>
                    <a:pt x="1" y="1289"/>
                    <a:pt x="177" y="1462"/>
                  </a:cubicBezTo>
                  <a:cubicBezTo>
                    <a:pt x="192" y="1478"/>
                    <a:pt x="209" y="1490"/>
                    <a:pt x="229" y="1490"/>
                  </a:cubicBezTo>
                  <a:cubicBezTo>
                    <a:pt x="239" y="1490"/>
                    <a:pt x="250" y="1487"/>
                    <a:pt x="261" y="1479"/>
                  </a:cubicBezTo>
                  <a:cubicBezTo>
                    <a:pt x="447" y="1350"/>
                    <a:pt x="383" y="1147"/>
                    <a:pt x="379" y="938"/>
                  </a:cubicBezTo>
                  <a:cubicBezTo>
                    <a:pt x="372" y="671"/>
                    <a:pt x="386" y="387"/>
                    <a:pt x="325" y="127"/>
                  </a:cubicBezTo>
                  <a:cubicBezTo>
                    <a:pt x="312" y="71"/>
                    <a:pt x="232" y="1"/>
                    <a:pt x="170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9" name="Google Shape;169;p3">
              <a:extLst>
                <a:ext uri="{FF2B5EF4-FFF2-40B4-BE49-F238E27FC236}">
                  <a16:creationId xmlns:a16="http://schemas.microsoft.com/office/drawing/2014/main" xmlns="" id="{D27D2E93-67B1-402B-95C8-CB5D85FCF974}"/>
                </a:ext>
              </a:extLst>
            </p:cNvPr>
            <p:cNvSpPr>
              <a:spLocks/>
            </p:cNvSpPr>
            <p:nvPr/>
          </p:nvSpPr>
          <p:spPr bwMode="auto">
            <a:xfrm>
              <a:off x="950896" y="2001408"/>
              <a:ext cx="62271" cy="34059"/>
            </a:xfrm>
            <a:custGeom>
              <a:avLst/>
              <a:gdLst>
                <a:gd name="T0" fmla="*/ 2147483646 w 1949"/>
                <a:gd name="T1" fmla="*/ 2147483646 h 1066"/>
                <a:gd name="T2" fmla="*/ 2147483646 w 1949"/>
                <a:gd name="T3" fmla="*/ 2147483646 h 1066"/>
                <a:gd name="T4" fmla="*/ 2147483646 w 1949"/>
                <a:gd name="T5" fmla="*/ 2147483646 h 1066"/>
                <a:gd name="T6" fmla="*/ 2147483646 w 1949"/>
                <a:gd name="T7" fmla="*/ 2147483646 h 1066"/>
                <a:gd name="T8" fmla="*/ 2147483646 w 1949"/>
                <a:gd name="T9" fmla="*/ 2147483646 h 1066"/>
                <a:gd name="T10" fmla="*/ 2147483646 w 1949"/>
                <a:gd name="T11" fmla="*/ 2147483646 h 1066"/>
                <a:gd name="T12" fmla="*/ 2147483646 w 1949"/>
                <a:gd name="T13" fmla="*/ 2147483646 h 1066"/>
                <a:gd name="T14" fmla="*/ 2147483646 w 1949"/>
                <a:gd name="T15" fmla="*/ 2147483646 h 106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1949" h="1066" extrusionOk="0">
                  <a:moveTo>
                    <a:pt x="1663" y="1"/>
                  </a:moveTo>
                  <a:cubicBezTo>
                    <a:pt x="1399" y="1"/>
                    <a:pt x="1135" y="172"/>
                    <a:pt x="914" y="302"/>
                  </a:cubicBezTo>
                  <a:cubicBezTo>
                    <a:pt x="650" y="454"/>
                    <a:pt x="390" y="620"/>
                    <a:pt x="140" y="799"/>
                  </a:cubicBezTo>
                  <a:cubicBezTo>
                    <a:pt x="0" y="895"/>
                    <a:pt x="172" y="1066"/>
                    <a:pt x="318" y="1066"/>
                  </a:cubicBezTo>
                  <a:cubicBezTo>
                    <a:pt x="346" y="1066"/>
                    <a:pt x="373" y="1059"/>
                    <a:pt x="397" y="1045"/>
                  </a:cubicBezTo>
                  <a:cubicBezTo>
                    <a:pt x="846" y="775"/>
                    <a:pt x="1272" y="386"/>
                    <a:pt x="1792" y="258"/>
                  </a:cubicBezTo>
                  <a:cubicBezTo>
                    <a:pt x="1948" y="217"/>
                    <a:pt x="1772" y="1"/>
                    <a:pt x="1671" y="1"/>
                  </a:cubicBezTo>
                  <a:cubicBezTo>
                    <a:pt x="1668" y="1"/>
                    <a:pt x="1666" y="1"/>
                    <a:pt x="1663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0" name="Google Shape;170;p3">
              <a:extLst>
                <a:ext uri="{FF2B5EF4-FFF2-40B4-BE49-F238E27FC236}">
                  <a16:creationId xmlns:a16="http://schemas.microsoft.com/office/drawing/2014/main" xmlns="" id="{E7C5831B-54B7-46E4-8DD7-D657418A103A}"/>
                </a:ext>
              </a:extLst>
            </p:cNvPr>
            <p:cNvSpPr>
              <a:spLocks/>
            </p:cNvSpPr>
            <p:nvPr/>
          </p:nvSpPr>
          <p:spPr bwMode="auto">
            <a:xfrm>
              <a:off x="923483" y="1883030"/>
              <a:ext cx="68724" cy="14026"/>
            </a:xfrm>
            <a:custGeom>
              <a:avLst/>
              <a:gdLst>
                <a:gd name="T0" fmla="*/ 2147483646 w 2151"/>
                <a:gd name="T1" fmla="*/ 2147483646 h 439"/>
                <a:gd name="T2" fmla="*/ 2147483646 w 2151"/>
                <a:gd name="T3" fmla="*/ 2147483646 h 439"/>
                <a:gd name="T4" fmla="*/ 2147483646 w 2151"/>
                <a:gd name="T5" fmla="*/ 2147483646 h 439"/>
                <a:gd name="T6" fmla="*/ 2147483646 w 2151"/>
                <a:gd name="T7" fmla="*/ 2147483646 h 439"/>
                <a:gd name="T8" fmla="*/ 2147483646 w 2151"/>
                <a:gd name="T9" fmla="*/ 2147483646 h 439"/>
                <a:gd name="T10" fmla="*/ 2147483646 w 2151"/>
                <a:gd name="T11" fmla="*/ 2147483646 h 439"/>
                <a:gd name="T12" fmla="*/ 2147483646 w 2151"/>
                <a:gd name="T13" fmla="*/ 2147483646 h 43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2151" h="439" extrusionOk="0">
                  <a:moveTo>
                    <a:pt x="1755" y="1"/>
                  </a:moveTo>
                  <a:cubicBezTo>
                    <a:pt x="1237" y="1"/>
                    <a:pt x="718" y="108"/>
                    <a:pt x="200" y="124"/>
                  </a:cubicBezTo>
                  <a:cubicBezTo>
                    <a:pt x="1" y="128"/>
                    <a:pt x="99" y="398"/>
                    <a:pt x="247" y="415"/>
                  </a:cubicBezTo>
                  <a:cubicBezTo>
                    <a:pt x="376" y="432"/>
                    <a:pt x="505" y="439"/>
                    <a:pt x="635" y="439"/>
                  </a:cubicBezTo>
                  <a:cubicBezTo>
                    <a:pt x="1060" y="439"/>
                    <a:pt x="1491" y="365"/>
                    <a:pt x="1910" y="347"/>
                  </a:cubicBezTo>
                  <a:cubicBezTo>
                    <a:pt x="2150" y="334"/>
                    <a:pt x="2069" y="6"/>
                    <a:pt x="1863" y="3"/>
                  </a:cubicBezTo>
                  <a:cubicBezTo>
                    <a:pt x="1827" y="2"/>
                    <a:pt x="1791" y="1"/>
                    <a:pt x="1755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1" name="Google Shape;171;p3">
              <a:extLst>
                <a:ext uri="{FF2B5EF4-FFF2-40B4-BE49-F238E27FC236}">
                  <a16:creationId xmlns:a16="http://schemas.microsoft.com/office/drawing/2014/main" xmlns="" id="{E8A8E8F9-5714-4D91-B257-D5A9D14B92C3}"/>
                </a:ext>
              </a:extLst>
            </p:cNvPr>
            <p:cNvSpPr>
              <a:spLocks/>
            </p:cNvSpPr>
            <p:nvPr/>
          </p:nvSpPr>
          <p:spPr bwMode="auto">
            <a:xfrm>
              <a:off x="918850" y="1768104"/>
              <a:ext cx="74507" cy="19170"/>
            </a:xfrm>
            <a:custGeom>
              <a:avLst/>
              <a:gdLst>
                <a:gd name="T0" fmla="*/ 2147483646 w 2332"/>
                <a:gd name="T1" fmla="*/ 2147483646 h 600"/>
                <a:gd name="T2" fmla="*/ 2147483646 w 2332"/>
                <a:gd name="T3" fmla="*/ 2147483646 h 600"/>
                <a:gd name="T4" fmla="*/ 2147483646 w 2332"/>
                <a:gd name="T5" fmla="*/ 2147483646 h 600"/>
                <a:gd name="T6" fmla="*/ 2147483646 w 2332"/>
                <a:gd name="T7" fmla="*/ 2147483646 h 600"/>
                <a:gd name="T8" fmla="*/ 2147483646 w 2332"/>
                <a:gd name="T9" fmla="*/ 2147483646 h 600"/>
                <a:gd name="T10" fmla="*/ 2147483646 w 2332"/>
                <a:gd name="T11" fmla="*/ 2147483646 h 600"/>
                <a:gd name="T12" fmla="*/ 2147483646 w 2332"/>
                <a:gd name="T13" fmla="*/ 2147483646 h 60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2332" h="600" extrusionOk="0">
                  <a:moveTo>
                    <a:pt x="475" y="1"/>
                  </a:moveTo>
                  <a:cubicBezTo>
                    <a:pt x="362" y="1"/>
                    <a:pt x="249" y="9"/>
                    <a:pt x="136" y="28"/>
                  </a:cubicBezTo>
                  <a:cubicBezTo>
                    <a:pt x="1" y="51"/>
                    <a:pt x="126" y="267"/>
                    <a:pt x="224" y="271"/>
                  </a:cubicBezTo>
                  <a:cubicBezTo>
                    <a:pt x="866" y="301"/>
                    <a:pt x="1454" y="480"/>
                    <a:pt x="2083" y="596"/>
                  </a:cubicBezTo>
                  <a:cubicBezTo>
                    <a:pt x="2098" y="598"/>
                    <a:pt x="2113" y="600"/>
                    <a:pt x="2127" y="600"/>
                  </a:cubicBezTo>
                  <a:cubicBezTo>
                    <a:pt x="2327" y="600"/>
                    <a:pt x="2332" y="325"/>
                    <a:pt x="2123" y="287"/>
                  </a:cubicBezTo>
                  <a:cubicBezTo>
                    <a:pt x="1587" y="198"/>
                    <a:pt x="1030" y="1"/>
                    <a:pt x="475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2" name="Google Shape;172;p3">
              <a:extLst>
                <a:ext uri="{FF2B5EF4-FFF2-40B4-BE49-F238E27FC236}">
                  <a16:creationId xmlns:a16="http://schemas.microsoft.com/office/drawing/2014/main" xmlns="" id="{30A0B01F-4323-4A12-8ABD-555CFC9DCA0C}"/>
                </a:ext>
              </a:extLst>
            </p:cNvPr>
            <p:cNvSpPr>
              <a:spLocks/>
            </p:cNvSpPr>
            <p:nvPr/>
          </p:nvSpPr>
          <p:spPr bwMode="auto">
            <a:xfrm>
              <a:off x="1011505" y="1660877"/>
              <a:ext cx="34921" cy="38691"/>
            </a:xfrm>
            <a:custGeom>
              <a:avLst/>
              <a:gdLst>
                <a:gd name="T0" fmla="*/ 2147483646 w 1093"/>
                <a:gd name="T1" fmla="*/ 2147483646 h 1211"/>
                <a:gd name="T2" fmla="*/ 2147483646 w 1093"/>
                <a:gd name="T3" fmla="*/ 2147483646 h 1211"/>
                <a:gd name="T4" fmla="*/ 2147483646 w 1093"/>
                <a:gd name="T5" fmla="*/ 2147483646 h 1211"/>
                <a:gd name="T6" fmla="*/ 2147483646 w 1093"/>
                <a:gd name="T7" fmla="*/ 2147483646 h 1211"/>
                <a:gd name="T8" fmla="*/ 2147483646 w 1093"/>
                <a:gd name="T9" fmla="*/ 2147483646 h 1211"/>
                <a:gd name="T10" fmla="*/ 2147483646 w 1093"/>
                <a:gd name="T11" fmla="*/ 2147483646 h 1211"/>
                <a:gd name="T12" fmla="*/ 2147483646 w 1093"/>
                <a:gd name="T13" fmla="*/ 2147483646 h 1211"/>
                <a:gd name="T14" fmla="*/ 2147483646 w 1093"/>
                <a:gd name="T15" fmla="*/ 2147483646 h 1211"/>
                <a:gd name="T16" fmla="*/ 2147483646 w 1093"/>
                <a:gd name="T17" fmla="*/ 2147483646 h 1211"/>
                <a:gd name="T18" fmla="*/ 2147483646 w 1093"/>
                <a:gd name="T19" fmla="*/ 2147483646 h 1211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1093" h="1211" extrusionOk="0">
                  <a:moveTo>
                    <a:pt x="137" y="1"/>
                  </a:moveTo>
                  <a:cubicBezTo>
                    <a:pt x="131" y="1"/>
                    <a:pt x="125" y="2"/>
                    <a:pt x="118" y="4"/>
                  </a:cubicBezTo>
                  <a:cubicBezTo>
                    <a:pt x="98" y="11"/>
                    <a:pt x="78" y="18"/>
                    <a:pt x="58" y="25"/>
                  </a:cubicBezTo>
                  <a:cubicBezTo>
                    <a:pt x="17" y="42"/>
                    <a:pt x="0" y="99"/>
                    <a:pt x="11" y="136"/>
                  </a:cubicBezTo>
                  <a:cubicBezTo>
                    <a:pt x="108" y="531"/>
                    <a:pt x="470" y="772"/>
                    <a:pt x="672" y="1106"/>
                  </a:cubicBezTo>
                  <a:cubicBezTo>
                    <a:pt x="714" y="1177"/>
                    <a:pt x="803" y="1210"/>
                    <a:pt x="882" y="1210"/>
                  </a:cubicBezTo>
                  <a:cubicBezTo>
                    <a:pt x="996" y="1210"/>
                    <a:pt x="1093" y="1143"/>
                    <a:pt x="1017" y="1025"/>
                  </a:cubicBezTo>
                  <a:cubicBezTo>
                    <a:pt x="882" y="812"/>
                    <a:pt x="706" y="639"/>
                    <a:pt x="538" y="457"/>
                  </a:cubicBezTo>
                  <a:cubicBezTo>
                    <a:pt x="460" y="372"/>
                    <a:pt x="379" y="288"/>
                    <a:pt x="315" y="193"/>
                  </a:cubicBezTo>
                  <a:cubicBezTo>
                    <a:pt x="286" y="153"/>
                    <a:pt x="210" y="1"/>
                    <a:pt x="137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</p:grpSp>
      <p:sp>
        <p:nvSpPr>
          <p:cNvPr id="33" name="Google Shape;173;p3">
            <a:extLst>
              <a:ext uri="{FF2B5EF4-FFF2-40B4-BE49-F238E27FC236}">
                <a16:creationId xmlns:a16="http://schemas.microsoft.com/office/drawing/2014/main" xmlns="" id="{D8B13716-3843-4168-8017-2BC1F76C7737}"/>
              </a:ext>
            </a:extLst>
          </p:cNvPr>
          <p:cNvSpPr>
            <a:spLocks/>
          </p:cNvSpPr>
          <p:nvPr/>
        </p:nvSpPr>
        <p:spPr bwMode="auto">
          <a:xfrm>
            <a:off x="430213" y="4545013"/>
            <a:ext cx="180975" cy="238125"/>
          </a:xfrm>
          <a:custGeom>
            <a:avLst/>
            <a:gdLst>
              <a:gd name="T0" fmla="*/ 2147483646 w 7736"/>
              <a:gd name="T1" fmla="*/ 2147483646 h 6918"/>
              <a:gd name="T2" fmla="*/ 2147483646 w 7736"/>
              <a:gd name="T3" fmla="*/ 2147483646 h 6918"/>
              <a:gd name="T4" fmla="*/ 2147483646 w 7736"/>
              <a:gd name="T5" fmla="*/ 2147483646 h 6918"/>
              <a:gd name="T6" fmla="*/ 2147483646 w 7736"/>
              <a:gd name="T7" fmla="*/ 2147483646 h 6918"/>
              <a:gd name="T8" fmla="*/ 2147483646 w 7736"/>
              <a:gd name="T9" fmla="*/ 2147483646 h 6918"/>
              <a:gd name="T10" fmla="*/ 2147483646 w 7736"/>
              <a:gd name="T11" fmla="*/ 2147483646 h 6918"/>
              <a:gd name="T12" fmla="*/ 2147483646 w 7736"/>
              <a:gd name="T13" fmla="*/ 2147483646 h 6918"/>
              <a:gd name="T14" fmla="*/ 2147483646 w 7736"/>
              <a:gd name="T15" fmla="*/ 2147483646 h 6918"/>
              <a:gd name="T16" fmla="*/ 2147483646 w 7736"/>
              <a:gd name="T17" fmla="*/ 2147483646 h 6918"/>
              <a:gd name="T18" fmla="*/ 2147483646 w 7736"/>
              <a:gd name="T19" fmla="*/ 2147483646 h 6918"/>
              <a:gd name="T20" fmla="*/ 2147483646 w 7736"/>
              <a:gd name="T21" fmla="*/ 2147483646 h 6918"/>
              <a:gd name="T22" fmla="*/ 2147483646 w 7736"/>
              <a:gd name="T23" fmla="*/ 2147483646 h 6918"/>
              <a:gd name="T24" fmla="*/ 2147483646 w 7736"/>
              <a:gd name="T25" fmla="*/ 2147483646 h 6918"/>
              <a:gd name="T26" fmla="*/ 2147483646 w 7736"/>
              <a:gd name="T27" fmla="*/ 2147483646 h 6918"/>
              <a:gd name="T28" fmla="*/ 2147483646 w 7736"/>
              <a:gd name="T29" fmla="*/ 2147483646 h 6918"/>
              <a:gd name="T30" fmla="*/ 2147483646 w 7736"/>
              <a:gd name="T31" fmla="*/ 2147483646 h 6918"/>
              <a:gd name="T32" fmla="*/ 2147483646 w 7736"/>
              <a:gd name="T33" fmla="*/ 2147483646 h 6918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7736" h="6918" extrusionOk="0">
                <a:moveTo>
                  <a:pt x="3151" y="1"/>
                </a:moveTo>
                <a:cubicBezTo>
                  <a:pt x="3143" y="1"/>
                  <a:pt x="3136" y="1"/>
                  <a:pt x="3129" y="2"/>
                </a:cubicBezTo>
                <a:cubicBezTo>
                  <a:pt x="2720" y="28"/>
                  <a:pt x="2867" y="2512"/>
                  <a:pt x="2740" y="2512"/>
                </a:cubicBezTo>
                <a:cubicBezTo>
                  <a:pt x="2739" y="2512"/>
                  <a:pt x="2738" y="2512"/>
                  <a:pt x="2737" y="2512"/>
                </a:cubicBezTo>
                <a:cubicBezTo>
                  <a:pt x="2735" y="2511"/>
                  <a:pt x="2731" y="2511"/>
                  <a:pt x="2727" y="2511"/>
                </a:cubicBezTo>
                <a:cubicBezTo>
                  <a:pt x="2509" y="2511"/>
                  <a:pt x="124" y="3290"/>
                  <a:pt x="64" y="3661"/>
                </a:cubicBezTo>
                <a:cubicBezTo>
                  <a:pt x="0" y="4043"/>
                  <a:pt x="2697" y="4422"/>
                  <a:pt x="2697" y="4422"/>
                </a:cubicBezTo>
                <a:cubicBezTo>
                  <a:pt x="2697" y="4422"/>
                  <a:pt x="2173" y="6736"/>
                  <a:pt x="2653" y="6908"/>
                </a:cubicBezTo>
                <a:cubicBezTo>
                  <a:pt x="2671" y="6915"/>
                  <a:pt x="2689" y="6918"/>
                  <a:pt x="2709" y="6918"/>
                </a:cubicBezTo>
                <a:cubicBezTo>
                  <a:pt x="3220" y="6918"/>
                  <a:pt x="4390" y="4813"/>
                  <a:pt x="4390" y="4813"/>
                </a:cubicBezTo>
                <a:cubicBezTo>
                  <a:pt x="4390" y="4813"/>
                  <a:pt x="6002" y="5796"/>
                  <a:pt x="6657" y="5796"/>
                </a:cubicBezTo>
                <a:cubicBezTo>
                  <a:pt x="6747" y="5796"/>
                  <a:pt x="6819" y="5778"/>
                  <a:pt x="6866" y="5736"/>
                </a:cubicBezTo>
                <a:cubicBezTo>
                  <a:pt x="7256" y="5388"/>
                  <a:pt x="5650" y="3661"/>
                  <a:pt x="5650" y="3661"/>
                </a:cubicBezTo>
                <a:cubicBezTo>
                  <a:pt x="5650" y="3661"/>
                  <a:pt x="7735" y="2218"/>
                  <a:pt x="7515" y="1782"/>
                </a:cubicBezTo>
                <a:cubicBezTo>
                  <a:pt x="7468" y="1687"/>
                  <a:pt x="7316" y="1650"/>
                  <a:pt x="7109" y="1650"/>
                </a:cubicBezTo>
                <a:cubicBezTo>
                  <a:pt x="6367" y="1650"/>
                  <a:pt x="4910" y="2120"/>
                  <a:pt x="4910" y="2120"/>
                </a:cubicBezTo>
                <a:cubicBezTo>
                  <a:pt x="4910" y="2120"/>
                  <a:pt x="3847" y="1"/>
                  <a:pt x="3151" y="1"/>
                </a:cubicBezTo>
                <a:close/>
              </a:path>
            </a:pathLst>
          </a:custGeom>
          <a:solidFill>
            <a:srgbClr val="FECE5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endParaRPr lang="en-US"/>
          </a:p>
        </p:txBody>
      </p:sp>
      <p:sp>
        <p:nvSpPr>
          <p:cNvPr id="34" name="Google Shape;174;p3">
            <a:extLst>
              <a:ext uri="{FF2B5EF4-FFF2-40B4-BE49-F238E27FC236}">
                <a16:creationId xmlns:a16="http://schemas.microsoft.com/office/drawing/2014/main" xmlns="" id="{560A9245-A0B9-42F0-9207-A8892F7129A4}"/>
              </a:ext>
            </a:extLst>
          </p:cNvPr>
          <p:cNvSpPr/>
          <p:nvPr/>
        </p:nvSpPr>
        <p:spPr>
          <a:xfrm>
            <a:off x="-4763" y="1562100"/>
            <a:ext cx="723901" cy="1484313"/>
          </a:xfrm>
          <a:custGeom>
            <a:avLst/>
            <a:gdLst/>
            <a:ahLst/>
            <a:cxnLst/>
            <a:rect l="l" t="t" r="r" b="b"/>
            <a:pathLst>
              <a:path w="8313" h="12788" extrusionOk="0">
                <a:moveTo>
                  <a:pt x="278" y="0"/>
                </a:moveTo>
                <a:cubicBezTo>
                  <a:pt x="186" y="0"/>
                  <a:pt x="93" y="3"/>
                  <a:pt x="0" y="10"/>
                </a:cubicBezTo>
                <a:lnTo>
                  <a:pt x="0" y="12773"/>
                </a:lnTo>
                <a:cubicBezTo>
                  <a:pt x="108" y="12782"/>
                  <a:pt x="218" y="12787"/>
                  <a:pt x="329" y="12787"/>
                </a:cubicBezTo>
                <a:cubicBezTo>
                  <a:pt x="630" y="12787"/>
                  <a:pt x="944" y="12751"/>
                  <a:pt x="1274" y="12662"/>
                </a:cubicBezTo>
                <a:cubicBezTo>
                  <a:pt x="4124" y="11881"/>
                  <a:pt x="3640" y="8941"/>
                  <a:pt x="3640" y="8941"/>
                </a:cubicBezTo>
                <a:lnTo>
                  <a:pt x="3640" y="8941"/>
                </a:lnTo>
                <a:cubicBezTo>
                  <a:pt x="3640" y="8941"/>
                  <a:pt x="3724" y="8946"/>
                  <a:pt x="3869" y="8946"/>
                </a:cubicBezTo>
                <a:cubicBezTo>
                  <a:pt x="4761" y="8946"/>
                  <a:pt x="7963" y="8756"/>
                  <a:pt x="8158" y="6035"/>
                </a:cubicBezTo>
                <a:cubicBezTo>
                  <a:pt x="8313" y="3883"/>
                  <a:pt x="6209" y="3539"/>
                  <a:pt x="4852" y="3539"/>
                </a:cubicBezTo>
                <a:cubicBezTo>
                  <a:pt x="4217" y="3539"/>
                  <a:pt x="3745" y="3615"/>
                  <a:pt x="3745" y="3615"/>
                </a:cubicBezTo>
                <a:cubicBezTo>
                  <a:pt x="3745" y="3615"/>
                  <a:pt x="3927" y="1006"/>
                  <a:pt x="1410" y="175"/>
                </a:cubicBezTo>
                <a:cubicBezTo>
                  <a:pt x="1064" y="60"/>
                  <a:pt x="678" y="0"/>
                  <a:pt x="278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>
              <a:spcBef>
                <a:spcPts val="0"/>
              </a:spcBef>
              <a:spcAft>
                <a:spcPts val="0"/>
              </a:spcAft>
              <a:defRPr/>
            </a:pPr>
            <a:endParaRPr/>
          </a:p>
        </p:txBody>
      </p:sp>
      <p:sp>
        <p:nvSpPr>
          <p:cNvPr id="35" name="Google Shape;175;p3">
            <a:extLst>
              <a:ext uri="{FF2B5EF4-FFF2-40B4-BE49-F238E27FC236}">
                <a16:creationId xmlns:a16="http://schemas.microsoft.com/office/drawing/2014/main" xmlns="" id="{44C21B85-4310-4082-92F3-38B613685C73}"/>
              </a:ext>
            </a:extLst>
          </p:cNvPr>
          <p:cNvSpPr>
            <a:spLocks/>
          </p:cNvSpPr>
          <p:nvPr/>
        </p:nvSpPr>
        <p:spPr bwMode="auto">
          <a:xfrm>
            <a:off x="1022350" y="2146300"/>
            <a:ext cx="282575" cy="371475"/>
          </a:xfrm>
          <a:custGeom>
            <a:avLst/>
            <a:gdLst>
              <a:gd name="T0" fmla="*/ 2147483646 w 6432"/>
              <a:gd name="T1" fmla="*/ 2147483646 h 6358"/>
              <a:gd name="T2" fmla="*/ 2147483646 w 6432"/>
              <a:gd name="T3" fmla="*/ 2147483646 h 6358"/>
              <a:gd name="T4" fmla="*/ 2147483646 w 6432"/>
              <a:gd name="T5" fmla="*/ 2147483646 h 6358"/>
              <a:gd name="T6" fmla="*/ 2147483646 w 6432"/>
              <a:gd name="T7" fmla="*/ 2147483646 h 6358"/>
              <a:gd name="T8" fmla="*/ 2147483646 w 6432"/>
              <a:gd name="T9" fmla="*/ 2147483646 h 6358"/>
              <a:gd name="T10" fmla="*/ 2147483646 w 6432"/>
              <a:gd name="T11" fmla="*/ 2147483646 h 6358"/>
              <a:gd name="T12" fmla="*/ 2147483646 w 6432"/>
              <a:gd name="T13" fmla="*/ 2147483646 h 6358"/>
              <a:gd name="T14" fmla="*/ 2147483646 w 6432"/>
              <a:gd name="T15" fmla="*/ 2147483646 h 6358"/>
              <a:gd name="T16" fmla="*/ 2147483646 w 6432"/>
              <a:gd name="T17" fmla="*/ 2147483646 h 6358"/>
              <a:gd name="T18" fmla="*/ 2147483646 w 6432"/>
              <a:gd name="T19" fmla="*/ 2147483646 h 6358"/>
              <a:gd name="T20" fmla="*/ 2147483646 w 6432"/>
              <a:gd name="T21" fmla="*/ 2147483646 h 6358"/>
              <a:gd name="T22" fmla="*/ 2147483646 w 6432"/>
              <a:gd name="T23" fmla="*/ 2147483646 h 6358"/>
              <a:gd name="T24" fmla="*/ 2147483646 w 6432"/>
              <a:gd name="T25" fmla="*/ 2147483646 h 6358"/>
              <a:gd name="T26" fmla="*/ 2147483646 w 6432"/>
              <a:gd name="T27" fmla="*/ 2147483646 h 6358"/>
              <a:gd name="T28" fmla="*/ 2147483646 w 6432"/>
              <a:gd name="T29" fmla="*/ 2147483646 h 6358"/>
              <a:gd name="T30" fmla="*/ 2147483646 w 6432"/>
              <a:gd name="T31" fmla="*/ 2147483646 h 6358"/>
              <a:gd name="T32" fmla="*/ 2147483646 w 6432"/>
              <a:gd name="T33" fmla="*/ 2147483646 h 6358"/>
              <a:gd name="T34" fmla="*/ 2147483646 w 6432"/>
              <a:gd name="T35" fmla="*/ 2147483646 h 6358"/>
              <a:gd name="T36" fmla="*/ 2147483646 w 6432"/>
              <a:gd name="T37" fmla="*/ 2147483646 h 6358"/>
              <a:gd name="T38" fmla="*/ 2147483646 w 6432"/>
              <a:gd name="T39" fmla="*/ 2147483646 h 6358"/>
              <a:gd name="T40" fmla="*/ 2147483646 w 6432"/>
              <a:gd name="T41" fmla="*/ 2147483646 h 6358"/>
              <a:gd name="T42" fmla="*/ 2147483646 w 6432"/>
              <a:gd name="T43" fmla="*/ 2147483646 h 6358"/>
              <a:gd name="T44" fmla="*/ 2147483646 w 6432"/>
              <a:gd name="T45" fmla="*/ 2147483646 h 6358"/>
              <a:gd name="T46" fmla="*/ 2147483646 w 6432"/>
              <a:gd name="T47" fmla="*/ 2147483646 h 6358"/>
              <a:gd name="T48" fmla="*/ 2147483646 w 6432"/>
              <a:gd name="T49" fmla="*/ 2147483646 h 6358"/>
              <a:gd name="T50" fmla="*/ 2147483646 w 6432"/>
              <a:gd name="T51" fmla="*/ 2147483646 h 6358"/>
              <a:gd name="T52" fmla="*/ 2147483646 w 6432"/>
              <a:gd name="T53" fmla="*/ 2147483646 h 6358"/>
              <a:gd name="T54" fmla="*/ 2147483646 w 6432"/>
              <a:gd name="T55" fmla="*/ 2147483646 h 6358"/>
              <a:gd name="T56" fmla="*/ 2147483646 w 6432"/>
              <a:gd name="T57" fmla="*/ 2147483646 h 6358"/>
              <a:gd name="T58" fmla="*/ 2147483646 w 6432"/>
              <a:gd name="T59" fmla="*/ 2147483646 h 6358"/>
              <a:gd name="T60" fmla="*/ 2147483646 w 6432"/>
              <a:gd name="T61" fmla="*/ 0 h 6358"/>
              <a:gd name="T62" fmla="*/ 2147483646 w 6432"/>
              <a:gd name="T63" fmla="*/ 2147483646 h 6358"/>
              <a:gd name="T64" fmla="*/ 2147483646 w 6432"/>
              <a:gd name="T65" fmla="*/ 2147483646 h 6358"/>
              <a:gd name="T66" fmla="*/ 2147483646 w 6432"/>
              <a:gd name="T67" fmla="*/ 2147483646 h 6358"/>
              <a:gd name="T68" fmla="*/ 2147483646 w 6432"/>
              <a:gd name="T69" fmla="*/ 2147483646 h 6358"/>
              <a:gd name="T70" fmla="*/ 2147483646 w 6432"/>
              <a:gd name="T71" fmla="*/ 2147483646 h 6358"/>
              <a:gd name="T72" fmla="*/ 2147483646 w 6432"/>
              <a:gd name="T73" fmla="*/ 2147483646 h 6358"/>
              <a:gd name="T74" fmla="*/ 2147483646 w 6432"/>
              <a:gd name="T75" fmla="*/ 2147483646 h 6358"/>
              <a:gd name="T76" fmla="*/ 2147483646 w 6432"/>
              <a:gd name="T77" fmla="*/ 2147483646 h 6358"/>
              <a:gd name="T78" fmla="*/ 2147483646 w 6432"/>
              <a:gd name="T79" fmla="*/ 2147483646 h 6358"/>
              <a:gd name="T80" fmla="*/ 2147483646 w 6432"/>
              <a:gd name="T81" fmla="*/ 2147483646 h 6358"/>
              <a:gd name="T82" fmla="*/ 2147483646 w 6432"/>
              <a:gd name="T83" fmla="*/ 2147483646 h 6358"/>
              <a:gd name="T84" fmla="*/ 2147483646 w 6432"/>
              <a:gd name="T85" fmla="*/ 2147483646 h 6358"/>
              <a:gd name="T86" fmla="*/ 2147483646 w 6432"/>
              <a:gd name="T87" fmla="*/ 2147483646 h 6358"/>
              <a:gd name="T88" fmla="*/ 2147483646 w 6432"/>
              <a:gd name="T89" fmla="*/ 2147483646 h 6358"/>
              <a:gd name="T90" fmla="*/ 2147483646 w 6432"/>
              <a:gd name="T91" fmla="*/ 2147483646 h 6358"/>
              <a:gd name="T92" fmla="*/ 2147483646 w 6432"/>
              <a:gd name="T93" fmla="*/ 2147483646 h 6358"/>
              <a:gd name="T94" fmla="*/ 2147483646 w 6432"/>
              <a:gd name="T95" fmla="*/ 2147483646 h 6358"/>
              <a:gd name="T96" fmla="*/ 2147483646 w 6432"/>
              <a:gd name="T97" fmla="*/ 2147483646 h 6358"/>
              <a:gd name="T98" fmla="*/ 2147483646 w 6432"/>
              <a:gd name="T99" fmla="*/ 2147483646 h 6358"/>
              <a:gd name="T100" fmla="*/ 2147483646 w 6432"/>
              <a:gd name="T101" fmla="*/ 2147483646 h 6358"/>
              <a:gd name="T102" fmla="*/ 2147483646 w 6432"/>
              <a:gd name="T103" fmla="*/ 2147483646 h 6358"/>
              <a:gd name="T104" fmla="*/ 2147483646 w 6432"/>
              <a:gd name="T105" fmla="*/ 2147483646 h 6358"/>
              <a:gd name="T106" fmla="*/ 2147483646 w 6432"/>
              <a:gd name="T107" fmla="*/ 0 h 6358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</a:gdLst>
            <a:ahLst/>
            <a:cxnLst>
              <a:cxn ang="T108">
                <a:pos x="T0" y="T1"/>
              </a:cxn>
              <a:cxn ang="T109">
                <a:pos x="T2" y="T3"/>
              </a:cxn>
              <a:cxn ang="T110">
                <a:pos x="T4" y="T5"/>
              </a:cxn>
              <a:cxn ang="T111">
                <a:pos x="T6" y="T7"/>
              </a:cxn>
              <a:cxn ang="T112">
                <a:pos x="T8" y="T9"/>
              </a:cxn>
              <a:cxn ang="T113">
                <a:pos x="T10" y="T11"/>
              </a:cxn>
              <a:cxn ang="T114">
                <a:pos x="T12" y="T13"/>
              </a:cxn>
              <a:cxn ang="T115">
                <a:pos x="T14" y="T15"/>
              </a:cxn>
              <a:cxn ang="T116">
                <a:pos x="T16" y="T17"/>
              </a:cxn>
              <a:cxn ang="T117">
                <a:pos x="T18" y="T19"/>
              </a:cxn>
              <a:cxn ang="T118">
                <a:pos x="T20" y="T21"/>
              </a:cxn>
              <a:cxn ang="T119">
                <a:pos x="T22" y="T23"/>
              </a:cxn>
              <a:cxn ang="T120">
                <a:pos x="T24" y="T25"/>
              </a:cxn>
              <a:cxn ang="T121">
                <a:pos x="T26" y="T27"/>
              </a:cxn>
              <a:cxn ang="T122">
                <a:pos x="T28" y="T29"/>
              </a:cxn>
              <a:cxn ang="T123">
                <a:pos x="T30" y="T31"/>
              </a:cxn>
              <a:cxn ang="T124">
                <a:pos x="T32" y="T33"/>
              </a:cxn>
              <a:cxn ang="T125">
                <a:pos x="T34" y="T35"/>
              </a:cxn>
              <a:cxn ang="T126">
                <a:pos x="T36" y="T37"/>
              </a:cxn>
              <a:cxn ang="T127">
                <a:pos x="T38" y="T39"/>
              </a:cxn>
              <a:cxn ang="T128">
                <a:pos x="T40" y="T41"/>
              </a:cxn>
              <a:cxn ang="T129">
                <a:pos x="T42" y="T43"/>
              </a:cxn>
              <a:cxn ang="T130">
                <a:pos x="T44" y="T45"/>
              </a:cxn>
              <a:cxn ang="T131">
                <a:pos x="T46" y="T47"/>
              </a:cxn>
              <a:cxn ang="T132">
                <a:pos x="T48" y="T49"/>
              </a:cxn>
              <a:cxn ang="T133">
                <a:pos x="T50" y="T51"/>
              </a:cxn>
              <a:cxn ang="T134">
                <a:pos x="T52" y="T53"/>
              </a:cxn>
              <a:cxn ang="T135">
                <a:pos x="T54" y="T55"/>
              </a:cxn>
              <a:cxn ang="T136">
                <a:pos x="T56" y="T57"/>
              </a:cxn>
              <a:cxn ang="T137">
                <a:pos x="T58" y="T59"/>
              </a:cxn>
              <a:cxn ang="T138">
                <a:pos x="T60" y="T61"/>
              </a:cxn>
              <a:cxn ang="T139">
                <a:pos x="T62" y="T63"/>
              </a:cxn>
              <a:cxn ang="T140">
                <a:pos x="T64" y="T65"/>
              </a:cxn>
              <a:cxn ang="T141">
                <a:pos x="T66" y="T67"/>
              </a:cxn>
              <a:cxn ang="T142">
                <a:pos x="T68" y="T69"/>
              </a:cxn>
              <a:cxn ang="T143">
                <a:pos x="T70" y="T71"/>
              </a:cxn>
              <a:cxn ang="T144">
                <a:pos x="T72" y="T73"/>
              </a:cxn>
              <a:cxn ang="T145">
                <a:pos x="T74" y="T75"/>
              </a:cxn>
              <a:cxn ang="T146">
                <a:pos x="T76" y="T77"/>
              </a:cxn>
              <a:cxn ang="T147">
                <a:pos x="T78" y="T79"/>
              </a:cxn>
              <a:cxn ang="T148">
                <a:pos x="T80" y="T81"/>
              </a:cxn>
              <a:cxn ang="T149">
                <a:pos x="T82" y="T83"/>
              </a:cxn>
              <a:cxn ang="T150">
                <a:pos x="T84" y="T85"/>
              </a:cxn>
              <a:cxn ang="T151">
                <a:pos x="T86" y="T87"/>
              </a:cxn>
              <a:cxn ang="T152">
                <a:pos x="T88" y="T89"/>
              </a:cxn>
              <a:cxn ang="T153">
                <a:pos x="T90" y="T91"/>
              </a:cxn>
              <a:cxn ang="T154">
                <a:pos x="T92" y="T93"/>
              </a:cxn>
              <a:cxn ang="T155">
                <a:pos x="T94" y="T95"/>
              </a:cxn>
              <a:cxn ang="T156">
                <a:pos x="T96" y="T97"/>
              </a:cxn>
              <a:cxn ang="T157">
                <a:pos x="T98" y="T99"/>
              </a:cxn>
              <a:cxn ang="T158">
                <a:pos x="T100" y="T101"/>
              </a:cxn>
              <a:cxn ang="T159">
                <a:pos x="T102" y="T103"/>
              </a:cxn>
              <a:cxn ang="T160">
                <a:pos x="T104" y="T105"/>
              </a:cxn>
              <a:cxn ang="T161">
                <a:pos x="T106" y="T107"/>
              </a:cxn>
            </a:cxnLst>
            <a:rect l="0" t="0" r="r" b="b"/>
            <a:pathLst>
              <a:path w="6432" h="6358" extrusionOk="0">
                <a:moveTo>
                  <a:pt x="2640" y="363"/>
                </a:moveTo>
                <a:cubicBezTo>
                  <a:pt x="3103" y="810"/>
                  <a:pt x="3521" y="1313"/>
                  <a:pt x="3927" y="1820"/>
                </a:cubicBezTo>
                <a:cubicBezTo>
                  <a:pt x="3495" y="1965"/>
                  <a:pt x="3058" y="2107"/>
                  <a:pt x="2626" y="2249"/>
                </a:cubicBezTo>
                <a:cubicBezTo>
                  <a:pt x="2650" y="1621"/>
                  <a:pt x="2657" y="989"/>
                  <a:pt x="2640" y="363"/>
                </a:cubicBezTo>
                <a:close/>
                <a:moveTo>
                  <a:pt x="5678" y="1505"/>
                </a:moveTo>
                <a:cubicBezTo>
                  <a:pt x="5407" y="1874"/>
                  <a:pt x="5137" y="2243"/>
                  <a:pt x="4867" y="2611"/>
                </a:cubicBezTo>
                <a:cubicBezTo>
                  <a:pt x="4694" y="2391"/>
                  <a:pt x="4522" y="2171"/>
                  <a:pt x="4343" y="1955"/>
                </a:cubicBezTo>
                <a:cubicBezTo>
                  <a:pt x="4789" y="1806"/>
                  <a:pt x="5232" y="1658"/>
                  <a:pt x="5678" y="1505"/>
                </a:cubicBezTo>
                <a:close/>
                <a:moveTo>
                  <a:pt x="2302" y="2638"/>
                </a:moveTo>
                <a:cubicBezTo>
                  <a:pt x="2288" y="2945"/>
                  <a:pt x="2275" y="3252"/>
                  <a:pt x="2264" y="3556"/>
                </a:cubicBezTo>
                <a:cubicBezTo>
                  <a:pt x="1727" y="3435"/>
                  <a:pt x="1190" y="3313"/>
                  <a:pt x="653" y="3188"/>
                </a:cubicBezTo>
                <a:cubicBezTo>
                  <a:pt x="1204" y="3006"/>
                  <a:pt x="1751" y="2823"/>
                  <a:pt x="2302" y="2638"/>
                </a:cubicBezTo>
                <a:close/>
                <a:moveTo>
                  <a:pt x="4103" y="2036"/>
                </a:moveTo>
                <a:cubicBezTo>
                  <a:pt x="4231" y="2195"/>
                  <a:pt x="4360" y="2357"/>
                  <a:pt x="4488" y="2513"/>
                </a:cubicBezTo>
                <a:cubicBezTo>
                  <a:pt x="4529" y="2563"/>
                  <a:pt x="4610" y="2672"/>
                  <a:pt x="4718" y="2814"/>
                </a:cubicBezTo>
                <a:cubicBezTo>
                  <a:pt x="4448" y="3182"/>
                  <a:pt x="4170" y="3550"/>
                  <a:pt x="3897" y="3918"/>
                </a:cubicBezTo>
                <a:cubicBezTo>
                  <a:pt x="3593" y="3854"/>
                  <a:pt x="3285" y="3790"/>
                  <a:pt x="2985" y="3723"/>
                </a:cubicBezTo>
                <a:cubicBezTo>
                  <a:pt x="2839" y="3692"/>
                  <a:pt x="2693" y="3655"/>
                  <a:pt x="2548" y="3625"/>
                </a:cubicBezTo>
                <a:cubicBezTo>
                  <a:pt x="2572" y="3260"/>
                  <a:pt x="2596" y="2898"/>
                  <a:pt x="2612" y="2536"/>
                </a:cubicBezTo>
                <a:cubicBezTo>
                  <a:pt x="3109" y="2371"/>
                  <a:pt x="3606" y="2202"/>
                  <a:pt x="4103" y="2036"/>
                </a:cubicBezTo>
                <a:close/>
                <a:moveTo>
                  <a:pt x="4863" y="2999"/>
                </a:moveTo>
                <a:cubicBezTo>
                  <a:pt x="5218" y="3466"/>
                  <a:pt x="5725" y="4121"/>
                  <a:pt x="6023" y="4415"/>
                </a:cubicBezTo>
                <a:cubicBezTo>
                  <a:pt x="5894" y="4381"/>
                  <a:pt x="5759" y="4355"/>
                  <a:pt x="5749" y="4351"/>
                </a:cubicBezTo>
                <a:cubicBezTo>
                  <a:pt x="5384" y="4260"/>
                  <a:pt x="5019" y="4169"/>
                  <a:pt x="4654" y="4084"/>
                </a:cubicBezTo>
                <a:cubicBezTo>
                  <a:pt x="4482" y="4043"/>
                  <a:pt x="4312" y="4007"/>
                  <a:pt x="4140" y="3973"/>
                </a:cubicBezTo>
                <a:cubicBezTo>
                  <a:pt x="4380" y="3648"/>
                  <a:pt x="4624" y="3324"/>
                  <a:pt x="4863" y="2999"/>
                </a:cubicBezTo>
                <a:close/>
                <a:moveTo>
                  <a:pt x="2531" y="3844"/>
                </a:moveTo>
                <a:cubicBezTo>
                  <a:pt x="2937" y="3932"/>
                  <a:pt x="3342" y="4023"/>
                  <a:pt x="3748" y="4114"/>
                </a:cubicBezTo>
                <a:cubicBezTo>
                  <a:pt x="3295" y="4709"/>
                  <a:pt x="2839" y="5300"/>
                  <a:pt x="2373" y="5882"/>
                </a:cubicBezTo>
                <a:cubicBezTo>
                  <a:pt x="2427" y="5206"/>
                  <a:pt x="2484" y="4526"/>
                  <a:pt x="2531" y="3844"/>
                </a:cubicBezTo>
                <a:close/>
                <a:moveTo>
                  <a:pt x="2601" y="0"/>
                </a:moveTo>
                <a:cubicBezTo>
                  <a:pt x="2588" y="0"/>
                  <a:pt x="2575" y="9"/>
                  <a:pt x="2572" y="29"/>
                </a:cubicBezTo>
                <a:cubicBezTo>
                  <a:pt x="2569" y="42"/>
                  <a:pt x="2569" y="59"/>
                  <a:pt x="2565" y="76"/>
                </a:cubicBezTo>
                <a:cubicBezTo>
                  <a:pt x="2501" y="86"/>
                  <a:pt x="2470" y="187"/>
                  <a:pt x="2538" y="259"/>
                </a:cubicBezTo>
                <a:cubicBezTo>
                  <a:pt x="2427" y="948"/>
                  <a:pt x="2359" y="1647"/>
                  <a:pt x="2319" y="2354"/>
                </a:cubicBezTo>
                <a:cubicBezTo>
                  <a:pt x="1586" y="2594"/>
                  <a:pt x="856" y="2837"/>
                  <a:pt x="126" y="3080"/>
                </a:cubicBezTo>
                <a:cubicBezTo>
                  <a:pt x="1" y="3121"/>
                  <a:pt x="102" y="3303"/>
                  <a:pt x="190" y="3324"/>
                </a:cubicBezTo>
                <a:cubicBezTo>
                  <a:pt x="876" y="3483"/>
                  <a:pt x="1565" y="3634"/>
                  <a:pt x="2255" y="3784"/>
                </a:cubicBezTo>
                <a:cubicBezTo>
                  <a:pt x="2227" y="4595"/>
                  <a:pt x="2204" y="5402"/>
                  <a:pt x="2146" y="6196"/>
                </a:cubicBezTo>
                <a:cubicBezTo>
                  <a:pt x="2141" y="6256"/>
                  <a:pt x="2207" y="6357"/>
                  <a:pt x="2271" y="6357"/>
                </a:cubicBezTo>
                <a:cubicBezTo>
                  <a:pt x="2290" y="6357"/>
                  <a:pt x="2309" y="6348"/>
                  <a:pt x="2325" y="6328"/>
                </a:cubicBezTo>
                <a:cubicBezTo>
                  <a:pt x="2896" y="5621"/>
                  <a:pt x="3448" y="4895"/>
                  <a:pt x="3991" y="4169"/>
                </a:cubicBezTo>
                <a:cubicBezTo>
                  <a:pt x="4762" y="4341"/>
                  <a:pt x="5532" y="4520"/>
                  <a:pt x="6296" y="4716"/>
                </a:cubicBezTo>
                <a:cubicBezTo>
                  <a:pt x="6306" y="4719"/>
                  <a:pt x="6316" y="4720"/>
                  <a:pt x="6325" y="4720"/>
                </a:cubicBezTo>
                <a:cubicBezTo>
                  <a:pt x="6407" y="4720"/>
                  <a:pt x="6432" y="4618"/>
                  <a:pt x="6377" y="4554"/>
                </a:cubicBezTo>
                <a:cubicBezTo>
                  <a:pt x="5921" y="3982"/>
                  <a:pt x="5471" y="3388"/>
                  <a:pt x="5012" y="2797"/>
                </a:cubicBezTo>
                <a:cubicBezTo>
                  <a:pt x="5370" y="2313"/>
                  <a:pt x="5728" y="1833"/>
                  <a:pt x="6087" y="1357"/>
                </a:cubicBezTo>
                <a:cubicBezTo>
                  <a:pt x="6139" y="1289"/>
                  <a:pt x="6067" y="1147"/>
                  <a:pt x="5982" y="1147"/>
                </a:cubicBezTo>
                <a:cubicBezTo>
                  <a:pt x="5974" y="1147"/>
                  <a:pt x="5966" y="1148"/>
                  <a:pt x="5958" y="1151"/>
                </a:cubicBezTo>
                <a:cubicBezTo>
                  <a:pt x="5360" y="1346"/>
                  <a:pt x="4766" y="1543"/>
                  <a:pt x="4170" y="1739"/>
                </a:cubicBezTo>
                <a:cubicBezTo>
                  <a:pt x="3691" y="1164"/>
                  <a:pt x="3194" y="610"/>
                  <a:pt x="2657" y="110"/>
                </a:cubicBezTo>
                <a:cubicBezTo>
                  <a:pt x="2646" y="103"/>
                  <a:pt x="2640" y="100"/>
                  <a:pt x="2633" y="93"/>
                </a:cubicBezTo>
                <a:cubicBezTo>
                  <a:pt x="2629" y="73"/>
                  <a:pt x="2629" y="53"/>
                  <a:pt x="2629" y="33"/>
                </a:cubicBezTo>
                <a:cubicBezTo>
                  <a:pt x="2629" y="11"/>
                  <a:pt x="2615" y="0"/>
                  <a:pt x="2601" y="0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endParaRPr lang="en-US"/>
          </a:p>
        </p:txBody>
      </p:sp>
      <p:sp>
        <p:nvSpPr>
          <p:cNvPr id="36" name="Google Shape;176;p3">
            <a:extLst>
              <a:ext uri="{FF2B5EF4-FFF2-40B4-BE49-F238E27FC236}">
                <a16:creationId xmlns:a16="http://schemas.microsoft.com/office/drawing/2014/main" xmlns="" id="{33DBB3D5-B1B3-463B-BA5C-42AF33957013}"/>
              </a:ext>
            </a:extLst>
          </p:cNvPr>
          <p:cNvSpPr/>
          <p:nvPr/>
        </p:nvSpPr>
        <p:spPr>
          <a:xfrm>
            <a:off x="719138" y="2905125"/>
            <a:ext cx="282575" cy="327025"/>
          </a:xfrm>
          <a:custGeom>
            <a:avLst/>
            <a:gdLst/>
            <a:ahLst/>
            <a:cxnLst/>
            <a:rect l="l" t="t" r="r" b="b"/>
            <a:pathLst>
              <a:path w="8119" h="7056" extrusionOk="0">
                <a:moveTo>
                  <a:pt x="4366" y="0"/>
                </a:moveTo>
                <a:cubicBezTo>
                  <a:pt x="4363" y="0"/>
                  <a:pt x="4360" y="0"/>
                  <a:pt x="4357" y="0"/>
                </a:cubicBezTo>
                <a:cubicBezTo>
                  <a:pt x="3867" y="24"/>
                  <a:pt x="3232" y="2454"/>
                  <a:pt x="3232" y="2454"/>
                </a:cubicBezTo>
                <a:cubicBezTo>
                  <a:pt x="3232" y="2454"/>
                  <a:pt x="2054" y="2337"/>
                  <a:pt x="1183" y="2337"/>
                </a:cubicBezTo>
                <a:cubicBezTo>
                  <a:pt x="748" y="2337"/>
                  <a:pt x="389" y="2366"/>
                  <a:pt x="292" y="2454"/>
                </a:cubicBezTo>
                <a:cubicBezTo>
                  <a:pt x="1" y="2721"/>
                  <a:pt x="2546" y="4430"/>
                  <a:pt x="2546" y="4430"/>
                </a:cubicBezTo>
                <a:cubicBezTo>
                  <a:pt x="2546" y="4430"/>
                  <a:pt x="1613" y="6684"/>
                  <a:pt x="2056" y="6975"/>
                </a:cubicBezTo>
                <a:cubicBezTo>
                  <a:pt x="2088" y="6997"/>
                  <a:pt x="2128" y="7007"/>
                  <a:pt x="2174" y="7007"/>
                </a:cubicBezTo>
                <a:cubicBezTo>
                  <a:pt x="2757" y="7007"/>
                  <a:pt x="4357" y="5411"/>
                  <a:pt x="4357" y="5411"/>
                </a:cubicBezTo>
                <a:cubicBezTo>
                  <a:pt x="4357" y="5411"/>
                  <a:pt x="6235" y="7055"/>
                  <a:pt x="6745" y="7055"/>
                </a:cubicBezTo>
                <a:cubicBezTo>
                  <a:pt x="6794" y="7055"/>
                  <a:pt x="6830" y="7041"/>
                  <a:pt x="6851" y="7008"/>
                </a:cubicBezTo>
                <a:cubicBezTo>
                  <a:pt x="7097" y="6634"/>
                  <a:pt x="6070" y="4089"/>
                  <a:pt x="6070" y="4089"/>
                </a:cubicBezTo>
                <a:cubicBezTo>
                  <a:pt x="6070" y="4089"/>
                  <a:pt x="8118" y="2876"/>
                  <a:pt x="8047" y="2454"/>
                </a:cubicBezTo>
                <a:cubicBezTo>
                  <a:pt x="8014" y="2260"/>
                  <a:pt x="7474" y="2207"/>
                  <a:pt x="6903" y="2207"/>
                </a:cubicBezTo>
                <a:cubicBezTo>
                  <a:pt x="6240" y="2207"/>
                  <a:pt x="5536" y="2278"/>
                  <a:pt x="5536" y="2278"/>
                </a:cubicBezTo>
                <a:cubicBezTo>
                  <a:pt x="5536" y="2278"/>
                  <a:pt x="4947" y="0"/>
                  <a:pt x="4366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>
              <a:spcBef>
                <a:spcPts val="0"/>
              </a:spcBef>
              <a:spcAft>
                <a:spcPts val="0"/>
              </a:spcAft>
              <a:defRPr/>
            </a:pPr>
            <a:endParaRPr/>
          </a:p>
        </p:txBody>
      </p:sp>
      <p:sp>
        <p:nvSpPr>
          <p:cNvPr id="37" name="Google Shape;177;p3">
            <a:extLst>
              <a:ext uri="{FF2B5EF4-FFF2-40B4-BE49-F238E27FC236}">
                <a16:creationId xmlns:a16="http://schemas.microsoft.com/office/drawing/2014/main" xmlns="" id="{254CC9BC-2689-40CE-8F40-83C9C94CB918}"/>
              </a:ext>
            </a:extLst>
          </p:cNvPr>
          <p:cNvSpPr>
            <a:spLocks/>
          </p:cNvSpPr>
          <p:nvPr/>
        </p:nvSpPr>
        <p:spPr bwMode="auto">
          <a:xfrm>
            <a:off x="8382000" y="3938588"/>
            <a:ext cx="214313" cy="333375"/>
          </a:xfrm>
          <a:custGeom>
            <a:avLst/>
            <a:gdLst>
              <a:gd name="T0" fmla="*/ 2147483646 w 6128"/>
              <a:gd name="T1" fmla="*/ 2147483646 h 7092"/>
              <a:gd name="T2" fmla="*/ 2147483646 w 6128"/>
              <a:gd name="T3" fmla="*/ 2147483646 h 7092"/>
              <a:gd name="T4" fmla="*/ 2147483646 w 6128"/>
              <a:gd name="T5" fmla="*/ 2147483646 h 7092"/>
              <a:gd name="T6" fmla="*/ 2147483646 w 6128"/>
              <a:gd name="T7" fmla="*/ 2147483646 h 7092"/>
              <a:gd name="T8" fmla="*/ 2147483646 w 6128"/>
              <a:gd name="T9" fmla="*/ 2147483646 h 7092"/>
              <a:gd name="T10" fmla="*/ 2147483646 w 6128"/>
              <a:gd name="T11" fmla="*/ 2147483646 h 7092"/>
              <a:gd name="T12" fmla="*/ 2147483646 w 6128"/>
              <a:gd name="T13" fmla="*/ 2147483646 h 7092"/>
              <a:gd name="T14" fmla="*/ 2147483646 w 6128"/>
              <a:gd name="T15" fmla="*/ 2147483646 h 7092"/>
              <a:gd name="T16" fmla="*/ 2147483646 w 6128"/>
              <a:gd name="T17" fmla="*/ 2147483646 h 7092"/>
              <a:gd name="T18" fmla="*/ 2147483646 w 6128"/>
              <a:gd name="T19" fmla="*/ 2147483646 h 7092"/>
              <a:gd name="T20" fmla="*/ 2147483646 w 6128"/>
              <a:gd name="T21" fmla="*/ 2147483646 h 7092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6128" h="7092" extrusionOk="0">
                <a:moveTo>
                  <a:pt x="2717" y="1"/>
                </a:moveTo>
                <a:cubicBezTo>
                  <a:pt x="2679" y="1"/>
                  <a:pt x="2638" y="7"/>
                  <a:pt x="2596" y="20"/>
                </a:cubicBezTo>
                <a:cubicBezTo>
                  <a:pt x="2167" y="152"/>
                  <a:pt x="2528" y="1263"/>
                  <a:pt x="1886" y="2413"/>
                </a:cubicBezTo>
                <a:cubicBezTo>
                  <a:pt x="1247" y="3562"/>
                  <a:pt x="1" y="3646"/>
                  <a:pt x="54" y="4082"/>
                </a:cubicBezTo>
                <a:cubicBezTo>
                  <a:pt x="109" y="4521"/>
                  <a:pt x="1859" y="4082"/>
                  <a:pt x="2406" y="5014"/>
                </a:cubicBezTo>
                <a:cubicBezTo>
                  <a:pt x="2938" y="5923"/>
                  <a:pt x="3005" y="7092"/>
                  <a:pt x="3364" y="7092"/>
                </a:cubicBezTo>
                <a:cubicBezTo>
                  <a:pt x="3373" y="7092"/>
                  <a:pt x="3381" y="7091"/>
                  <a:pt x="3390" y="7090"/>
                </a:cubicBezTo>
                <a:cubicBezTo>
                  <a:pt x="3772" y="7036"/>
                  <a:pt x="3552" y="4903"/>
                  <a:pt x="4427" y="4356"/>
                </a:cubicBezTo>
                <a:cubicBezTo>
                  <a:pt x="5303" y="3812"/>
                  <a:pt x="6127" y="3886"/>
                  <a:pt x="6070" y="3366"/>
                </a:cubicBezTo>
                <a:cubicBezTo>
                  <a:pt x="6015" y="2845"/>
                  <a:pt x="4306" y="2825"/>
                  <a:pt x="3870" y="2169"/>
                </a:cubicBezTo>
                <a:cubicBezTo>
                  <a:pt x="3457" y="1549"/>
                  <a:pt x="3322" y="1"/>
                  <a:pt x="2717" y="1"/>
                </a:cubicBezTo>
                <a:close/>
              </a:path>
            </a:pathLst>
          </a:custGeom>
          <a:solidFill>
            <a:srgbClr val="FECE5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endParaRPr lang="en-US"/>
          </a:p>
        </p:txBody>
      </p:sp>
      <p:sp>
        <p:nvSpPr>
          <p:cNvPr id="38" name="Google Shape;178;p3">
            <a:extLst>
              <a:ext uri="{FF2B5EF4-FFF2-40B4-BE49-F238E27FC236}">
                <a16:creationId xmlns:a16="http://schemas.microsoft.com/office/drawing/2014/main" xmlns="" id="{BAB4C239-6549-4CDF-9BC9-60410E1BF4F2}"/>
              </a:ext>
            </a:extLst>
          </p:cNvPr>
          <p:cNvSpPr>
            <a:spLocks/>
          </p:cNvSpPr>
          <p:nvPr/>
        </p:nvSpPr>
        <p:spPr bwMode="auto">
          <a:xfrm>
            <a:off x="8601075" y="4273550"/>
            <a:ext cx="136525" cy="211138"/>
          </a:xfrm>
          <a:custGeom>
            <a:avLst/>
            <a:gdLst>
              <a:gd name="T0" fmla="*/ 2147483646 w 3884"/>
              <a:gd name="T1" fmla="*/ 2147483646 h 4495"/>
              <a:gd name="T2" fmla="*/ 2147483646 w 3884"/>
              <a:gd name="T3" fmla="*/ 2147483646 h 4495"/>
              <a:gd name="T4" fmla="*/ 2147483646 w 3884"/>
              <a:gd name="T5" fmla="*/ 2147483646 h 4495"/>
              <a:gd name="T6" fmla="*/ 2147483646 w 3884"/>
              <a:gd name="T7" fmla="*/ 2147483646 h 4495"/>
              <a:gd name="T8" fmla="*/ 2147483646 w 3884"/>
              <a:gd name="T9" fmla="*/ 2147483646 h 4495"/>
              <a:gd name="T10" fmla="*/ 2147483646 w 3884"/>
              <a:gd name="T11" fmla="*/ 2147483646 h 4495"/>
              <a:gd name="T12" fmla="*/ 2147483646 w 3884"/>
              <a:gd name="T13" fmla="*/ 2147483646 h 4495"/>
              <a:gd name="T14" fmla="*/ 2147483646 w 3884"/>
              <a:gd name="T15" fmla="*/ 2147483646 h 4495"/>
              <a:gd name="T16" fmla="*/ 2147483646 w 3884"/>
              <a:gd name="T17" fmla="*/ 2147483646 h 4495"/>
              <a:gd name="T18" fmla="*/ 2147483646 w 3884"/>
              <a:gd name="T19" fmla="*/ 2147483646 h 4495"/>
              <a:gd name="T20" fmla="*/ 2147483646 w 3884"/>
              <a:gd name="T21" fmla="*/ 2147483646 h 4495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3884" h="4495" extrusionOk="0">
                <a:moveTo>
                  <a:pt x="1723" y="1"/>
                </a:moveTo>
                <a:cubicBezTo>
                  <a:pt x="1699" y="1"/>
                  <a:pt x="1673" y="4"/>
                  <a:pt x="1647" y="13"/>
                </a:cubicBezTo>
                <a:cubicBezTo>
                  <a:pt x="1373" y="97"/>
                  <a:pt x="1603" y="800"/>
                  <a:pt x="1197" y="1530"/>
                </a:cubicBezTo>
                <a:cubicBezTo>
                  <a:pt x="792" y="2257"/>
                  <a:pt x="1" y="2311"/>
                  <a:pt x="35" y="2588"/>
                </a:cubicBezTo>
                <a:cubicBezTo>
                  <a:pt x="72" y="2865"/>
                  <a:pt x="1180" y="2588"/>
                  <a:pt x="1525" y="3176"/>
                </a:cubicBezTo>
                <a:cubicBezTo>
                  <a:pt x="1865" y="3754"/>
                  <a:pt x="1905" y="4495"/>
                  <a:pt x="2135" y="4495"/>
                </a:cubicBezTo>
                <a:cubicBezTo>
                  <a:pt x="2140" y="4495"/>
                  <a:pt x="2145" y="4494"/>
                  <a:pt x="2150" y="4494"/>
                </a:cubicBezTo>
                <a:cubicBezTo>
                  <a:pt x="2394" y="4460"/>
                  <a:pt x="2255" y="3108"/>
                  <a:pt x="2809" y="2760"/>
                </a:cubicBezTo>
                <a:cubicBezTo>
                  <a:pt x="3364" y="2416"/>
                  <a:pt x="3883" y="2463"/>
                  <a:pt x="3850" y="2135"/>
                </a:cubicBezTo>
                <a:cubicBezTo>
                  <a:pt x="3816" y="1804"/>
                  <a:pt x="2732" y="1790"/>
                  <a:pt x="2454" y="1374"/>
                </a:cubicBezTo>
                <a:cubicBezTo>
                  <a:pt x="2193" y="984"/>
                  <a:pt x="2109" y="1"/>
                  <a:pt x="1723" y="1"/>
                </a:cubicBezTo>
                <a:close/>
              </a:path>
            </a:pathLst>
          </a:custGeom>
          <a:solidFill>
            <a:srgbClr val="FECE5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endParaRPr lang="en-US"/>
          </a:p>
        </p:txBody>
      </p:sp>
      <p:sp>
        <p:nvSpPr>
          <p:cNvPr id="39" name="Google Shape;179;p3">
            <a:extLst>
              <a:ext uri="{FF2B5EF4-FFF2-40B4-BE49-F238E27FC236}">
                <a16:creationId xmlns:a16="http://schemas.microsoft.com/office/drawing/2014/main" xmlns="" id="{EFC7666E-2EB5-474C-B8C1-1151F12B8FA0}"/>
              </a:ext>
            </a:extLst>
          </p:cNvPr>
          <p:cNvSpPr>
            <a:spLocks/>
          </p:cNvSpPr>
          <p:nvPr/>
        </p:nvSpPr>
        <p:spPr bwMode="auto">
          <a:xfrm rot="737986">
            <a:off x="882650" y="3776663"/>
            <a:ext cx="374650" cy="658812"/>
          </a:xfrm>
          <a:custGeom>
            <a:avLst/>
            <a:gdLst>
              <a:gd name="T0" fmla="*/ 2147483646 w 9852"/>
              <a:gd name="T1" fmla="*/ 2147483646 h 13001"/>
              <a:gd name="T2" fmla="*/ 2147483646 w 9852"/>
              <a:gd name="T3" fmla="*/ 2147483646 h 13001"/>
              <a:gd name="T4" fmla="*/ 2147483646 w 9852"/>
              <a:gd name="T5" fmla="*/ 2147483646 h 13001"/>
              <a:gd name="T6" fmla="*/ 2147483646 w 9852"/>
              <a:gd name="T7" fmla="*/ 2147483646 h 13001"/>
              <a:gd name="T8" fmla="*/ 2147483646 w 9852"/>
              <a:gd name="T9" fmla="*/ 2147483646 h 13001"/>
              <a:gd name="T10" fmla="*/ 2147483646 w 9852"/>
              <a:gd name="T11" fmla="*/ 2147483646 h 13001"/>
              <a:gd name="T12" fmla="*/ 2147483646 w 9852"/>
              <a:gd name="T13" fmla="*/ 2147483646 h 13001"/>
              <a:gd name="T14" fmla="*/ 2147483646 w 9852"/>
              <a:gd name="T15" fmla="*/ 2147483646 h 13001"/>
              <a:gd name="T16" fmla="*/ 2147483646 w 9852"/>
              <a:gd name="T17" fmla="*/ 2147483646 h 13001"/>
              <a:gd name="T18" fmla="*/ 2147483646 w 9852"/>
              <a:gd name="T19" fmla="*/ 2147483646 h 13001"/>
              <a:gd name="T20" fmla="*/ 2147483646 w 9852"/>
              <a:gd name="T21" fmla="*/ 2147483646 h 13001"/>
              <a:gd name="T22" fmla="*/ 2147483646 w 9852"/>
              <a:gd name="T23" fmla="*/ 2147483646 h 13001"/>
              <a:gd name="T24" fmla="*/ 2147483646 w 9852"/>
              <a:gd name="T25" fmla="*/ 2147483646 h 13001"/>
              <a:gd name="T26" fmla="*/ 2147483646 w 9852"/>
              <a:gd name="T27" fmla="*/ 2147483646 h 13001"/>
              <a:gd name="T28" fmla="*/ 2147483646 w 9852"/>
              <a:gd name="T29" fmla="*/ 2147483646 h 13001"/>
              <a:gd name="T30" fmla="*/ 2147483646 w 9852"/>
              <a:gd name="T31" fmla="*/ 2147483646 h 13001"/>
              <a:gd name="T32" fmla="*/ 2147483646 w 9852"/>
              <a:gd name="T33" fmla="*/ 2147483646 h 13001"/>
              <a:gd name="T34" fmla="*/ 2147483646 w 9852"/>
              <a:gd name="T35" fmla="*/ 2147483646 h 13001"/>
              <a:gd name="T36" fmla="*/ 2147483646 w 9852"/>
              <a:gd name="T37" fmla="*/ 2147483646 h 13001"/>
              <a:gd name="T38" fmla="*/ 2147483646 w 9852"/>
              <a:gd name="T39" fmla="*/ 2147483646 h 13001"/>
              <a:gd name="T40" fmla="*/ 2147483646 w 9852"/>
              <a:gd name="T41" fmla="*/ 2147483646 h 13001"/>
              <a:gd name="T42" fmla="*/ 2147483646 w 9852"/>
              <a:gd name="T43" fmla="*/ 2147483646 h 13001"/>
              <a:gd name="T44" fmla="*/ 2147483646 w 9852"/>
              <a:gd name="T45" fmla="*/ 2147483646 h 13001"/>
              <a:gd name="T46" fmla="*/ 2147483646 w 9852"/>
              <a:gd name="T47" fmla="*/ 2147483646 h 13001"/>
              <a:gd name="T48" fmla="*/ 2147483646 w 9852"/>
              <a:gd name="T49" fmla="*/ 2147483646 h 13001"/>
              <a:gd name="T50" fmla="*/ 2147483646 w 9852"/>
              <a:gd name="T51" fmla="*/ 2147483646 h 13001"/>
              <a:gd name="T52" fmla="*/ 2147483646 w 9852"/>
              <a:gd name="T53" fmla="*/ 2147483646 h 13001"/>
              <a:gd name="T54" fmla="*/ 2147483646 w 9852"/>
              <a:gd name="T55" fmla="*/ 2147483646 h 13001"/>
              <a:gd name="T56" fmla="*/ 2147483646 w 9852"/>
              <a:gd name="T57" fmla="*/ 2147483646 h 13001"/>
              <a:gd name="T58" fmla="*/ 2147483646 w 9852"/>
              <a:gd name="T59" fmla="*/ 2147483646 h 13001"/>
              <a:gd name="T60" fmla="*/ 2147483646 w 9852"/>
              <a:gd name="T61" fmla="*/ 2147483646 h 13001"/>
              <a:gd name="T62" fmla="*/ 2147483646 w 9852"/>
              <a:gd name="T63" fmla="*/ 2147483646 h 13001"/>
              <a:gd name="T64" fmla="*/ 2147483646 w 9852"/>
              <a:gd name="T65" fmla="*/ 2147483646 h 13001"/>
              <a:gd name="T66" fmla="*/ 2147483646 w 9852"/>
              <a:gd name="T67" fmla="*/ 2147483646 h 13001"/>
              <a:gd name="T68" fmla="*/ 2147483646 w 9852"/>
              <a:gd name="T69" fmla="*/ 2147483646 h 13001"/>
              <a:gd name="T70" fmla="*/ 2147483646 w 9852"/>
              <a:gd name="T71" fmla="*/ 2147483646 h 13001"/>
              <a:gd name="T72" fmla="*/ 2147483646 w 9852"/>
              <a:gd name="T73" fmla="*/ 2147483646 h 13001"/>
              <a:gd name="T74" fmla="*/ 2147483646 w 9852"/>
              <a:gd name="T75" fmla="*/ 2147483646 h 13001"/>
              <a:gd name="T76" fmla="*/ 2147483646 w 9852"/>
              <a:gd name="T77" fmla="*/ 2147483646 h 13001"/>
              <a:gd name="T78" fmla="*/ 2147483646 w 9852"/>
              <a:gd name="T79" fmla="*/ 2147483646 h 13001"/>
              <a:gd name="T80" fmla="*/ 2147483646 w 9852"/>
              <a:gd name="T81" fmla="*/ 2147483646 h 13001"/>
              <a:gd name="T82" fmla="*/ 2147483646 w 9852"/>
              <a:gd name="T83" fmla="*/ 2147483646 h 13001"/>
              <a:gd name="T84" fmla="*/ 2147483646 w 9852"/>
              <a:gd name="T85" fmla="*/ 2147483646 h 13001"/>
              <a:gd name="T86" fmla="*/ 2147483646 w 9852"/>
              <a:gd name="T87" fmla="*/ 2147483646 h 13001"/>
              <a:gd name="T88" fmla="*/ 2147483646 w 9852"/>
              <a:gd name="T89" fmla="*/ 2147483646 h 13001"/>
              <a:gd name="T90" fmla="*/ 2147483646 w 9852"/>
              <a:gd name="T91" fmla="*/ 2147483646 h 13001"/>
              <a:gd name="T92" fmla="*/ 2147483646 w 9852"/>
              <a:gd name="T93" fmla="*/ 2147483646 h 13001"/>
              <a:gd name="T94" fmla="*/ 2147483646 w 9852"/>
              <a:gd name="T95" fmla="*/ 2147483646 h 13001"/>
              <a:gd name="T96" fmla="*/ 2147483646 w 9852"/>
              <a:gd name="T97" fmla="*/ 2147483646 h 13001"/>
              <a:gd name="T98" fmla="*/ 2147483646 w 9852"/>
              <a:gd name="T99" fmla="*/ 2147483646 h 13001"/>
              <a:gd name="T100" fmla="*/ 2147483646 w 9852"/>
              <a:gd name="T101" fmla="*/ 2147483646 h 13001"/>
              <a:gd name="T102" fmla="*/ 2147483646 w 9852"/>
              <a:gd name="T103" fmla="*/ 2147483646 h 13001"/>
              <a:gd name="T104" fmla="*/ 2147483646 w 9852"/>
              <a:gd name="T105" fmla="*/ 2147483646 h 13001"/>
              <a:gd name="T106" fmla="*/ 2147483646 w 9852"/>
              <a:gd name="T107" fmla="*/ 2147483646 h 13001"/>
              <a:gd name="T108" fmla="*/ 2147483646 w 9852"/>
              <a:gd name="T109" fmla="*/ 2147483646 h 13001"/>
              <a:gd name="T110" fmla="*/ 2147483646 w 9852"/>
              <a:gd name="T111" fmla="*/ 2147483646 h 13001"/>
              <a:gd name="T112" fmla="*/ 2147483646 w 9852"/>
              <a:gd name="T113" fmla="*/ 2147483646 h 13001"/>
              <a:gd name="T114" fmla="*/ 2147483646 w 9852"/>
              <a:gd name="T115" fmla="*/ 2147483646 h 13001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</a:gdLst>
            <a:ahLst/>
            <a:cxnLst>
              <a:cxn ang="T116">
                <a:pos x="T0" y="T1"/>
              </a:cxn>
              <a:cxn ang="T117">
                <a:pos x="T2" y="T3"/>
              </a:cxn>
              <a:cxn ang="T118">
                <a:pos x="T4" y="T5"/>
              </a:cxn>
              <a:cxn ang="T119">
                <a:pos x="T6" y="T7"/>
              </a:cxn>
              <a:cxn ang="T120">
                <a:pos x="T8" y="T9"/>
              </a:cxn>
              <a:cxn ang="T121">
                <a:pos x="T10" y="T11"/>
              </a:cxn>
              <a:cxn ang="T122">
                <a:pos x="T12" y="T13"/>
              </a:cxn>
              <a:cxn ang="T123">
                <a:pos x="T14" y="T15"/>
              </a:cxn>
              <a:cxn ang="T124">
                <a:pos x="T16" y="T17"/>
              </a:cxn>
              <a:cxn ang="T125">
                <a:pos x="T18" y="T19"/>
              </a:cxn>
              <a:cxn ang="T126">
                <a:pos x="T20" y="T21"/>
              </a:cxn>
              <a:cxn ang="T127">
                <a:pos x="T22" y="T23"/>
              </a:cxn>
              <a:cxn ang="T128">
                <a:pos x="T24" y="T25"/>
              </a:cxn>
              <a:cxn ang="T129">
                <a:pos x="T26" y="T27"/>
              </a:cxn>
              <a:cxn ang="T130">
                <a:pos x="T28" y="T29"/>
              </a:cxn>
              <a:cxn ang="T131">
                <a:pos x="T30" y="T31"/>
              </a:cxn>
              <a:cxn ang="T132">
                <a:pos x="T32" y="T33"/>
              </a:cxn>
              <a:cxn ang="T133">
                <a:pos x="T34" y="T35"/>
              </a:cxn>
              <a:cxn ang="T134">
                <a:pos x="T36" y="T37"/>
              </a:cxn>
              <a:cxn ang="T135">
                <a:pos x="T38" y="T39"/>
              </a:cxn>
              <a:cxn ang="T136">
                <a:pos x="T40" y="T41"/>
              </a:cxn>
              <a:cxn ang="T137">
                <a:pos x="T42" y="T43"/>
              </a:cxn>
              <a:cxn ang="T138">
                <a:pos x="T44" y="T45"/>
              </a:cxn>
              <a:cxn ang="T139">
                <a:pos x="T46" y="T47"/>
              </a:cxn>
              <a:cxn ang="T140">
                <a:pos x="T48" y="T49"/>
              </a:cxn>
              <a:cxn ang="T141">
                <a:pos x="T50" y="T51"/>
              </a:cxn>
              <a:cxn ang="T142">
                <a:pos x="T52" y="T53"/>
              </a:cxn>
              <a:cxn ang="T143">
                <a:pos x="T54" y="T55"/>
              </a:cxn>
              <a:cxn ang="T144">
                <a:pos x="T56" y="T57"/>
              </a:cxn>
              <a:cxn ang="T145">
                <a:pos x="T58" y="T59"/>
              </a:cxn>
              <a:cxn ang="T146">
                <a:pos x="T60" y="T61"/>
              </a:cxn>
              <a:cxn ang="T147">
                <a:pos x="T62" y="T63"/>
              </a:cxn>
              <a:cxn ang="T148">
                <a:pos x="T64" y="T65"/>
              </a:cxn>
              <a:cxn ang="T149">
                <a:pos x="T66" y="T67"/>
              </a:cxn>
              <a:cxn ang="T150">
                <a:pos x="T68" y="T69"/>
              </a:cxn>
              <a:cxn ang="T151">
                <a:pos x="T70" y="T71"/>
              </a:cxn>
              <a:cxn ang="T152">
                <a:pos x="T72" y="T73"/>
              </a:cxn>
              <a:cxn ang="T153">
                <a:pos x="T74" y="T75"/>
              </a:cxn>
              <a:cxn ang="T154">
                <a:pos x="T76" y="T77"/>
              </a:cxn>
              <a:cxn ang="T155">
                <a:pos x="T78" y="T79"/>
              </a:cxn>
              <a:cxn ang="T156">
                <a:pos x="T80" y="T81"/>
              </a:cxn>
              <a:cxn ang="T157">
                <a:pos x="T82" y="T83"/>
              </a:cxn>
              <a:cxn ang="T158">
                <a:pos x="T84" y="T85"/>
              </a:cxn>
              <a:cxn ang="T159">
                <a:pos x="T86" y="T87"/>
              </a:cxn>
              <a:cxn ang="T160">
                <a:pos x="T88" y="T89"/>
              </a:cxn>
              <a:cxn ang="T161">
                <a:pos x="T90" y="T91"/>
              </a:cxn>
              <a:cxn ang="T162">
                <a:pos x="T92" y="T93"/>
              </a:cxn>
              <a:cxn ang="T163">
                <a:pos x="T94" y="T95"/>
              </a:cxn>
              <a:cxn ang="T164">
                <a:pos x="T96" y="T97"/>
              </a:cxn>
              <a:cxn ang="T165">
                <a:pos x="T98" y="T99"/>
              </a:cxn>
              <a:cxn ang="T166">
                <a:pos x="T100" y="T101"/>
              </a:cxn>
              <a:cxn ang="T167">
                <a:pos x="T102" y="T103"/>
              </a:cxn>
              <a:cxn ang="T168">
                <a:pos x="T104" y="T105"/>
              </a:cxn>
              <a:cxn ang="T169">
                <a:pos x="T106" y="T107"/>
              </a:cxn>
              <a:cxn ang="T170">
                <a:pos x="T108" y="T109"/>
              </a:cxn>
              <a:cxn ang="T171">
                <a:pos x="T110" y="T111"/>
              </a:cxn>
              <a:cxn ang="T172">
                <a:pos x="T112" y="T113"/>
              </a:cxn>
              <a:cxn ang="T173">
                <a:pos x="T114" y="T115"/>
              </a:cxn>
            </a:cxnLst>
            <a:rect l="0" t="0" r="r" b="b"/>
            <a:pathLst>
              <a:path w="9852" h="13001" extrusionOk="0">
                <a:moveTo>
                  <a:pt x="9327" y="222"/>
                </a:moveTo>
                <a:cubicBezTo>
                  <a:pt x="9344" y="3338"/>
                  <a:pt x="9324" y="6524"/>
                  <a:pt x="7479" y="9201"/>
                </a:cubicBezTo>
                <a:cubicBezTo>
                  <a:pt x="5989" y="11357"/>
                  <a:pt x="3580" y="12283"/>
                  <a:pt x="1069" y="12618"/>
                </a:cubicBezTo>
                <a:cubicBezTo>
                  <a:pt x="1302" y="11526"/>
                  <a:pt x="1691" y="10458"/>
                  <a:pt x="2177" y="9434"/>
                </a:cubicBezTo>
                <a:cubicBezTo>
                  <a:pt x="3046" y="9386"/>
                  <a:pt x="3904" y="9150"/>
                  <a:pt x="4749" y="8957"/>
                </a:cubicBezTo>
                <a:cubicBezTo>
                  <a:pt x="5573" y="8775"/>
                  <a:pt x="6387" y="8542"/>
                  <a:pt x="7101" y="8079"/>
                </a:cubicBezTo>
                <a:cubicBezTo>
                  <a:pt x="7132" y="8060"/>
                  <a:pt x="7123" y="7979"/>
                  <a:pt x="7086" y="7979"/>
                </a:cubicBezTo>
                <a:cubicBezTo>
                  <a:pt x="7083" y="7979"/>
                  <a:pt x="7080" y="7980"/>
                  <a:pt x="7077" y="7981"/>
                </a:cubicBezTo>
                <a:cubicBezTo>
                  <a:pt x="5570" y="8458"/>
                  <a:pt x="3948" y="8957"/>
                  <a:pt x="2352" y="9082"/>
                </a:cubicBezTo>
                <a:cubicBezTo>
                  <a:pt x="2803" y="8177"/>
                  <a:pt x="3316" y="7302"/>
                  <a:pt x="3857" y="6477"/>
                </a:cubicBezTo>
                <a:cubicBezTo>
                  <a:pt x="4096" y="6109"/>
                  <a:pt x="4350" y="5757"/>
                  <a:pt x="4603" y="5403"/>
                </a:cubicBezTo>
                <a:cubicBezTo>
                  <a:pt x="5344" y="5321"/>
                  <a:pt x="6091" y="5017"/>
                  <a:pt x="6790" y="4781"/>
                </a:cubicBezTo>
                <a:cubicBezTo>
                  <a:pt x="7340" y="4595"/>
                  <a:pt x="7817" y="4399"/>
                  <a:pt x="8237" y="3993"/>
                </a:cubicBezTo>
                <a:cubicBezTo>
                  <a:pt x="8257" y="3973"/>
                  <a:pt x="8260" y="3911"/>
                  <a:pt x="8231" y="3911"/>
                </a:cubicBezTo>
                <a:cubicBezTo>
                  <a:pt x="8227" y="3911"/>
                  <a:pt x="8222" y="3913"/>
                  <a:pt x="8216" y="3916"/>
                </a:cubicBezTo>
                <a:cubicBezTo>
                  <a:pt x="7655" y="4223"/>
                  <a:pt x="7053" y="4419"/>
                  <a:pt x="6438" y="4592"/>
                </a:cubicBezTo>
                <a:cubicBezTo>
                  <a:pt x="5952" y="4730"/>
                  <a:pt x="5374" y="4818"/>
                  <a:pt x="4877" y="5011"/>
                </a:cubicBezTo>
                <a:cubicBezTo>
                  <a:pt x="5222" y="4548"/>
                  <a:pt x="5576" y="4091"/>
                  <a:pt x="5941" y="3639"/>
                </a:cubicBezTo>
                <a:cubicBezTo>
                  <a:pt x="6682" y="2726"/>
                  <a:pt x="7588" y="1999"/>
                  <a:pt x="8374" y="1131"/>
                </a:cubicBezTo>
                <a:cubicBezTo>
                  <a:pt x="8386" y="1120"/>
                  <a:pt x="8386" y="1082"/>
                  <a:pt x="8369" y="1082"/>
                </a:cubicBezTo>
                <a:cubicBezTo>
                  <a:pt x="8366" y="1082"/>
                  <a:pt x="8363" y="1084"/>
                  <a:pt x="8358" y="1087"/>
                </a:cubicBezTo>
                <a:cubicBezTo>
                  <a:pt x="7563" y="1733"/>
                  <a:pt x="6833" y="2395"/>
                  <a:pt x="6151" y="3091"/>
                </a:cubicBezTo>
                <a:cubicBezTo>
                  <a:pt x="6164" y="2909"/>
                  <a:pt x="6148" y="2726"/>
                  <a:pt x="6151" y="2544"/>
                </a:cubicBezTo>
                <a:cubicBezTo>
                  <a:pt x="6158" y="2236"/>
                  <a:pt x="6178" y="1925"/>
                  <a:pt x="6209" y="1625"/>
                </a:cubicBezTo>
                <a:cubicBezTo>
                  <a:pt x="6211" y="1595"/>
                  <a:pt x="6193" y="1576"/>
                  <a:pt x="6175" y="1576"/>
                </a:cubicBezTo>
                <a:cubicBezTo>
                  <a:pt x="6162" y="1576"/>
                  <a:pt x="6150" y="1585"/>
                  <a:pt x="6144" y="1608"/>
                </a:cubicBezTo>
                <a:cubicBezTo>
                  <a:pt x="6060" y="1952"/>
                  <a:pt x="6013" y="2300"/>
                  <a:pt x="5992" y="2655"/>
                </a:cubicBezTo>
                <a:cubicBezTo>
                  <a:pt x="5982" y="2845"/>
                  <a:pt x="5908" y="3101"/>
                  <a:pt x="5966" y="3291"/>
                </a:cubicBezTo>
                <a:cubicBezTo>
                  <a:pt x="5256" y="4038"/>
                  <a:pt x="4600" y="4832"/>
                  <a:pt x="3992" y="5693"/>
                </a:cubicBezTo>
                <a:cubicBezTo>
                  <a:pt x="3938" y="5399"/>
                  <a:pt x="3820" y="5098"/>
                  <a:pt x="3756" y="4824"/>
                </a:cubicBezTo>
                <a:cubicBezTo>
                  <a:pt x="3667" y="4443"/>
                  <a:pt x="3654" y="3987"/>
                  <a:pt x="3495" y="3625"/>
                </a:cubicBezTo>
                <a:lnTo>
                  <a:pt x="3492" y="3625"/>
                </a:lnTo>
                <a:cubicBezTo>
                  <a:pt x="3343" y="3905"/>
                  <a:pt x="3424" y="4321"/>
                  <a:pt x="3464" y="4622"/>
                </a:cubicBezTo>
                <a:cubicBezTo>
                  <a:pt x="3525" y="5058"/>
                  <a:pt x="3606" y="5538"/>
                  <a:pt x="3820" y="5933"/>
                </a:cubicBezTo>
                <a:cubicBezTo>
                  <a:pt x="3610" y="6237"/>
                  <a:pt x="3404" y="6548"/>
                  <a:pt x="3204" y="6869"/>
                </a:cubicBezTo>
                <a:cubicBezTo>
                  <a:pt x="2917" y="7335"/>
                  <a:pt x="2630" y="7822"/>
                  <a:pt x="2360" y="8319"/>
                </a:cubicBezTo>
                <a:cubicBezTo>
                  <a:pt x="2296" y="8025"/>
                  <a:pt x="2177" y="7734"/>
                  <a:pt x="2123" y="7444"/>
                </a:cubicBezTo>
                <a:cubicBezTo>
                  <a:pt x="2045" y="7055"/>
                  <a:pt x="1995" y="6660"/>
                  <a:pt x="1992" y="6261"/>
                </a:cubicBezTo>
                <a:cubicBezTo>
                  <a:pt x="1992" y="6230"/>
                  <a:pt x="1974" y="6210"/>
                  <a:pt x="1956" y="6210"/>
                </a:cubicBezTo>
                <a:cubicBezTo>
                  <a:pt x="1942" y="6210"/>
                  <a:pt x="1928" y="6222"/>
                  <a:pt x="1920" y="6248"/>
                </a:cubicBezTo>
                <a:cubicBezTo>
                  <a:pt x="1741" y="6953"/>
                  <a:pt x="1914" y="7927"/>
                  <a:pt x="2211" y="8606"/>
                </a:cubicBezTo>
                <a:cubicBezTo>
                  <a:pt x="2116" y="8785"/>
                  <a:pt x="2025" y="8968"/>
                  <a:pt x="1934" y="9150"/>
                </a:cubicBezTo>
                <a:cubicBezTo>
                  <a:pt x="1914" y="9171"/>
                  <a:pt x="1900" y="9194"/>
                  <a:pt x="1900" y="9224"/>
                </a:cubicBezTo>
                <a:cubicBezTo>
                  <a:pt x="1417" y="10225"/>
                  <a:pt x="1025" y="11269"/>
                  <a:pt x="812" y="12334"/>
                </a:cubicBezTo>
                <a:cubicBezTo>
                  <a:pt x="275" y="11100"/>
                  <a:pt x="464" y="9363"/>
                  <a:pt x="680" y="8123"/>
                </a:cubicBezTo>
                <a:cubicBezTo>
                  <a:pt x="933" y="6663"/>
                  <a:pt x="1532" y="5264"/>
                  <a:pt x="2397" y="4064"/>
                </a:cubicBezTo>
                <a:cubicBezTo>
                  <a:pt x="4086" y="1712"/>
                  <a:pt x="6509" y="523"/>
                  <a:pt x="9327" y="222"/>
                </a:cubicBezTo>
                <a:close/>
                <a:moveTo>
                  <a:pt x="9392" y="1"/>
                </a:moveTo>
                <a:cubicBezTo>
                  <a:pt x="9378" y="1"/>
                  <a:pt x="9365" y="4"/>
                  <a:pt x="9355" y="12"/>
                </a:cubicBezTo>
                <a:cubicBezTo>
                  <a:pt x="9237" y="7"/>
                  <a:pt x="9119" y="4"/>
                  <a:pt x="9002" y="4"/>
                </a:cubicBezTo>
                <a:cubicBezTo>
                  <a:pt x="5921" y="4"/>
                  <a:pt x="3055" y="2028"/>
                  <a:pt x="1535" y="4626"/>
                </a:cubicBezTo>
                <a:cubicBezTo>
                  <a:pt x="755" y="5957"/>
                  <a:pt x="284" y="7450"/>
                  <a:pt x="173" y="8991"/>
                </a:cubicBezTo>
                <a:cubicBezTo>
                  <a:pt x="86" y="10222"/>
                  <a:pt x="1" y="11705"/>
                  <a:pt x="690" y="12789"/>
                </a:cubicBezTo>
                <a:cubicBezTo>
                  <a:pt x="697" y="12886"/>
                  <a:pt x="800" y="13000"/>
                  <a:pt x="930" y="13000"/>
                </a:cubicBezTo>
                <a:cubicBezTo>
                  <a:pt x="937" y="13000"/>
                  <a:pt x="943" y="13000"/>
                  <a:pt x="950" y="13000"/>
                </a:cubicBezTo>
                <a:cubicBezTo>
                  <a:pt x="3600" y="12776"/>
                  <a:pt x="6242" y="11698"/>
                  <a:pt x="7807" y="9461"/>
                </a:cubicBezTo>
                <a:cubicBezTo>
                  <a:pt x="9733" y="6707"/>
                  <a:pt x="9851" y="3344"/>
                  <a:pt x="9530" y="120"/>
                </a:cubicBezTo>
                <a:cubicBezTo>
                  <a:pt x="9525" y="59"/>
                  <a:pt x="9448" y="1"/>
                  <a:pt x="9392" y="1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endParaRPr lang="en-US"/>
          </a:p>
        </p:txBody>
      </p:sp>
      <p:sp>
        <p:nvSpPr>
          <p:cNvPr id="40" name="Google Shape;180;p3">
            <a:extLst>
              <a:ext uri="{FF2B5EF4-FFF2-40B4-BE49-F238E27FC236}">
                <a16:creationId xmlns:a16="http://schemas.microsoft.com/office/drawing/2014/main" xmlns="" id="{AEF87E85-ACE7-4BB5-B963-B8611E4113FD}"/>
              </a:ext>
            </a:extLst>
          </p:cNvPr>
          <p:cNvSpPr>
            <a:spLocks/>
          </p:cNvSpPr>
          <p:nvPr/>
        </p:nvSpPr>
        <p:spPr bwMode="auto">
          <a:xfrm>
            <a:off x="180975" y="295275"/>
            <a:ext cx="180975" cy="239713"/>
          </a:xfrm>
          <a:custGeom>
            <a:avLst/>
            <a:gdLst>
              <a:gd name="T0" fmla="*/ 2147483646 w 6432"/>
              <a:gd name="T1" fmla="*/ 2147483646 h 6358"/>
              <a:gd name="T2" fmla="*/ 2147483646 w 6432"/>
              <a:gd name="T3" fmla="*/ 2147483646 h 6358"/>
              <a:gd name="T4" fmla="*/ 2147483646 w 6432"/>
              <a:gd name="T5" fmla="*/ 2147483646 h 6358"/>
              <a:gd name="T6" fmla="*/ 2147483646 w 6432"/>
              <a:gd name="T7" fmla="*/ 2147483646 h 6358"/>
              <a:gd name="T8" fmla="*/ 2147483646 w 6432"/>
              <a:gd name="T9" fmla="*/ 2147483646 h 6358"/>
              <a:gd name="T10" fmla="*/ 2147483646 w 6432"/>
              <a:gd name="T11" fmla="*/ 2147483646 h 6358"/>
              <a:gd name="T12" fmla="*/ 2147483646 w 6432"/>
              <a:gd name="T13" fmla="*/ 2147483646 h 6358"/>
              <a:gd name="T14" fmla="*/ 2147483646 w 6432"/>
              <a:gd name="T15" fmla="*/ 2147483646 h 6358"/>
              <a:gd name="T16" fmla="*/ 2147483646 w 6432"/>
              <a:gd name="T17" fmla="*/ 2147483646 h 6358"/>
              <a:gd name="T18" fmla="*/ 2147483646 w 6432"/>
              <a:gd name="T19" fmla="*/ 2147483646 h 6358"/>
              <a:gd name="T20" fmla="*/ 2147483646 w 6432"/>
              <a:gd name="T21" fmla="*/ 2147483646 h 6358"/>
              <a:gd name="T22" fmla="*/ 2147483646 w 6432"/>
              <a:gd name="T23" fmla="*/ 2147483646 h 6358"/>
              <a:gd name="T24" fmla="*/ 2147483646 w 6432"/>
              <a:gd name="T25" fmla="*/ 2147483646 h 6358"/>
              <a:gd name="T26" fmla="*/ 2147483646 w 6432"/>
              <a:gd name="T27" fmla="*/ 2147483646 h 6358"/>
              <a:gd name="T28" fmla="*/ 2147483646 w 6432"/>
              <a:gd name="T29" fmla="*/ 2147483646 h 6358"/>
              <a:gd name="T30" fmla="*/ 2147483646 w 6432"/>
              <a:gd name="T31" fmla="*/ 2147483646 h 6358"/>
              <a:gd name="T32" fmla="*/ 2147483646 w 6432"/>
              <a:gd name="T33" fmla="*/ 2147483646 h 6358"/>
              <a:gd name="T34" fmla="*/ 2147483646 w 6432"/>
              <a:gd name="T35" fmla="*/ 2147483646 h 6358"/>
              <a:gd name="T36" fmla="*/ 2147483646 w 6432"/>
              <a:gd name="T37" fmla="*/ 2147483646 h 6358"/>
              <a:gd name="T38" fmla="*/ 2147483646 w 6432"/>
              <a:gd name="T39" fmla="*/ 2147483646 h 6358"/>
              <a:gd name="T40" fmla="*/ 2147483646 w 6432"/>
              <a:gd name="T41" fmla="*/ 2147483646 h 6358"/>
              <a:gd name="T42" fmla="*/ 2147483646 w 6432"/>
              <a:gd name="T43" fmla="*/ 2147483646 h 6358"/>
              <a:gd name="T44" fmla="*/ 2147483646 w 6432"/>
              <a:gd name="T45" fmla="*/ 2147483646 h 6358"/>
              <a:gd name="T46" fmla="*/ 2147483646 w 6432"/>
              <a:gd name="T47" fmla="*/ 2147483646 h 6358"/>
              <a:gd name="T48" fmla="*/ 2147483646 w 6432"/>
              <a:gd name="T49" fmla="*/ 2147483646 h 6358"/>
              <a:gd name="T50" fmla="*/ 2147483646 w 6432"/>
              <a:gd name="T51" fmla="*/ 2147483646 h 6358"/>
              <a:gd name="T52" fmla="*/ 2147483646 w 6432"/>
              <a:gd name="T53" fmla="*/ 2147483646 h 6358"/>
              <a:gd name="T54" fmla="*/ 2147483646 w 6432"/>
              <a:gd name="T55" fmla="*/ 2147483646 h 6358"/>
              <a:gd name="T56" fmla="*/ 2147483646 w 6432"/>
              <a:gd name="T57" fmla="*/ 2147483646 h 6358"/>
              <a:gd name="T58" fmla="*/ 2147483646 w 6432"/>
              <a:gd name="T59" fmla="*/ 2147483646 h 6358"/>
              <a:gd name="T60" fmla="*/ 2147483646 w 6432"/>
              <a:gd name="T61" fmla="*/ 0 h 6358"/>
              <a:gd name="T62" fmla="*/ 2147483646 w 6432"/>
              <a:gd name="T63" fmla="*/ 2147483646 h 6358"/>
              <a:gd name="T64" fmla="*/ 2147483646 w 6432"/>
              <a:gd name="T65" fmla="*/ 2147483646 h 6358"/>
              <a:gd name="T66" fmla="*/ 2147483646 w 6432"/>
              <a:gd name="T67" fmla="*/ 2147483646 h 6358"/>
              <a:gd name="T68" fmla="*/ 2147483646 w 6432"/>
              <a:gd name="T69" fmla="*/ 2147483646 h 6358"/>
              <a:gd name="T70" fmla="*/ 2147483646 w 6432"/>
              <a:gd name="T71" fmla="*/ 2147483646 h 6358"/>
              <a:gd name="T72" fmla="*/ 2147483646 w 6432"/>
              <a:gd name="T73" fmla="*/ 2147483646 h 6358"/>
              <a:gd name="T74" fmla="*/ 2147483646 w 6432"/>
              <a:gd name="T75" fmla="*/ 2147483646 h 6358"/>
              <a:gd name="T76" fmla="*/ 2147483646 w 6432"/>
              <a:gd name="T77" fmla="*/ 2147483646 h 6358"/>
              <a:gd name="T78" fmla="*/ 2147483646 w 6432"/>
              <a:gd name="T79" fmla="*/ 2147483646 h 6358"/>
              <a:gd name="T80" fmla="*/ 2147483646 w 6432"/>
              <a:gd name="T81" fmla="*/ 2147483646 h 6358"/>
              <a:gd name="T82" fmla="*/ 2147483646 w 6432"/>
              <a:gd name="T83" fmla="*/ 2147483646 h 6358"/>
              <a:gd name="T84" fmla="*/ 2147483646 w 6432"/>
              <a:gd name="T85" fmla="*/ 2147483646 h 6358"/>
              <a:gd name="T86" fmla="*/ 2147483646 w 6432"/>
              <a:gd name="T87" fmla="*/ 2147483646 h 6358"/>
              <a:gd name="T88" fmla="*/ 2147483646 w 6432"/>
              <a:gd name="T89" fmla="*/ 2147483646 h 6358"/>
              <a:gd name="T90" fmla="*/ 2147483646 w 6432"/>
              <a:gd name="T91" fmla="*/ 2147483646 h 6358"/>
              <a:gd name="T92" fmla="*/ 2147483646 w 6432"/>
              <a:gd name="T93" fmla="*/ 2147483646 h 6358"/>
              <a:gd name="T94" fmla="*/ 2147483646 w 6432"/>
              <a:gd name="T95" fmla="*/ 2147483646 h 6358"/>
              <a:gd name="T96" fmla="*/ 2147483646 w 6432"/>
              <a:gd name="T97" fmla="*/ 2147483646 h 6358"/>
              <a:gd name="T98" fmla="*/ 2147483646 w 6432"/>
              <a:gd name="T99" fmla="*/ 2147483646 h 6358"/>
              <a:gd name="T100" fmla="*/ 2147483646 w 6432"/>
              <a:gd name="T101" fmla="*/ 2147483646 h 6358"/>
              <a:gd name="T102" fmla="*/ 2147483646 w 6432"/>
              <a:gd name="T103" fmla="*/ 2147483646 h 6358"/>
              <a:gd name="T104" fmla="*/ 2147483646 w 6432"/>
              <a:gd name="T105" fmla="*/ 2147483646 h 6358"/>
              <a:gd name="T106" fmla="*/ 2147483646 w 6432"/>
              <a:gd name="T107" fmla="*/ 0 h 6358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</a:gdLst>
            <a:ahLst/>
            <a:cxnLst>
              <a:cxn ang="T108">
                <a:pos x="T0" y="T1"/>
              </a:cxn>
              <a:cxn ang="T109">
                <a:pos x="T2" y="T3"/>
              </a:cxn>
              <a:cxn ang="T110">
                <a:pos x="T4" y="T5"/>
              </a:cxn>
              <a:cxn ang="T111">
                <a:pos x="T6" y="T7"/>
              </a:cxn>
              <a:cxn ang="T112">
                <a:pos x="T8" y="T9"/>
              </a:cxn>
              <a:cxn ang="T113">
                <a:pos x="T10" y="T11"/>
              </a:cxn>
              <a:cxn ang="T114">
                <a:pos x="T12" y="T13"/>
              </a:cxn>
              <a:cxn ang="T115">
                <a:pos x="T14" y="T15"/>
              </a:cxn>
              <a:cxn ang="T116">
                <a:pos x="T16" y="T17"/>
              </a:cxn>
              <a:cxn ang="T117">
                <a:pos x="T18" y="T19"/>
              </a:cxn>
              <a:cxn ang="T118">
                <a:pos x="T20" y="T21"/>
              </a:cxn>
              <a:cxn ang="T119">
                <a:pos x="T22" y="T23"/>
              </a:cxn>
              <a:cxn ang="T120">
                <a:pos x="T24" y="T25"/>
              </a:cxn>
              <a:cxn ang="T121">
                <a:pos x="T26" y="T27"/>
              </a:cxn>
              <a:cxn ang="T122">
                <a:pos x="T28" y="T29"/>
              </a:cxn>
              <a:cxn ang="T123">
                <a:pos x="T30" y="T31"/>
              </a:cxn>
              <a:cxn ang="T124">
                <a:pos x="T32" y="T33"/>
              </a:cxn>
              <a:cxn ang="T125">
                <a:pos x="T34" y="T35"/>
              </a:cxn>
              <a:cxn ang="T126">
                <a:pos x="T36" y="T37"/>
              </a:cxn>
              <a:cxn ang="T127">
                <a:pos x="T38" y="T39"/>
              </a:cxn>
              <a:cxn ang="T128">
                <a:pos x="T40" y="T41"/>
              </a:cxn>
              <a:cxn ang="T129">
                <a:pos x="T42" y="T43"/>
              </a:cxn>
              <a:cxn ang="T130">
                <a:pos x="T44" y="T45"/>
              </a:cxn>
              <a:cxn ang="T131">
                <a:pos x="T46" y="T47"/>
              </a:cxn>
              <a:cxn ang="T132">
                <a:pos x="T48" y="T49"/>
              </a:cxn>
              <a:cxn ang="T133">
                <a:pos x="T50" y="T51"/>
              </a:cxn>
              <a:cxn ang="T134">
                <a:pos x="T52" y="T53"/>
              </a:cxn>
              <a:cxn ang="T135">
                <a:pos x="T54" y="T55"/>
              </a:cxn>
              <a:cxn ang="T136">
                <a:pos x="T56" y="T57"/>
              </a:cxn>
              <a:cxn ang="T137">
                <a:pos x="T58" y="T59"/>
              </a:cxn>
              <a:cxn ang="T138">
                <a:pos x="T60" y="T61"/>
              </a:cxn>
              <a:cxn ang="T139">
                <a:pos x="T62" y="T63"/>
              </a:cxn>
              <a:cxn ang="T140">
                <a:pos x="T64" y="T65"/>
              </a:cxn>
              <a:cxn ang="T141">
                <a:pos x="T66" y="T67"/>
              </a:cxn>
              <a:cxn ang="T142">
                <a:pos x="T68" y="T69"/>
              </a:cxn>
              <a:cxn ang="T143">
                <a:pos x="T70" y="T71"/>
              </a:cxn>
              <a:cxn ang="T144">
                <a:pos x="T72" y="T73"/>
              </a:cxn>
              <a:cxn ang="T145">
                <a:pos x="T74" y="T75"/>
              </a:cxn>
              <a:cxn ang="T146">
                <a:pos x="T76" y="T77"/>
              </a:cxn>
              <a:cxn ang="T147">
                <a:pos x="T78" y="T79"/>
              </a:cxn>
              <a:cxn ang="T148">
                <a:pos x="T80" y="T81"/>
              </a:cxn>
              <a:cxn ang="T149">
                <a:pos x="T82" y="T83"/>
              </a:cxn>
              <a:cxn ang="T150">
                <a:pos x="T84" y="T85"/>
              </a:cxn>
              <a:cxn ang="T151">
                <a:pos x="T86" y="T87"/>
              </a:cxn>
              <a:cxn ang="T152">
                <a:pos x="T88" y="T89"/>
              </a:cxn>
              <a:cxn ang="T153">
                <a:pos x="T90" y="T91"/>
              </a:cxn>
              <a:cxn ang="T154">
                <a:pos x="T92" y="T93"/>
              </a:cxn>
              <a:cxn ang="T155">
                <a:pos x="T94" y="T95"/>
              </a:cxn>
              <a:cxn ang="T156">
                <a:pos x="T96" y="T97"/>
              </a:cxn>
              <a:cxn ang="T157">
                <a:pos x="T98" y="T99"/>
              </a:cxn>
              <a:cxn ang="T158">
                <a:pos x="T100" y="T101"/>
              </a:cxn>
              <a:cxn ang="T159">
                <a:pos x="T102" y="T103"/>
              </a:cxn>
              <a:cxn ang="T160">
                <a:pos x="T104" y="T105"/>
              </a:cxn>
              <a:cxn ang="T161">
                <a:pos x="T106" y="T107"/>
              </a:cxn>
            </a:cxnLst>
            <a:rect l="0" t="0" r="r" b="b"/>
            <a:pathLst>
              <a:path w="6432" h="6358" extrusionOk="0">
                <a:moveTo>
                  <a:pt x="2640" y="363"/>
                </a:moveTo>
                <a:cubicBezTo>
                  <a:pt x="3103" y="810"/>
                  <a:pt x="3521" y="1313"/>
                  <a:pt x="3927" y="1820"/>
                </a:cubicBezTo>
                <a:cubicBezTo>
                  <a:pt x="3495" y="1965"/>
                  <a:pt x="3058" y="2107"/>
                  <a:pt x="2626" y="2249"/>
                </a:cubicBezTo>
                <a:cubicBezTo>
                  <a:pt x="2650" y="1621"/>
                  <a:pt x="2657" y="989"/>
                  <a:pt x="2640" y="363"/>
                </a:cubicBezTo>
                <a:close/>
                <a:moveTo>
                  <a:pt x="5678" y="1505"/>
                </a:moveTo>
                <a:cubicBezTo>
                  <a:pt x="5407" y="1874"/>
                  <a:pt x="5137" y="2243"/>
                  <a:pt x="4867" y="2611"/>
                </a:cubicBezTo>
                <a:cubicBezTo>
                  <a:pt x="4694" y="2391"/>
                  <a:pt x="4522" y="2171"/>
                  <a:pt x="4343" y="1955"/>
                </a:cubicBezTo>
                <a:cubicBezTo>
                  <a:pt x="4789" y="1806"/>
                  <a:pt x="5232" y="1658"/>
                  <a:pt x="5678" y="1505"/>
                </a:cubicBezTo>
                <a:close/>
                <a:moveTo>
                  <a:pt x="2302" y="2638"/>
                </a:moveTo>
                <a:cubicBezTo>
                  <a:pt x="2288" y="2945"/>
                  <a:pt x="2275" y="3252"/>
                  <a:pt x="2264" y="3556"/>
                </a:cubicBezTo>
                <a:cubicBezTo>
                  <a:pt x="1727" y="3435"/>
                  <a:pt x="1190" y="3313"/>
                  <a:pt x="653" y="3188"/>
                </a:cubicBezTo>
                <a:cubicBezTo>
                  <a:pt x="1204" y="3006"/>
                  <a:pt x="1751" y="2823"/>
                  <a:pt x="2302" y="2638"/>
                </a:cubicBezTo>
                <a:close/>
                <a:moveTo>
                  <a:pt x="4103" y="2036"/>
                </a:moveTo>
                <a:cubicBezTo>
                  <a:pt x="4231" y="2195"/>
                  <a:pt x="4360" y="2357"/>
                  <a:pt x="4488" y="2513"/>
                </a:cubicBezTo>
                <a:cubicBezTo>
                  <a:pt x="4529" y="2563"/>
                  <a:pt x="4610" y="2672"/>
                  <a:pt x="4718" y="2814"/>
                </a:cubicBezTo>
                <a:cubicBezTo>
                  <a:pt x="4448" y="3182"/>
                  <a:pt x="4170" y="3550"/>
                  <a:pt x="3897" y="3918"/>
                </a:cubicBezTo>
                <a:cubicBezTo>
                  <a:pt x="3593" y="3854"/>
                  <a:pt x="3285" y="3790"/>
                  <a:pt x="2985" y="3723"/>
                </a:cubicBezTo>
                <a:cubicBezTo>
                  <a:pt x="2839" y="3692"/>
                  <a:pt x="2693" y="3655"/>
                  <a:pt x="2548" y="3625"/>
                </a:cubicBezTo>
                <a:cubicBezTo>
                  <a:pt x="2572" y="3260"/>
                  <a:pt x="2596" y="2898"/>
                  <a:pt x="2612" y="2536"/>
                </a:cubicBezTo>
                <a:cubicBezTo>
                  <a:pt x="3109" y="2371"/>
                  <a:pt x="3606" y="2202"/>
                  <a:pt x="4103" y="2036"/>
                </a:cubicBezTo>
                <a:close/>
                <a:moveTo>
                  <a:pt x="4863" y="2999"/>
                </a:moveTo>
                <a:cubicBezTo>
                  <a:pt x="5218" y="3466"/>
                  <a:pt x="5725" y="4121"/>
                  <a:pt x="6023" y="4415"/>
                </a:cubicBezTo>
                <a:cubicBezTo>
                  <a:pt x="5894" y="4381"/>
                  <a:pt x="5759" y="4355"/>
                  <a:pt x="5749" y="4351"/>
                </a:cubicBezTo>
                <a:cubicBezTo>
                  <a:pt x="5384" y="4260"/>
                  <a:pt x="5019" y="4169"/>
                  <a:pt x="4654" y="4084"/>
                </a:cubicBezTo>
                <a:cubicBezTo>
                  <a:pt x="4482" y="4043"/>
                  <a:pt x="4312" y="4007"/>
                  <a:pt x="4140" y="3973"/>
                </a:cubicBezTo>
                <a:cubicBezTo>
                  <a:pt x="4380" y="3648"/>
                  <a:pt x="4624" y="3324"/>
                  <a:pt x="4863" y="2999"/>
                </a:cubicBezTo>
                <a:close/>
                <a:moveTo>
                  <a:pt x="2531" y="3844"/>
                </a:moveTo>
                <a:cubicBezTo>
                  <a:pt x="2937" y="3932"/>
                  <a:pt x="3342" y="4023"/>
                  <a:pt x="3748" y="4114"/>
                </a:cubicBezTo>
                <a:cubicBezTo>
                  <a:pt x="3295" y="4709"/>
                  <a:pt x="2839" y="5300"/>
                  <a:pt x="2373" y="5882"/>
                </a:cubicBezTo>
                <a:cubicBezTo>
                  <a:pt x="2427" y="5206"/>
                  <a:pt x="2484" y="4526"/>
                  <a:pt x="2531" y="3844"/>
                </a:cubicBezTo>
                <a:close/>
                <a:moveTo>
                  <a:pt x="2601" y="0"/>
                </a:moveTo>
                <a:cubicBezTo>
                  <a:pt x="2588" y="0"/>
                  <a:pt x="2575" y="9"/>
                  <a:pt x="2572" y="29"/>
                </a:cubicBezTo>
                <a:cubicBezTo>
                  <a:pt x="2569" y="42"/>
                  <a:pt x="2569" y="59"/>
                  <a:pt x="2565" y="76"/>
                </a:cubicBezTo>
                <a:cubicBezTo>
                  <a:pt x="2501" y="86"/>
                  <a:pt x="2470" y="187"/>
                  <a:pt x="2538" y="259"/>
                </a:cubicBezTo>
                <a:cubicBezTo>
                  <a:pt x="2427" y="948"/>
                  <a:pt x="2359" y="1647"/>
                  <a:pt x="2319" y="2354"/>
                </a:cubicBezTo>
                <a:cubicBezTo>
                  <a:pt x="1586" y="2594"/>
                  <a:pt x="856" y="2837"/>
                  <a:pt x="126" y="3080"/>
                </a:cubicBezTo>
                <a:cubicBezTo>
                  <a:pt x="1" y="3121"/>
                  <a:pt x="102" y="3303"/>
                  <a:pt x="190" y="3324"/>
                </a:cubicBezTo>
                <a:cubicBezTo>
                  <a:pt x="876" y="3483"/>
                  <a:pt x="1565" y="3634"/>
                  <a:pt x="2255" y="3784"/>
                </a:cubicBezTo>
                <a:cubicBezTo>
                  <a:pt x="2227" y="4595"/>
                  <a:pt x="2204" y="5402"/>
                  <a:pt x="2146" y="6196"/>
                </a:cubicBezTo>
                <a:cubicBezTo>
                  <a:pt x="2141" y="6256"/>
                  <a:pt x="2207" y="6357"/>
                  <a:pt x="2271" y="6357"/>
                </a:cubicBezTo>
                <a:cubicBezTo>
                  <a:pt x="2290" y="6357"/>
                  <a:pt x="2309" y="6348"/>
                  <a:pt x="2325" y="6328"/>
                </a:cubicBezTo>
                <a:cubicBezTo>
                  <a:pt x="2896" y="5621"/>
                  <a:pt x="3448" y="4895"/>
                  <a:pt x="3991" y="4169"/>
                </a:cubicBezTo>
                <a:cubicBezTo>
                  <a:pt x="4762" y="4341"/>
                  <a:pt x="5532" y="4520"/>
                  <a:pt x="6296" y="4716"/>
                </a:cubicBezTo>
                <a:cubicBezTo>
                  <a:pt x="6306" y="4719"/>
                  <a:pt x="6316" y="4720"/>
                  <a:pt x="6325" y="4720"/>
                </a:cubicBezTo>
                <a:cubicBezTo>
                  <a:pt x="6407" y="4720"/>
                  <a:pt x="6432" y="4618"/>
                  <a:pt x="6377" y="4554"/>
                </a:cubicBezTo>
                <a:cubicBezTo>
                  <a:pt x="5921" y="3982"/>
                  <a:pt x="5471" y="3388"/>
                  <a:pt x="5012" y="2797"/>
                </a:cubicBezTo>
                <a:cubicBezTo>
                  <a:pt x="5370" y="2313"/>
                  <a:pt x="5728" y="1833"/>
                  <a:pt x="6087" y="1357"/>
                </a:cubicBezTo>
                <a:cubicBezTo>
                  <a:pt x="6139" y="1289"/>
                  <a:pt x="6067" y="1147"/>
                  <a:pt x="5982" y="1147"/>
                </a:cubicBezTo>
                <a:cubicBezTo>
                  <a:pt x="5974" y="1147"/>
                  <a:pt x="5966" y="1148"/>
                  <a:pt x="5958" y="1151"/>
                </a:cubicBezTo>
                <a:cubicBezTo>
                  <a:pt x="5360" y="1346"/>
                  <a:pt x="4766" y="1543"/>
                  <a:pt x="4170" y="1739"/>
                </a:cubicBezTo>
                <a:cubicBezTo>
                  <a:pt x="3691" y="1164"/>
                  <a:pt x="3194" y="610"/>
                  <a:pt x="2657" y="110"/>
                </a:cubicBezTo>
                <a:cubicBezTo>
                  <a:pt x="2646" y="103"/>
                  <a:pt x="2640" y="100"/>
                  <a:pt x="2633" y="93"/>
                </a:cubicBezTo>
                <a:cubicBezTo>
                  <a:pt x="2629" y="73"/>
                  <a:pt x="2629" y="53"/>
                  <a:pt x="2629" y="33"/>
                </a:cubicBezTo>
                <a:cubicBezTo>
                  <a:pt x="2629" y="11"/>
                  <a:pt x="2615" y="0"/>
                  <a:pt x="2601" y="0"/>
                </a:cubicBezTo>
                <a:close/>
              </a:path>
            </a:pathLst>
          </a:custGeom>
          <a:solidFill>
            <a:srgbClr val="002969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endParaRPr lang="en-US"/>
          </a:p>
        </p:txBody>
      </p:sp>
      <p:sp>
        <p:nvSpPr>
          <p:cNvPr id="41" name="Google Shape;181;p3">
            <a:extLst>
              <a:ext uri="{FF2B5EF4-FFF2-40B4-BE49-F238E27FC236}">
                <a16:creationId xmlns:a16="http://schemas.microsoft.com/office/drawing/2014/main" xmlns="" id="{920B85A4-4AB0-49BD-9DE0-A716D2380420}"/>
              </a:ext>
            </a:extLst>
          </p:cNvPr>
          <p:cNvSpPr/>
          <p:nvPr/>
        </p:nvSpPr>
        <p:spPr>
          <a:xfrm>
            <a:off x="7572375" y="357188"/>
            <a:ext cx="274638" cy="319087"/>
          </a:xfrm>
          <a:custGeom>
            <a:avLst/>
            <a:gdLst/>
            <a:ahLst/>
            <a:cxnLst/>
            <a:rect l="l" t="t" r="r" b="b"/>
            <a:pathLst>
              <a:path w="8119" h="7056" extrusionOk="0">
                <a:moveTo>
                  <a:pt x="4366" y="0"/>
                </a:moveTo>
                <a:cubicBezTo>
                  <a:pt x="4363" y="0"/>
                  <a:pt x="4360" y="0"/>
                  <a:pt x="4357" y="0"/>
                </a:cubicBezTo>
                <a:cubicBezTo>
                  <a:pt x="3867" y="24"/>
                  <a:pt x="3232" y="2454"/>
                  <a:pt x="3232" y="2454"/>
                </a:cubicBezTo>
                <a:cubicBezTo>
                  <a:pt x="3232" y="2454"/>
                  <a:pt x="2054" y="2337"/>
                  <a:pt x="1183" y="2337"/>
                </a:cubicBezTo>
                <a:cubicBezTo>
                  <a:pt x="748" y="2337"/>
                  <a:pt x="389" y="2366"/>
                  <a:pt x="292" y="2454"/>
                </a:cubicBezTo>
                <a:cubicBezTo>
                  <a:pt x="1" y="2721"/>
                  <a:pt x="2546" y="4430"/>
                  <a:pt x="2546" y="4430"/>
                </a:cubicBezTo>
                <a:cubicBezTo>
                  <a:pt x="2546" y="4430"/>
                  <a:pt x="1613" y="6684"/>
                  <a:pt x="2056" y="6975"/>
                </a:cubicBezTo>
                <a:cubicBezTo>
                  <a:pt x="2088" y="6997"/>
                  <a:pt x="2128" y="7007"/>
                  <a:pt x="2174" y="7007"/>
                </a:cubicBezTo>
                <a:cubicBezTo>
                  <a:pt x="2757" y="7007"/>
                  <a:pt x="4357" y="5411"/>
                  <a:pt x="4357" y="5411"/>
                </a:cubicBezTo>
                <a:cubicBezTo>
                  <a:pt x="4357" y="5411"/>
                  <a:pt x="6235" y="7055"/>
                  <a:pt x="6745" y="7055"/>
                </a:cubicBezTo>
                <a:cubicBezTo>
                  <a:pt x="6794" y="7055"/>
                  <a:pt x="6830" y="7041"/>
                  <a:pt x="6851" y="7008"/>
                </a:cubicBezTo>
                <a:cubicBezTo>
                  <a:pt x="7097" y="6634"/>
                  <a:pt x="6070" y="4089"/>
                  <a:pt x="6070" y="4089"/>
                </a:cubicBezTo>
                <a:cubicBezTo>
                  <a:pt x="6070" y="4089"/>
                  <a:pt x="8118" y="2876"/>
                  <a:pt x="8047" y="2454"/>
                </a:cubicBezTo>
                <a:cubicBezTo>
                  <a:pt x="8014" y="2260"/>
                  <a:pt x="7474" y="2207"/>
                  <a:pt x="6903" y="2207"/>
                </a:cubicBezTo>
                <a:cubicBezTo>
                  <a:pt x="6240" y="2207"/>
                  <a:pt x="5536" y="2278"/>
                  <a:pt x="5536" y="2278"/>
                </a:cubicBezTo>
                <a:cubicBezTo>
                  <a:pt x="5536" y="2278"/>
                  <a:pt x="4947" y="0"/>
                  <a:pt x="4366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>
              <a:spcBef>
                <a:spcPts val="0"/>
              </a:spcBef>
              <a:spcAft>
                <a:spcPts val="0"/>
              </a:spcAft>
              <a:defRPr/>
            </a:pPr>
            <a:endParaRPr/>
          </a:p>
        </p:txBody>
      </p:sp>
      <p:grpSp>
        <p:nvGrpSpPr>
          <p:cNvPr id="42" name="Google Shape;182;p3">
            <a:extLst>
              <a:ext uri="{FF2B5EF4-FFF2-40B4-BE49-F238E27FC236}">
                <a16:creationId xmlns:a16="http://schemas.microsoft.com/office/drawing/2014/main" xmlns="" id="{2B87BB3C-C1DF-4032-B528-FC27F513D1CB}"/>
              </a:ext>
            </a:extLst>
          </p:cNvPr>
          <p:cNvGrpSpPr>
            <a:grpSpLocks/>
          </p:cNvGrpSpPr>
          <p:nvPr/>
        </p:nvGrpSpPr>
        <p:grpSpPr bwMode="auto">
          <a:xfrm rot="18434104" flipH="1">
            <a:off x="8222456" y="2185195"/>
            <a:ext cx="593725" cy="715962"/>
            <a:chOff x="304350" y="3911000"/>
            <a:chExt cx="581394" cy="933655"/>
          </a:xfrm>
        </p:grpSpPr>
        <p:sp>
          <p:nvSpPr>
            <p:cNvPr id="43" name="Google Shape;183;p3">
              <a:extLst>
                <a:ext uri="{FF2B5EF4-FFF2-40B4-BE49-F238E27FC236}">
                  <a16:creationId xmlns:a16="http://schemas.microsoft.com/office/drawing/2014/main" xmlns="" id="{84A16FF7-9BE4-44EA-B5A9-BF4281A11F09}"/>
                </a:ext>
              </a:extLst>
            </p:cNvPr>
            <p:cNvSpPr/>
            <p:nvPr/>
          </p:nvSpPr>
          <p:spPr>
            <a:xfrm>
              <a:off x="318029" y="3995144"/>
              <a:ext cx="90163" cy="113861"/>
            </a:xfrm>
            <a:custGeom>
              <a:avLst/>
              <a:gdLst/>
              <a:ahLst/>
              <a:cxnLst/>
              <a:rect l="l" t="t" r="r" b="b"/>
              <a:pathLst>
                <a:path w="2084" h="2602" extrusionOk="0">
                  <a:moveTo>
                    <a:pt x="688" y="0"/>
                  </a:moveTo>
                  <a:cubicBezTo>
                    <a:pt x="328" y="0"/>
                    <a:pt x="1" y="379"/>
                    <a:pt x="201" y="1026"/>
                  </a:cubicBezTo>
                  <a:cubicBezTo>
                    <a:pt x="438" y="1797"/>
                    <a:pt x="1472" y="2405"/>
                    <a:pt x="2084" y="2601"/>
                  </a:cubicBezTo>
                  <a:cubicBezTo>
                    <a:pt x="2060" y="2375"/>
                    <a:pt x="2040" y="2145"/>
                    <a:pt x="2023" y="1915"/>
                  </a:cubicBezTo>
                  <a:cubicBezTo>
                    <a:pt x="1746" y="1273"/>
                    <a:pt x="1344" y="418"/>
                    <a:pt x="1084" y="168"/>
                  </a:cubicBezTo>
                  <a:cubicBezTo>
                    <a:pt x="965" y="54"/>
                    <a:pt x="824" y="0"/>
                    <a:pt x="68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>
                <a:spcBef>
                  <a:spcPts val="0"/>
                </a:spcBef>
                <a:spcAft>
                  <a:spcPts val="0"/>
                </a:spcAft>
                <a:defRPr/>
              </a:pPr>
              <a:endParaRPr/>
            </a:p>
          </p:txBody>
        </p:sp>
        <p:sp>
          <p:nvSpPr>
            <p:cNvPr id="44" name="Google Shape;184;p3">
              <a:extLst>
                <a:ext uri="{FF2B5EF4-FFF2-40B4-BE49-F238E27FC236}">
                  <a16:creationId xmlns:a16="http://schemas.microsoft.com/office/drawing/2014/main" xmlns="" id="{79411777-8053-42A1-8042-107F79A50C7E}"/>
                </a:ext>
              </a:extLst>
            </p:cNvPr>
            <p:cNvSpPr/>
            <p:nvPr/>
          </p:nvSpPr>
          <p:spPr>
            <a:xfrm>
              <a:off x="440691" y="4036996"/>
              <a:ext cx="96381" cy="157334"/>
            </a:xfrm>
            <a:custGeom>
              <a:avLst/>
              <a:gdLst/>
              <a:ahLst/>
              <a:cxnLst/>
              <a:rect l="l" t="t" r="r" b="b"/>
              <a:pathLst>
                <a:path w="2208" h="3540" extrusionOk="0">
                  <a:moveTo>
                    <a:pt x="1702" y="0"/>
                  </a:moveTo>
                  <a:cubicBezTo>
                    <a:pt x="1282" y="0"/>
                    <a:pt x="653" y="806"/>
                    <a:pt x="389" y="1549"/>
                  </a:cubicBezTo>
                  <a:cubicBezTo>
                    <a:pt x="224" y="2013"/>
                    <a:pt x="92" y="2537"/>
                    <a:pt x="1" y="2952"/>
                  </a:cubicBezTo>
                  <a:cubicBezTo>
                    <a:pt x="41" y="3148"/>
                    <a:pt x="85" y="3344"/>
                    <a:pt x="129" y="3540"/>
                  </a:cubicBezTo>
                  <a:cubicBezTo>
                    <a:pt x="754" y="3125"/>
                    <a:pt x="1667" y="2120"/>
                    <a:pt x="1916" y="1431"/>
                  </a:cubicBezTo>
                  <a:cubicBezTo>
                    <a:pt x="2208" y="634"/>
                    <a:pt x="2150" y="43"/>
                    <a:pt x="1734" y="2"/>
                  </a:cubicBezTo>
                  <a:cubicBezTo>
                    <a:pt x="1723" y="1"/>
                    <a:pt x="1713" y="0"/>
                    <a:pt x="170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>
                <a:spcBef>
                  <a:spcPts val="0"/>
                </a:spcBef>
                <a:spcAft>
                  <a:spcPts val="0"/>
                </a:spcAft>
                <a:defRPr/>
              </a:pPr>
              <a:endParaRPr/>
            </a:p>
          </p:txBody>
        </p:sp>
        <p:sp>
          <p:nvSpPr>
            <p:cNvPr id="45" name="Google Shape;185;p3">
              <a:extLst>
                <a:ext uri="{FF2B5EF4-FFF2-40B4-BE49-F238E27FC236}">
                  <a16:creationId xmlns:a16="http://schemas.microsoft.com/office/drawing/2014/main" xmlns="" id="{4806C557-0722-4833-A685-DCFA70BA1196}"/>
                </a:ext>
              </a:extLst>
            </p:cNvPr>
            <p:cNvSpPr/>
            <p:nvPr/>
          </p:nvSpPr>
          <p:spPr>
            <a:xfrm>
              <a:off x="294018" y="4174660"/>
              <a:ext cx="144571" cy="109721"/>
            </a:xfrm>
            <a:custGeom>
              <a:avLst/>
              <a:gdLst/>
              <a:ahLst/>
              <a:cxnLst/>
              <a:rect l="l" t="t" r="r" b="b"/>
              <a:pathLst>
                <a:path w="3292" h="2482" extrusionOk="0">
                  <a:moveTo>
                    <a:pt x="575" y="1"/>
                  </a:moveTo>
                  <a:cubicBezTo>
                    <a:pt x="471" y="1"/>
                    <a:pt x="393" y="22"/>
                    <a:pt x="348" y="65"/>
                  </a:cubicBezTo>
                  <a:cubicBezTo>
                    <a:pt x="0" y="404"/>
                    <a:pt x="189" y="1336"/>
                    <a:pt x="1203" y="1901"/>
                  </a:cubicBezTo>
                  <a:cubicBezTo>
                    <a:pt x="1991" y="2340"/>
                    <a:pt x="2916" y="2451"/>
                    <a:pt x="3292" y="2481"/>
                  </a:cubicBezTo>
                  <a:cubicBezTo>
                    <a:pt x="3180" y="2154"/>
                    <a:pt x="3082" y="1826"/>
                    <a:pt x="2987" y="1495"/>
                  </a:cubicBezTo>
                  <a:cubicBezTo>
                    <a:pt x="2292" y="556"/>
                    <a:pt x="1104" y="1"/>
                    <a:pt x="57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>
                <a:spcBef>
                  <a:spcPts val="0"/>
                </a:spcBef>
                <a:spcAft>
                  <a:spcPts val="0"/>
                </a:spcAft>
                <a:defRPr/>
              </a:pPr>
              <a:endParaRPr/>
            </a:p>
          </p:txBody>
        </p:sp>
        <p:sp>
          <p:nvSpPr>
            <p:cNvPr id="46" name="Google Shape;186;p3">
              <a:extLst>
                <a:ext uri="{FF2B5EF4-FFF2-40B4-BE49-F238E27FC236}">
                  <a16:creationId xmlns:a16="http://schemas.microsoft.com/office/drawing/2014/main" xmlns="" id="{93367185-14C4-4BC0-BD33-D63DE47F0640}"/>
                </a:ext>
              </a:extLst>
            </p:cNvPr>
            <p:cNvSpPr/>
            <p:nvPr/>
          </p:nvSpPr>
          <p:spPr>
            <a:xfrm>
              <a:off x="505914" y="4198059"/>
              <a:ext cx="111926" cy="188387"/>
            </a:xfrm>
            <a:custGeom>
              <a:avLst/>
              <a:gdLst/>
              <a:ahLst/>
              <a:cxnLst/>
              <a:rect l="l" t="t" r="r" b="b"/>
              <a:pathLst>
                <a:path w="2546" h="4294" extrusionOk="0">
                  <a:moveTo>
                    <a:pt x="1792" y="0"/>
                  </a:moveTo>
                  <a:cubicBezTo>
                    <a:pt x="1287" y="0"/>
                    <a:pt x="754" y="628"/>
                    <a:pt x="389" y="1716"/>
                  </a:cubicBezTo>
                  <a:cubicBezTo>
                    <a:pt x="136" y="2480"/>
                    <a:pt x="38" y="3263"/>
                    <a:pt x="1" y="3804"/>
                  </a:cubicBezTo>
                  <a:cubicBezTo>
                    <a:pt x="75" y="3966"/>
                    <a:pt x="156" y="4132"/>
                    <a:pt x="238" y="4294"/>
                  </a:cubicBezTo>
                  <a:cubicBezTo>
                    <a:pt x="2546" y="2513"/>
                    <a:pt x="2356" y="245"/>
                    <a:pt x="2153" y="114"/>
                  </a:cubicBezTo>
                  <a:cubicBezTo>
                    <a:pt x="2036" y="37"/>
                    <a:pt x="1915" y="0"/>
                    <a:pt x="179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>
                <a:spcBef>
                  <a:spcPts val="0"/>
                </a:spcBef>
                <a:spcAft>
                  <a:spcPts val="0"/>
                </a:spcAft>
                <a:defRPr/>
              </a:pPr>
              <a:endParaRPr/>
            </a:p>
          </p:txBody>
        </p:sp>
        <p:sp>
          <p:nvSpPr>
            <p:cNvPr id="47" name="Google Shape;187;p3">
              <a:extLst>
                <a:ext uri="{FF2B5EF4-FFF2-40B4-BE49-F238E27FC236}">
                  <a16:creationId xmlns:a16="http://schemas.microsoft.com/office/drawing/2014/main" xmlns="" id="{98187D13-3DDB-4B6D-A31D-A9E7C3D5C4BD}"/>
                </a:ext>
              </a:extLst>
            </p:cNvPr>
            <p:cNvSpPr/>
            <p:nvPr/>
          </p:nvSpPr>
          <p:spPr>
            <a:xfrm>
              <a:off x="302996" y="4373448"/>
              <a:ext cx="234733" cy="118000"/>
            </a:xfrm>
            <a:custGeom>
              <a:avLst/>
              <a:gdLst/>
              <a:ahLst/>
              <a:cxnLst/>
              <a:rect l="l" t="t" r="r" b="b"/>
              <a:pathLst>
                <a:path w="5326" h="2681" extrusionOk="0">
                  <a:moveTo>
                    <a:pt x="764" y="0"/>
                  </a:moveTo>
                  <a:cubicBezTo>
                    <a:pt x="0" y="0"/>
                    <a:pt x="446" y="930"/>
                    <a:pt x="1074" y="1516"/>
                  </a:cubicBezTo>
                  <a:cubicBezTo>
                    <a:pt x="1680" y="2086"/>
                    <a:pt x="3818" y="2680"/>
                    <a:pt x="5176" y="2680"/>
                  </a:cubicBezTo>
                  <a:cubicBezTo>
                    <a:pt x="5227" y="2680"/>
                    <a:pt x="5277" y="2679"/>
                    <a:pt x="5325" y="2678"/>
                  </a:cubicBezTo>
                  <a:cubicBezTo>
                    <a:pt x="5230" y="2526"/>
                    <a:pt x="5133" y="2377"/>
                    <a:pt x="5041" y="2225"/>
                  </a:cubicBezTo>
                  <a:cubicBezTo>
                    <a:pt x="3970" y="1525"/>
                    <a:pt x="1838" y="184"/>
                    <a:pt x="1024" y="28"/>
                  </a:cubicBezTo>
                  <a:cubicBezTo>
                    <a:pt x="925" y="9"/>
                    <a:pt x="839" y="0"/>
                    <a:pt x="76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>
                <a:spcBef>
                  <a:spcPts val="0"/>
                </a:spcBef>
                <a:spcAft>
                  <a:spcPts val="0"/>
                </a:spcAft>
                <a:defRPr/>
              </a:pPr>
              <a:endParaRPr/>
            </a:p>
          </p:txBody>
        </p:sp>
        <p:sp>
          <p:nvSpPr>
            <p:cNvPr id="48" name="Google Shape;188;p3">
              <a:extLst>
                <a:ext uri="{FF2B5EF4-FFF2-40B4-BE49-F238E27FC236}">
                  <a16:creationId xmlns:a16="http://schemas.microsoft.com/office/drawing/2014/main" xmlns="" id="{D666395E-57B3-401B-953B-9E8AF70A2717}"/>
                </a:ext>
              </a:extLst>
            </p:cNvPr>
            <p:cNvSpPr/>
            <p:nvPr/>
          </p:nvSpPr>
          <p:spPr>
            <a:xfrm>
              <a:off x="601812" y="4316268"/>
              <a:ext cx="115035" cy="219440"/>
            </a:xfrm>
            <a:custGeom>
              <a:avLst/>
              <a:gdLst/>
              <a:ahLst/>
              <a:cxnLst/>
              <a:rect l="l" t="t" r="r" b="b"/>
              <a:pathLst>
                <a:path w="2614" h="5006" extrusionOk="0">
                  <a:moveTo>
                    <a:pt x="2283" y="1"/>
                  </a:moveTo>
                  <a:cubicBezTo>
                    <a:pt x="1944" y="1"/>
                    <a:pt x="1332" y="587"/>
                    <a:pt x="923" y="1285"/>
                  </a:cubicBezTo>
                  <a:cubicBezTo>
                    <a:pt x="179" y="2549"/>
                    <a:pt x="24" y="3985"/>
                    <a:pt x="0" y="4755"/>
                  </a:cubicBezTo>
                  <a:cubicBezTo>
                    <a:pt x="61" y="4840"/>
                    <a:pt x="122" y="4921"/>
                    <a:pt x="183" y="5005"/>
                  </a:cubicBezTo>
                  <a:cubicBezTo>
                    <a:pt x="899" y="3775"/>
                    <a:pt x="2085" y="2450"/>
                    <a:pt x="2454" y="926"/>
                  </a:cubicBezTo>
                  <a:cubicBezTo>
                    <a:pt x="2613" y="262"/>
                    <a:pt x="2509" y="1"/>
                    <a:pt x="228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>
                <a:spcBef>
                  <a:spcPts val="0"/>
                </a:spcBef>
                <a:spcAft>
                  <a:spcPts val="0"/>
                </a:spcAft>
                <a:defRPr/>
              </a:pPr>
              <a:endParaRPr/>
            </a:p>
          </p:txBody>
        </p:sp>
        <p:sp>
          <p:nvSpPr>
            <p:cNvPr id="49" name="Google Shape;189;p3">
              <a:extLst>
                <a:ext uri="{FF2B5EF4-FFF2-40B4-BE49-F238E27FC236}">
                  <a16:creationId xmlns:a16="http://schemas.microsoft.com/office/drawing/2014/main" xmlns="" id="{B32AE3F4-DA9F-42B4-814F-FB0787FE5429}"/>
                </a:ext>
              </a:extLst>
            </p:cNvPr>
            <p:cNvSpPr/>
            <p:nvPr/>
          </p:nvSpPr>
          <p:spPr>
            <a:xfrm>
              <a:off x="350907" y="4535810"/>
              <a:ext cx="298470" cy="105579"/>
            </a:xfrm>
            <a:custGeom>
              <a:avLst/>
              <a:gdLst/>
              <a:ahLst/>
              <a:cxnLst/>
              <a:rect l="l" t="t" r="r" b="b"/>
              <a:pathLst>
                <a:path w="6777" h="2373" extrusionOk="0">
                  <a:moveTo>
                    <a:pt x="721" y="1"/>
                  </a:moveTo>
                  <a:cubicBezTo>
                    <a:pt x="456" y="1"/>
                    <a:pt x="264" y="66"/>
                    <a:pt x="207" y="230"/>
                  </a:cubicBezTo>
                  <a:cubicBezTo>
                    <a:pt x="1" y="808"/>
                    <a:pt x="1555" y="1626"/>
                    <a:pt x="3569" y="2075"/>
                  </a:cubicBezTo>
                  <a:cubicBezTo>
                    <a:pt x="4660" y="2316"/>
                    <a:pt x="5634" y="2373"/>
                    <a:pt x="6299" y="2373"/>
                  </a:cubicBezTo>
                  <a:cubicBezTo>
                    <a:pt x="6483" y="2373"/>
                    <a:pt x="6644" y="2368"/>
                    <a:pt x="6776" y="2362"/>
                  </a:cubicBezTo>
                  <a:cubicBezTo>
                    <a:pt x="6699" y="2272"/>
                    <a:pt x="6624" y="2180"/>
                    <a:pt x="6547" y="2089"/>
                  </a:cubicBezTo>
                  <a:cubicBezTo>
                    <a:pt x="5547" y="1714"/>
                    <a:pt x="3691" y="1011"/>
                    <a:pt x="3103" y="714"/>
                  </a:cubicBezTo>
                  <a:cubicBezTo>
                    <a:pt x="2513" y="416"/>
                    <a:pt x="1387" y="1"/>
                    <a:pt x="72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>
                <a:spcBef>
                  <a:spcPts val="0"/>
                </a:spcBef>
                <a:spcAft>
                  <a:spcPts val="0"/>
                </a:spcAft>
                <a:defRPr/>
              </a:pPr>
              <a:endParaRPr/>
            </a:p>
          </p:txBody>
        </p:sp>
        <p:sp>
          <p:nvSpPr>
            <p:cNvPr id="50" name="Google Shape;190;p3">
              <a:extLst>
                <a:ext uri="{FF2B5EF4-FFF2-40B4-BE49-F238E27FC236}">
                  <a16:creationId xmlns:a16="http://schemas.microsoft.com/office/drawing/2014/main" xmlns="" id="{49039F3D-5DEC-4C6A-A405-D18F1566DD6B}"/>
                </a:ext>
              </a:extLst>
            </p:cNvPr>
            <p:cNvSpPr/>
            <p:nvPr/>
          </p:nvSpPr>
          <p:spPr>
            <a:xfrm>
              <a:off x="715289" y="4492226"/>
              <a:ext cx="129025" cy="194598"/>
            </a:xfrm>
            <a:custGeom>
              <a:avLst/>
              <a:gdLst/>
              <a:ahLst/>
              <a:cxnLst/>
              <a:rect l="l" t="t" r="r" b="b"/>
              <a:pathLst>
                <a:path w="2924" h="4412" extrusionOk="0">
                  <a:moveTo>
                    <a:pt x="2220" y="1"/>
                  </a:moveTo>
                  <a:cubicBezTo>
                    <a:pt x="1691" y="1"/>
                    <a:pt x="820" y="789"/>
                    <a:pt x="447" y="1661"/>
                  </a:cubicBezTo>
                  <a:cubicBezTo>
                    <a:pt x="85" y="2503"/>
                    <a:pt x="1" y="3510"/>
                    <a:pt x="21" y="4196"/>
                  </a:cubicBezTo>
                  <a:cubicBezTo>
                    <a:pt x="88" y="4270"/>
                    <a:pt x="157" y="4341"/>
                    <a:pt x="224" y="4412"/>
                  </a:cubicBezTo>
                  <a:cubicBezTo>
                    <a:pt x="491" y="3912"/>
                    <a:pt x="1041" y="2902"/>
                    <a:pt x="1457" y="2293"/>
                  </a:cubicBezTo>
                  <a:cubicBezTo>
                    <a:pt x="2160" y="1266"/>
                    <a:pt x="2924" y="712"/>
                    <a:pt x="2542" y="161"/>
                  </a:cubicBezTo>
                  <a:cubicBezTo>
                    <a:pt x="2465" y="50"/>
                    <a:pt x="2353" y="1"/>
                    <a:pt x="222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>
                <a:spcBef>
                  <a:spcPts val="0"/>
                </a:spcBef>
                <a:spcAft>
                  <a:spcPts val="0"/>
                </a:spcAft>
                <a:defRPr/>
              </a:pPr>
              <a:endParaRPr/>
            </a:p>
          </p:txBody>
        </p:sp>
        <p:sp>
          <p:nvSpPr>
            <p:cNvPr id="51" name="Google Shape;191;p3">
              <a:extLst>
                <a:ext uri="{FF2B5EF4-FFF2-40B4-BE49-F238E27FC236}">
                  <a16:creationId xmlns:a16="http://schemas.microsoft.com/office/drawing/2014/main" xmlns="" id="{5E7CEE55-A1BE-45C0-BE32-C45BDB1EB3BB}"/>
                </a:ext>
              </a:extLst>
            </p:cNvPr>
            <p:cNvSpPr/>
            <p:nvPr/>
          </p:nvSpPr>
          <p:spPr>
            <a:xfrm>
              <a:off x="433754" y="4677213"/>
              <a:ext cx="329560" cy="86948"/>
            </a:xfrm>
            <a:custGeom>
              <a:avLst/>
              <a:gdLst/>
              <a:ahLst/>
              <a:cxnLst/>
              <a:rect l="l" t="t" r="r" b="b"/>
              <a:pathLst>
                <a:path w="7507" h="1983" extrusionOk="0">
                  <a:moveTo>
                    <a:pt x="1488" y="1"/>
                  </a:moveTo>
                  <a:cubicBezTo>
                    <a:pt x="721" y="1"/>
                    <a:pt x="209" y="211"/>
                    <a:pt x="129" y="550"/>
                  </a:cubicBezTo>
                  <a:cubicBezTo>
                    <a:pt x="0" y="1104"/>
                    <a:pt x="1288" y="1550"/>
                    <a:pt x="3715" y="1878"/>
                  </a:cubicBezTo>
                  <a:cubicBezTo>
                    <a:pt x="4269" y="1953"/>
                    <a:pt x="4787" y="1982"/>
                    <a:pt x="5256" y="1982"/>
                  </a:cubicBezTo>
                  <a:cubicBezTo>
                    <a:pt x="6280" y="1982"/>
                    <a:pt x="7072" y="1844"/>
                    <a:pt x="7506" y="1746"/>
                  </a:cubicBezTo>
                  <a:cubicBezTo>
                    <a:pt x="7449" y="1692"/>
                    <a:pt x="7391" y="1634"/>
                    <a:pt x="7333" y="1580"/>
                  </a:cubicBezTo>
                  <a:cubicBezTo>
                    <a:pt x="6303" y="1364"/>
                    <a:pt x="4596" y="681"/>
                    <a:pt x="3214" y="276"/>
                  </a:cubicBezTo>
                  <a:cubicBezTo>
                    <a:pt x="2566" y="86"/>
                    <a:pt x="1975" y="1"/>
                    <a:pt x="148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>
                <a:spcBef>
                  <a:spcPts val="0"/>
                </a:spcBef>
                <a:spcAft>
                  <a:spcPts val="0"/>
                </a:spcAft>
                <a:defRPr/>
              </a:pPr>
              <a:endParaRPr/>
            </a:p>
          </p:txBody>
        </p:sp>
        <p:sp>
          <p:nvSpPr>
            <p:cNvPr id="52" name="Google Shape;192;p3">
              <a:extLst>
                <a:ext uri="{FF2B5EF4-FFF2-40B4-BE49-F238E27FC236}">
                  <a16:creationId xmlns:a16="http://schemas.microsoft.com/office/drawing/2014/main" xmlns="" id="{36B473AA-2A44-481B-BE40-CC8E04109F32}"/>
                </a:ext>
              </a:extLst>
            </p:cNvPr>
            <p:cNvSpPr>
              <a:spLocks/>
            </p:cNvSpPr>
            <p:nvPr/>
          </p:nvSpPr>
          <p:spPr bwMode="auto">
            <a:xfrm>
              <a:off x="402349" y="3911000"/>
              <a:ext cx="483395" cy="933655"/>
            </a:xfrm>
            <a:custGeom>
              <a:avLst/>
              <a:gdLst>
                <a:gd name="T0" fmla="*/ 2147483646 w 11000"/>
                <a:gd name="T1" fmla="*/ 0 h 21246"/>
                <a:gd name="T2" fmla="*/ 2147483646 w 11000"/>
                <a:gd name="T3" fmla="*/ 2147483646 h 21246"/>
                <a:gd name="T4" fmla="*/ 2147483646 w 11000"/>
                <a:gd name="T5" fmla="*/ 2147483646 h 21246"/>
                <a:gd name="T6" fmla="*/ 2147483646 w 11000"/>
                <a:gd name="T7" fmla="*/ 2147483646 h 21246"/>
                <a:gd name="T8" fmla="*/ 2147483646 w 11000"/>
                <a:gd name="T9" fmla="*/ 2147483646 h 21246"/>
                <a:gd name="T10" fmla="*/ 2147483646 w 11000"/>
                <a:gd name="T11" fmla="*/ 2147483646 h 21246"/>
                <a:gd name="T12" fmla="*/ 2147483646 w 11000"/>
                <a:gd name="T13" fmla="*/ 2147483646 h 21246"/>
                <a:gd name="T14" fmla="*/ 2147483646 w 11000"/>
                <a:gd name="T15" fmla="*/ 2147483646 h 21246"/>
                <a:gd name="T16" fmla="*/ 2147483646 w 11000"/>
                <a:gd name="T17" fmla="*/ 2147483646 h 21246"/>
                <a:gd name="T18" fmla="*/ 2147483646 w 11000"/>
                <a:gd name="T19" fmla="*/ 2147483646 h 21246"/>
                <a:gd name="T20" fmla="*/ 2147483646 w 11000"/>
                <a:gd name="T21" fmla="*/ 2147483646 h 21246"/>
                <a:gd name="T22" fmla="*/ 2147483646 w 11000"/>
                <a:gd name="T23" fmla="*/ 2147483646 h 21246"/>
                <a:gd name="T24" fmla="*/ 2147483646 w 11000"/>
                <a:gd name="T25" fmla="*/ 2147483646 h 21246"/>
                <a:gd name="T26" fmla="*/ 2147483646 w 11000"/>
                <a:gd name="T27" fmla="*/ 2147483646 h 21246"/>
                <a:gd name="T28" fmla="*/ 2147483646 w 11000"/>
                <a:gd name="T29" fmla="*/ 2147483646 h 21246"/>
                <a:gd name="T30" fmla="*/ 2147483646 w 11000"/>
                <a:gd name="T31" fmla="*/ 2147483646 h 21246"/>
                <a:gd name="T32" fmla="*/ 2147483646 w 11000"/>
                <a:gd name="T33" fmla="*/ 2147483646 h 21246"/>
                <a:gd name="T34" fmla="*/ 2147483646 w 11000"/>
                <a:gd name="T35" fmla="*/ 2147483646 h 21246"/>
                <a:gd name="T36" fmla="*/ 2147483646 w 11000"/>
                <a:gd name="T37" fmla="*/ 2147483646 h 21246"/>
                <a:gd name="T38" fmla="*/ 2147483646 w 11000"/>
                <a:gd name="T39" fmla="*/ 2147483646 h 21246"/>
                <a:gd name="T40" fmla="*/ 2147483646 w 11000"/>
                <a:gd name="T41" fmla="*/ 2147483646 h 21246"/>
                <a:gd name="T42" fmla="*/ 2147483646 w 11000"/>
                <a:gd name="T43" fmla="*/ 2147483646 h 21246"/>
                <a:gd name="T44" fmla="*/ 2147483646 w 11000"/>
                <a:gd name="T45" fmla="*/ 2147483646 h 21246"/>
                <a:gd name="T46" fmla="*/ 2147483646 w 11000"/>
                <a:gd name="T47" fmla="*/ 2147483646 h 21246"/>
                <a:gd name="T48" fmla="*/ 2147483646 w 11000"/>
                <a:gd name="T49" fmla="*/ 2147483646 h 21246"/>
                <a:gd name="T50" fmla="*/ 2147483646 w 11000"/>
                <a:gd name="T51" fmla="*/ 2147483646 h 21246"/>
                <a:gd name="T52" fmla="*/ 2147483646 w 11000"/>
                <a:gd name="T53" fmla="*/ 2147483646 h 21246"/>
                <a:gd name="T54" fmla="*/ 2147483646 w 11000"/>
                <a:gd name="T55" fmla="*/ 2147483646 h 21246"/>
                <a:gd name="T56" fmla="*/ 2147483646 w 11000"/>
                <a:gd name="T57" fmla="*/ 2147483646 h 21246"/>
                <a:gd name="T58" fmla="*/ 2147483646 w 11000"/>
                <a:gd name="T59" fmla="*/ 2147483646 h 21246"/>
                <a:gd name="T60" fmla="*/ 2147483646 w 11000"/>
                <a:gd name="T61" fmla="*/ 2147483646 h 21246"/>
                <a:gd name="T62" fmla="*/ 2147483646 w 11000"/>
                <a:gd name="T63" fmla="*/ 0 h 2124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0" t="0" r="r" b="b"/>
              <a:pathLst>
                <a:path w="11000" h="21246" extrusionOk="0">
                  <a:moveTo>
                    <a:pt x="638" y="0"/>
                  </a:moveTo>
                  <a:cubicBezTo>
                    <a:pt x="624" y="0"/>
                    <a:pt x="609" y="10"/>
                    <a:pt x="598" y="33"/>
                  </a:cubicBezTo>
                  <a:cubicBezTo>
                    <a:pt x="71" y="1216"/>
                    <a:pt x="1" y="2655"/>
                    <a:pt x="95" y="4027"/>
                  </a:cubicBezTo>
                  <a:cubicBezTo>
                    <a:pt x="112" y="4257"/>
                    <a:pt x="132" y="4487"/>
                    <a:pt x="156" y="4713"/>
                  </a:cubicBezTo>
                  <a:cubicBezTo>
                    <a:pt x="193" y="5058"/>
                    <a:pt x="237" y="5396"/>
                    <a:pt x="285" y="5717"/>
                  </a:cubicBezTo>
                  <a:cubicBezTo>
                    <a:pt x="392" y="6443"/>
                    <a:pt x="558" y="7164"/>
                    <a:pt x="757" y="7873"/>
                  </a:cubicBezTo>
                  <a:cubicBezTo>
                    <a:pt x="852" y="8204"/>
                    <a:pt x="950" y="8532"/>
                    <a:pt x="1062" y="8859"/>
                  </a:cubicBezTo>
                  <a:cubicBezTo>
                    <a:pt x="1423" y="9918"/>
                    <a:pt x="1873" y="10948"/>
                    <a:pt x="2386" y="11928"/>
                  </a:cubicBezTo>
                  <a:cubicBezTo>
                    <a:pt x="2609" y="12347"/>
                    <a:pt x="2846" y="12760"/>
                    <a:pt x="3092" y="13165"/>
                  </a:cubicBezTo>
                  <a:cubicBezTo>
                    <a:pt x="3184" y="13317"/>
                    <a:pt x="3281" y="13466"/>
                    <a:pt x="3376" y="13618"/>
                  </a:cubicBezTo>
                  <a:cubicBezTo>
                    <a:pt x="3988" y="14577"/>
                    <a:pt x="4664" y="15494"/>
                    <a:pt x="5384" y="16372"/>
                  </a:cubicBezTo>
                  <a:cubicBezTo>
                    <a:pt x="5461" y="16463"/>
                    <a:pt x="5536" y="16555"/>
                    <a:pt x="5613" y="16645"/>
                  </a:cubicBezTo>
                  <a:cubicBezTo>
                    <a:pt x="5745" y="16804"/>
                    <a:pt x="5873" y="16967"/>
                    <a:pt x="6009" y="17119"/>
                  </a:cubicBezTo>
                  <a:cubicBezTo>
                    <a:pt x="6675" y="17882"/>
                    <a:pt x="7367" y="18640"/>
                    <a:pt x="8100" y="19342"/>
                  </a:cubicBezTo>
                  <a:cubicBezTo>
                    <a:pt x="8158" y="19396"/>
                    <a:pt x="8216" y="19454"/>
                    <a:pt x="8273" y="19508"/>
                  </a:cubicBezTo>
                  <a:cubicBezTo>
                    <a:pt x="8337" y="19565"/>
                    <a:pt x="8401" y="19630"/>
                    <a:pt x="8465" y="19691"/>
                  </a:cubicBezTo>
                  <a:cubicBezTo>
                    <a:pt x="9094" y="20262"/>
                    <a:pt x="9844" y="21059"/>
                    <a:pt x="10702" y="21241"/>
                  </a:cubicBezTo>
                  <a:cubicBezTo>
                    <a:pt x="10714" y="21244"/>
                    <a:pt x="10727" y="21245"/>
                    <a:pt x="10741" y="21245"/>
                  </a:cubicBezTo>
                  <a:cubicBezTo>
                    <a:pt x="10857" y="21245"/>
                    <a:pt x="10999" y="21156"/>
                    <a:pt x="10902" y="21029"/>
                  </a:cubicBezTo>
                  <a:cubicBezTo>
                    <a:pt x="10435" y="20421"/>
                    <a:pt x="9746" y="19967"/>
                    <a:pt x="9178" y="19457"/>
                  </a:cubicBezTo>
                  <a:cubicBezTo>
                    <a:pt x="8688" y="19022"/>
                    <a:pt x="8225" y="18555"/>
                    <a:pt x="7773" y="18082"/>
                  </a:cubicBezTo>
                  <a:cubicBezTo>
                    <a:pt x="7706" y="18011"/>
                    <a:pt x="7637" y="17940"/>
                    <a:pt x="7570" y="17866"/>
                  </a:cubicBezTo>
                  <a:cubicBezTo>
                    <a:pt x="7300" y="17578"/>
                    <a:pt x="7032" y="17288"/>
                    <a:pt x="6769" y="16997"/>
                  </a:cubicBezTo>
                  <a:cubicBezTo>
                    <a:pt x="6100" y="16254"/>
                    <a:pt x="5471" y="15477"/>
                    <a:pt x="4877" y="14672"/>
                  </a:cubicBezTo>
                  <a:cubicBezTo>
                    <a:pt x="4816" y="14588"/>
                    <a:pt x="4755" y="14507"/>
                    <a:pt x="4694" y="14422"/>
                  </a:cubicBezTo>
                  <a:cubicBezTo>
                    <a:pt x="4086" y="13577"/>
                    <a:pt x="3525" y="12696"/>
                    <a:pt x="3028" y="11779"/>
                  </a:cubicBezTo>
                  <a:cubicBezTo>
                    <a:pt x="2886" y="11516"/>
                    <a:pt x="2751" y="11249"/>
                    <a:pt x="2620" y="10982"/>
                  </a:cubicBezTo>
                  <a:cubicBezTo>
                    <a:pt x="2538" y="10820"/>
                    <a:pt x="2457" y="10654"/>
                    <a:pt x="2383" y="10492"/>
                  </a:cubicBezTo>
                  <a:cubicBezTo>
                    <a:pt x="1788" y="9208"/>
                    <a:pt x="1322" y="7883"/>
                    <a:pt x="1004" y="6528"/>
                  </a:cubicBezTo>
                  <a:cubicBezTo>
                    <a:pt x="960" y="6332"/>
                    <a:pt x="916" y="6136"/>
                    <a:pt x="876" y="5940"/>
                  </a:cubicBezTo>
                  <a:cubicBezTo>
                    <a:pt x="497" y="4038"/>
                    <a:pt x="416" y="2081"/>
                    <a:pt x="706" y="100"/>
                  </a:cubicBezTo>
                  <a:cubicBezTo>
                    <a:pt x="714" y="57"/>
                    <a:pt x="675" y="0"/>
                    <a:pt x="638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</p:grpSp>
      <p:sp>
        <p:nvSpPr>
          <p:cNvPr id="53" name="Google Shape;193;p3">
            <a:extLst>
              <a:ext uri="{FF2B5EF4-FFF2-40B4-BE49-F238E27FC236}">
                <a16:creationId xmlns:a16="http://schemas.microsoft.com/office/drawing/2014/main" xmlns="" id="{8BACD060-E2CE-4023-B50A-A0B8DDFC872B}"/>
              </a:ext>
            </a:extLst>
          </p:cNvPr>
          <p:cNvSpPr>
            <a:spLocks/>
          </p:cNvSpPr>
          <p:nvPr/>
        </p:nvSpPr>
        <p:spPr bwMode="auto">
          <a:xfrm>
            <a:off x="8129588" y="436563"/>
            <a:ext cx="180975" cy="239712"/>
          </a:xfrm>
          <a:custGeom>
            <a:avLst/>
            <a:gdLst>
              <a:gd name="T0" fmla="*/ 2147483646 w 6432"/>
              <a:gd name="T1" fmla="*/ 2147483646 h 6358"/>
              <a:gd name="T2" fmla="*/ 2147483646 w 6432"/>
              <a:gd name="T3" fmla="*/ 2147483646 h 6358"/>
              <a:gd name="T4" fmla="*/ 2147483646 w 6432"/>
              <a:gd name="T5" fmla="*/ 2147483646 h 6358"/>
              <a:gd name="T6" fmla="*/ 2147483646 w 6432"/>
              <a:gd name="T7" fmla="*/ 2147483646 h 6358"/>
              <a:gd name="T8" fmla="*/ 2147483646 w 6432"/>
              <a:gd name="T9" fmla="*/ 2147483646 h 6358"/>
              <a:gd name="T10" fmla="*/ 2147483646 w 6432"/>
              <a:gd name="T11" fmla="*/ 2147483646 h 6358"/>
              <a:gd name="T12" fmla="*/ 2147483646 w 6432"/>
              <a:gd name="T13" fmla="*/ 2147483646 h 6358"/>
              <a:gd name="T14" fmla="*/ 2147483646 w 6432"/>
              <a:gd name="T15" fmla="*/ 2147483646 h 6358"/>
              <a:gd name="T16" fmla="*/ 2147483646 w 6432"/>
              <a:gd name="T17" fmla="*/ 2147483646 h 6358"/>
              <a:gd name="T18" fmla="*/ 2147483646 w 6432"/>
              <a:gd name="T19" fmla="*/ 2147483646 h 6358"/>
              <a:gd name="T20" fmla="*/ 2147483646 w 6432"/>
              <a:gd name="T21" fmla="*/ 2147483646 h 6358"/>
              <a:gd name="T22" fmla="*/ 2147483646 w 6432"/>
              <a:gd name="T23" fmla="*/ 2147483646 h 6358"/>
              <a:gd name="T24" fmla="*/ 2147483646 w 6432"/>
              <a:gd name="T25" fmla="*/ 2147483646 h 6358"/>
              <a:gd name="T26" fmla="*/ 2147483646 w 6432"/>
              <a:gd name="T27" fmla="*/ 2147483646 h 6358"/>
              <a:gd name="T28" fmla="*/ 2147483646 w 6432"/>
              <a:gd name="T29" fmla="*/ 2147483646 h 6358"/>
              <a:gd name="T30" fmla="*/ 2147483646 w 6432"/>
              <a:gd name="T31" fmla="*/ 2147483646 h 6358"/>
              <a:gd name="T32" fmla="*/ 2147483646 w 6432"/>
              <a:gd name="T33" fmla="*/ 2147483646 h 6358"/>
              <a:gd name="T34" fmla="*/ 2147483646 w 6432"/>
              <a:gd name="T35" fmla="*/ 2147483646 h 6358"/>
              <a:gd name="T36" fmla="*/ 2147483646 w 6432"/>
              <a:gd name="T37" fmla="*/ 2147483646 h 6358"/>
              <a:gd name="T38" fmla="*/ 2147483646 w 6432"/>
              <a:gd name="T39" fmla="*/ 2147483646 h 6358"/>
              <a:gd name="T40" fmla="*/ 2147483646 w 6432"/>
              <a:gd name="T41" fmla="*/ 2147483646 h 6358"/>
              <a:gd name="T42" fmla="*/ 2147483646 w 6432"/>
              <a:gd name="T43" fmla="*/ 2147483646 h 6358"/>
              <a:gd name="T44" fmla="*/ 2147483646 w 6432"/>
              <a:gd name="T45" fmla="*/ 2147483646 h 6358"/>
              <a:gd name="T46" fmla="*/ 2147483646 w 6432"/>
              <a:gd name="T47" fmla="*/ 2147483646 h 6358"/>
              <a:gd name="T48" fmla="*/ 2147483646 w 6432"/>
              <a:gd name="T49" fmla="*/ 2147483646 h 6358"/>
              <a:gd name="T50" fmla="*/ 2147483646 w 6432"/>
              <a:gd name="T51" fmla="*/ 2147483646 h 6358"/>
              <a:gd name="T52" fmla="*/ 2147483646 w 6432"/>
              <a:gd name="T53" fmla="*/ 2147483646 h 6358"/>
              <a:gd name="T54" fmla="*/ 2147483646 w 6432"/>
              <a:gd name="T55" fmla="*/ 2147483646 h 6358"/>
              <a:gd name="T56" fmla="*/ 2147483646 w 6432"/>
              <a:gd name="T57" fmla="*/ 2147483646 h 6358"/>
              <a:gd name="T58" fmla="*/ 2147483646 w 6432"/>
              <a:gd name="T59" fmla="*/ 2147483646 h 6358"/>
              <a:gd name="T60" fmla="*/ 2147483646 w 6432"/>
              <a:gd name="T61" fmla="*/ 0 h 6358"/>
              <a:gd name="T62" fmla="*/ 2147483646 w 6432"/>
              <a:gd name="T63" fmla="*/ 2147483646 h 6358"/>
              <a:gd name="T64" fmla="*/ 2147483646 w 6432"/>
              <a:gd name="T65" fmla="*/ 2147483646 h 6358"/>
              <a:gd name="T66" fmla="*/ 2147483646 w 6432"/>
              <a:gd name="T67" fmla="*/ 2147483646 h 6358"/>
              <a:gd name="T68" fmla="*/ 2147483646 w 6432"/>
              <a:gd name="T69" fmla="*/ 2147483646 h 6358"/>
              <a:gd name="T70" fmla="*/ 2147483646 w 6432"/>
              <a:gd name="T71" fmla="*/ 2147483646 h 6358"/>
              <a:gd name="T72" fmla="*/ 2147483646 w 6432"/>
              <a:gd name="T73" fmla="*/ 2147483646 h 6358"/>
              <a:gd name="T74" fmla="*/ 2147483646 w 6432"/>
              <a:gd name="T75" fmla="*/ 2147483646 h 6358"/>
              <a:gd name="T76" fmla="*/ 2147483646 w 6432"/>
              <a:gd name="T77" fmla="*/ 2147483646 h 6358"/>
              <a:gd name="T78" fmla="*/ 2147483646 w 6432"/>
              <a:gd name="T79" fmla="*/ 2147483646 h 6358"/>
              <a:gd name="T80" fmla="*/ 2147483646 w 6432"/>
              <a:gd name="T81" fmla="*/ 2147483646 h 6358"/>
              <a:gd name="T82" fmla="*/ 2147483646 w 6432"/>
              <a:gd name="T83" fmla="*/ 2147483646 h 6358"/>
              <a:gd name="T84" fmla="*/ 2147483646 w 6432"/>
              <a:gd name="T85" fmla="*/ 2147483646 h 6358"/>
              <a:gd name="T86" fmla="*/ 2147483646 w 6432"/>
              <a:gd name="T87" fmla="*/ 2147483646 h 6358"/>
              <a:gd name="T88" fmla="*/ 2147483646 w 6432"/>
              <a:gd name="T89" fmla="*/ 2147483646 h 6358"/>
              <a:gd name="T90" fmla="*/ 2147483646 w 6432"/>
              <a:gd name="T91" fmla="*/ 2147483646 h 6358"/>
              <a:gd name="T92" fmla="*/ 2147483646 w 6432"/>
              <a:gd name="T93" fmla="*/ 2147483646 h 6358"/>
              <a:gd name="T94" fmla="*/ 2147483646 w 6432"/>
              <a:gd name="T95" fmla="*/ 2147483646 h 6358"/>
              <a:gd name="T96" fmla="*/ 2147483646 w 6432"/>
              <a:gd name="T97" fmla="*/ 2147483646 h 6358"/>
              <a:gd name="T98" fmla="*/ 2147483646 w 6432"/>
              <a:gd name="T99" fmla="*/ 2147483646 h 6358"/>
              <a:gd name="T100" fmla="*/ 2147483646 w 6432"/>
              <a:gd name="T101" fmla="*/ 2147483646 h 6358"/>
              <a:gd name="T102" fmla="*/ 2147483646 w 6432"/>
              <a:gd name="T103" fmla="*/ 2147483646 h 6358"/>
              <a:gd name="T104" fmla="*/ 2147483646 w 6432"/>
              <a:gd name="T105" fmla="*/ 2147483646 h 6358"/>
              <a:gd name="T106" fmla="*/ 2147483646 w 6432"/>
              <a:gd name="T107" fmla="*/ 0 h 6358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</a:gdLst>
            <a:ahLst/>
            <a:cxnLst>
              <a:cxn ang="T108">
                <a:pos x="T0" y="T1"/>
              </a:cxn>
              <a:cxn ang="T109">
                <a:pos x="T2" y="T3"/>
              </a:cxn>
              <a:cxn ang="T110">
                <a:pos x="T4" y="T5"/>
              </a:cxn>
              <a:cxn ang="T111">
                <a:pos x="T6" y="T7"/>
              </a:cxn>
              <a:cxn ang="T112">
                <a:pos x="T8" y="T9"/>
              </a:cxn>
              <a:cxn ang="T113">
                <a:pos x="T10" y="T11"/>
              </a:cxn>
              <a:cxn ang="T114">
                <a:pos x="T12" y="T13"/>
              </a:cxn>
              <a:cxn ang="T115">
                <a:pos x="T14" y="T15"/>
              </a:cxn>
              <a:cxn ang="T116">
                <a:pos x="T16" y="T17"/>
              </a:cxn>
              <a:cxn ang="T117">
                <a:pos x="T18" y="T19"/>
              </a:cxn>
              <a:cxn ang="T118">
                <a:pos x="T20" y="T21"/>
              </a:cxn>
              <a:cxn ang="T119">
                <a:pos x="T22" y="T23"/>
              </a:cxn>
              <a:cxn ang="T120">
                <a:pos x="T24" y="T25"/>
              </a:cxn>
              <a:cxn ang="T121">
                <a:pos x="T26" y="T27"/>
              </a:cxn>
              <a:cxn ang="T122">
                <a:pos x="T28" y="T29"/>
              </a:cxn>
              <a:cxn ang="T123">
                <a:pos x="T30" y="T31"/>
              </a:cxn>
              <a:cxn ang="T124">
                <a:pos x="T32" y="T33"/>
              </a:cxn>
              <a:cxn ang="T125">
                <a:pos x="T34" y="T35"/>
              </a:cxn>
              <a:cxn ang="T126">
                <a:pos x="T36" y="T37"/>
              </a:cxn>
              <a:cxn ang="T127">
                <a:pos x="T38" y="T39"/>
              </a:cxn>
              <a:cxn ang="T128">
                <a:pos x="T40" y="T41"/>
              </a:cxn>
              <a:cxn ang="T129">
                <a:pos x="T42" y="T43"/>
              </a:cxn>
              <a:cxn ang="T130">
                <a:pos x="T44" y="T45"/>
              </a:cxn>
              <a:cxn ang="T131">
                <a:pos x="T46" y="T47"/>
              </a:cxn>
              <a:cxn ang="T132">
                <a:pos x="T48" y="T49"/>
              </a:cxn>
              <a:cxn ang="T133">
                <a:pos x="T50" y="T51"/>
              </a:cxn>
              <a:cxn ang="T134">
                <a:pos x="T52" y="T53"/>
              </a:cxn>
              <a:cxn ang="T135">
                <a:pos x="T54" y="T55"/>
              </a:cxn>
              <a:cxn ang="T136">
                <a:pos x="T56" y="T57"/>
              </a:cxn>
              <a:cxn ang="T137">
                <a:pos x="T58" y="T59"/>
              </a:cxn>
              <a:cxn ang="T138">
                <a:pos x="T60" y="T61"/>
              </a:cxn>
              <a:cxn ang="T139">
                <a:pos x="T62" y="T63"/>
              </a:cxn>
              <a:cxn ang="T140">
                <a:pos x="T64" y="T65"/>
              </a:cxn>
              <a:cxn ang="T141">
                <a:pos x="T66" y="T67"/>
              </a:cxn>
              <a:cxn ang="T142">
                <a:pos x="T68" y="T69"/>
              </a:cxn>
              <a:cxn ang="T143">
                <a:pos x="T70" y="T71"/>
              </a:cxn>
              <a:cxn ang="T144">
                <a:pos x="T72" y="T73"/>
              </a:cxn>
              <a:cxn ang="T145">
                <a:pos x="T74" y="T75"/>
              </a:cxn>
              <a:cxn ang="T146">
                <a:pos x="T76" y="T77"/>
              </a:cxn>
              <a:cxn ang="T147">
                <a:pos x="T78" y="T79"/>
              </a:cxn>
              <a:cxn ang="T148">
                <a:pos x="T80" y="T81"/>
              </a:cxn>
              <a:cxn ang="T149">
                <a:pos x="T82" y="T83"/>
              </a:cxn>
              <a:cxn ang="T150">
                <a:pos x="T84" y="T85"/>
              </a:cxn>
              <a:cxn ang="T151">
                <a:pos x="T86" y="T87"/>
              </a:cxn>
              <a:cxn ang="T152">
                <a:pos x="T88" y="T89"/>
              </a:cxn>
              <a:cxn ang="T153">
                <a:pos x="T90" y="T91"/>
              </a:cxn>
              <a:cxn ang="T154">
                <a:pos x="T92" y="T93"/>
              </a:cxn>
              <a:cxn ang="T155">
                <a:pos x="T94" y="T95"/>
              </a:cxn>
              <a:cxn ang="T156">
                <a:pos x="T96" y="T97"/>
              </a:cxn>
              <a:cxn ang="T157">
                <a:pos x="T98" y="T99"/>
              </a:cxn>
              <a:cxn ang="T158">
                <a:pos x="T100" y="T101"/>
              </a:cxn>
              <a:cxn ang="T159">
                <a:pos x="T102" y="T103"/>
              </a:cxn>
              <a:cxn ang="T160">
                <a:pos x="T104" y="T105"/>
              </a:cxn>
              <a:cxn ang="T161">
                <a:pos x="T106" y="T107"/>
              </a:cxn>
            </a:cxnLst>
            <a:rect l="0" t="0" r="r" b="b"/>
            <a:pathLst>
              <a:path w="6432" h="6358" extrusionOk="0">
                <a:moveTo>
                  <a:pt x="2640" y="363"/>
                </a:moveTo>
                <a:cubicBezTo>
                  <a:pt x="3103" y="810"/>
                  <a:pt x="3521" y="1313"/>
                  <a:pt x="3927" y="1820"/>
                </a:cubicBezTo>
                <a:cubicBezTo>
                  <a:pt x="3495" y="1965"/>
                  <a:pt x="3058" y="2107"/>
                  <a:pt x="2626" y="2249"/>
                </a:cubicBezTo>
                <a:cubicBezTo>
                  <a:pt x="2650" y="1621"/>
                  <a:pt x="2657" y="989"/>
                  <a:pt x="2640" y="363"/>
                </a:cubicBezTo>
                <a:close/>
                <a:moveTo>
                  <a:pt x="5678" y="1505"/>
                </a:moveTo>
                <a:cubicBezTo>
                  <a:pt x="5407" y="1874"/>
                  <a:pt x="5137" y="2243"/>
                  <a:pt x="4867" y="2611"/>
                </a:cubicBezTo>
                <a:cubicBezTo>
                  <a:pt x="4694" y="2391"/>
                  <a:pt x="4522" y="2171"/>
                  <a:pt x="4343" y="1955"/>
                </a:cubicBezTo>
                <a:cubicBezTo>
                  <a:pt x="4789" y="1806"/>
                  <a:pt x="5232" y="1658"/>
                  <a:pt x="5678" y="1505"/>
                </a:cubicBezTo>
                <a:close/>
                <a:moveTo>
                  <a:pt x="2302" y="2638"/>
                </a:moveTo>
                <a:cubicBezTo>
                  <a:pt x="2288" y="2945"/>
                  <a:pt x="2275" y="3252"/>
                  <a:pt x="2264" y="3556"/>
                </a:cubicBezTo>
                <a:cubicBezTo>
                  <a:pt x="1727" y="3435"/>
                  <a:pt x="1190" y="3313"/>
                  <a:pt x="653" y="3188"/>
                </a:cubicBezTo>
                <a:cubicBezTo>
                  <a:pt x="1204" y="3006"/>
                  <a:pt x="1751" y="2823"/>
                  <a:pt x="2302" y="2638"/>
                </a:cubicBezTo>
                <a:close/>
                <a:moveTo>
                  <a:pt x="4103" y="2036"/>
                </a:moveTo>
                <a:cubicBezTo>
                  <a:pt x="4231" y="2195"/>
                  <a:pt x="4360" y="2357"/>
                  <a:pt x="4488" y="2513"/>
                </a:cubicBezTo>
                <a:cubicBezTo>
                  <a:pt x="4529" y="2563"/>
                  <a:pt x="4610" y="2672"/>
                  <a:pt x="4718" y="2814"/>
                </a:cubicBezTo>
                <a:cubicBezTo>
                  <a:pt x="4448" y="3182"/>
                  <a:pt x="4170" y="3550"/>
                  <a:pt x="3897" y="3918"/>
                </a:cubicBezTo>
                <a:cubicBezTo>
                  <a:pt x="3593" y="3854"/>
                  <a:pt x="3285" y="3790"/>
                  <a:pt x="2985" y="3723"/>
                </a:cubicBezTo>
                <a:cubicBezTo>
                  <a:pt x="2839" y="3692"/>
                  <a:pt x="2693" y="3655"/>
                  <a:pt x="2548" y="3625"/>
                </a:cubicBezTo>
                <a:cubicBezTo>
                  <a:pt x="2572" y="3260"/>
                  <a:pt x="2596" y="2898"/>
                  <a:pt x="2612" y="2536"/>
                </a:cubicBezTo>
                <a:cubicBezTo>
                  <a:pt x="3109" y="2371"/>
                  <a:pt x="3606" y="2202"/>
                  <a:pt x="4103" y="2036"/>
                </a:cubicBezTo>
                <a:close/>
                <a:moveTo>
                  <a:pt x="4863" y="2999"/>
                </a:moveTo>
                <a:cubicBezTo>
                  <a:pt x="5218" y="3466"/>
                  <a:pt x="5725" y="4121"/>
                  <a:pt x="6023" y="4415"/>
                </a:cubicBezTo>
                <a:cubicBezTo>
                  <a:pt x="5894" y="4381"/>
                  <a:pt x="5759" y="4355"/>
                  <a:pt x="5749" y="4351"/>
                </a:cubicBezTo>
                <a:cubicBezTo>
                  <a:pt x="5384" y="4260"/>
                  <a:pt x="5019" y="4169"/>
                  <a:pt x="4654" y="4084"/>
                </a:cubicBezTo>
                <a:cubicBezTo>
                  <a:pt x="4482" y="4043"/>
                  <a:pt x="4312" y="4007"/>
                  <a:pt x="4140" y="3973"/>
                </a:cubicBezTo>
                <a:cubicBezTo>
                  <a:pt x="4380" y="3648"/>
                  <a:pt x="4624" y="3324"/>
                  <a:pt x="4863" y="2999"/>
                </a:cubicBezTo>
                <a:close/>
                <a:moveTo>
                  <a:pt x="2531" y="3844"/>
                </a:moveTo>
                <a:cubicBezTo>
                  <a:pt x="2937" y="3932"/>
                  <a:pt x="3342" y="4023"/>
                  <a:pt x="3748" y="4114"/>
                </a:cubicBezTo>
                <a:cubicBezTo>
                  <a:pt x="3295" y="4709"/>
                  <a:pt x="2839" y="5300"/>
                  <a:pt x="2373" y="5882"/>
                </a:cubicBezTo>
                <a:cubicBezTo>
                  <a:pt x="2427" y="5206"/>
                  <a:pt x="2484" y="4526"/>
                  <a:pt x="2531" y="3844"/>
                </a:cubicBezTo>
                <a:close/>
                <a:moveTo>
                  <a:pt x="2601" y="0"/>
                </a:moveTo>
                <a:cubicBezTo>
                  <a:pt x="2588" y="0"/>
                  <a:pt x="2575" y="9"/>
                  <a:pt x="2572" y="29"/>
                </a:cubicBezTo>
                <a:cubicBezTo>
                  <a:pt x="2569" y="42"/>
                  <a:pt x="2569" y="59"/>
                  <a:pt x="2565" y="76"/>
                </a:cubicBezTo>
                <a:cubicBezTo>
                  <a:pt x="2501" y="86"/>
                  <a:pt x="2470" y="187"/>
                  <a:pt x="2538" y="259"/>
                </a:cubicBezTo>
                <a:cubicBezTo>
                  <a:pt x="2427" y="948"/>
                  <a:pt x="2359" y="1647"/>
                  <a:pt x="2319" y="2354"/>
                </a:cubicBezTo>
                <a:cubicBezTo>
                  <a:pt x="1586" y="2594"/>
                  <a:pt x="856" y="2837"/>
                  <a:pt x="126" y="3080"/>
                </a:cubicBezTo>
                <a:cubicBezTo>
                  <a:pt x="1" y="3121"/>
                  <a:pt x="102" y="3303"/>
                  <a:pt x="190" y="3324"/>
                </a:cubicBezTo>
                <a:cubicBezTo>
                  <a:pt x="876" y="3483"/>
                  <a:pt x="1565" y="3634"/>
                  <a:pt x="2255" y="3784"/>
                </a:cubicBezTo>
                <a:cubicBezTo>
                  <a:pt x="2227" y="4595"/>
                  <a:pt x="2204" y="5402"/>
                  <a:pt x="2146" y="6196"/>
                </a:cubicBezTo>
                <a:cubicBezTo>
                  <a:pt x="2141" y="6256"/>
                  <a:pt x="2207" y="6357"/>
                  <a:pt x="2271" y="6357"/>
                </a:cubicBezTo>
                <a:cubicBezTo>
                  <a:pt x="2290" y="6357"/>
                  <a:pt x="2309" y="6348"/>
                  <a:pt x="2325" y="6328"/>
                </a:cubicBezTo>
                <a:cubicBezTo>
                  <a:pt x="2896" y="5621"/>
                  <a:pt x="3448" y="4895"/>
                  <a:pt x="3991" y="4169"/>
                </a:cubicBezTo>
                <a:cubicBezTo>
                  <a:pt x="4762" y="4341"/>
                  <a:pt x="5532" y="4520"/>
                  <a:pt x="6296" y="4716"/>
                </a:cubicBezTo>
                <a:cubicBezTo>
                  <a:pt x="6306" y="4719"/>
                  <a:pt x="6316" y="4720"/>
                  <a:pt x="6325" y="4720"/>
                </a:cubicBezTo>
                <a:cubicBezTo>
                  <a:pt x="6407" y="4720"/>
                  <a:pt x="6432" y="4618"/>
                  <a:pt x="6377" y="4554"/>
                </a:cubicBezTo>
                <a:cubicBezTo>
                  <a:pt x="5921" y="3982"/>
                  <a:pt x="5471" y="3388"/>
                  <a:pt x="5012" y="2797"/>
                </a:cubicBezTo>
                <a:cubicBezTo>
                  <a:pt x="5370" y="2313"/>
                  <a:pt x="5728" y="1833"/>
                  <a:pt x="6087" y="1357"/>
                </a:cubicBezTo>
                <a:cubicBezTo>
                  <a:pt x="6139" y="1289"/>
                  <a:pt x="6067" y="1147"/>
                  <a:pt x="5982" y="1147"/>
                </a:cubicBezTo>
                <a:cubicBezTo>
                  <a:pt x="5974" y="1147"/>
                  <a:pt x="5966" y="1148"/>
                  <a:pt x="5958" y="1151"/>
                </a:cubicBezTo>
                <a:cubicBezTo>
                  <a:pt x="5360" y="1346"/>
                  <a:pt x="4766" y="1543"/>
                  <a:pt x="4170" y="1739"/>
                </a:cubicBezTo>
                <a:cubicBezTo>
                  <a:pt x="3691" y="1164"/>
                  <a:pt x="3194" y="610"/>
                  <a:pt x="2657" y="110"/>
                </a:cubicBezTo>
                <a:cubicBezTo>
                  <a:pt x="2646" y="103"/>
                  <a:pt x="2640" y="100"/>
                  <a:pt x="2633" y="93"/>
                </a:cubicBezTo>
                <a:cubicBezTo>
                  <a:pt x="2629" y="73"/>
                  <a:pt x="2629" y="53"/>
                  <a:pt x="2629" y="33"/>
                </a:cubicBezTo>
                <a:cubicBezTo>
                  <a:pt x="2629" y="11"/>
                  <a:pt x="2615" y="0"/>
                  <a:pt x="2601" y="0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endParaRPr lang="en-US"/>
          </a:p>
        </p:txBody>
      </p:sp>
      <p:sp>
        <p:nvSpPr>
          <p:cNvPr id="54" name="Google Shape;194;p3">
            <a:extLst>
              <a:ext uri="{FF2B5EF4-FFF2-40B4-BE49-F238E27FC236}">
                <a16:creationId xmlns:a16="http://schemas.microsoft.com/office/drawing/2014/main" xmlns="" id="{90E8CD32-87FA-4F8A-A9FB-B19F6DE8640B}"/>
              </a:ext>
            </a:extLst>
          </p:cNvPr>
          <p:cNvSpPr>
            <a:spLocks/>
          </p:cNvSpPr>
          <p:nvPr/>
        </p:nvSpPr>
        <p:spPr bwMode="auto">
          <a:xfrm rot="19199010">
            <a:off x="8293100" y="1033463"/>
            <a:ext cx="274638" cy="212725"/>
          </a:xfrm>
          <a:custGeom>
            <a:avLst/>
            <a:gdLst>
              <a:gd name="T0" fmla="*/ 2147483646 w 5732"/>
              <a:gd name="T1" fmla="*/ 2147483646 h 3324"/>
              <a:gd name="T2" fmla="*/ 2147483646 w 5732"/>
              <a:gd name="T3" fmla="*/ 2147483646 h 3324"/>
              <a:gd name="T4" fmla="*/ 2147483646 w 5732"/>
              <a:gd name="T5" fmla="*/ 2147483646 h 3324"/>
              <a:gd name="T6" fmla="*/ 2147483646 w 5732"/>
              <a:gd name="T7" fmla="*/ 2147483646 h 3324"/>
              <a:gd name="T8" fmla="*/ 2147483646 w 5732"/>
              <a:gd name="T9" fmla="*/ 2147483646 h 3324"/>
              <a:gd name="T10" fmla="*/ 2147483646 w 5732"/>
              <a:gd name="T11" fmla="*/ 2147483646 h 3324"/>
              <a:gd name="T12" fmla="*/ 2147483646 w 5732"/>
              <a:gd name="T13" fmla="*/ 2147483646 h 3324"/>
              <a:gd name="T14" fmla="*/ 2147483646 w 5732"/>
              <a:gd name="T15" fmla="*/ 2147483646 h 3324"/>
              <a:gd name="T16" fmla="*/ 2147483646 w 5732"/>
              <a:gd name="T17" fmla="*/ 2147483646 h 3324"/>
              <a:gd name="T18" fmla="*/ 2147483646 w 5732"/>
              <a:gd name="T19" fmla="*/ 2147483646 h 3324"/>
              <a:gd name="T20" fmla="*/ 2147483646 w 5732"/>
              <a:gd name="T21" fmla="*/ 2147483646 h 3324"/>
              <a:gd name="T22" fmla="*/ 2147483646 w 5732"/>
              <a:gd name="T23" fmla="*/ 2147483646 h 3324"/>
              <a:gd name="T24" fmla="*/ 2147483646 w 5732"/>
              <a:gd name="T25" fmla="*/ 2147483646 h 3324"/>
              <a:gd name="T26" fmla="*/ 2147483646 w 5732"/>
              <a:gd name="T27" fmla="*/ 2147483646 h 3324"/>
              <a:gd name="T28" fmla="*/ 2147483646 w 5732"/>
              <a:gd name="T29" fmla="*/ 2147483646 h 3324"/>
              <a:gd name="T30" fmla="*/ 2147483646 w 5732"/>
              <a:gd name="T31" fmla="*/ 0 h 3324"/>
              <a:gd name="T32" fmla="*/ 2147483646 w 5732"/>
              <a:gd name="T33" fmla="*/ 2147483646 h 3324"/>
              <a:gd name="T34" fmla="*/ 2147483646 w 5732"/>
              <a:gd name="T35" fmla="*/ 2147483646 h 3324"/>
              <a:gd name="T36" fmla="*/ 2147483646 w 5732"/>
              <a:gd name="T37" fmla="*/ 2147483646 h 3324"/>
              <a:gd name="T38" fmla="*/ 2147483646 w 5732"/>
              <a:gd name="T39" fmla="*/ 2147483646 h 3324"/>
              <a:gd name="T40" fmla="*/ 2147483646 w 5732"/>
              <a:gd name="T41" fmla="*/ 2147483646 h 3324"/>
              <a:gd name="T42" fmla="*/ 2147483646 w 5732"/>
              <a:gd name="T43" fmla="*/ 2147483646 h 3324"/>
              <a:gd name="T44" fmla="*/ 2147483646 w 5732"/>
              <a:gd name="T45" fmla="*/ 2147483646 h 3324"/>
              <a:gd name="T46" fmla="*/ 2147483646 w 5732"/>
              <a:gd name="T47" fmla="*/ 0 h 3324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</a:gdLst>
            <a:ahLst/>
            <a:cxnLst>
              <a:cxn ang="T48">
                <a:pos x="T0" y="T1"/>
              </a:cxn>
              <a:cxn ang="T49">
                <a:pos x="T2" y="T3"/>
              </a:cxn>
              <a:cxn ang="T50">
                <a:pos x="T4" y="T5"/>
              </a:cxn>
              <a:cxn ang="T51">
                <a:pos x="T6" y="T7"/>
              </a:cxn>
              <a:cxn ang="T52">
                <a:pos x="T8" y="T9"/>
              </a:cxn>
              <a:cxn ang="T53">
                <a:pos x="T10" y="T11"/>
              </a:cxn>
              <a:cxn ang="T54">
                <a:pos x="T12" y="T13"/>
              </a:cxn>
              <a:cxn ang="T55">
                <a:pos x="T14" y="T15"/>
              </a:cxn>
              <a:cxn ang="T56">
                <a:pos x="T16" y="T17"/>
              </a:cxn>
              <a:cxn ang="T57">
                <a:pos x="T18" y="T19"/>
              </a:cxn>
              <a:cxn ang="T58">
                <a:pos x="T20" y="T21"/>
              </a:cxn>
              <a:cxn ang="T59">
                <a:pos x="T22" y="T23"/>
              </a:cxn>
              <a:cxn ang="T60">
                <a:pos x="T24" y="T25"/>
              </a:cxn>
              <a:cxn ang="T61">
                <a:pos x="T26" y="T27"/>
              </a:cxn>
              <a:cxn ang="T62">
                <a:pos x="T28" y="T29"/>
              </a:cxn>
              <a:cxn ang="T63">
                <a:pos x="T30" y="T31"/>
              </a:cxn>
              <a:cxn ang="T64">
                <a:pos x="T32" y="T33"/>
              </a:cxn>
              <a:cxn ang="T65">
                <a:pos x="T34" y="T35"/>
              </a:cxn>
              <a:cxn ang="T66">
                <a:pos x="T36" y="T37"/>
              </a:cxn>
              <a:cxn ang="T67">
                <a:pos x="T38" y="T39"/>
              </a:cxn>
              <a:cxn ang="T68">
                <a:pos x="T40" y="T41"/>
              </a:cxn>
              <a:cxn ang="T69">
                <a:pos x="T42" y="T43"/>
              </a:cxn>
              <a:cxn ang="T70">
                <a:pos x="T44" y="T45"/>
              </a:cxn>
              <a:cxn ang="T71">
                <a:pos x="T46" y="T47"/>
              </a:cxn>
            </a:cxnLst>
            <a:rect l="0" t="0" r="r" b="b"/>
            <a:pathLst>
              <a:path w="5732" h="3324" extrusionOk="0">
                <a:moveTo>
                  <a:pt x="1458" y="291"/>
                </a:moveTo>
                <a:cubicBezTo>
                  <a:pt x="2030" y="291"/>
                  <a:pt x="2534" y="879"/>
                  <a:pt x="2778" y="1349"/>
                </a:cubicBezTo>
                <a:cubicBezTo>
                  <a:pt x="2789" y="1372"/>
                  <a:pt x="2805" y="1385"/>
                  <a:pt x="2819" y="1389"/>
                </a:cubicBezTo>
                <a:cubicBezTo>
                  <a:pt x="2824" y="1391"/>
                  <a:pt x="2828" y="1392"/>
                  <a:pt x="2832" y="1392"/>
                </a:cubicBezTo>
                <a:cubicBezTo>
                  <a:pt x="2836" y="1392"/>
                  <a:pt x="2840" y="1391"/>
                  <a:pt x="2845" y="1389"/>
                </a:cubicBezTo>
                <a:cubicBezTo>
                  <a:pt x="2853" y="1389"/>
                  <a:pt x="2856" y="1385"/>
                  <a:pt x="2859" y="1385"/>
                </a:cubicBezTo>
                <a:lnTo>
                  <a:pt x="2862" y="1382"/>
                </a:lnTo>
                <a:cubicBezTo>
                  <a:pt x="3248" y="1156"/>
                  <a:pt x="3548" y="834"/>
                  <a:pt x="3971" y="663"/>
                </a:cubicBezTo>
                <a:cubicBezTo>
                  <a:pt x="4134" y="598"/>
                  <a:pt x="4301" y="558"/>
                  <a:pt x="4446" y="558"/>
                </a:cubicBezTo>
                <a:cubicBezTo>
                  <a:pt x="4748" y="558"/>
                  <a:pt x="4959" y="728"/>
                  <a:pt x="4863" y="1199"/>
                </a:cubicBezTo>
                <a:cubicBezTo>
                  <a:pt x="4751" y="1737"/>
                  <a:pt x="4258" y="2135"/>
                  <a:pt x="3819" y="2416"/>
                </a:cubicBezTo>
                <a:cubicBezTo>
                  <a:pt x="3413" y="2673"/>
                  <a:pt x="2940" y="2788"/>
                  <a:pt x="2531" y="3021"/>
                </a:cubicBezTo>
                <a:cubicBezTo>
                  <a:pt x="1926" y="2572"/>
                  <a:pt x="1234" y="2062"/>
                  <a:pt x="903" y="1375"/>
                </a:cubicBezTo>
                <a:cubicBezTo>
                  <a:pt x="707" y="973"/>
                  <a:pt x="781" y="409"/>
                  <a:pt x="1295" y="307"/>
                </a:cubicBezTo>
                <a:cubicBezTo>
                  <a:pt x="1350" y="296"/>
                  <a:pt x="1404" y="291"/>
                  <a:pt x="1458" y="291"/>
                </a:cubicBezTo>
                <a:close/>
                <a:moveTo>
                  <a:pt x="1324" y="0"/>
                </a:moveTo>
                <a:cubicBezTo>
                  <a:pt x="991" y="0"/>
                  <a:pt x="690" y="144"/>
                  <a:pt x="521" y="497"/>
                </a:cubicBezTo>
                <a:cubicBezTo>
                  <a:pt x="0" y="1588"/>
                  <a:pt x="1680" y="2748"/>
                  <a:pt x="2390" y="3281"/>
                </a:cubicBezTo>
                <a:cubicBezTo>
                  <a:pt x="2429" y="3311"/>
                  <a:pt x="2473" y="3323"/>
                  <a:pt x="2514" y="3323"/>
                </a:cubicBezTo>
                <a:cubicBezTo>
                  <a:pt x="2554" y="3323"/>
                  <a:pt x="2592" y="3311"/>
                  <a:pt x="2622" y="3291"/>
                </a:cubicBezTo>
                <a:cubicBezTo>
                  <a:pt x="3711" y="3210"/>
                  <a:pt x="5732" y="1967"/>
                  <a:pt x="5218" y="683"/>
                </a:cubicBezTo>
                <a:cubicBezTo>
                  <a:pt x="5078" y="337"/>
                  <a:pt x="4787" y="200"/>
                  <a:pt x="4451" y="200"/>
                </a:cubicBezTo>
                <a:cubicBezTo>
                  <a:pt x="3853" y="200"/>
                  <a:pt x="3115" y="636"/>
                  <a:pt x="2853" y="1095"/>
                </a:cubicBezTo>
                <a:cubicBezTo>
                  <a:pt x="2685" y="510"/>
                  <a:pt x="1949" y="0"/>
                  <a:pt x="1324" y="0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endParaRPr lang="en-US"/>
          </a:p>
        </p:txBody>
      </p:sp>
      <p:sp>
        <p:nvSpPr>
          <p:cNvPr id="55" name="Google Shape;195;p3">
            <a:extLst>
              <a:ext uri="{FF2B5EF4-FFF2-40B4-BE49-F238E27FC236}">
                <a16:creationId xmlns:a16="http://schemas.microsoft.com/office/drawing/2014/main" xmlns="" id="{2DCDDEA6-FE86-4FC0-AC5B-C4CB8AFD8AEE}"/>
              </a:ext>
            </a:extLst>
          </p:cNvPr>
          <p:cNvSpPr>
            <a:spLocks/>
          </p:cNvSpPr>
          <p:nvPr/>
        </p:nvSpPr>
        <p:spPr bwMode="auto">
          <a:xfrm rot="20330316">
            <a:off x="8201025" y="3032125"/>
            <a:ext cx="400050" cy="754063"/>
          </a:xfrm>
          <a:custGeom>
            <a:avLst/>
            <a:gdLst>
              <a:gd name="T0" fmla="*/ 2147483646 w 12330"/>
              <a:gd name="T1" fmla="*/ 2147483646 h 17374"/>
              <a:gd name="T2" fmla="*/ 2147483646 w 12330"/>
              <a:gd name="T3" fmla="*/ 2147483646 h 17374"/>
              <a:gd name="T4" fmla="*/ 2147483646 w 12330"/>
              <a:gd name="T5" fmla="*/ 2147483646 h 17374"/>
              <a:gd name="T6" fmla="*/ 2147483646 w 12330"/>
              <a:gd name="T7" fmla="*/ 2147483646 h 17374"/>
              <a:gd name="T8" fmla="*/ 2147483646 w 12330"/>
              <a:gd name="T9" fmla="*/ 2147483646 h 17374"/>
              <a:gd name="T10" fmla="*/ 2147483646 w 12330"/>
              <a:gd name="T11" fmla="*/ 2147483646 h 17374"/>
              <a:gd name="T12" fmla="*/ 2147483646 w 12330"/>
              <a:gd name="T13" fmla="*/ 2147483646 h 17374"/>
              <a:gd name="T14" fmla="*/ 2147483646 w 12330"/>
              <a:gd name="T15" fmla="*/ 2147483646 h 17374"/>
              <a:gd name="T16" fmla="*/ 2147483646 w 12330"/>
              <a:gd name="T17" fmla="*/ 2147483646 h 17374"/>
              <a:gd name="T18" fmla="*/ 2147483646 w 12330"/>
              <a:gd name="T19" fmla="*/ 2147483646 h 17374"/>
              <a:gd name="T20" fmla="*/ 2147483646 w 12330"/>
              <a:gd name="T21" fmla="*/ 2147483646 h 17374"/>
              <a:gd name="T22" fmla="*/ 2147483646 w 12330"/>
              <a:gd name="T23" fmla="*/ 0 h 17374"/>
              <a:gd name="T24" fmla="*/ 2147483646 w 12330"/>
              <a:gd name="T25" fmla="*/ 2147483646 h 17374"/>
              <a:gd name="T26" fmla="*/ 2147483646 w 12330"/>
              <a:gd name="T27" fmla="*/ 2147483646 h 17374"/>
              <a:gd name="T28" fmla="*/ 2147483646 w 12330"/>
              <a:gd name="T29" fmla="*/ 2147483646 h 17374"/>
              <a:gd name="T30" fmla="*/ 2147483646 w 12330"/>
              <a:gd name="T31" fmla="*/ 2147483646 h 17374"/>
              <a:gd name="T32" fmla="*/ 2147483646 w 12330"/>
              <a:gd name="T33" fmla="*/ 2147483646 h 17374"/>
              <a:gd name="T34" fmla="*/ 2147483646 w 12330"/>
              <a:gd name="T35" fmla="*/ 2147483646 h 17374"/>
              <a:gd name="T36" fmla="*/ 2147483646 w 12330"/>
              <a:gd name="T37" fmla="*/ 2147483646 h 17374"/>
              <a:gd name="T38" fmla="*/ 2147483646 w 12330"/>
              <a:gd name="T39" fmla="*/ 2147483646 h 17374"/>
              <a:gd name="T40" fmla="*/ 2147483646 w 12330"/>
              <a:gd name="T41" fmla="*/ 2147483646 h 17374"/>
              <a:gd name="T42" fmla="*/ 2147483646 w 12330"/>
              <a:gd name="T43" fmla="*/ 2147483646 h 17374"/>
              <a:gd name="T44" fmla="*/ 2147483646 w 12330"/>
              <a:gd name="T45" fmla="*/ 2147483646 h 17374"/>
              <a:gd name="T46" fmla="*/ 2147483646 w 12330"/>
              <a:gd name="T47" fmla="*/ 2147483646 h 17374"/>
              <a:gd name="T48" fmla="*/ 2147483646 w 12330"/>
              <a:gd name="T49" fmla="*/ 2147483646 h 17374"/>
              <a:gd name="T50" fmla="*/ 2147483646 w 12330"/>
              <a:gd name="T51" fmla="*/ 2147483646 h 17374"/>
              <a:gd name="T52" fmla="*/ 2147483646 w 12330"/>
              <a:gd name="T53" fmla="*/ 2147483646 h 17374"/>
              <a:gd name="T54" fmla="*/ 2147483646 w 12330"/>
              <a:gd name="T55" fmla="*/ 2147483646 h 17374"/>
              <a:gd name="T56" fmla="*/ 2147483646 w 12330"/>
              <a:gd name="T57" fmla="*/ 2147483646 h 17374"/>
              <a:gd name="T58" fmla="*/ 2147483646 w 12330"/>
              <a:gd name="T59" fmla="*/ 2147483646 h 17374"/>
              <a:gd name="T60" fmla="*/ 2147483646 w 12330"/>
              <a:gd name="T61" fmla="*/ 2147483646 h 17374"/>
              <a:gd name="T62" fmla="*/ 2147483646 w 12330"/>
              <a:gd name="T63" fmla="*/ 2147483646 h 17374"/>
              <a:gd name="T64" fmla="*/ 2147483646 w 12330"/>
              <a:gd name="T65" fmla="*/ 0 h 17374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0" t="0" r="r" b="b"/>
            <a:pathLst>
              <a:path w="12330" h="17374" extrusionOk="0">
                <a:moveTo>
                  <a:pt x="5744" y="2943"/>
                </a:moveTo>
                <a:cubicBezTo>
                  <a:pt x="6000" y="2943"/>
                  <a:pt x="6253" y="3008"/>
                  <a:pt x="6486" y="3160"/>
                </a:cubicBezTo>
                <a:cubicBezTo>
                  <a:pt x="7064" y="3542"/>
                  <a:pt x="6932" y="4475"/>
                  <a:pt x="6557" y="4917"/>
                </a:cubicBezTo>
                <a:cubicBezTo>
                  <a:pt x="6236" y="5296"/>
                  <a:pt x="5799" y="5401"/>
                  <a:pt x="5317" y="5451"/>
                </a:cubicBezTo>
                <a:cubicBezTo>
                  <a:pt x="5119" y="5474"/>
                  <a:pt x="4907" y="5486"/>
                  <a:pt x="4688" y="5486"/>
                </a:cubicBezTo>
                <a:cubicBezTo>
                  <a:pt x="4214" y="5486"/>
                  <a:pt x="3705" y="5430"/>
                  <a:pt x="3224" y="5303"/>
                </a:cubicBezTo>
                <a:cubicBezTo>
                  <a:pt x="3411" y="4721"/>
                  <a:pt x="3711" y="4174"/>
                  <a:pt x="4087" y="3762"/>
                </a:cubicBezTo>
                <a:cubicBezTo>
                  <a:pt x="4479" y="3328"/>
                  <a:pt x="5119" y="2943"/>
                  <a:pt x="5744" y="2943"/>
                </a:cubicBezTo>
                <a:close/>
                <a:moveTo>
                  <a:pt x="7668" y="7415"/>
                </a:moveTo>
                <a:cubicBezTo>
                  <a:pt x="7916" y="7415"/>
                  <a:pt x="8150" y="7471"/>
                  <a:pt x="8341" y="7611"/>
                </a:cubicBezTo>
                <a:cubicBezTo>
                  <a:pt x="9486" y="8449"/>
                  <a:pt x="7439" y="9199"/>
                  <a:pt x="6911" y="9307"/>
                </a:cubicBezTo>
                <a:cubicBezTo>
                  <a:pt x="6670" y="9357"/>
                  <a:pt x="6423" y="9382"/>
                  <a:pt x="6177" y="9382"/>
                </a:cubicBezTo>
                <a:cubicBezTo>
                  <a:pt x="5805" y="9382"/>
                  <a:pt x="5435" y="9325"/>
                  <a:pt x="5083" y="9216"/>
                </a:cubicBezTo>
                <a:cubicBezTo>
                  <a:pt x="5330" y="8726"/>
                  <a:pt x="5685" y="8290"/>
                  <a:pt x="6117" y="7972"/>
                </a:cubicBezTo>
                <a:cubicBezTo>
                  <a:pt x="6485" y="7701"/>
                  <a:pt x="7111" y="7415"/>
                  <a:pt x="7668" y="7415"/>
                </a:cubicBezTo>
                <a:close/>
                <a:moveTo>
                  <a:pt x="9861" y="12548"/>
                </a:moveTo>
                <a:cubicBezTo>
                  <a:pt x="10332" y="12548"/>
                  <a:pt x="10823" y="12858"/>
                  <a:pt x="10639" y="13386"/>
                </a:cubicBezTo>
                <a:cubicBezTo>
                  <a:pt x="10386" y="14119"/>
                  <a:pt x="9312" y="14414"/>
                  <a:pt x="8609" y="14414"/>
                </a:cubicBezTo>
                <a:cubicBezTo>
                  <a:pt x="8589" y="14414"/>
                  <a:pt x="8570" y="14413"/>
                  <a:pt x="8550" y="14413"/>
                </a:cubicBezTo>
                <a:cubicBezTo>
                  <a:pt x="8527" y="14413"/>
                  <a:pt x="8503" y="14410"/>
                  <a:pt x="8483" y="14410"/>
                </a:cubicBezTo>
                <a:cubicBezTo>
                  <a:pt x="8513" y="14102"/>
                  <a:pt x="8588" y="13801"/>
                  <a:pt x="8716" y="13524"/>
                </a:cubicBezTo>
                <a:cubicBezTo>
                  <a:pt x="8872" y="13187"/>
                  <a:pt x="9098" y="12828"/>
                  <a:pt x="9439" y="12646"/>
                </a:cubicBezTo>
                <a:cubicBezTo>
                  <a:pt x="9563" y="12580"/>
                  <a:pt x="9711" y="12548"/>
                  <a:pt x="9861" y="12548"/>
                </a:cubicBezTo>
                <a:close/>
                <a:moveTo>
                  <a:pt x="3123" y="0"/>
                </a:moveTo>
                <a:cubicBezTo>
                  <a:pt x="3122" y="0"/>
                  <a:pt x="3121" y="0"/>
                  <a:pt x="3120" y="0"/>
                </a:cubicBezTo>
                <a:cubicBezTo>
                  <a:pt x="1112" y="48"/>
                  <a:pt x="1" y="3069"/>
                  <a:pt x="1214" y="4546"/>
                </a:cubicBezTo>
                <a:cubicBezTo>
                  <a:pt x="1549" y="4951"/>
                  <a:pt x="2065" y="5289"/>
                  <a:pt x="2664" y="5532"/>
                </a:cubicBezTo>
                <a:cubicBezTo>
                  <a:pt x="2464" y="6468"/>
                  <a:pt x="2563" y="7455"/>
                  <a:pt x="3049" y="8209"/>
                </a:cubicBezTo>
                <a:cubicBezTo>
                  <a:pt x="3411" y="8766"/>
                  <a:pt x="3931" y="9175"/>
                  <a:pt x="4522" y="9439"/>
                </a:cubicBezTo>
                <a:cubicBezTo>
                  <a:pt x="4174" y="10389"/>
                  <a:pt x="4181" y="11466"/>
                  <a:pt x="4671" y="12362"/>
                </a:cubicBezTo>
                <a:cubicBezTo>
                  <a:pt x="5313" y="13544"/>
                  <a:pt x="6648" y="14488"/>
                  <a:pt x="8034" y="14714"/>
                </a:cubicBezTo>
                <a:cubicBezTo>
                  <a:pt x="8047" y="15312"/>
                  <a:pt x="8220" y="15904"/>
                  <a:pt x="8571" y="16367"/>
                </a:cubicBezTo>
                <a:cubicBezTo>
                  <a:pt x="9169" y="17154"/>
                  <a:pt x="9912" y="17373"/>
                  <a:pt x="10724" y="17373"/>
                </a:cubicBezTo>
                <a:cubicBezTo>
                  <a:pt x="11173" y="17373"/>
                  <a:pt x="11643" y="17306"/>
                  <a:pt x="12122" y="17231"/>
                </a:cubicBezTo>
                <a:cubicBezTo>
                  <a:pt x="12329" y="17199"/>
                  <a:pt x="12214" y="16934"/>
                  <a:pt x="12047" y="16934"/>
                </a:cubicBezTo>
                <a:cubicBezTo>
                  <a:pt x="12042" y="16934"/>
                  <a:pt x="12037" y="16934"/>
                  <a:pt x="12031" y="16934"/>
                </a:cubicBezTo>
                <a:cubicBezTo>
                  <a:pt x="11605" y="16982"/>
                  <a:pt x="11179" y="17046"/>
                  <a:pt x="10767" y="17046"/>
                </a:cubicBezTo>
                <a:cubicBezTo>
                  <a:pt x="10208" y="17046"/>
                  <a:pt x="9674" y="16927"/>
                  <a:pt x="9196" y="16484"/>
                </a:cubicBezTo>
                <a:cubicBezTo>
                  <a:pt x="8713" y="16042"/>
                  <a:pt x="8480" y="15403"/>
                  <a:pt x="8466" y="14761"/>
                </a:cubicBezTo>
                <a:cubicBezTo>
                  <a:pt x="8527" y="14764"/>
                  <a:pt x="8589" y="14765"/>
                  <a:pt x="8650" y="14765"/>
                </a:cubicBezTo>
                <a:cubicBezTo>
                  <a:pt x="9094" y="14765"/>
                  <a:pt x="9533" y="14686"/>
                  <a:pt x="9946" y="14508"/>
                </a:cubicBezTo>
                <a:cubicBezTo>
                  <a:pt x="10713" y="14183"/>
                  <a:pt x="11609" y="13196"/>
                  <a:pt x="10798" y="12393"/>
                </a:cubicBezTo>
                <a:cubicBezTo>
                  <a:pt x="10589" y="12183"/>
                  <a:pt x="10331" y="12098"/>
                  <a:pt x="10064" y="12098"/>
                </a:cubicBezTo>
                <a:cubicBezTo>
                  <a:pt x="9562" y="12098"/>
                  <a:pt x="9026" y="12399"/>
                  <a:pt x="8713" y="12747"/>
                </a:cubicBezTo>
                <a:cubicBezTo>
                  <a:pt x="8318" y="13183"/>
                  <a:pt x="8101" y="13764"/>
                  <a:pt x="8047" y="14359"/>
                </a:cubicBezTo>
                <a:cubicBezTo>
                  <a:pt x="6682" y="14119"/>
                  <a:pt x="5276" y="13071"/>
                  <a:pt x="4846" y="11791"/>
                </a:cubicBezTo>
                <a:cubicBezTo>
                  <a:pt x="4607" y="11081"/>
                  <a:pt x="4661" y="10297"/>
                  <a:pt x="4924" y="9590"/>
                </a:cubicBezTo>
                <a:cubicBezTo>
                  <a:pt x="5343" y="9725"/>
                  <a:pt x="5787" y="9793"/>
                  <a:pt x="6231" y="9793"/>
                </a:cubicBezTo>
                <a:cubicBezTo>
                  <a:pt x="6987" y="9793"/>
                  <a:pt x="7743" y="9596"/>
                  <a:pt x="8371" y="9196"/>
                </a:cubicBezTo>
                <a:cubicBezTo>
                  <a:pt x="8929" y="8837"/>
                  <a:pt x="9426" y="8097"/>
                  <a:pt x="8865" y="7516"/>
                </a:cubicBezTo>
                <a:cubicBezTo>
                  <a:pt x="8558" y="7195"/>
                  <a:pt x="8089" y="7075"/>
                  <a:pt x="7622" y="7075"/>
                </a:cubicBezTo>
                <a:cubicBezTo>
                  <a:pt x="7296" y="7075"/>
                  <a:pt x="6971" y="7133"/>
                  <a:pt x="6702" y="7222"/>
                </a:cubicBezTo>
                <a:cubicBezTo>
                  <a:pt x="5796" y="7519"/>
                  <a:pt x="5094" y="8219"/>
                  <a:pt x="4681" y="9063"/>
                </a:cubicBezTo>
                <a:cubicBezTo>
                  <a:pt x="3968" y="8736"/>
                  <a:pt x="3387" y="8161"/>
                  <a:pt x="3140" y="7347"/>
                </a:cubicBezTo>
                <a:cubicBezTo>
                  <a:pt x="2985" y="6830"/>
                  <a:pt x="2998" y="6252"/>
                  <a:pt x="3120" y="5691"/>
                </a:cubicBezTo>
                <a:cubicBezTo>
                  <a:pt x="3657" y="5856"/>
                  <a:pt x="4233" y="5947"/>
                  <a:pt x="4783" y="5947"/>
                </a:cubicBezTo>
                <a:cubicBezTo>
                  <a:pt x="5500" y="5947"/>
                  <a:pt x="6175" y="5792"/>
                  <a:pt x="6668" y="5445"/>
                </a:cubicBezTo>
                <a:cubicBezTo>
                  <a:pt x="7334" y="4972"/>
                  <a:pt x="7567" y="3961"/>
                  <a:pt x="7117" y="3261"/>
                </a:cubicBezTo>
                <a:cubicBezTo>
                  <a:pt x="6808" y="2776"/>
                  <a:pt x="6260" y="2579"/>
                  <a:pt x="5700" y="2579"/>
                </a:cubicBezTo>
                <a:cubicBezTo>
                  <a:pt x="5336" y="2579"/>
                  <a:pt x="4966" y="2663"/>
                  <a:pt x="4654" y="2805"/>
                </a:cubicBezTo>
                <a:cubicBezTo>
                  <a:pt x="3745" y="3221"/>
                  <a:pt x="3076" y="4133"/>
                  <a:pt x="2765" y="5150"/>
                </a:cubicBezTo>
                <a:cubicBezTo>
                  <a:pt x="2170" y="4921"/>
                  <a:pt x="1660" y="4552"/>
                  <a:pt x="1370" y="4008"/>
                </a:cubicBezTo>
                <a:cubicBezTo>
                  <a:pt x="707" y="2762"/>
                  <a:pt x="1674" y="376"/>
                  <a:pt x="3208" y="298"/>
                </a:cubicBezTo>
                <a:cubicBezTo>
                  <a:pt x="3426" y="288"/>
                  <a:pt x="3294" y="0"/>
                  <a:pt x="3123" y="0"/>
                </a:cubicBezTo>
                <a:close/>
              </a:path>
            </a:pathLst>
          </a:custGeom>
          <a:solidFill>
            <a:srgbClr val="002969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endParaRPr lang="en-US"/>
          </a:p>
        </p:txBody>
      </p:sp>
      <p:sp>
        <p:nvSpPr>
          <p:cNvPr id="56" name="Google Shape;196;p3">
            <a:extLst>
              <a:ext uri="{FF2B5EF4-FFF2-40B4-BE49-F238E27FC236}">
                <a16:creationId xmlns:a16="http://schemas.microsoft.com/office/drawing/2014/main" xmlns="" id="{74F6D97A-4CFE-4140-BAC2-9AC056118CA1}"/>
              </a:ext>
            </a:extLst>
          </p:cNvPr>
          <p:cNvSpPr>
            <a:spLocks/>
          </p:cNvSpPr>
          <p:nvPr/>
        </p:nvSpPr>
        <p:spPr bwMode="auto">
          <a:xfrm>
            <a:off x="231775" y="5534025"/>
            <a:ext cx="250825" cy="301625"/>
          </a:xfrm>
          <a:custGeom>
            <a:avLst/>
            <a:gdLst>
              <a:gd name="T0" fmla="*/ 2147483646 w 6135"/>
              <a:gd name="T1" fmla="*/ 0 h 5548"/>
              <a:gd name="T2" fmla="*/ 2147483646 w 6135"/>
              <a:gd name="T3" fmla="*/ 2147483646 h 5548"/>
              <a:gd name="T4" fmla="*/ 2147483646 w 6135"/>
              <a:gd name="T5" fmla="*/ 2147483646 h 5548"/>
              <a:gd name="T6" fmla="*/ 2147483646 w 6135"/>
              <a:gd name="T7" fmla="*/ 2147483646 h 5548"/>
              <a:gd name="T8" fmla="*/ 2147483646 w 6135"/>
              <a:gd name="T9" fmla="*/ 2147483646 h 5548"/>
              <a:gd name="T10" fmla="*/ 2147483646 w 6135"/>
              <a:gd name="T11" fmla="*/ 2147483646 h 5548"/>
              <a:gd name="T12" fmla="*/ 2147483646 w 6135"/>
              <a:gd name="T13" fmla="*/ 2147483646 h 5548"/>
              <a:gd name="T14" fmla="*/ 2147483646 w 6135"/>
              <a:gd name="T15" fmla="*/ 2147483646 h 5548"/>
              <a:gd name="T16" fmla="*/ 2147483646 w 6135"/>
              <a:gd name="T17" fmla="*/ 2147483646 h 5548"/>
              <a:gd name="T18" fmla="*/ 2147483646 w 6135"/>
              <a:gd name="T19" fmla="*/ 2147483646 h 5548"/>
              <a:gd name="T20" fmla="*/ 2147483646 w 6135"/>
              <a:gd name="T21" fmla="*/ 2147483646 h 5548"/>
              <a:gd name="T22" fmla="*/ 2147483646 w 6135"/>
              <a:gd name="T23" fmla="*/ 2147483646 h 5548"/>
              <a:gd name="T24" fmla="*/ 2147483646 w 6135"/>
              <a:gd name="T25" fmla="*/ 2147483646 h 5548"/>
              <a:gd name="T26" fmla="*/ 2147483646 w 6135"/>
              <a:gd name="T27" fmla="*/ 2147483646 h 5548"/>
              <a:gd name="T28" fmla="*/ 2147483646 w 6135"/>
              <a:gd name="T29" fmla="*/ 2147483646 h 5548"/>
              <a:gd name="T30" fmla="*/ 2147483646 w 6135"/>
              <a:gd name="T31" fmla="*/ 2147483646 h 5548"/>
              <a:gd name="T32" fmla="*/ 2147483646 w 6135"/>
              <a:gd name="T33" fmla="*/ 2147483646 h 5548"/>
              <a:gd name="T34" fmla="*/ 2147483646 w 6135"/>
              <a:gd name="T35" fmla="*/ 2147483646 h 5548"/>
              <a:gd name="T36" fmla="*/ 2147483646 w 6135"/>
              <a:gd name="T37" fmla="*/ 2147483646 h 5548"/>
              <a:gd name="T38" fmla="*/ 2147483646 w 6135"/>
              <a:gd name="T39" fmla="*/ 2147483646 h 5548"/>
              <a:gd name="T40" fmla="*/ 2147483646 w 6135"/>
              <a:gd name="T41" fmla="*/ 2147483646 h 5548"/>
              <a:gd name="T42" fmla="*/ 2147483646 w 6135"/>
              <a:gd name="T43" fmla="*/ 2147483646 h 5548"/>
              <a:gd name="T44" fmla="*/ 2147483646 w 6135"/>
              <a:gd name="T45" fmla="*/ 2147483646 h 5548"/>
              <a:gd name="T46" fmla="*/ 2147483646 w 6135"/>
              <a:gd name="T47" fmla="*/ 2147483646 h 5548"/>
              <a:gd name="T48" fmla="*/ 2147483646 w 6135"/>
              <a:gd name="T49" fmla="*/ 2147483646 h 5548"/>
              <a:gd name="T50" fmla="*/ 2147483646 w 6135"/>
              <a:gd name="T51" fmla="*/ 2147483646 h 5548"/>
              <a:gd name="T52" fmla="*/ 2147483646 w 6135"/>
              <a:gd name="T53" fmla="*/ 2147483646 h 5548"/>
              <a:gd name="T54" fmla="*/ 2147483646 w 6135"/>
              <a:gd name="T55" fmla="*/ 2147483646 h 5548"/>
              <a:gd name="T56" fmla="*/ 2147483646 w 6135"/>
              <a:gd name="T57" fmla="*/ 2147483646 h 5548"/>
              <a:gd name="T58" fmla="*/ 2147483646 w 6135"/>
              <a:gd name="T59" fmla="*/ 2147483646 h 5548"/>
              <a:gd name="T60" fmla="*/ 2147483646 w 6135"/>
              <a:gd name="T61" fmla="*/ 2147483646 h 5548"/>
              <a:gd name="T62" fmla="*/ 2147483646 w 6135"/>
              <a:gd name="T63" fmla="*/ 2147483646 h 5548"/>
              <a:gd name="T64" fmla="*/ 2147483646 w 6135"/>
              <a:gd name="T65" fmla="*/ 2147483646 h 5548"/>
              <a:gd name="T66" fmla="*/ 2147483646 w 6135"/>
              <a:gd name="T67" fmla="*/ 2147483646 h 5548"/>
              <a:gd name="T68" fmla="*/ 2147483646 w 6135"/>
              <a:gd name="T69" fmla="*/ 2147483646 h 5548"/>
              <a:gd name="T70" fmla="*/ 2147483646 w 6135"/>
              <a:gd name="T71" fmla="*/ 0 h 5548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</a:gdLst>
            <a:ahLst/>
            <a:cxnLst>
              <a:cxn ang="T72">
                <a:pos x="T0" y="T1"/>
              </a:cxn>
              <a:cxn ang="T73">
                <a:pos x="T2" y="T3"/>
              </a:cxn>
              <a:cxn ang="T74">
                <a:pos x="T4" y="T5"/>
              </a:cxn>
              <a:cxn ang="T75">
                <a:pos x="T6" y="T7"/>
              </a:cxn>
              <a:cxn ang="T76">
                <a:pos x="T8" y="T9"/>
              </a:cxn>
              <a:cxn ang="T77">
                <a:pos x="T10" y="T11"/>
              </a:cxn>
              <a:cxn ang="T78">
                <a:pos x="T12" y="T13"/>
              </a:cxn>
              <a:cxn ang="T79">
                <a:pos x="T14" y="T15"/>
              </a:cxn>
              <a:cxn ang="T80">
                <a:pos x="T16" y="T17"/>
              </a:cxn>
              <a:cxn ang="T81">
                <a:pos x="T18" y="T19"/>
              </a:cxn>
              <a:cxn ang="T82">
                <a:pos x="T20" y="T21"/>
              </a:cxn>
              <a:cxn ang="T83">
                <a:pos x="T22" y="T23"/>
              </a:cxn>
              <a:cxn ang="T84">
                <a:pos x="T24" y="T25"/>
              </a:cxn>
              <a:cxn ang="T85">
                <a:pos x="T26" y="T27"/>
              </a:cxn>
              <a:cxn ang="T86">
                <a:pos x="T28" y="T29"/>
              </a:cxn>
              <a:cxn ang="T87">
                <a:pos x="T30" y="T31"/>
              </a:cxn>
              <a:cxn ang="T88">
                <a:pos x="T32" y="T33"/>
              </a:cxn>
              <a:cxn ang="T89">
                <a:pos x="T34" y="T35"/>
              </a:cxn>
              <a:cxn ang="T90">
                <a:pos x="T36" y="T37"/>
              </a:cxn>
              <a:cxn ang="T91">
                <a:pos x="T38" y="T39"/>
              </a:cxn>
              <a:cxn ang="T92">
                <a:pos x="T40" y="T41"/>
              </a:cxn>
              <a:cxn ang="T93">
                <a:pos x="T42" y="T43"/>
              </a:cxn>
              <a:cxn ang="T94">
                <a:pos x="T44" y="T45"/>
              </a:cxn>
              <a:cxn ang="T95">
                <a:pos x="T46" y="T47"/>
              </a:cxn>
              <a:cxn ang="T96">
                <a:pos x="T48" y="T49"/>
              </a:cxn>
              <a:cxn ang="T97">
                <a:pos x="T50" y="T51"/>
              </a:cxn>
              <a:cxn ang="T98">
                <a:pos x="T52" y="T53"/>
              </a:cxn>
              <a:cxn ang="T99">
                <a:pos x="T54" y="T55"/>
              </a:cxn>
              <a:cxn ang="T100">
                <a:pos x="T56" y="T57"/>
              </a:cxn>
              <a:cxn ang="T101">
                <a:pos x="T58" y="T59"/>
              </a:cxn>
              <a:cxn ang="T102">
                <a:pos x="T60" y="T61"/>
              </a:cxn>
              <a:cxn ang="T103">
                <a:pos x="T62" y="T63"/>
              </a:cxn>
              <a:cxn ang="T104">
                <a:pos x="T64" y="T65"/>
              </a:cxn>
              <a:cxn ang="T105">
                <a:pos x="T66" y="T67"/>
              </a:cxn>
              <a:cxn ang="T106">
                <a:pos x="T68" y="T69"/>
              </a:cxn>
              <a:cxn ang="T107">
                <a:pos x="T70" y="T71"/>
              </a:cxn>
            </a:cxnLst>
            <a:rect l="0" t="0" r="r" b="b"/>
            <a:pathLst>
              <a:path w="6135" h="5548" extrusionOk="0">
                <a:moveTo>
                  <a:pt x="4708" y="0"/>
                </a:moveTo>
                <a:cubicBezTo>
                  <a:pt x="4451" y="0"/>
                  <a:pt x="4174" y="126"/>
                  <a:pt x="3951" y="285"/>
                </a:cubicBezTo>
                <a:cubicBezTo>
                  <a:pt x="3481" y="624"/>
                  <a:pt x="3308" y="1237"/>
                  <a:pt x="3223" y="1798"/>
                </a:cubicBezTo>
                <a:cubicBezTo>
                  <a:pt x="3245" y="1595"/>
                  <a:pt x="2892" y="950"/>
                  <a:pt x="2799" y="768"/>
                </a:cubicBezTo>
                <a:cubicBezTo>
                  <a:pt x="2657" y="484"/>
                  <a:pt x="2454" y="295"/>
                  <a:pt x="2160" y="150"/>
                </a:cubicBezTo>
                <a:cubicBezTo>
                  <a:pt x="1994" y="68"/>
                  <a:pt x="1802" y="12"/>
                  <a:pt x="1617" y="12"/>
                </a:cubicBezTo>
                <a:cubicBezTo>
                  <a:pt x="1468" y="12"/>
                  <a:pt x="1323" y="49"/>
                  <a:pt x="1200" y="136"/>
                </a:cubicBezTo>
                <a:cubicBezTo>
                  <a:pt x="971" y="302"/>
                  <a:pt x="883" y="612"/>
                  <a:pt x="900" y="893"/>
                </a:cubicBezTo>
                <a:cubicBezTo>
                  <a:pt x="930" y="1495"/>
                  <a:pt x="1387" y="2049"/>
                  <a:pt x="1971" y="2194"/>
                </a:cubicBezTo>
                <a:cubicBezTo>
                  <a:pt x="1362" y="2214"/>
                  <a:pt x="788" y="2333"/>
                  <a:pt x="322" y="2725"/>
                </a:cubicBezTo>
                <a:cubicBezTo>
                  <a:pt x="227" y="2802"/>
                  <a:pt x="89" y="2985"/>
                  <a:pt x="58" y="3117"/>
                </a:cubicBezTo>
                <a:cubicBezTo>
                  <a:pt x="1" y="3387"/>
                  <a:pt x="58" y="3681"/>
                  <a:pt x="275" y="3853"/>
                </a:cubicBezTo>
                <a:cubicBezTo>
                  <a:pt x="487" y="4029"/>
                  <a:pt x="771" y="4087"/>
                  <a:pt x="1048" y="4090"/>
                </a:cubicBezTo>
                <a:cubicBezTo>
                  <a:pt x="1069" y="4091"/>
                  <a:pt x="1090" y="4091"/>
                  <a:pt x="1111" y="4091"/>
                </a:cubicBezTo>
                <a:cubicBezTo>
                  <a:pt x="1347" y="4091"/>
                  <a:pt x="1582" y="4057"/>
                  <a:pt x="1805" y="3989"/>
                </a:cubicBezTo>
                <a:cubicBezTo>
                  <a:pt x="2042" y="3917"/>
                  <a:pt x="2245" y="3763"/>
                  <a:pt x="2471" y="3688"/>
                </a:cubicBezTo>
                <a:cubicBezTo>
                  <a:pt x="2360" y="3986"/>
                  <a:pt x="2268" y="4262"/>
                  <a:pt x="2258" y="4580"/>
                </a:cubicBezTo>
                <a:cubicBezTo>
                  <a:pt x="2248" y="4854"/>
                  <a:pt x="2340" y="5141"/>
                  <a:pt x="2546" y="5324"/>
                </a:cubicBezTo>
                <a:cubicBezTo>
                  <a:pt x="2713" y="5473"/>
                  <a:pt x="2935" y="5548"/>
                  <a:pt x="3156" y="5548"/>
                </a:cubicBezTo>
                <a:cubicBezTo>
                  <a:pt x="3260" y="5548"/>
                  <a:pt x="3363" y="5531"/>
                  <a:pt x="3461" y="5499"/>
                </a:cubicBezTo>
                <a:cubicBezTo>
                  <a:pt x="3563" y="5466"/>
                  <a:pt x="3661" y="5418"/>
                  <a:pt x="3748" y="5351"/>
                </a:cubicBezTo>
                <a:cubicBezTo>
                  <a:pt x="3951" y="5192"/>
                  <a:pt x="4069" y="4942"/>
                  <a:pt x="4099" y="4685"/>
                </a:cubicBezTo>
                <a:cubicBezTo>
                  <a:pt x="4124" y="4472"/>
                  <a:pt x="4093" y="4252"/>
                  <a:pt x="4032" y="4050"/>
                </a:cubicBezTo>
                <a:cubicBezTo>
                  <a:pt x="3975" y="3861"/>
                  <a:pt x="3921" y="3685"/>
                  <a:pt x="3823" y="3509"/>
                </a:cubicBezTo>
                <a:cubicBezTo>
                  <a:pt x="4218" y="3766"/>
                  <a:pt x="4505" y="4104"/>
                  <a:pt x="5005" y="4140"/>
                </a:cubicBezTo>
                <a:cubicBezTo>
                  <a:pt x="5036" y="4143"/>
                  <a:pt x="5067" y="4144"/>
                  <a:pt x="5098" y="4144"/>
                </a:cubicBezTo>
                <a:cubicBezTo>
                  <a:pt x="5467" y="4144"/>
                  <a:pt x="5815" y="3973"/>
                  <a:pt x="5962" y="3617"/>
                </a:cubicBezTo>
                <a:cubicBezTo>
                  <a:pt x="6134" y="3205"/>
                  <a:pt x="5928" y="2671"/>
                  <a:pt x="5523" y="2482"/>
                </a:cubicBezTo>
                <a:cubicBezTo>
                  <a:pt x="5384" y="2414"/>
                  <a:pt x="5228" y="2387"/>
                  <a:pt x="5073" y="2356"/>
                </a:cubicBezTo>
                <a:cubicBezTo>
                  <a:pt x="4901" y="2326"/>
                  <a:pt x="4732" y="2295"/>
                  <a:pt x="4559" y="2265"/>
                </a:cubicBezTo>
                <a:cubicBezTo>
                  <a:pt x="5026" y="1999"/>
                  <a:pt x="5350" y="1492"/>
                  <a:pt x="5397" y="957"/>
                </a:cubicBezTo>
                <a:cubicBezTo>
                  <a:pt x="5417" y="754"/>
                  <a:pt x="5397" y="545"/>
                  <a:pt x="5300" y="369"/>
                </a:cubicBezTo>
                <a:cubicBezTo>
                  <a:pt x="5153" y="101"/>
                  <a:pt x="4938" y="0"/>
                  <a:pt x="4708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endParaRPr lang="en-US"/>
          </a:p>
        </p:txBody>
      </p:sp>
      <p:sp>
        <p:nvSpPr>
          <p:cNvPr id="57" name="Google Shape;197;p3">
            <a:extLst>
              <a:ext uri="{FF2B5EF4-FFF2-40B4-BE49-F238E27FC236}">
                <a16:creationId xmlns:a16="http://schemas.microsoft.com/office/drawing/2014/main" xmlns="" id="{1CB2241B-0C25-4804-92E8-3973274F799D}"/>
              </a:ext>
            </a:extLst>
          </p:cNvPr>
          <p:cNvSpPr>
            <a:spLocks/>
          </p:cNvSpPr>
          <p:nvPr/>
        </p:nvSpPr>
        <p:spPr bwMode="auto">
          <a:xfrm rot="19198911">
            <a:off x="290513" y="3784600"/>
            <a:ext cx="336550" cy="260350"/>
          </a:xfrm>
          <a:custGeom>
            <a:avLst/>
            <a:gdLst>
              <a:gd name="T0" fmla="*/ 2147483646 w 5732"/>
              <a:gd name="T1" fmla="*/ 2147483646 h 3324"/>
              <a:gd name="T2" fmla="*/ 2147483646 w 5732"/>
              <a:gd name="T3" fmla="*/ 2147483646 h 3324"/>
              <a:gd name="T4" fmla="*/ 2147483646 w 5732"/>
              <a:gd name="T5" fmla="*/ 2147483646 h 3324"/>
              <a:gd name="T6" fmla="*/ 2147483646 w 5732"/>
              <a:gd name="T7" fmla="*/ 2147483646 h 3324"/>
              <a:gd name="T8" fmla="*/ 2147483646 w 5732"/>
              <a:gd name="T9" fmla="*/ 2147483646 h 3324"/>
              <a:gd name="T10" fmla="*/ 2147483646 w 5732"/>
              <a:gd name="T11" fmla="*/ 2147483646 h 3324"/>
              <a:gd name="T12" fmla="*/ 2147483646 w 5732"/>
              <a:gd name="T13" fmla="*/ 2147483646 h 3324"/>
              <a:gd name="T14" fmla="*/ 2147483646 w 5732"/>
              <a:gd name="T15" fmla="*/ 2147483646 h 3324"/>
              <a:gd name="T16" fmla="*/ 2147483646 w 5732"/>
              <a:gd name="T17" fmla="*/ 2147483646 h 3324"/>
              <a:gd name="T18" fmla="*/ 2147483646 w 5732"/>
              <a:gd name="T19" fmla="*/ 2147483646 h 3324"/>
              <a:gd name="T20" fmla="*/ 2147483646 w 5732"/>
              <a:gd name="T21" fmla="*/ 2147483646 h 3324"/>
              <a:gd name="T22" fmla="*/ 2147483646 w 5732"/>
              <a:gd name="T23" fmla="*/ 2147483646 h 3324"/>
              <a:gd name="T24" fmla="*/ 2147483646 w 5732"/>
              <a:gd name="T25" fmla="*/ 2147483646 h 3324"/>
              <a:gd name="T26" fmla="*/ 2147483646 w 5732"/>
              <a:gd name="T27" fmla="*/ 2147483646 h 3324"/>
              <a:gd name="T28" fmla="*/ 2147483646 w 5732"/>
              <a:gd name="T29" fmla="*/ 2147483646 h 3324"/>
              <a:gd name="T30" fmla="*/ 2147483646 w 5732"/>
              <a:gd name="T31" fmla="*/ 0 h 3324"/>
              <a:gd name="T32" fmla="*/ 2147483646 w 5732"/>
              <a:gd name="T33" fmla="*/ 2147483646 h 3324"/>
              <a:gd name="T34" fmla="*/ 2147483646 w 5732"/>
              <a:gd name="T35" fmla="*/ 2147483646 h 3324"/>
              <a:gd name="T36" fmla="*/ 2147483646 w 5732"/>
              <a:gd name="T37" fmla="*/ 2147483646 h 3324"/>
              <a:gd name="T38" fmla="*/ 2147483646 w 5732"/>
              <a:gd name="T39" fmla="*/ 2147483646 h 3324"/>
              <a:gd name="T40" fmla="*/ 2147483646 w 5732"/>
              <a:gd name="T41" fmla="*/ 2147483646 h 3324"/>
              <a:gd name="T42" fmla="*/ 2147483646 w 5732"/>
              <a:gd name="T43" fmla="*/ 2147483646 h 3324"/>
              <a:gd name="T44" fmla="*/ 2147483646 w 5732"/>
              <a:gd name="T45" fmla="*/ 2147483646 h 3324"/>
              <a:gd name="T46" fmla="*/ 2147483646 w 5732"/>
              <a:gd name="T47" fmla="*/ 0 h 3324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</a:gdLst>
            <a:ahLst/>
            <a:cxnLst>
              <a:cxn ang="T48">
                <a:pos x="T0" y="T1"/>
              </a:cxn>
              <a:cxn ang="T49">
                <a:pos x="T2" y="T3"/>
              </a:cxn>
              <a:cxn ang="T50">
                <a:pos x="T4" y="T5"/>
              </a:cxn>
              <a:cxn ang="T51">
                <a:pos x="T6" y="T7"/>
              </a:cxn>
              <a:cxn ang="T52">
                <a:pos x="T8" y="T9"/>
              </a:cxn>
              <a:cxn ang="T53">
                <a:pos x="T10" y="T11"/>
              </a:cxn>
              <a:cxn ang="T54">
                <a:pos x="T12" y="T13"/>
              </a:cxn>
              <a:cxn ang="T55">
                <a:pos x="T14" y="T15"/>
              </a:cxn>
              <a:cxn ang="T56">
                <a:pos x="T16" y="T17"/>
              </a:cxn>
              <a:cxn ang="T57">
                <a:pos x="T18" y="T19"/>
              </a:cxn>
              <a:cxn ang="T58">
                <a:pos x="T20" y="T21"/>
              </a:cxn>
              <a:cxn ang="T59">
                <a:pos x="T22" y="T23"/>
              </a:cxn>
              <a:cxn ang="T60">
                <a:pos x="T24" y="T25"/>
              </a:cxn>
              <a:cxn ang="T61">
                <a:pos x="T26" y="T27"/>
              </a:cxn>
              <a:cxn ang="T62">
                <a:pos x="T28" y="T29"/>
              </a:cxn>
              <a:cxn ang="T63">
                <a:pos x="T30" y="T31"/>
              </a:cxn>
              <a:cxn ang="T64">
                <a:pos x="T32" y="T33"/>
              </a:cxn>
              <a:cxn ang="T65">
                <a:pos x="T34" y="T35"/>
              </a:cxn>
              <a:cxn ang="T66">
                <a:pos x="T36" y="T37"/>
              </a:cxn>
              <a:cxn ang="T67">
                <a:pos x="T38" y="T39"/>
              </a:cxn>
              <a:cxn ang="T68">
                <a:pos x="T40" y="T41"/>
              </a:cxn>
              <a:cxn ang="T69">
                <a:pos x="T42" y="T43"/>
              </a:cxn>
              <a:cxn ang="T70">
                <a:pos x="T44" y="T45"/>
              </a:cxn>
              <a:cxn ang="T71">
                <a:pos x="T46" y="T47"/>
              </a:cxn>
            </a:cxnLst>
            <a:rect l="0" t="0" r="r" b="b"/>
            <a:pathLst>
              <a:path w="5732" h="3324" extrusionOk="0">
                <a:moveTo>
                  <a:pt x="1458" y="291"/>
                </a:moveTo>
                <a:cubicBezTo>
                  <a:pt x="2030" y="291"/>
                  <a:pt x="2534" y="879"/>
                  <a:pt x="2778" y="1349"/>
                </a:cubicBezTo>
                <a:cubicBezTo>
                  <a:pt x="2789" y="1372"/>
                  <a:pt x="2805" y="1385"/>
                  <a:pt x="2819" y="1389"/>
                </a:cubicBezTo>
                <a:cubicBezTo>
                  <a:pt x="2824" y="1391"/>
                  <a:pt x="2828" y="1392"/>
                  <a:pt x="2832" y="1392"/>
                </a:cubicBezTo>
                <a:cubicBezTo>
                  <a:pt x="2836" y="1392"/>
                  <a:pt x="2840" y="1391"/>
                  <a:pt x="2845" y="1389"/>
                </a:cubicBezTo>
                <a:cubicBezTo>
                  <a:pt x="2853" y="1389"/>
                  <a:pt x="2856" y="1385"/>
                  <a:pt x="2859" y="1385"/>
                </a:cubicBezTo>
                <a:lnTo>
                  <a:pt x="2862" y="1382"/>
                </a:lnTo>
                <a:cubicBezTo>
                  <a:pt x="3248" y="1156"/>
                  <a:pt x="3548" y="834"/>
                  <a:pt x="3971" y="663"/>
                </a:cubicBezTo>
                <a:cubicBezTo>
                  <a:pt x="4134" y="598"/>
                  <a:pt x="4301" y="558"/>
                  <a:pt x="4446" y="558"/>
                </a:cubicBezTo>
                <a:cubicBezTo>
                  <a:pt x="4748" y="558"/>
                  <a:pt x="4959" y="728"/>
                  <a:pt x="4863" y="1199"/>
                </a:cubicBezTo>
                <a:cubicBezTo>
                  <a:pt x="4751" y="1737"/>
                  <a:pt x="4258" y="2135"/>
                  <a:pt x="3819" y="2416"/>
                </a:cubicBezTo>
                <a:cubicBezTo>
                  <a:pt x="3413" y="2673"/>
                  <a:pt x="2940" y="2788"/>
                  <a:pt x="2531" y="3021"/>
                </a:cubicBezTo>
                <a:cubicBezTo>
                  <a:pt x="1926" y="2572"/>
                  <a:pt x="1234" y="2062"/>
                  <a:pt x="903" y="1375"/>
                </a:cubicBezTo>
                <a:cubicBezTo>
                  <a:pt x="707" y="973"/>
                  <a:pt x="781" y="409"/>
                  <a:pt x="1295" y="307"/>
                </a:cubicBezTo>
                <a:cubicBezTo>
                  <a:pt x="1350" y="296"/>
                  <a:pt x="1404" y="291"/>
                  <a:pt x="1458" y="291"/>
                </a:cubicBezTo>
                <a:close/>
                <a:moveTo>
                  <a:pt x="1324" y="0"/>
                </a:moveTo>
                <a:cubicBezTo>
                  <a:pt x="991" y="0"/>
                  <a:pt x="690" y="144"/>
                  <a:pt x="521" y="497"/>
                </a:cubicBezTo>
                <a:cubicBezTo>
                  <a:pt x="0" y="1588"/>
                  <a:pt x="1680" y="2748"/>
                  <a:pt x="2390" y="3281"/>
                </a:cubicBezTo>
                <a:cubicBezTo>
                  <a:pt x="2429" y="3311"/>
                  <a:pt x="2473" y="3323"/>
                  <a:pt x="2514" y="3323"/>
                </a:cubicBezTo>
                <a:cubicBezTo>
                  <a:pt x="2554" y="3323"/>
                  <a:pt x="2592" y="3311"/>
                  <a:pt x="2622" y="3291"/>
                </a:cubicBezTo>
                <a:cubicBezTo>
                  <a:pt x="3711" y="3210"/>
                  <a:pt x="5732" y="1967"/>
                  <a:pt x="5218" y="683"/>
                </a:cubicBezTo>
                <a:cubicBezTo>
                  <a:pt x="5078" y="337"/>
                  <a:pt x="4787" y="200"/>
                  <a:pt x="4451" y="200"/>
                </a:cubicBezTo>
                <a:cubicBezTo>
                  <a:pt x="3853" y="200"/>
                  <a:pt x="3115" y="636"/>
                  <a:pt x="2853" y="1095"/>
                </a:cubicBezTo>
                <a:cubicBezTo>
                  <a:pt x="2685" y="510"/>
                  <a:pt x="1949" y="0"/>
                  <a:pt x="1324" y="0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endParaRPr lang="en-US"/>
          </a:p>
        </p:txBody>
      </p:sp>
      <p:grpSp>
        <p:nvGrpSpPr>
          <p:cNvPr id="58" name="Google Shape;198;p3">
            <a:extLst>
              <a:ext uri="{FF2B5EF4-FFF2-40B4-BE49-F238E27FC236}">
                <a16:creationId xmlns:a16="http://schemas.microsoft.com/office/drawing/2014/main" xmlns="" id="{39428CA6-340D-4F1F-8D7C-D3BAA7ABDA15}"/>
              </a:ext>
            </a:extLst>
          </p:cNvPr>
          <p:cNvGrpSpPr>
            <a:grpSpLocks/>
          </p:cNvGrpSpPr>
          <p:nvPr/>
        </p:nvGrpSpPr>
        <p:grpSpPr bwMode="auto">
          <a:xfrm>
            <a:off x="584200" y="5022850"/>
            <a:ext cx="882650" cy="1238250"/>
            <a:chOff x="2553549" y="1320203"/>
            <a:chExt cx="470564" cy="580913"/>
          </a:xfrm>
        </p:grpSpPr>
        <p:sp>
          <p:nvSpPr>
            <p:cNvPr id="59" name="Google Shape;199;p3">
              <a:extLst>
                <a:ext uri="{FF2B5EF4-FFF2-40B4-BE49-F238E27FC236}">
                  <a16:creationId xmlns:a16="http://schemas.microsoft.com/office/drawing/2014/main" xmlns="" id="{4BD69BDF-BCBA-4B79-A2AA-B59496465A9C}"/>
                </a:ext>
              </a:extLst>
            </p:cNvPr>
            <p:cNvSpPr/>
            <p:nvPr/>
          </p:nvSpPr>
          <p:spPr>
            <a:xfrm>
              <a:off x="2562859" y="1336588"/>
              <a:ext cx="451945" cy="321736"/>
            </a:xfrm>
            <a:custGeom>
              <a:avLst/>
              <a:gdLst/>
              <a:ahLst/>
              <a:cxnLst/>
              <a:rect l="l" t="t" r="r" b="b"/>
              <a:pathLst>
                <a:path w="10021" h="7344" extrusionOk="0">
                  <a:moveTo>
                    <a:pt x="10021" y="0"/>
                  </a:moveTo>
                  <a:cubicBezTo>
                    <a:pt x="9716" y="85"/>
                    <a:pt x="1" y="1231"/>
                    <a:pt x="1" y="1231"/>
                  </a:cubicBezTo>
                  <a:lnTo>
                    <a:pt x="3216" y="3108"/>
                  </a:lnTo>
                  <a:lnTo>
                    <a:pt x="3333" y="6323"/>
                  </a:lnTo>
                  <a:lnTo>
                    <a:pt x="5212" y="5327"/>
                  </a:lnTo>
                  <a:lnTo>
                    <a:pt x="6776" y="7344"/>
                  </a:lnTo>
                  <a:lnTo>
                    <a:pt x="10021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>
                <a:spcBef>
                  <a:spcPts val="0"/>
                </a:spcBef>
                <a:spcAft>
                  <a:spcPts val="0"/>
                </a:spcAft>
                <a:defRPr/>
              </a:pPr>
              <a:endParaRPr/>
            </a:p>
          </p:txBody>
        </p:sp>
        <p:grpSp>
          <p:nvGrpSpPr>
            <p:cNvPr id="60" name="Google Shape;200;p3">
              <a:extLst>
                <a:ext uri="{FF2B5EF4-FFF2-40B4-BE49-F238E27FC236}">
                  <a16:creationId xmlns:a16="http://schemas.microsoft.com/office/drawing/2014/main" xmlns="" id="{70B3173E-2886-4BF6-815A-E58FA6204E4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553549" y="1320203"/>
              <a:ext cx="470564" cy="580913"/>
              <a:chOff x="2555011" y="1332053"/>
              <a:chExt cx="470564" cy="580913"/>
            </a:xfrm>
          </p:grpSpPr>
          <p:grpSp>
            <p:nvGrpSpPr>
              <p:cNvPr id="61" name="Google Shape;201;p3">
                <a:extLst>
                  <a:ext uri="{FF2B5EF4-FFF2-40B4-BE49-F238E27FC236}">
                    <a16:creationId xmlns:a16="http://schemas.microsoft.com/office/drawing/2014/main" xmlns="" id="{A372615C-1ED5-46ED-A281-E7C91F2CE226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555011" y="1332053"/>
                <a:ext cx="470564" cy="342462"/>
                <a:chOff x="2555011" y="1332053"/>
                <a:chExt cx="470564" cy="342462"/>
              </a:xfrm>
            </p:grpSpPr>
            <p:sp>
              <p:nvSpPr>
                <p:cNvPr id="64" name="Google Shape;202;p3">
                  <a:extLst>
                    <a:ext uri="{FF2B5EF4-FFF2-40B4-BE49-F238E27FC236}">
                      <a16:creationId xmlns:a16="http://schemas.microsoft.com/office/drawing/2014/main" xmlns="" id="{26EFDB6B-2107-4BDE-AEB5-F20B7145E99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770988" y="1547372"/>
                  <a:ext cx="103209" cy="126108"/>
                </a:xfrm>
                <a:custGeom>
                  <a:avLst/>
                  <a:gdLst>
                    <a:gd name="T0" fmla="*/ 2147483646 w 2292"/>
                    <a:gd name="T1" fmla="*/ 0 h 2880"/>
                    <a:gd name="T2" fmla="*/ 2147483646 w 2292"/>
                    <a:gd name="T3" fmla="*/ 2147483646 h 2880"/>
                    <a:gd name="T4" fmla="*/ 2147483646 w 2292"/>
                    <a:gd name="T5" fmla="*/ 2147483646 h 2880"/>
                    <a:gd name="T6" fmla="*/ 2147483646 w 2292"/>
                    <a:gd name="T7" fmla="*/ 2147483646 h 2880"/>
                    <a:gd name="T8" fmla="*/ 2147483646 w 2292"/>
                    <a:gd name="T9" fmla="*/ 2147483646 h 2880"/>
                    <a:gd name="T10" fmla="*/ 2147483646 w 2292"/>
                    <a:gd name="T11" fmla="*/ 2147483646 h 2880"/>
                    <a:gd name="T12" fmla="*/ 2147483646 w 2292"/>
                    <a:gd name="T13" fmla="*/ 2147483646 h 2880"/>
                    <a:gd name="T14" fmla="*/ 2147483646 w 2292"/>
                    <a:gd name="T15" fmla="*/ 2147483646 h 2880"/>
                    <a:gd name="T16" fmla="*/ 2147483646 w 2292"/>
                    <a:gd name="T17" fmla="*/ 0 h 2880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0" t="0" r="r" b="b"/>
                  <a:pathLst>
                    <a:path w="2292" h="2880" extrusionOk="0">
                      <a:moveTo>
                        <a:pt x="75" y="0"/>
                      </a:moveTo>
                      <a:cubicBezTo>
                        <a:pt x="31" y="0"/>
                        <a:pt x="0" y="74"/>
                        <a:pt x="30" y="127"/>
                      </a:cubicBezTo>
                      <a:cubicBezTo>
                        <a:pt x="323" y="629"/>
                        <a:pt x="733" y="1045"/>
                        <a:pt x="1088" y="1504"/>
                      </a:cubicBezTo>
                      <a:cubicBezTo>
                        <a:pt x="1429" y="1946"/>
                        <a:pt x="1727" y="2419"/>
                        <a:pt x="2102" y="2836"/>
                      </a:cubicBezTo>
                      <a:cubicBezTo>
                        <a:pt x="2130" y="2867"/>
                        <a:pt x="2157" y="2879"/>
                        <a:pt x="2181" y="2879"/>
                      </a:cubicBezTo>
                      <a:cubicBezTo>
                        <a:pt x="2251" y="2879"/>
                        <a:pt x="2291" y="2771"/>
                        <a:pt x="2222" y="2694"/>
                      </a:cubicBezTo>
                      <a:cubicBezTo>
                        <a:pt x="1846" y="2277"/>
                        <a:pt x="1550" y="1803"/>
                        <a:pt x="1206" y="1361"/>
                      </a:cubicBezTo>
                      <a:cubicBezTo>
                        <a:pt x="855" y="910"/>
                        <a:pt x="473" y="484"/>
                        <a:pt x="123" y="30"/>
                      </a:cubicBezTo>
                      <a:cubicBezTo>
                        <a:pt x="107" y="9"/>
                        <a:pt x="90" y="0"/>
                        <a:pt x="75" y="0"/>
                      </a:cubicBezTo>
                      <a:close/>
                    </a:path>
                  </a:pathLst>
                </a:custGeom>
                <a:solidFill>
                  <a:schemeClr val="tx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lIns="91425" tIns="91425" rIns="91425" bIns="91425" anchor="ctr"/>
                <a:lstStyle/>
                <a:p>
                  <a:endParaRPr lang="en-US"/>
                </a:p>
              </p:txBody>
            </p:sp>
            <p:grpSp>
              <p:nvGrpSpPr>
                <p:cNvPr id="65" name="Google Shape;203;p3">
                  <a:extLst>
                    <a:ext uri="{FF2B5EF4-FFF2-40B4-BE49-F238E27FC236}">
                      <a16:creationId xmlns:a16="http://schemas.microsoft.com/office/drawing/2014/main" xmlns="" id="{60DB1FAF-53C6-4A83-8247-BE014A627D3E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2555011" y="1332053"/>
                  <a:ext cx="470564" cy="342462"/>
                  <a:chOff x="2555011" y="1332053"/>
                  <a:chExt cx="470564" cy="342462"/>
                </a:xfrm>
              </p:grpSpPr>
              <p:sp>
                <p:nvSpPr>
                  <p:cNvPr id="66" name="Google Shape;204;p3">
                    <a:extLst>
                      <a:ext uri="{FF2B5EF4-FFF2-40B4-BE49-F238E27FC236}">
                        <a16:creationId xmlns:a16="http://schemas.microsoft.com/office/drawing/2014/main" xmlns="" id="{96A7D4FE-8744-4293-8CCF-D0007FC0D58D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2765855" y="1336081"/>
                    <a:ext cx="250412" cy="218543"/>
                  </a:xfrm>
                  <a:custGeom>
                    <a:avLst/>
                    <a:gdLst>
                      <a:gd name="T0" fmla="*/ 2147483646 w 5561"/>
                      <a:gd name="T1" fmla="*/ 0 h 4991"/>
                      <a:gd name="T2" fmla="*/ 2147483646 w 5561"/>
                      <a:gd name="T3" fmla="*/ 2147483646 h 4991"/>
                      <a:gd name="T4" fmla="*/ 2147483646 w 5561"/>
                      <a:gd name="T5" fmla="*/ 2147483646 h 4991"/>
                      <a:gd name="T6" fmla="*/ 2147483646 w 5561"/>
                      <a:gd name="T7" fmla="*/ 2147483646 h 4991"/>
                      <a:gd name="T8" fmla="*/ 2147483646 w 5561"/>
                      <a:gd name="T9" fmla="*/ 2147483646 h 4991"/>
                      <a:gd name="T10" fmla="*/ 2147483646 w 5561"/>
                      <a:gd name="T11" fmla="*/ 2147483646 h 4991"/>
                      <a:gd name="T12" fmla="*/ 2147483646 w 5561"/>
                      <a:gd name="T13" fmla="*/ 2147483646 h 4991"/>
                      <a:gd name="T14" fmla="*/ 2147483646 w 5561"/>
                      <a:gd name="T15" fmla="*/ 2147483646 h 4991"/>
                      <a:gd name="T16" fmla="*/ 2147483646 w 5561"/>
                      <a:gd name="T17" fmla="*/ 0 h 4991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</a:gdLst>
                    <a:ahLst/>
                    <a:cxnLst>
                      <a:cxn ang="T18">
                        <a:pos x="T0" y="T1"/>
                      </a:cxn>
                      <a:cxn ang="T19">
                        <a:pos x="T2" y="T3"/>
                      </a:cxn>
                      <a:cxn ang="T20">
                        <a:pos x="T4" y="T5"/>
                      </a:cxn>
                      <a:cxn ang="T21">
                        <a:pos x="T6" y="T7"/>
                      </a:cxn>
                      <a:cxn ang="T22">
                        <a:pos x="T8" y="T9"/>
                      </a:cxn>
                      <a:cxn ang="T23">
                        <a:pos x="T10" y="T11"/>
                      </a:cxn>
                      <a:cxn ang="T24">
                        <a:pos x="T12" y="T13"/>
                      </a:cxn>
                      <a:cxn ang="T25">
                        <a:pos x="T14" y="T15"/>
                      </a:cxn>
                      <a:cxn ang="T26">
                        <a:pos x="T16" y="T17"/>
                      </a:cxn>
                    </a:cxnLst>
                    <a:rect l="0" t="0" r="r" b="b"/>
                    <a:pathLst>
                      <a:path w="5561" h="4991" extrusionOk="0">
                        <a:moveTo>
                          <a:pt x="5523" y="0"/>
                        </a:moveTo>
                        <a:cubicBezTo>
                          <a:pt x="5520" y="0"/>
                          <a:pt x="5517" y="1"/>
                          <a:pt x="5514" y="2"/>
                        </a:cubicBezTo>
                        <a:cubicBezTo>
                          <a:pt x="4834" y="215"/>
                          <a:pt x="4062" y="1273"/>
                          <a:pt x="3545" y="1751"/>
                        </a:cubicBezTo>
                        <a:cubicBezTo>
                          <a:pt x="2432" y="2780"/>
                          <a:pt x="1299" y="3833"/>
                          <a:pt x="93" y="4748"/>
                        </a:cubicBezTo>
                        <a:cubicBezTo>
                          <a:pt x="1" y="4818"/>
                          <a:pt x="102" y="4991"/>
                          <a:pt x="199" y="4991"/>
                        </a:cubicBezTo>
                        <a:cubicBezTo>
                          <a:pt x="216" y="4991"/>
                          <a:pt x="233" y="4986"/>
                          <a:pt x="249" y="4973"/>
                        </a:cubicBezTo>
                        <a:cubicBezTo>
                          <a:pt x="1455" y="4047"/>
                          <a:pt x="2585" y="2978"/>
                          <a:pt x="3694" y="1936"/>
                        </a:cubicBezTo>
                        <a:cubicBezTo>
                          <a:pt x="4245" y="1420"/>
                          <a:pt x="5230" y="772"/>
                          <a:pt x="5549" y="81"/>
                        </a:cubicBezTo>
                        <a:cubicBezTo>
                          <a:pt x="5561" y="59"/>
                          <a:pt x="5555" y="0"/>
                          <a:pt x="5523" y="0"/>
                        </a:cubicBezTo>
                        <a:close/>
                      </a:path>
                    </a:pathLst>
                  </a:custGeom>
                  <a:solidFill>
                    <a:schemeClr val="tx1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lIns="91425" tIns="91425" rIns="91425" bIns="91425" anchor="ctr"/>
                  <a:lstStyle/>
                  <a:p>
                    <a:endParaRPr lang="en-US"/>
                  </a:p>
                </p:txBody>
              </p:sp>
              <p:sp>
                <p:nvSpPr>
                  <p:cNvPr id="67" name="Google Shape;205;p3">
                    <a:extLst>
                      <a:ext uri="{FF2B5EF4-FFF2-40B4-BE49-F238E27FC236}">
                        <a16:creationId xmlns:a16="http://schemas.microsoft.com/office/drawing/2014/main" xmlns="" id="{126CD4EF-BBF7-41A2-9C93-B6725DCB26E9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2858307" y="1334461"/>
                    <a:ext cx="163144" cy="340054"/>
                  </a:xfrm>
                  <a:custGeom>
                    <a:avLst/>
                    <a:gdLst>
                      <a:gd name="T0" fmla="*/ 2147483646 w 3623"/>
                      <a:gd name="T1" fmla="*/ 2147483646 h 7766"/>
                      <a:gd name="T2" fmla="*/ 2147483646 w 3623"/>
                      <a:gd name="T3" fmla="*/ 2147483646 h 7766"/>
                      <a:gd name="T4" fmla="*/ 2147483646 w 3623"/>
                      <a:gd name="T5" fmla="*/ 2147483646 h 7766"/>
                      <a:gd name="T6" fmla="*/ 2147483646 w 3623"/>
                      <a:gd name="T7" fmla="*/ 2147483646 h 7766"/>
                      <a:gd name="T8" fmla="*/ 2147483646 w 3623"/>
                      <a:gd name="T9" fmla="*/ 2147483646 h 7766"/>
                      <a:gd name="T10" fmla="*/ 2147483646 w 3623"/>
                      <a:gd name="T11" fmla="*/ 2147483646 h 7766"/>
                      <a:gd name="T12" fmla="*/ 2147483646 w 3623"/>
                      <a:gd name="T13" fmla="*/ 2147483646 h 7766"/>
                      <a:gd name="T14" fmla="*/ 2147483646 w 3623"/>
                      <a:gd name="T15" fmla="*/ 2147483646 h 7766"/>
                      <a:gd name="T16" fmla="*/ 2147483646 w 3623"/>
                      <a:gd name="T17" fmla="*/ 2147483646 h 776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</a:gdLst>
                    <a:ahLst/>
                    <a:cxnLst>
                      <a:cxn ang="T18">
                        <a:pos x="T0" y="T1"/>
                      </a:cxn>
                      <a:cxn ang="T19">
                        <a:pos x="T2" y="T3"/>
                      </a:cxn>
                      <a:cxn ang="T20">
                        <a:pos x="T4" y="T5"/>
                      </a:cxn>
                      <a:cxn ang="T21">
                        <a:pos x="T6" y="T7"/>
                      </a:cxn>
                      <a:cxn ang="T22">
                        <a:pos x="T8" y="T9"/>
                      </a:cxn>
                      <a:cxn ang="T23">
                        <a:pos x="T10" y="T11"/>
                      </a:cxn>
                      <a:cxn ang="T24">
                        <a:pos x="T12" y="T13"/>
                      </a:cxn>
                      <a:cxn ang="T25">
                        <a:pos x="T14" y="T15"/>
                      </a:cxn>
                      <a:cxn ang="T26">
                        <a:pos x="T16" y="T17"/>
                      </a:cxn>
                    </a:cxnLst>
                    <a:rect l="0" t="0" r="r" b="b"/>
                    <a:pathLst>
                      <a:path w="3623" h="7766" extrusionOk="0">
                        <a:moveTo>
                          <a:pt x="3549" y="1"/>
                        </a:moveTo>
                        <a:cubicBezTo>
                          <a:pt x="3538" y="1"/>
                          <a:pt x="3526" y="8"/>
                          <a:pt x="3515" y="25"/>
                        </a:cubicBezTo>
                        <a:cubicBezTo>
                          <a:pt x="2735" y="1142"/>
                          <a:pt x="2298" y="2616"/>
                          <a:pt x="1729" y="3862"/>
                        </a:cubicBezTo>
                        <a:cubicBezTo>
                          <a:pt x="1169" y="5087"/>
                          <a:pt x="603" y="6311"/>
                          <a:pt x="43" y="7535"/>
                        </a:cubicBezTo>
                        <a:cubicBezTo>
                          <a:pt x="1" y="7627"/>
                          <a:pt x="105" y="7765"/>
                          <a:pt x="193" y="7765"/>
                        </a:cubicBezTo>
                        <a:cubicBezTo>
                          <a:pt x="221" y="7765"/>
                          <a:pt x="247" y="7752"/>
                          <a:pt x="267" y="7719"/>
                        </a:cubicBezTo>
                        <a:cubicBezTo>
                          <a:pt x="909" y="6629"/>
                          <a:pt x="1369" y="5409"/>
                          <a:pt x="1893" y="4259"/>
                        </a:cubicBezTo>
                        <a:cubicBezTo>
                          <a:pt x="2507" y="2912"/>
                          <a:pt x="3206" y="1570"/>
                          <a:pt x="3612" y="141"/>
                        </a:cubicBezTo>
                        <a:cubicBezTo>
                          <a:pt x="3622" y="104"/>
                          <a:pt x="3590" y="1"/>
                          <a:pt x="3549" y="1"/>
                        </a:cubicBezTo>
                        <a:close/>
                      </a:path>
                    </a:pathLst>
                  </a:custGeom>
                  <a:solidFill>
                    <a:schemeClr val="tx1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lIns="91425" tIns="91425" rIns="91425" bIns="91425" anchor="ctr"/>
                  <a:lstStyle/>
                  <a:p>
                    <a:endParaRPr lang="en-US"/>
                  </a:p>
                </p:txBody>
              </p:sp>
              <p:sp>
                <p:nvSpPr>
                  <p:cNvPr id="68" name="Google Shape;206;p3">
                    <a:extLst>
                      <a:ext uri="{FF2B5EF4-FFF2-40B4-BE49-F238E27FC236}">
                        <a16:creationId xmlns:a16="http://schemas.microsoft.com/office/drawing/2014/main" xmlns="" id="{11979D67-F90E-4168-8A6E-B72D2EAE2D1F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2555011" y="1332053"/>
                    <a:ext cx="470564" cy="154044"/>
                  </a:xfrm>
                  <a:custGeom>
                    <a:avLst/>
                    <a:gdLst>
                      <a:gd name="T0" fmla="*/ 2147483646 w 10450"/>
                      <a:gd name="T1" fmla="*/ 2147483646 h 3518"/>
                      <a:gd name="T2" fmla="*/ 2147483646 w 10450"/>
                      <a:gd name="T3" fmla="*/ 2147483646 h 3518"/>
                      <a:gd name="T4" fmla="*/ 2147483646 w 10450"/>
                      <a:gd name="T5" fmla="*/ 2147483646 h 3518"/>
                      <a:gd name="T6" fmla="*/ 2147483646 w 10450"/>
                      <a:gd name="T7" fmla="*/ 2147483646 h 3518"/>
                      <a:gd name="T8" fmla="*/ 2147483646 w 10450"/>
                      <a:gd name="T9" fmla="*/ 2147483646 h 3518"/>
                      <a:gd name="T10" fmla="*/ 2147483646 w 10450"/>
                      <a:gd name="T11" fmla="*/ 2147483646 h 3518"/>
                      <a:gd name="T12" fmla="*/ 2147483646 w 10450"/>
                      <a:gd name="T13" fmla="*/ 2147483646 h 3518"/>
                      <a:gd name="T14" fmla="*/ 2147483646 w 10450"/>
                      <a:gd name="T15" fmla="*/ 2147483646 h 3518"/>
                      <a:gd name="T16" fmla="*/ 2147483646 w 10450"/>
                      <a:gd name="T17" fmla="*/ 2147483646 h 3518"/>
                      <a:gd name="T18" fmla="*/ 2147483646 w 10450"/>
                      <a:gd name="T19" fmla="*/ 2147483646 h 3518"/>
                      <a:gd name="T20" fmla="*/ 2147483646 w 10450"/>
                      <a:gd name="T21" fmla="*/ 2147483646 h 3518"/>
                      <a:gd name="T22" fmla="*/ 2147483646 w 10450"/>
                      <a:gd name="T23" fmla="*/ 2147483646 h 3518"/>
                      <a:gd name="T24" fmla="*/ 2147483646 w 10450"/>
                      <a:gd name="T25" fmla="*/ 2147483646 h 3518"/>
                      <a:gd name="T26" fmla="*/ 2147483646 w 10450"/>
                      <a:gd name="T27" fmla="*/ 2147483646 h 3518"/>
                      <a:gd name="T28" fmla="*/ 2147483646 w 10450"/>
                      <a:gd name="T29" fmla="*/ 2147483646 h 3518"/>
                      <a:gd name="T30" fmla="*/ 2147483646 w 10450"/>
                      <a:gd name="T31" fmla="*/ 2147483646 h 3518"/>
                      <a:gd name="T32" fmla="*/ 2147483646 w 10450"/>
                      <a:gd name="T33" fmla="*/ 2147483646 h 3518"/>
                      <a:gd name="T34" fmla="*/ 2147483646 w 10450"/>
                      <a:gd name="T35" fmla="*/ 2147483646 h 3518"/>
                      <a:gd name="T36" fmla="*/ 2147483646 w 10450"/>
                      <a:gd name="T37" fmla="*/ 2147483646 h 3518"/>
                      <a:gd name="T38" fmla="*/ 2147483646 w 10450"/>
                      <a:gd name="T39" fmla="*/ 2147483646 h 3518"/>
                      <a:gd name="T40" fmla="*/ 2147483646 w 10450"/>
                      <a:gd name="T41" fmla="*/ 2147483646 h 3518"/>
                      <a:gd name="T42" fmla="*/ 0 60000 65536"/>
                      <a:gd name="T43" fmla="*/ 0 60000 65536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  <a:gd name="T54" fmla="*/ 0 60000 65536"/>
                      <a:gd name="T55" fmla="*/ 0 60000 65536"/>
                      <a:gd name="T56" fmla="*/ 0 60000 65536"/>
                      <a:gd name="T57" fmla="*/ 0 60000 65536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</a:gdLst>
                    <a:ahLst/>
                    <a:cxnLst>
                      <a:cxn ang="T42">
                        <a:pos x="T0" y="T1"/>
                      </a:cxn>
                      <a:cxn ang="T43">
                        <a:pos x="T2" y="T3"/>
                      </a:cxn>
                      <a:cxn ang="T44">
                        <a:pos x="T4" y="T5"/>
                      </a:cxn>
                      <a:cxn ang="T45">
                        <a:pos x="T6" y="T7"/>
                      </a:cxn>
                      <a:cxn ang="T46">
                        <a:pos x="T8" y="T9"/>
                      </a:cxn>
                      <a:cxn ang="T47">
                        <a:pos x="T10" y="T11"/>
                      </a:cxn>
                      <a:cxn ang="T48">
                        <a:pos x="T12" y="T13"/>
                      </a:cxn>
                      <a:cxn ang="T49">
                        <a:pos x="T14" y="T15"/>
                      </a:cxn>
                      <a:cxn ang="T50">
                        <a:pos x="T16" y="T17"/>
                      </a:cxn>
                      <a:cxn ang="T51">
                        <a:pos x="T18" y="T19"/>
                      </a:cxn>
                      <a:cxn ang="T52">
                        <a:pos x="T20" y="T21"/>
                      </a:cxn>
                      <a:cxn ang="T53">
                        <a:pos x="T22" y="T23"/>
                      </a:cxn>
                      <a:cxn ang="T54">
                        <a:pos x="T24" y="T25"/>
                      </a:cxn>
                      <a:cxn ang="T55">
                        <a:pos x="T26" y="T27"/>
                      </a:cxn>
                      <a:cxn ang="T56">
                        <a:pos x="T28" y="T29"/>
                      </a:cxn>
                      <a:cxn ang="T57">
                        <a:pos x="T30" y="T31"/>
                      </a:cxn>
                      <a:cxn ang="T58">
                        <a:pos x="T32" y="T33"/>
                      </a:cxn>
                      <a:cxn ang="T59">
                        <a:pos x="T34" y="T35"/>
                      </a:cxn>
                      <a:cxn ang="T60">
                        <a:pos x="T36" y="T37"/>
                      </a:cxn>
                      <a:cxn ang="T61">
                        <a:pos x="T38" y="T39"/>
                      </a:cxn>
                      <a:cxn ang="T62">
                        <a:pos x="T40" y="T41"/>
                      </a:cxn>
                    </a:cxnLst>
                    <a:rect l="0" t="0" r="r" b="b"/>
                    <a:pathLst>
                      <a:path w="10450" h="3518" extrusionOk="0">
                        <a:moveTo>
                          <a:pt x="9111" y="468"/>
                        </a:moveTo>
                        <a:lnTo>
                          <a:pt x="9111" y="468"/>
                        </a:lnTo>
                        <a:cubicBezTo>
                          <a:pt x="7421" y="1260"/>
                          <a:pt x="5759" y="2117"/>
                          <a:pt x="4083" y="2937"/>
                        </a:cubicBezTo>
                        <a:cubicBezTo>
                          <a:pt x="3940" y="3008"/>
                          <a:pt x="3386" y="3311"/>
                          <a:pt x="3388" y="3311"/>
                        </a:cubicBezTo>
                        <a:cubicBezTo>
                          <a:pt x="3367" y="3311"/>
                          <a:pt x="2790" y="2946"/>
                          <a:pt x="2617" y="2845"/>
                        </a:cubicBezTo>
                        <a:cubicBezTo>
                          <a:pt x="1945" y="2455"/>
                          <a:pt x="1273" y="2064"/>
                          <a:pt x="602" y="1673"/>
                        </a:cubicBezTo>
                        <a:cubicBezTo>
                          <a:pt x="2247" y="1508"/>
                          <a:pt x="3892" y="1213"/>
                          <a:pt x="5527" y="983"/>
                        </a:cubicBezTo>
                        <a:cubicBezTo>
                          <a:pt x="6572" y="835"/>
                          <a:pt x="7617" y="690"/>
                          <a:pt x="8660" y="530"/>
                        </a:cubicBezTo>
                        <a:cubicBezTo>
                          <a:pt x="8807" y="507"/>
                          <a:pt x="8958" y="488"/>
                          <a:pt x="9111" y="468"/>
                        </a:cubicBezTo>
                        <a:close/>
                        <a:moveTo>
                          <a:pt x="10155" y="1"/>
                        </a:moveTo>
                        <a:cubicBezTo>
                          <a:pt x="10137" y="1"/>
                          <a:pt x="10120" y="4"/>
                          <a:pt x="10103" y="12"/>
                        </a:cubicBezTo>
                        <a:cubicBezTo>
                          <a:pt x="10011" y="53"/>
                          <a:pt x="9919" y="95"/>
                          <a:pt x="9828" y="136"/>
                        </a:cubicBezTo>
                        <a:cubicBezTo>
                          <a:pt x="6634" y="664"/>
                          <a:pt x="3353" y="1152"/>
                          <a:pt x="135" y="1429"/>
                        </a:cubicBezTo>
                        <a:cubicBezTo>
                          <a:pt x="0" y="1442"/>
                          <a:pt x="45" y="1627"/>
                          <a:pt x="129" y="1676"/>
                        </a:cubicBezTo>
                        <a:cubicBezTo>
                          <a:pt x="949" y="2157"/>
                          <a:pt x="1769" y="2638"/>
                          <a:pt x="2589" y="3118"/>
                        </a:cubicBezTo>
                        <a:cubicBezTo>
                          <a:pt x="3000" y="3359"/>
                          <a:pt x="3179" y="3518"/>
                          <a:pt x="3425" y="3518"/>
                        </a:cubicBezTo>
                        <a:cubicBezTo>
                          <a:pt x="3563" y="3518"/>
                          <a:pt x="3721" y="3468"/>
                          <a:pt x="3952" y="3356"/>
                        </a:cubicBezTo>
                        <a:cubicBezTo>
                          <a:pt x="6070" y="2335"/>
                          <a:pt x="8157" y="1241"/>
                          <a:pt x="10304" y="280"/>
                        </a:cubicBezTo>
                        <a:cubicBezTo>
                          <a:pt x="10449" y="214"/>
                          <a:pt x="10297" y="1"/>
                          <a:pt x="10155" y="1"/>
                        </a:cubicBezTo>
                        <a:close/>
                      </a:path>
                    </a:pathLst>
                  </a:custGeom>
                  <a:solidFill>
                    <a:schemeClr val="tx1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lIns="91425" tIns="91425" rIns="91425" bIns="91425" anchor="ctr"/>
                  <a:lstStyle/>
                  <a:p>
                    <a:endParaRPr lang="en-US"/>
                  </a:p>
                </p:txBody>
              </p:sp>
              <p:sp>
                <p:nvSpPr>
                  <p:cNvPr id="69" name="Google Shape;207;p3">
                    <a:extLst>
                      <a:ext uri="{FF2B5EF4-FFF2-40B4-BE49-F238E27FC236}">
                        <a16:creationId xmlns:a16="http://schemas.microsoft.com/office/drawing/2014/main" xmlns="" id="{37F2B60B-A372-4B7F-AC86-A90B68E63A78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2699927" y="1480240"/>
                    <a:ext cx="81820" cy="147870"/>
                  </a:xfrm>
                  <a:custGeom>
                    <a:avLst/>
                    <a:gdLst>
                      <a:gd name="T0" fmla="*/ 2147483646 w 1817"/>
                      <a:gd name="T1" fmla="*/ 2147483646 h 3377"/>
                      <a:gd name="T2" fmla="*/ 2147483646 w 1817"/>
                      <a:gd name="T3" fmla="*/ 2147483646 h 3377"/>
                      <a:gd name="T4" fmla="*/ 2147483646 w 1817"/>
                      <a:gd name="T5" fmla="*/ 2147483646 h 3377"/>
                      <a:gd name="T6" fmla="*/ 2147483646 w 1817"/>
                      <a:gd name="T7" fmla="*/ 2147483646 h 3377"/>
                      <a:gd name="T8" fmla="*/ 2147483646 w 1817"/>
                      <a:gd name="T9" fmla="*/ 2147483646 h 3377"/>
                      <a:gd name="T10" fmla="*/ 2147483646 w 1817"/>
                      <a:gd name="T11" fmla="*/ 2147483646 h 3377"/>
                      <a:gd name="T12" fmla="*/ 2147483646 w 1817"/>
                      <a:gd name="T13" fmla="*/ 2147483646 h 3377"/>
                      <a:gd name="T14" fmla="*/ 2147483646 w 1817"/>
                      <a:gd name="T15" fmla="*/ 2147483646 h 3377"/>
                      <a:gd name="T16" fmla="*/ 2147483646 w 1817"/>
                      <a:gd name="T17" fmla="*/ 2147483646 h 3377"/>
                      <a:gd name="T18" fmla="*/ 2147483646 w 1817"/>
                      <a:gd name="T19" fmla="*/ 2147483646 h 3377"/>
                      <a:gd name="T20" fmla="*/ 2147483646 w 1817"/>
                      <a:gd name="T21" fmla="*/ 2147483646 h 3377"/>
                      <a:gd name="T22" fmla="*/ 2147483646 w 1817"/>
                      <a:gd name="T23" fmla="*/ 2147483646 h 3377"/>
                      <a:gd name="T24" fmla="*/ 2147483646 w 1817"/>
                      <a:gd name="T25" fmla="*/ 2147483646 h 3377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60000 65536"/>
                      <a:gd name="T37" fmla="*/ 0 60000 65536"/>
                      <a:gd name="T38" fmla="*/ 0 60000 65536"/>
                    </a:gdLst>
                    <a:ahLst/>
                    <a:cxnLst>
                      <a:cxn ang="T26">
                        <a:pos x="T0" y="T1"/>
                      </a:cxn>
                      <a:cxn ang="T27">
                        <a:pos x="T2" y="T3"/>
                      </a:cxn>
                      <a:cxn ang="T28">
                        <a:pos x="T4" y="T5"/>
                      </a:cxn>
                      <a:cxn ang="T29">
                        <a:pos x="T6" y="T7"/>
                      </a:cxn>
                      <a:cxn ang="T30">
                        <a:pos x="T8" y="T9"/>
                      </a:cxn>
                      <a:cxn ang="T31">
                        <a:pos x="T10" y="T11"/>
                      </a:cxn>
                      <a:cxn ang="T32">
                        <a:pos x="T12" y="T13"/>
                      </a:cxn>
                      <a:cxn ang="T33">
                        <a:pos x="T14" y="T15"/>
                      </a:cxn>
                      <a:cxn ang="T34">
                        <a:pos x="T16" y="T17"/>
                      </a:cxn>
                      <a:cxn ang="T35">
                        <a:pos x="T18" y="T19"/>
                      </a:cxn>
                      <a:cxn ang="T36">
                        <a:pos x="T20" y="T21"/>
                      </a:cxn>
                      <a:cxn ang="T37">
                        <a:pos x="T22" y="T23"/>
                      </a:cxn>
                      <a:cxn ang="T38">
                        <a:pos x="T24" y="T25"/>
                      </a:cxn>
                    </a:cxnLst>
                    <a:rect l="0" t="0" r="r" b="b"/>
                    <a:pathLst>
                      <a:path w="1817" h="3377" extrusionOk="0">
                        <a:moveTo>
                          <a:pt x="173" y="1"/>
                        </a:moveTo>
                        <a:cubicBezTo>
                          <a:pt x="161" y="1"/>
                          <a:pt x="149" y="9"/>
                          <a:pt x="143" y="31"/>
                        </a:cubicBezTo>
                        <a:cubicBezTo>
                          <a:pt x="0" y="550"/>
                          <a:pt x="85" y="1162"/>
                          <a:pt x="96" y="1693"/>
                        </a:cubicBezTo>
                        <a:cubicBezTo>
                          <a:pt x="105" y="2197"/>
                          <a:pt x="115" y="2701"/>
                          <a:pt x="124" y="3206"/>
                        </a:cubicBezTo>
                        <a:cubicBezTo>
                          <a:pt x="125" y="3269"/>
                          <a:pt x="215" y="3377"/>
                          <a:pt x="293" y="3377"/>
                        </a:cubicBezTo>
                        <a:cubicBezTo>
                          <a:pt x="314" y="3377"/>
                          <a:pt x="334" y="3369"/>
                          <a:pt x="352" y="3349"/>
                        </a:cubicBezTo>
                        <a:cubicBezTo>
                          <a:pt x="837" y="2800"/>
                          <a:pt x="1314" y="2249"/>
                          <a:pt x="1751" y="1660"/>
                        </a:cubicBezTo>
                        <a:cubicBezTo>
                          <a:pt x="1816" y="1572"/>
                          <a:pt x="1702" y="1437"/>
                          <a:pt x="1600" y="1437"/>
                        </a:cubicBezTo>
                        <a:cubicBezTo>
                          <a:pt x="1570" y="1437"/>
                          <a:pt x="1541" y="1449"/>
                          <a:pt x="1518" y="1478"/>
                        </a:cubicBezTo>
                        <a:cubicBezTo>
                          <a:pt x="1144" y="1946"/>
                          <a:pt x="768" y="2408"/>
                          <a:pt x="380" y="2862"/>
                        </a:cubicBezTo>
                        <a:cubicBezTo>
                          <a:pt x="385" y="1932"/>
                          <a:pt x="455" y="915"/>
                          <a:pt x="219" y="44"/>
                        </a:cubicBezTo>
                        <a:cubicBezTo>
                          <a:pt x="212" y="20"/>
                          <a:pt x="192" y="1"/>
                          <a:pt x="173" y="1"/>
                        </a:cubicBezTo>
                        <a:close/>
                      </a:path>
                    </a:pathLst>
                  </a:custGeom>
                  <a:solidFill>
                    <a:schemeClr val="tx1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lIns="91425" tIns="91425" rIns="91425" bIns="91425" anchor="ctr"/>
                  <a:lstStyle/>
                  <a:p>
                    <a:endParaRPr lang="en-US"/>
                  </a:p>
                </p:txBody>
              </p:sp>
              <p:sp>
                <p:nvSpPr>
                  <p:cNvPr id="70" name="Google Shape;208;p3">
                    <a:extLst>
                      <a:ext uri="{FF2B5EF4-FFF2-40B4-BE49-F238E27FC236}">
                        <a16:creationId xmlns:a16="http://schemas.microsoft.com/office/drawing/2014/main" xmlns="" id="{5EA72775-49F3-4F72-ADEA-96ED42FE774B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2707988" y="1577894"/>
                    <a:ext cx="91861" cy="50487"/>
                  </a:xfrm>
                  <a:custGeom>
                    <a:avLst/>
                    <a:gdLst>
                      <a:gd name="T0" fmla="*/ 2147483646 w 2040"/>
                      <a:gd name="T1" fmla="*/ 2147483646 h 1153"/>
                      <a:gd name="T2" fmla="*/ 2147483646 w 2040"/>
                      <a:gd name="T3" fmla="*/ 2147483646 h 1153"/>
                      <a:gd name="T4" fmla="*/ 2147483646 w 2040"/>
                      <a:gd name="T5" fmla="*/ 2147483646 h 1153"/>
                      <a:gd name="T6" fmla="*/ 2147483646 w 2040"/>
                      <a:gd name="T7" fmla="*/ 2147483646 h 1153"/>
                      <a:gd name="T8" fmla="*/ 2147483646 w 2040"/>
                      <a:gd name="T9" fmla="*/ 2147483646 h 1153"/>
                      <a:gd name="T10" fmla="*/ 2147483646 w 2040"/>
                      <a:gd name="T11" fmla="*/ 2147483646 h 1153"/>
                      <a:gd name="T12" fmla="*/ 2147483646 w 2040"/>
                      <a:gd name="T13" fmla="*/ 2147483646 h 1153"/>
                      <a:gd name="T14" fmla="*/ 2147483646 w 2040"/>
                      <a:gd name="T15" fmla="*/ 2147483646 h 1153"/>
                      <a:gd name="T16" fmla="*/ 2147483646 w 2040"/>
                      <a:gd name="T17" fmla="*/ 2147483646 h 1153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</a:gdLst>
                    <a:ahLst/>
                    <a:cxnLst>
                      <a:cxn ang="T18">
                        <a:pos x="T0" y="T1"/>
                      </a:cxn>
                      <a:cxn ang="T19">
                        <a:pos x="T2" y="T3"/>
                      </a:cxn>
                      <a:cxn ang="T20">
                        <a:pos x="T4" y="T5"/>
                      </a:cxn>
                      <a:cxn ang="T21">
                        <a:pos x="T6" y="T7"/>
                      </a:cxn>
                      <a:cxn ang="T22">
                        <a:pos x="T8" y="T9"/>
                      </a:cxn>
                      <a:cxn ang="T23">
                        <a:pos x="T10" y="T11"/>
                      </a:cxn>
                      <a:cxn ang="T24">
                        <a:pos x="T12" y="T13"/>
                      </a:cxn>
                      <a:cxn ang="T25">
                        <a:pos x="T14" y="T15"/>
                      </a:cxn>
                      <a:cxn ang="T26">
                        <a:pos x="T16" y="T17"/>
                      </a:cxn>
                    </a:cxnLst>
                    <a:rect l="0" t="0" r="r" b="b"/>
                    <a:pathLst>
                      <a:path w="2040" h="1153" extrusionOk="0">
                        <a:moveTo>
                          <a:pt x="1999" y="1"/>
                        </a:moveTo>
                        <a:cubicBezTo>
                          <a:pt x="1996" y="1"/>
                          <a:pt x="1993" y="1"/>
                          <a:pt x="1990" y="2"/>
                        </a:cubicBezTo>
                        <a:cubicBezTo>
                          <a:pt x="1776" y="48"/>
                          <a:pt x="1565" y="188"/>
                          <a:pt x="1371" y="284"/>
                        </a:cubicBezTo>
                        <a:cubicBezTo>
                          <a:pt x="936" y="498"/>
                          <a:pt x="507" y="721"/>
                          <a:pt x="80" y="948"/>
                        </a:cubicBezTo>
                        <a:cubicBezTo>
                          <a:pt x="1" y="991"/>
                          <a:pt x="57" y="1152"/>
                          <a:pt x="129" y="1152"/>
                        </a:cubicBezTo>
                        <a:cubicBezTo>
                          <a:pt x="137" y="1152"/>
                          <a:pt x="146" y="1150"/>
                          <a:pt x="155" y="1146"/>
                        </a:cubicBezTo>
                        <a:cubicBezTo>
                          <a:pt x="599" y="895"/>
                          <a:pt x="1053" y="664"/>
                          <a:pt x="1497" y="415"/>
                        </a:cubicBezTo>
                        <a:cubicBezTo>
                          <a:pt x="1665" y="322"/>
                          <a:pt x="1874" y="234"/>
                          <a:pt x="2012" y="97"/>
                        </a:cubicBezTo>
                        <a:cubicBezTo>
                          <a:pt x="2033" y="75"/>
                          <a:pt x="2040" y="1"/>
                          <a:pt x="1999" y="1"/>
                        </a:cubicBezTo>
                        <a:close/>
                      </a:path>
                    </a:pathLst>
                  </a:custGeom>
                  <a:solidFill>
                    <a:schemeClr val="tx1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lIns="91425" tIns="91425" rIns="91425" bIns="91425" anchor="ctr"/>
                  <a:lstStyle/>
                  <a:p>
                    <a:endParaRPr lang="en-US"/>
                  </a:p>
                </p:txBody>
              </p:sp>
            </p:grpSp>
          </p:grpSp>
          <p:sp>
            <p:nvSpPr>
              <p:cNvPr id="62" name="Google Shape;209;p3">
                <a:extLst>
                  <a:ext uri="{FF2B5EF4-FFF2-40B4-BE49-F238E27FC236}">
                    <a16:creationId xmlns:a16="http://schemas.microsoft.com/office/drawing/2014/main" xmlns="" id="{894B946F-CB21-4296-B472-056F17941E8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49147" y="1675022"/>
                <a:ext cx="248385" cy="157372"/>
              </a:xfrm>
              <a:custGeom>
                <a:avLst/>
                <a:gdLst>
                  <a:gd name="T0" fmla="*/ 2147483646 w 5516"/>
                  <a:gd name="T1" fmla="*/ 2147483646 h 3594"/>
                  <a:gd name="T2" fmla="*/ 2147483646 w 5516"/>
                  <a:gd name="T3" fmla="*/ 2147483646 h 3594"/>
                  <a:gd name="T4" fmla="*/ 2147483646 w 5516"/>
                  <a:gd name="T5" fmla="*/ 2147483646 h 3594"/>
                  <a:gd name="T6" fmla="*/ 2147483646 w 5516"/>
                  <a:gd name="T7" fmla="*/ 2147483646 h 3594"/>
                  <a:gd name="T8" fmla="*/ 2147483646 w 5516"/>
                  <a:gd name="T9" fmla="*/ 2147483646 h 3594"/>
                  <a:gd name="T10" fmla="*/ 2147483646 w 5516"/>
                  <a:gd name="T11" fmla="*/ 2147483646 h 3594"/>
                  <a:gd name="T12" fmla="*/ 2147483646 w 5516"/>
                  <a:gd name="T13" fmla="*/ 2147483646 h 3594"/>
                  <a:gd name="T14" fmla="*/ 2147483646 w 5516"/>
                  <a:gd name="T15" fmla="*/ 2147483646 h 3594"/>
                  <a:gd name="T16" fmla="*/ 2147483646 w 5516"/>
                  <a:gd name="T17" fmla="*/ 2147483646 h 3594"/>
                  <a:gd name="T18" fmla="*/ 2147483646 w 5516"/>
                  <a:gd name="T19" fmla="*/ 2147483646 h 3594"/>
                  <a:gd name="T20" fmla="*/ 2147483646 w 5516"/>
                  <a:gd name="T21" fmla="*/ 2147483646 h 3594"/>
                  <a:gd name="T22" fmla="*/ 2147483646 w 5516"/>
                  <a:gd name="T23" fmla="*/ 2147483646 h 3594"/>
                  <a:gd name="T24" fmla="*/ 2147483646 w 5516"/>
                  <a:gd name="T25" fmla="*/ 2147483646 h 3594"/>
                  <a:gd name="T26" fmla="*/ 2147483646 w 5516"/>
                  <a:gd name="T27" fmla="*/ 2147483646 h 3594"/>
                  <a:gd name="T28" fmla="*/ 2147483646 w 5516"/>
                  <a:gd name="T29" fmla="*/ 2147483646 h 3594"/>
                  <a:gd name="T30" fmla="*/ 2147483646 w 5516"/>
                  <a:gd name="T31" fmla="*/ 2147483646 h 3594"/>
                  <a:gd name="T32" fmla="*/ 2147483646 w 5516"/>
                  <a:gd name="T33" fmla="*/ 2147483646 h 3594"/>
                  <a:gd name="T34" fmla="*/ 2147483646 w 5516"/>
                  <a:gd name="T35" fmla="*/ 2147483646 h 3594"/>
                  <a:gd name="T36" fmla="*/ 2147483646 w 5516"/>
                  <a:gd name="T37" fmla="*/ 2147483646 h 3594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0" t="0" r="r" b="b"/>
                <a:pathLst>
                  <a:path w="5516" h="3594" extrusionOk="0">
                    <a:moveTo>
                      <a:pt x="845" y="1"/>
                    </a:moveTo>
                    <a:cubicBezTo>
                      <a:pt x="839" y="1"/>
                      <a:pt x="832" y="4"/>
                      <a:pt x="824" y="13"/>
                    </a:cubicBezTo>
                    <a:cubicBezTo>
                      <a:pt x="1" y="956"/>
                      <a:pt x="643" y="2582"/>
                      <a:pt x="1600" y="3159"/>
                    </a:cubicBezTo>
                    <a:cubicBezTo>
                      <a:pt x="2042" y="3425"/>
                      <a:pt x="2647" y="3593"/>
                      <a:pt x="3238" y="3593"/>
                    </a:cubicBezTo>
                    <a:cubicBezTo>
                      <a:pt x="3970" y="3593"/>
                      <a:pt x="4680" y="3335"/>
                      <a:pt x="5036" y="2684"/>
                    </a:cubicBezTo>
                    <a:cubicBezTo>
                      <a:pt x="5515" y="1808"/>
                      <a:pt x="4860" y="662"/>
                      <a:pt x="3905" y="662"/>
                    </a:cubicBezTo>
                    <a:cubicBezTo>
                      <a:pt x="3799" y="662"/>
                      <a:pt x="3689" y="676"/>
                      <a:pt x="3576" y="707"/>
                    </a:cubicBezTo>
                    <a:cubicBezTo>
                      <a:pt x="2331" y="1043"/>
                      <a:pt x="2730" y="2643"/>
                      <a:pt x="3503" y="2643"/>
                    </a:cubicBezTo>
                    <a:cubicBezTo>
                      <a:pt x="3621" y="2643"/>
                      <a:pt x="3747" y="2606"/>
                      <a:pt x="3878" y="2521"/>
                    </a:cubicBezTo>
                    <a:cubicBezTo>
                      <a:pt x="3934" y="2484"/>
                      <a:pt x="3901" y="2359"/>
                      <a:pt x="3832" y="2359"/>
                    </a:cubicBezTo>
                    <a:cubicBezTo>
                      <a:pt x="3830" y="2359"/>
                      <a:pt x="3828" y="2359"/>
                      <a:pt x="3827" y="2359"/>
                    </a:cubicBezTo>
                    <a:cubicBezTo>
                      <a:pt x="2994" y="1721"/>
                      <a:pt x="2967" y="1269"/>
                      <a:pt x="3746" y="1006"/>
                    </a:cubicBezTo>
                    <a:cubicBezTo>
                      <a:pt x="4493" y="1009"/>
                      <a:pt x="4867" y="1330"/>
                      <a:pt x="4871" y="1971"/>
                    </a:cubicBezTo>
                    <a:cubicBezTo>
                      <a:pt x="4871" y="2324"/>
                      <a:pt x="4689" y="2646"/>
                      <a:pt x="4419" y="2867"/>
                    </a:cubicBezTo>
                    <a:cubicBezTo>
                      <a:pt x="4057" y="3164"/>
                      <a:pt x="3599" y="3279"/>
                      <a:pt x="3141" y="3279"/>
                    </a:cubicBezTo>
                    <a:cubicBezTo>
                      <a:pt x="2996" y="3279"/>
                      <a:pt x="2850" y="3267"/>
                      <a:pt x="2708" y="3246"/>
                    </a:cubicBezTo>
                    <a:cubicBezTo>
                      <a:pt x="1165" y="3017"/>
                      <a:pt x="293" y="1551"/>
                      <a:pt x="882" y="96"/>
                    </a:cubicBezTo>
                    <a:cubicBezTo>
                      <a:pt x="892" y="72"/>
                      <a:pt x="874" y="1"/>
                      <a:pt x="845" y="1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en-US"/>
              </a:p>
            </p:txBody>
          </p:sp>
          <p:sp>
            <p:nvSpPr>
              <p:cNvPr id="63" name="Google Shape;210;p3">
                <a:extLst>
                  <a:ext uri="{FF2B5EF4-FFF2-40B4-BE49-F238E27FC236}">
                    <a16:creationId xmlns:a16="http://schemas.microsoft.com/office/drawing/2014/main" xmlns="" id="{C49E2C35-B68D-421E-97DA-EF4F67791F7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96099" y="1718462"/>
                <a:ext cx="174311" cy="194504"/>
              </a:xfrm>
              <a:custGeom>
                <a:avLst/>
                <a:gdLst>
                  <a:gd name="T0" fmla="*/ 2147483646 w 3871"/>
                  <a:gd name="T1" fmla="*/ 0 h 4442"/>
                  <a:gd name="T2" fmla="*/ 2147483646 w 3871"/>
                  <a:gd name="T3" fmla="*/ 2147483646 h 4442"/>
                  <a:gd name="T4" fmla="*/ 2147483646 w 3871"/>
                  <a:gd name="T5" fmla="*/ 2147483646 h 4442"/>
                  <a:gd name="T6" fmla="*/ 2147483646 w 3871"/>
                  <a:gd name="T7" fmla="*/ 2147483646 h 4442"/>
                  <a:gd name="T8" fmla="*/ 2147483646 w 3871"/>
                  <a:gd name="T9" fmla="*/ 2147483646 h 4442"/>
                  <a:gd name="T10" fmla="*/ 2147483646 w 3871"/>
                  <a:gd name="T11" fmla="*/ 2147483646 h 4442"/>
                  <a:gd name="T12" fmla="*/ 2147483646 w 3871"/>
                  <a:gd name="T13" fmla="*/ 2147483646 h 4442"/>
                  <a:gd name="T14" fmla="*/ 2147483646 w 3871"/>
                  <a:gd name="T15" fmla="*/ 2147483646 h 4442"/>
                  <a:gd name="T16" fmla="*/ 2147483646 w 3871"/>
                  <a:gd name="T17" fmla="*/ 2147483646 h 4442"/>
                  <a:gd name="T18" fmla="*/ 2147483646 w 3871"/>
                  <a:gd name="T19" fmla="*/ 2147483646 h 4442"/>
                  <a:gd name="T20" fmla="*/ 2147483646 w 3871"/>
                  <a:gd name="T21" fmla="*/ 0 h 4442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3871" h="4442" extrusionOk="0">
                    <a:moveTo>
                      <a:pt x="958" y="0"/>
                    </a:moveTo>
                    <a:cubicBezTo>
                      <a:pt x="953" y="0"/>
                      <a:pt x="947" y="1"/>
                      <a:pt x="941" y="4"/>
                    </a:cubicBezTo>
                    <a:cubicBezTo>
                      <a:pt x="0" y="409"/>
                      <a:pt x="299" y="2448"/>
                      <a:pt x="707" y="3131"/>
                    </a:cubicBezTo>
                    <a:cubicBezTo>
                      <a:pt x="1156" y="3886"/>
                      <a:pt x="2056" y="4441"/>
                      <a:pt x="2947" y="4441"/>
                    </a:cubicBezTo>
                    <a:cubicBezTo>
                      <a:pt x="3222" y="4441"/>
                      <a:pt x="3497" y="4388"/>
                      <a:pt x="3757" y="4271"/>
                    </a:cubicBezTo>
                    <a:cubicBezTo>
                      <a:pt x="3871" y="4219"/>
                      <a:pt x="3743" y="4037"/>
                      <a:pt x="3647" y="4037"/>
                    </a:cubicBezTo>
                    <a:cubicBezTo>
                      <a:pt x="3645" y="4037"/>
                      <a:pt x="3642" y="4037"/>
                      <a:pt x="3639" y="4038"/>
                    </a:cubicBezTo>
                    <a:cubicBezTo>
                      <a:pt x="3498" y="4055"/>
                      <a:pt x="3359" y="4063"/>
                      <a:pt x="3221" y="4063"/>
                    </a:cubicBezTo>
                    <a:cubicBezTo>
                      <a:pt x="2054" y="4063"/>
                      <a:pt x="1017" y="3453"/>
                      <a:pt x="764" y="2198"/>
                    </a:cubicBezTo>
                    <a:cubicBezTo>
                      <a:pt x="615" y="1458"/>
                      <a:pt x="753" y="796"/>
                      <a:pt x="1005" y="102"/>
                    </a:cubicBezTo>
                    <a:cubicBezTo>
                      <a:pt x="1018" y="69"/>
                      <a:pt x="998" y="0"/>
                      <a:pt x="958" y="0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en-US"/>
              </a:p>
            </p:txBody>
          </p:sp>
        </p:grpSp>
      </p:grpSp>
      <p:sp>
        <p:nvSpPr>
          <p:cNvPr id="71" name="Google Shape;211;p3">
            <a:extLst>
              <a:ext uri="{FF2B5EF4-FFF2-40B4-BE49-F238E27FC236}">
                <a16:creationId xmlns:a16="http://schemas.microsoft.com/office/drawing/2014/main" xmlns="" id="{1E6B9C2E-4D45-4824-B461-65B58CCD8684}"/>
              </a:ext>
            </a:extLst>
          </p:cNvPr>
          <p:cNvSpPr>
            <a:spLocks/>
          </p:cNvSpPr>
          <p:nvPr/>
        </p:nvSpPr>
        <p:spPr bwMode="auto">
          <a:xfrm rot="19199037">
            <a:off x="496888" y="6350000"/>
            <a:ext cx="204787" cy="158750"/>
          </a:xfrm>
          <a:custGeom>
            <a:avLst/>
            <a:gdLst>
              <a:gd name="T0" fmla="*/ 2147483646 w 5732"/>
              <a:gd name="T1" fmla="*/ 2147483646 h 3324"/>
              <a:gd name="T2" fmla="*/ 2147483646 w 5732"/>
              <a:gd name="T3" fmla="*/ 2147483646 h 3324"/>
              <a:gd name="T4" fmla="*/ 2147483646 w 5732"/>
              <a:gd name="T5" fmla="*/ 2147483646 h 3324"/>
              <a:gd name="T6" fmla="*/ 2147483646 w 5732"/>
              <a:gd name="T7" fmla="*/ 2147483646 h 3324"/>
              <a:gd name="T8" fmla="*/ 2147483646 w 5732"/>
              <a:gd name="T9" fmla="*/ 2147483646 h 3324"/>
              <a:gd name="T10" fmla="*/ 2147483646 w 5732"/>
              <a:gd name="T11" fmla="*/ 2147483646 h 3324"/>
              <a:gd name="T12" fmla="*/ 2147483646 w 5732"/>
              <a:gd name="T13" fmla="*/ 2147483646 h 3324"/>
              <a:gd name="T14" fmla="*/ 2147483646 w 5732"/>
              <a:gd name="T15" fmla="*/ 2147483646 h 3324"/>
              <a:gd name="T16" fmla="*/ 2147483646 w 5732"/>
              <a:gd name="T17" fmla="*/ 2147483646 h 3324"/>
              <a:gd name="T18" fmla="*/ 2147483646 w 5732"/>
              <a:gd name="T19" fmla="*/ 2147483646 h 3324"/>
              <a:gd name="T20" fmla="*/ 2147483646 w 5732"/>
              <a:gd name="T21" fmla="*/ 2147483646 h 3324"/>
              <a:gd name="T22" fmla="*/ 2147483646 w 5732"/>
              <a:gd name="T23" fmla="*/ 2147483646 h 3324"/>
              <a:gd name="T24" fmla="*/ 2147483646 w 5732"/>
              <a:gd name="T25" fmla="*/ 2147483646 h 3324"/>
              <a:gd name="T26" fmla="*/ 2147483646 w 5732"/>
              <a:gd name="T27" fmla="*/ 2147483646 h 3324"/>
              <a:gd name="T28" fmla="*/ 2147483646 w 5732"/>
              <a:gd name="T29" fmla="*/ 2147483646 h 3324"/>
              <a:gd name="T30" fmla="*/ 2147483646 w 5732"/>
              <a:gd name="T31" fmla="*/ 0 h 3324"/>
              <a:gd name="T32" fmla="*/ 2147483646 w 5732"/>
              <a:gd name="T33" fmla="*/ 2147483646 h 3324"/>
              <a:gd name="T34" fmla="*/ 2147483646 w 5732"/>
              <a:gd name="T35" fmla="*/ 2147483646 h 3324"/>
              <a:gd name="T36" fmla="*/ 2147483646 w 5732"/>
              <a:gd name="T37" fmla="*/ 2147483646 h 3324"/>
              <a:gd name="T38" fmla="*/ 2147483646 w 5732"/>
              <a:gd name="T39" fmla="*/ 2147483646 h 3324"/>
              <a:gd name="T40" fmla="*/ 2147483646 w 5732"/>
              <a:gd name="T41" fmla="*/ 2147483646 h 3324"/>
              <a:gd name="T42" fmla="*/ 2147483646 w 5732"/>
              <a:gd name="T43" fmla="*/ 2147483646 h 3324"/>
              <a:gd name="T44" fmla="*/ 2147483646 w 5732"/>
              <a:gd name="T45" fmla="*/ 2147483646 h 3324"/>
              <a:gd name="T46" fmla="*/ 2147483646 w 5732"/>
              <a:gd name="T47" fmla="*/ 0 h 3324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</a:gdLst>
            <a:ahLst/>
            <a:cxnLst>
              <a:cxn ang="T48">
                <a:pos x="T0" y="T1"/>
              </a:cxn>
              <a:cxn ang="T49">
                <a:pos x="T2" y="T3"/>
              </a:cxn>
              <a:cxn ang="T50">
                <a:pos x="T4" y="T5"/>
              </a:cxn>
              <a:cxn ang="T51">
                <a:pos x="T6" y="T7"/>
              </a:cxn>
              <a:cxn ang="T52">
                <a:pos x="T8" y="T9"/>
              </a:cxn>
              <a:cxn ang="T53">
                <a:pos x="T10" y="T11"/>
              </a:cxn>
              <a:cxn ang="T54">
                <a:pos x="T12" y="T13"/>
              </a:cxn>
              <a:cxn ang="T55">
                <a:pos x="T14" y="T15"/>
              </a:cxn>
              <a:cxn ang="T56">
                <a:pos x="T16" y="T17"/>
              </a:cxn>
              <a:cxn ang="T57">
                <a:pos x="T18" y="T19"/>
              </a:cxn>
              <a:cxn ang="T58">
                <a:pos x="T20" y="T21"/>
              </a:cxn>
              <a:cxn ang="T59">
                <a:pos x="T22" y="T23"/>
              </a:cxn>
              <a:cxn ang="T60">
                <a:pos x="T24" y="T25"/>
              </a:cxn>
              <a:cxn ang="T61">
                <a:pos x="T26" y="T27"/>
              </a:cxn>
              <a:cxn ang="T62">
                <a:pos x="T28" y="T29"/>
              </a:cxn>
              <a:cxn ang="T63">
                <a:pos x="T30" y="T31"/>
              </a:cxn>
              <a:cxn ang="T64">
                <a:pos x="T32" y="T33"/>
              </a:cxn>
              <a:cxn ang="T65">
                <a:pos x="T34" y="T35"/>
              </a:cxn>
              <a:cxn ang="T66">
                <a:pos x="T36" y="T37"/>
              </a:cxn>
              <a:cxn ang="T67">
                <a:pos x="T38" y="T39"/>
              </a:cxn>
              <a:cxn ang="T68">
                <a:pos x="T40" y="T41"/>
              </a:cxn>
              <a:cxn ang="T69">
                <a:pos x="T42" y="T43"/>
              </a:cxn>
              <a:cxn ang="T70">
                <a:pos x="T44" y="T45"/>
              </a:cxn>
              <a:cxn ang="T71">
                <a:pos x="T46" y="T47"/>
              </a:cxn>
            </a:cxnLst>
            <a:rect l="0" t="0" r="r" b="b"/>
            <a:pathLst>
              <a:path w="5732" h="3324" extrusionOk="0">
                <a:moveTo>
                  <a:pt x="1458" y="291"/>
                </a:moveTo>
                <a:cubicBezTo>
                  <a:pt x="2030" y="291"/>
                  <a:pt x="2534" y="879"/>
                  <a:pt x="2778" y="1349"/>
                </a:cubicBezTo>
                <a:cubicBezTo>
                  <a:pt x="2789" y="1372"/>
                  <a:pt x="2805" y="1385"/>
                  <a:pt x="2819" y="1389"/>
                </a:cubicBezTo>
                <a:cubicBezTo>
                  <a:pt x="2824" y="1391"/>
                  <a:pt x="2828" y="1392"/>
                  <a:pt x="2832" y="1392"/>
                </a:cubicBezTo>
                <a:cubicBezTo>
                  <a:pt x="2836" y="1392"/>
                  <a:pt x="2840" y="1391"/>
                  <a:pt x="2845" y="1389"/>
                </a:cubicBezTo>
                <a:cubicBezTo>
                  <a:pt x="2853" y="1389"/>
                  <a:pt x="2856" y="1385"/>
                  <a:pt x="2859" y="1385"/>
                </a:cubicBezTo>
                <a:lnTo>
                  <a:pt x="2862" y="1382"/>
                </a:lnTo>
                <a:cubicBezTo>
                  <a:pt x="3248" y="1156"/>
                  <a:pt x="3548" y="834"/>
                  <a:pt x="3971" y="663"/>
                </a:cubicBezTo>
                <a:cubicBezTo>
                  <a:pt x="4134" y="598"/>
                  <a:pt x="4301" y="558"/>
                  <a:pt x="4446" y="558"/>
                </a:cubicBezTo>
                <a:cubicBezTo>
                  <a:pt x="4748" y="558"/>
                  <a:pt x="4959" y="728"/>
                  <a:pt x="4863" y="1199"/>
                </a:cubicBezTo>
                <a:cubicBezTo>
                  <a:pt x="4751" y="1737"/>
                  <a:pt x="4258" y="2135"/>
                  <a:pt x="3819" y="2416"/>
                </a:cubicBezTo>
                <a:cubicBezTo>
                  <a:pt x="3413" y="2673"/>
                  <a:pt x="2940" y="2788"/>
                  <a:pt x="2531" y="3021"/>
                </a:cubicBezTo>
                <a:cubicBezTo>
                  <a:pt x="1926" y="2572"/>
                  <a:pt x="1234" y="2062"/>
                  <a:pt x="903" y="1375"/>
                </a:cubicBezTo>
                <a:cubicBezTo>
                  <a:pt x="707" y="973"/>
                  <a:pt x="781" y="409"/>
                  <a:pt x="1295" y="307"/>
                </a:cubicBezTo>
                <a:cubicBezTo>
                  <a:pt x="1350" y="296"/>
                  <a:pt x="1404" y="291"/>
                  <a:pt x="1458" y="291"/>
                </a:cubicBezTo>
                <a:close/>
                <a:moveTo>
                  <a:pt x="1324" y="0"/>
                </a:moveTo>
                <a:cubicBezTo>
                  <a:pt x="991" y="0"/>
                  <a:pt x="690" y="144"/>
                  <a:pt x="521" y="497"/>
                </a:cubicBezTo>
                <a:cubicBezTo>
                  <a:pt x="0" y="1588"/>
                  <a:pt x="1680" y="2748"/>
                  <a:pt x="2390" y="3281"/>
                </a:cubicBezTo>
                <a:cubicBezTo>
                  <a:pt x="2429" y="3311"/>
                  <a:pt x="2473" y="3323"/>
                  <a:pt x="2514" y="3323"/>
                </a:cubicBezTo>
                <a:cubicBezTo>
                  <a:pt x="2554" y="3323"/>
                  <a:pt x="2592" y="3311"/>
                  <a:pt x="2622" y="3291"/>
                </a:cubicBezTo>
                <a:cubicBezTo>
                  <a:pt x="3711" y="3210"/>
                  <a:pt x="5732" y="1967"/>
                  <a:pt x="5218" y="683"/>
                </a:cubicBezTo>
                <a:cubicBezTo>
                  <a:pt x="5078" y="337"/>
                  <a:pt x="4787" y="200"/>
                  <a:pt x="4451" y="200"/>
                </a:cubicBezTo>
                <a:cubicBezTo>
                  <a:pt x="3853" y="200"/>
                  <a:pt x="3115" y="636"/>
                  <a:pt x="2853" y="1095"/>
                </a:cubicBezTo>
                <a:cubicBezTo>
                  <a:pt x="2685" y="510"/>
                  <a:pt x="1949" y="0"/>
                  <a:pt x="1324" y="0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endParaRPr lang="en-US"/>
          </a:p>
        </p:txBody>
      </p:sp>
      <p:grpSp>
        <p:nvGrpSpPr>
          <p:cNvPr id="72" name="Google Shape;213;p3">
            <a:extLst>
              <a:ext uri="{FF2B5EF4-FFF2-40B4-BE49-F238E27FC236}">
                <a16:creationId xmlns:a16="http://schemas.microsoft.com/office/drawing/2014/main" xmlns="" id="{16C044C5-38CD-4E24-8BD4-E87082A76BBE}"/>
              </a:ext>
            </a:extLst>
          </p:cNvPr>
          <p:cNvGrpSpPr>
            <a:grpSpLocks/>
          </p:cNvGrpSpPr>
          <p:nvPr/>
        </p:nvGrpSpPr>
        <p:grpSpPr bwMode="auto">
          <a:xfrm>
            <a:off x="-4763" y="295275"/>
            <a:ext cx="8943976" cy="6283325"/>
            <a:chOff x="-4374" y="221400"/>
            <a:chExt cx="8942875" cy="4712774"/>
          </a:xfrm>
        </p:grpSpPr>
        <p:sp>
          <p:nvSpPr>
            <p:cNvPr id="73" name="Google Shape;214;p3">
              <a:extLst>
                <a:ext uri="{FF2B5EF4-FFF2-40B4-BE49-F238E27FC236}">
                  <a16:creationId xmlns:a16="http://schemas.microsoft.com/office/drawing/2014/main" xmlns="" id="{D6ACE110-1B2C-4B3E-929F-36AB9951965F}"/>
                </a:ext>
              </a:extLst>
            </p:cNvPr>
            <p:cNvSpPr/>
            <p:nvPr/>
          </p:nvSpPr>
          <p:spPr>
            <a:xfrm>
              <a:off x="7649610" y="1996728"/>
              <a:ext cx="250794" cy="247665"/>
            </a:xfrm>
            <a:custGeom>
              <a:avLst/>
              <a:gdLst/>
              <a:ahLst/>
              <a:cxnLst/>
              <a:rect l="l" t="t" r="r" b="b"/>
              <a:pathLst>
                <a:path w="7151" h="6469" extrusionOk="0">
                  <a:moveTo>
                    <a:pt x="5487" y="0"/>
                  </a:moveTo>
                  <a:cubicBezTo>
                    <a:pt x="5187" y="0"/>
                    <a:pt x="4865" y="147"/>
                    <a:pt x="4607" y="332"/>
                  </a:cubicBezTo>
                  <a:cubicBezTo>
                    <a:pt x="4060" y="729"/>
                    <a:pt x="3856" y="1441"/>
                    <a:pt x="3757" y="2097"/>
                  </a:cubicBezTo>
                  <a:lnTo>
                    <a:pt x="3757" y="2097"/>
                  </a:lnTo>
                  <a:cubicBezTo>
                    <a:pt x="3783" y="1858"/>
                    <a:pt x="3368" y="1109"/>
                    <a:pt x="3265" y="897"/>
                  </a:cubicBezTo>
                  <a:cubicBezTo>
                    <a:pt x="3100" y="566"/>
                    <a:pt x="2863" y="346"/>
                    <a:pt x="2518" y="177"/>
                  </a:cubicBezTo>
                  <a:cubicBezTo>
                    <a:pt x="2324" y="80"/>
                    <a:pt x="2100" y="15"/>
                    <a:pt x="1884" y="15"/>
                  </a:cubicBezTo>
                  <a:cubicBezTo>
                    <a:pt x="1710" y="15"/>
                    <a:pt x="1542" y="57"/>
                    <a:pt x="1400" y="160"/>
                  </a:cubicBezTo>
                  <a:cubicBezTo>
                    <a:pt x="1133" y="352"/>
                    <a:pt x="1032" y="714"/>
                    <a:pt x="1048" y="1042"/>
                  </a:cubicBezTo>
                  <a:cubicBezTo>
                    <a:pt x="1082" y="1745"/>
                    <a:pt x="1616" y="2391"/>
                    <a:pt x="2298" y="2559"/>
                  </a:cubicBezTo>
                  <a:cubicBezTo>
                    <a:pt x="1589" y="2583"/>
                    <a:pt x="917" y="2718"/>
                    <a:pt x="376" y="3178"/>
                  </a:cubicBezTo>
                  <a:cubicBezTo>
                    <a:pt x="264" y="3269"/>
                    <a:pt x="102" y="3482"/>
                    <a:pt x="68" y="3634"/>
                  </a:cubicBezTo>
                  <a:cubicBezTo>
                    <a:pt x="1" y="3949"/>
                    <a:pt x="68" y="4289"/>
                    <a:pt x="318" y="4492"/>
                  </a:cubicBezTo>
                  <a:cubicBezTo>
                    <a:pt x="565" y="4699"/>
                    <a:pt x="899" y="4766"/>
                    <a:pt x="1221" y="4773"/>
                  </a:cubicBezTo>
                  <a:cubicBezTo>
                    <a:pt x="1232" y="4773"/>
                    <a:pt x="1243" y="4773"/>
                    <a:pt x="1254" y="4773"/>
                  </a:cubicBezTo>
                  <a:cubicBezTo>
                    <a:pt x="1544" y="4773"/>
                    <a:pt x="1829" y="4732"/>
                    <a:pt x="2106" y="4651"/>
                  </a:cubicBezTo>
                  <a:cubicBezTo>
                    <a:pt x="2380" y="4567"/>
                    <a:pt x="2616" y="4387"/>
                    <a:pt x="2880" y="4300"/>
                  </a:cubicBezTo>
                  <a:lnTo>
                    <a:pt x="2880" y="4300"/>
                  </a:lnTo>
                  <a:cubicBezTo>
                    <a:pt x="2751" y="4648"/>
                    <a:pt x="2643" y="4972"/>
                    <a:pt x="2633" y="5340"/>
                  </a:cubicBezTo>
                  <a:cubicBezTo>
                    <a:pt x="2623" y="5658"/>
                    <a:pt x="2728" y="5992"/>
                    <a:pt x="2968" y="6209"/>
                  </a:cubicBezTo>
                  <a:cubicBezTo>
                    <a:pt x="3161" y="6382"/>
                    <a:pt x="3419" y="6468"/>
                    <a:pt x="3677" y="6468"/>
                  </a:cubicBezTo>
                  <a:cubicBezTo>
                    <a:pt x="3798" y="6468"/>
                    <a:pt x="3918" y="6449"/>
                    <a:pt x="4032" y="6412"/>
                  </a:cubicBezTo>
                  <a:cubicBezTo>
                    <a:pt x="4154" y="6374"/>
                    <a:pt x="4268" y="6317"/>
                    <a:pt x="4370" y="6240"/>
                  </a:cubicBezTo>
                  <a:cubicBezTo>
                    <a:pt x="4607" y="6053"/>
                    <a:pt x="4745" y="5760"/>
                    <a:pt x="4779" y="5462"/>
                  </a:cubicBezTo>
                  <a:cubicBezTo>
                    <a:pt x="4809" y="5212"/>
                    <a:pt x="4772" y="4958"/>
                    <a:pt x="4698" y="4722"/>
                  </a:cubicBezTo>
                  <a:cubicBezTo>
                    <a:pt x="4633" y="4502"/>
                    <a:pt x="4573" y="4296"/>
                    <a:pt x="4454" y="4094"/>
                  </a:cubicBezTo>
                  <a:lnTo>
                    <a:pt x="4454" y="4094"/>
                  </a:lnTo>
                  <a:cubicBezTo>
                    <a:pt x="4917" y="4391"/>
                    <a:pt x="5256" y="4786"/>
                    <a:pt x="5837" y="4830"/>
                  </a:cubicBezTo>
                  <a:cubicBezTo>
                    <a:pt x="5871" y="4833"/>
                    <a:pt x="5906" y="4834"/>
                    <a:pt x="5940" y="4834"/>
                  </a:cubicBezTo>
                  <a:cubicBezTo>
                    <a:pt x="6370" y="4834"/>
                    <a:pt x="6779" y="4635"/>
                    <a:pt x="6952" y="4219"/>
                  </a:cubicBezTo>
                  <a:cubicBezTo>
                    <a:pt x="7151" y="3735"/>
                    <a:pt x="6912" y="3117"/>
                    <a:pt x="6441" y="2894"/>
                  </a:cubicBezTo>
                  <a:cubicBezTo>
                    <a:pt x="6276" y="2816"/>
                    <a:pt x="6093" y="2782"/>
                    <a:pt x="5914" y="2748"/>
                  </a:cubicBezTo>
                  <a:cubicBezTo>
                    <a:pt x="5715" y="2715"/>
                    <a:pt x="5516" y="2678"/>
                    <a:pt x="5316" y="2640"/>
                  </a:cubicBezTo>
                  <a:cubicBezTo>
                    <a:pt x="5861" y="2330"/>
                    <a:pt x="6238" y="1742"/>
                    <a:pt x="6293" y="1116"/>
                  </a:cubicBezTo>
                  <a:cubicBezTo>
                    <a:pt x="6316" y="883"/>
                    <a:pt x="6293" y="636"/>
                    <a:pt x="6178" y="434"/>
                  </a:cubicBezTo>
                  <a:cubicBezTo>
                    <a:pt x="6007" y="119"/>
                    <a:pt x="5756" y="0"/>
                    <a:pt x="548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>
                <a:spcBef>
                  <a:spcPts val="0"/>
                </a:spcBef>
                <a:spcAft>
                  <a:spcPts val="0"/>
                </a:spcAft>
                <a:defRPr/>
              </a:pPr>
              <a:endParaRPr/>
            </a:p>
          </p:txBody>
        </p:sp>
        <p:sp>
          <p:nvSpPr>
            <p:cNvPr id="74" name="Google Shape;215;p3">
              <a:extLst>
                <a:ext uri="{FF2B5EF4-FFF2-40B4-BE49-F238E27FC236}">
                  <a16:creationId xmlns:a16="http://schemas.microsoft.com/office/drawing/2014/main" xmlns="" id="{DDDD20A3-2B22-4073-8D22-562D815EFB97}"/>
                </a:ext>
              </a:extLst>
            </p:cNvPr>
            <p:cNvSpPr>
              <a:spLocks/>
            </p:cNvSpPr>
            <p:nvPr/>
          </p:nvSpPr>
          <p:spPr bwMode="auto">
            <a:xfrm rot="-2401048">
              <a:off x="7614045" y="3132826"/>
              <a:ext cx="330404" cy="191602"/>
            </a:xfrm>
            <a:custGeom>
              <a:avLst/>
              <a:gdLst>
                <a:gd name="T0" fmla="*/ 2147483646 w 5732"/>
                <a:gd name="T1" fmla="*/ 2147483646 h 3324"/>
                <a:gd name="T2" fmla="*/ 2147483646 w 5732"/>
                <a:gd name="T3" fmla="*/ 2147483646 h 3324"/>
                <a:gd name="T4" fmla="*/ 2147483646 w 5732"/>
                <a:gd name="T5" fmla="*/ 2147483646 h 3324"/>
                <a:gd name="T6" fmla="*/ 2147483646 w 5732"/>
                <a:gd name="T7" fmla="*/ 2147483646 h 3324"/>
                <a:gd name="T8" fmla="*/ 2147483646 w 5732"/>
                <a:gd name="T9" fmla="*/ 2147483646 h 3324"/>
                <a:gd name="T10" fmla="*/ 2147483646 w 5732"/>
                <a:gd name="T11" fmla="*/ 2147483646 h 3324"/>
                <a:gd name="T12" fmla="*/ 2147483646 w 5732"/>
                <a:gd name="T13" fmla="*/ 2147483646 h 3324"/>
                <a:gd name="T14" fmla="*/ 2147483646 w 5732"/>
                <a:gd name="T15" fmla="*/ 2147483646 h 3324"/>
                <a:gd name="T16" fmla="*/ 2147483646 w 5732"/>
                <a:gd name="T17" fmla="*/ 2147483646 h 3324"/>
                <a:gd name="T18" fmla="*/ 2147483646 w 5732"/>
                <a:gd name="T19" fmla="*/ 2147483646 h 3324"/>
                <a:gd name="T20" fmla="*/ 2147483646 w 5732"/>
                <a:gd name="T21" fmla="*/ 2147483646 h 3324"/>
                <a:gd name="T22" fmla="*/ 2147483646 w 5732"/>
                <a:gd name="T23" fmla="*/ 2147483646 h 3324"/>
                <a:gd name="T24" fmla="*/ 2147483646 w 5732"/>
                <a:gd name="T25" fmla="*/ 2147483646 h 3324"/>
                <a:gd name="T26" fmla="*/ 2147483646 w 5732"/>
                <a:gd name="T27" fmla="*/ 2147483646 h 3324"/>
                <a:gd name="T28" fmla="*/ 2147483646 w 5732"/>
                <a:gd name="T29" fmla="*/ 2147483646 h 3324"/>
                <a:gd name="T30" fmla="*/ 2147483646 w 5732"/>
                <a:gd name="T31" fmla="*/ 0 h 3324"/>
                <a:gd name="T32" fmla="*/ 2147483646 w 5732"/>
                <a:gd name="T33" fmla="*/ 2147483646 h 3324"/>
                <a:gd name="T34" fmla="*/ 2147483646 w 5732"/>
                <a:gd name="T35" fmla="*/ 2147483646 h 3324"/>
                <a:gd name="T36" fmla="*/ 2147483646 w 5732"/>
                <a:gd name="T37" fmla="*/ 2147483646 h 3324"/>
                <a:gd name="T38" fmla="*/ 2147483646 w 5732"/>
                <a:gd name="T39" fmla="*/ 2147483646 h 3324"/>
                <a:gd name="T40" fmla="*/ 2147483646 w 5732"/>
                <a:gd name="T41" fmla="*/ 2147483646 h 3324"/>
                <a:gd name="T42" fmla="*/ 2147483646 w 5732"/>
                <a:gd name="T43" fmla="*/ 2147483646 h 3324"/>
                <a:gd name="T44" fmla="*/ 2147483646 w 5732"/>
                <a:gd name="T45" fmla="*/ 2147483646 h 3324"/>
                <a:gd name="T46" fmla="*/ 2147483646 w 5732"/>
                <a:gd name="T47" fmla="*/ 0 h 3324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0" t="0" r="r" b="b"/>
              <a:pathLst>
                <a:path w="5732" h="3324" extrusionOk="0">
                  <a:moveTo>
                    <a:pt x="1458" y="291"/>
                  </a:moveTo>
                  <a:cubicBezTo>
                    <a:pt x="2030" y="291"/>
                    <a:pt x="2534" y="879"/>
                    <a:pt x="2778" y="1349"/>
                  </a:cubicBezTo>
                  <a:cubicBezTo>
                    <a:pt x="2789" y="1372"/>
                    <a:pt x="2805" y="1385"/>
                    <a:pt x="2819" y="1389"/>
                  </a:cubicBezTo>
                  <a:cubicBezTo>
                    <a:pt x="2824" y="1391"/>
                    <a:pt x="2828" y="1392"/>
                    <a:pt x="2832" y="1392"/>
                  </a:cubicBezTo>
                  <a:cubicBezTo>
                    <a:pt x="2836" y="1392"/>
                    <a:pt x="2840" y="1391"/>
                    <a:pt x="2845" y="1389"/>
                  </a:cubicBezTo>
                  <a:cubicBezTo>
                    <a:pt x="2853" y="1389"/>
                    <a:pt x="2856" y="1385"/>
                    <a:pt x="2859" y="1385"/>
                  </a:cubicBezTo>
                  <a:lnTo>
                    <a:pt x="2862" y="1382"/>
                  </a:lnTo>
                  <a:cubicBezTo>
                    <a:pt x="3248" y="1156"/>
                    <a:pt x="3548" y="834"/>
                    <a:pt x="3971" y="663"/>
                  </a:cubicBezTo>
                  <a:cubicBezTo>
                    <a:pt x="4134" y="598"/>
                    <a:pt x="4301" y="558"/>
                    <a:pt x="4446" y="558"/>
                  </a:cubicBezTo>
                  <a:cubicBezTo>
                    <a:pt x="4748" y="558"/>
                    <a:pt x="4959" y="728"/>
                    <a:pt x="4863" y="1199"/>
                  </a:cubicBezTo>
                  <a:cubicBezTo>
                    <a:pt x="4751" y="1737"/>
                    <a:pt x="4258" y="2135"/>
                    <a:pt x="3819" y="2416"/>
                  </a:cubicBezTo>
                  <a:cubicBezTo>
                    <a:pt x="3413" y="2673"/>
                    <a:pt x="2940" y="2788"/>
                    <a:pt x="2531" y="3021"/>
                  </a:cubicBezTo>
                  <a:cubicBezTo>
                    <a:pt x="1926" y="2572"/>
                    <a:pt x="1234" y="2062"/>
                    <a:pt x="903" y="1375"/>
                  </a:cubicBezTo>
                  <a:cubicBezTo>
                    <a:pt x="707" y="973"/>
                    <a:pt x="781" y="409"/>
                    <a:pt x="1295" y="307"/>
                  </a:cubicBezTo>
                  <a:cubicBezTo>
                    <a:pt x="1350" y="296"/>
                    <a:pt x="1404" y="291"/>
                    <a:pt x="1458" y="291"/>
                  </a:cubicBezTo>
                  <a:close/>
                  <a:moveTo>
                    <a:pt x="1324" y="0"/>
                  </a:moveTo>
                  <a:cubicBezTo>
                    <a:pt x="991" y="0"/>
                    <a:pt x="690" y="144"/>
                    <a:pt x="521" y="497"/>
                  </a:cubicBezTo>
                  <a:cubicBezTo>
                    <a:pt x="0" y="1588"/>
                    <a:pt x="1680" y="2748"/>
                    <a:pt x="2390" y="3281"/>
                  </a:cubicBezTo>
                  <a:cubicBezTo>
                    <a:pt x="2429" y="3311"/>
                    <a:pt x="2473" y="3323"/>
                    <a:pt x="2514" y="3323"/>
                  </a:cubicBezTo>
                  <a:cubicBezTo>
                    <a:pt x="2554" y="3323"/>
                    <a:pt x="2592" y="3311"/>
                    <a:pt x="2622" y="3291"/>
                  </a:cubicBezTo>
                  <a:cubicBezTo>
                    <a:pt x="3711" y="3210"/>
                    <a:pt x="5732" y="1967"/>
                    <a:pt x="5218" y="683"/>
                  </a:cubicBezTo>
                  <a:cubicBezTo>
                    <a:pt x="5078" y="337"/>
                    <a:pt x="4787" y="200"/>
                    <a:pt x="4451" y="200"/>
                  </a:cubicBezTo>
                  <a:cubicBezTo>
                    <a:pt x="3853" y="200"/>
                    <a:pt x="3115" y="636"/>
                    <a:pt x="2853" y="1095"/>
                  </a:cubicBezTo>
                  <a:cubicBezTo>
                    <a:pt x="2685" y="510"/>
                    <a:pt x="1949" y="0"/>
                    <a:pt x="1324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grpSp>
          <p:nvGrpSpPr>
            <p:cNvPr id="75" name="Google Shape;216;p3">
              <a:extLst>
                <a:ext uri="{FF2B5EF4-FFF2-40B4-BE49-F238E27FC236}">
                  <a16:creationId xmlns:a16="http://schemas.microsoft.com/office/drawing/2014/main" xmlns="" id="{7A9EA84B-8C42-4BFB-8026-7415A67CBC0F}"/>
                </a:ext>
              </a:extLst>
            </p:cNvPr>
            <p:cNvGrpSpPr>
              <a:grpSpLocks/>
            </p:cNvGrpSpPr>
            <p:nvPr/>
          </p:nvGrpSpPr>
          <p:grpSpPr bwMode="auto">
            <a:xfrm rot="-640298">
              <a:off x="7143312" y="799894"/>
              <a:ext cx="948154" cy="903796"/>
              <a:chOff x="984375" y="2346230"/>
              <a:chExt cx="468336" cy="446495"/>
            </a:xfrm>
          </p:grpSpPr>
          <p:sp>
            <p:nvSpPr>
              <p:cNvPr id="136" name="Google Shape;217;p3">
                <a:extLst>
                  <a:ext uri="{FF2B5EF4-FFF2-40B4-BE49-F238E27FC236}">
                    <a16:creationId xmlns:a16="http://schemas.microsoft.com/office/drawing/2014/main" xmlns="" id="{0EAD458A-B165-440E-82B1-58DCF0012272}"/>
                  </a:ext>
                </a:extLst>
              </p:cNvPr>
              <p:cNvSpPr/>
              <p:nvPr/>
            </p:nvSpPr>
            <p:spPr>
              <a:xfrm>
                <a:off x="1134623" y="2343801"/>
                <a:ext cx="311264" cy="368232"/>
              </a:xfrm>
              <a:custGeom>
                <a:avLst/>
                <a:gdLst/>
                <a:ahLst/>
                <a:cxnLst/>
                <a:rect l="l" t="t" r="r" b="b"/>
                <a:pathLst>
                  <a:path w="8024" h="9442" extrusionOk="0">
                    <a:moveTo>
                      <a:pt x="2655" y="2271"/>
                    </a:moveTo>
                    <a:cubicBezTo>
                      <a:pt x="3185" y="2271"/>
                      <a:pt x="3508" y="3208"/>
                      <a:pt x="3086" y="3691"/>
                    </a:cubicBezTo>
                    <a:cubicBezTo>
                      <a:pt x="2907" y="3895"/>
                      <a:pt x="2638" y="4014"/>
                      <a:pt x="2369" y="4014"/>
                    </a:cubicBezTo>
                    <a:cubicBezTo>
                      <a:pt x="2348" y="4014"/>
                      <a:pt x="2327" y="4013"/>
                      <a:pt x="2306" y="4012"/>
                    </a:cubicBezTo>
                    <a:cubicBezTo>
                      <a:pt x="2204" y="4005"/>
                      <a:pt x="2100" y="3978"/>
                      <a:pt x="2022" y="3914"/>
                    </a:cubicBezTo>
                    <a:cubicBezTo>
                      <a:pt x="1829" y="3765"/>
                      <a:pt x="1846" y="3474"/>
                      <a:pt x="1886" y="3238"/>
                    </a:cubicBezTo>
                    <a:cubicBezTo>
                      <a:pt x="1937" y="2964"/>
                      <a:pt x="2008" y="2677"/>
                      <a:pt x="2211" y="2484"/>
                    </a:cubicBezTo>
                    <a:cubicBezTo>
                      <a:pt x="2367" y="2334"/>
                      <a:pt x="2518" y="2271"/>
                      <a:pt x="2655" y="2271"/>
                    </a:cubicBezTo>
                    <a:close/>
                    <a:moveTo>
                      <a:pt x="4035" y="6913"/>
                    </a:moveTo>
                    <a:cubicBezTo>
                      <a:pt x="4604" y="6913"/>
                      <a:pt x="5210" y="7741"/>
                      <a:pt x="4695" y="8114"/>
                    </a:cubicBezTo>
                    <a:cubicBezTo>
                      <a:pt x="4582" y="8199"/>
                      <a:pt x="4435" y="8219"/>
                      <a:pt x="4293" y="8219"/>
                    </a:cubicBezTo>
                    <a:cubicBezTo>
                      <a:pt x="4281" y="8219"/>
                      <a:pt x="4270" y="8219"/>
                      <a:pt x="4259" y="8219"/>
                    </a:cubicBezTo>
                    <a:cubicBezTo>
                      <a:pt x="3951" y="8216"/>
                      <a:pt x="3606" y="8117"/>
                      <a:pt x="3468" y="7844"/>
                    </a:cubicBezTo>
                    <a:cubicBezTo>
                      <a:pt x="3390" y="7688"/>
                      <a:pt x="3397" y="7492"/>
                      <a:pt x="3471" y="7334"/>
                    </a:cubicBezTo>
                    <a:cubicBezTo>
                      <a:pt x="3613" y="7031"/>
                      <a:pt x="3821" y="6913"/>
                      <a:pt x="4035" y="6913"/>
                    </a:cubicBezTo>
                    <a:close/>
                    <a:moveTo>
                      <a:pt x="3373" y="0"/>
                    </a:moveTo>
                    <a:cubicBezTo>
                      <a:pt x="3358" y="0"/>
                      <a:pt x="3342" y="0"/>
                      <a:pt x="3326" y="1"/>
                    </a:cubicBezTo>
                    <a:cubicBezTo>
                      <a:pt x="1" y="38"/>
                      <a:pt x="18" y="4752"/>
                      <a:pt x="72" y="5918"/>
                    </a:cubicBezTo>
                    <a:cubicBezTo>
                      <a:pt x="498" y="6306"/>
                      <a:pt x="869" y="6773"/>
                      <a:pt x="1147" y="7161"/>
                    </a:cubicBezTo>
                    <a:cubicBezTo>
                      <a:pt x="1542" y="7715"/>
                      <a:pt x="1859" y="8354"/>
                      <a:pt x="2025" y="9017"/>
                    </a:cubicBezTo>
                    <a:cubicBezTo>
                      <a:pt x="2837" y="9279"/>
                      <a:pt x="3763" y="9442"/>
                      <a:pt x="4614" y="9442"/>
                    </a:cubicBezTo>
                    <a:cubicBezTo>
                      <a:pt x="5883" y="9442"/>
                      <a:pt x="6985" y="9079"/>
                      <a:pt x="7297" y="8138"/>
                    </a:cubicBezTo>
                    <a:cubicBezTo>
                      <a:pt x="8023" y="5948"/>
                      <a:pt x="4647" y="5154"/>
                      <a:pt x="4647" y="5154"/>
                    </a:cubicBezTo>
                    <a:cubicBezTo>
                      <a:pt x="4647" y="5154"/>
                      <a:pt x="7097" y="0"/>
                      <a:pt x="3373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/>
              </a:p>
            </p:txBody>
          </p:sp>
          <p:sp>
            <p:nvSpPr>
              <p:cNvPr id="137" name="Google Shape;218;p3">
                <a:extLst>
                  <a:ext uri="{FF2B5EF4-FFF2-40B4-BE49-F238E27FC236}">
                    <a16:creationId xmlns:a16="http://schemas.microsoft.com/office/drawing/2014/main" xmlns="" id="{E901D2EE-681B-4BC9-B880-73816080F5E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11160" y="2434726"/>
                <a:ext cx="65495" cy="68029"/>
              </a:xfrm>
              <a:custGeom>
                <a:avLst/>
                <a:gdLst>
                  <a:gd name="T0" fmla="*/ 2147483646 w 1680"/>
                  <a:gd name="T1" fmla="*/ 2147483646 h 1745"/>
                  <a:gd name="T2" fmla="*/ 2147483646 w 1680"/>
                  <a:gd name="T3" fmla="*/ 2147483646 h 1745"/>
                  <a:gd name="T4" fmla="*/ 2147483646 w 1680"/>
                  <a:gd name="T5" fmla="*/ 2147483646 h 1745"/>
                  <a:gd name="T6" fmla="*/ 2147483646 w 1680"/>
                  <a:gd name="T7" fmla="*/ 2147483646 h 1745"/>
                  <a:gd name="T8" fmla="*/ 2147483646 w 1680"/>
                  <a:gd name="T9" fmla="*/ 2147483646 h 1745"/>
                  <a:gd name="T10" fmla="*/ 2147483646 w 1680"/>
                  <a:gd name="T11" fmla="*/ 2147483646 h 1745"/>
                  <a:gd name="T12" fmla="*/ 2147483646 w 1680"/>
                  <a:gd name="T13" fmla="*/ 2147483646 h 1745"/>
                  <a:gd name="T14" fmla="*/ 2147483646 w 1680"/>
                  <a:gd name="T15" fmla="*/ 2147483646 h 1745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1680" h="1745" extrusionOk="0">
                    <a:moveTo>
                      <a:pt x="827" y="1"/>
                    </a:moveTo>
                    <a:cubicBezTo>
                      <a:pt x="690" y="1"/>
                      <a:pt x="539" y="64"/>
                      <a:pt x="383" y="214"/>
                    </a:cubicBezTo>
                    <a:cubicBezTo>
                      <a:pt x="180" y="407"/>
                      <a:pt x="109" y="694"/>
                      <a:pt x="58" y="968"/>
                    </a:cubicBezTo>
                    <a:cubicBezTo>
                      <a:pt x="18" y="1204"/>
                      <a:pt x="1" y="1495"/>
                      <a:pt x="194" y="1644"/>
                    </a:cubicBezTo>
                    <a:cubicBezTo>
                      <a:pt x="272" y="1708"/>
                      <a:pt x="376" y="1735"/>
                      <a:pt x="478" y="1742"/>
                    </a:cubicBezTo>
                    <a:cubicBezTo>
                      <a:pt x="499" y="1743"/>
                      <a:pt x="520" y="1744"/>
                      <a:pt x="541" y="1744"/>
                    </a:cubicBezTo>
                    <a:cubicBezTo>
                      <a:pt x="810" y="1744"/>
                      <a:pt x="1079" y="1625"/>
                      <a:pt x="1258" y="1421"/>
                    </a:cubicBezTo>
                    <a:cubicBezTo>
                      <a:pt x="1680" y="938"/>
                      <a:pt x="1357" y="1"/>
                      <a:pt x="827" y="1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en-US"/>
              </a:p>
            </p:txBody>
          </p:sp>
          <p:sp>
            <p:nvSpPr>
              <p:cNvPr id="138" name="Google Shape;219;p3">
                <a:extLst>
                  <a:ext uri="{FF2B5EF4-FFF2-40B4-BE49-F238E27FC236}">
                    <a16:creationId xmlns:a16="http://schemas.microsoft.com/office/drawing/2014/main" xmlns="" id="{7BEE4EBA-641A-4DB8-B2D1-9CDFCF1DC01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72016" y="2615733"/>
                <a:ext cx="71031" cy="50953"/>
              </a:xfrm>
              <a:custGeom>
                <a:avLst/>
                <a:gdLst>
                  <a:gd name="T0" fmla="*/ 2147483646 w 1822"/>
                  <a:gd name="T1" fmla="*/ 0 h 1307"/>
                  <a:gd name="T2" fmla="*/ 2147483646 w 1822"/>
                  <a:gd name="T3" fmla="*/ 2147483646 h 1307"/>
                  <a:gd name="T4" fmla="*/ 2147483646 w 1822"/>
                  <a:gd name="T5" fmla="*/ 2147483646 h 1307"/>
                  <a:gd name="T6" fmla="*/ 2147483646 w 1822"/>
                  <a:gd name="T7" fmla="*/ 2147483646 h 1307"/>
                  <a:gd name="T8" fmla="*/ 2147483646 w 1822"/>
                  <a:gd name="T9" fmla="*/ 2147483646 h 1307"/>
                  <a:gd name="T10" fmla="*/ 2147483646 w 1822"/>
                  <a:gd name="T11" fmla="*/ 2147483646 h 1307"/>
                  <a:gd name="T12" fmla="*/ 2147483646 w 1822"/>
                  <a:gd name="T13" fmla="*/ 0 h 130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822" h="1307" extrusionOk="0">
                    <a:moveTo>
                      <a:pt x="646" y="0"/>
                    </a:moveTo>
                    <a:cubicBezTo>
                      <a:pt x="432" y="0"/>
                      <a:pt x="224" y="118"/>
                      <a:pt x="82" y="421"/>
                    </a:cubicBezTo>
                    <a:cubicBezTo>
                      <a:pt x="8" y="579"/>
                      <a:pt x="1" y="775"/>
                      <a:pt x="79" y="931"/>
                    </a:cubicBezTo>
                    <a:cubicBezTo>
                      <a:pt x="217" y="1204"/>
                      <a:pt x="562" y="1303"/>
                      <a:pt x="870" y="1306"/>
                    </a:cubicBezTo>
                    <a:cubicBezTo>
                      <a:pt x="881" y="1306"/>
                      <a:pt x="892" y="1306"/>
                      <a:pt x="904" y="1306"/>
                    </a:cubicBezTo>
                    <a:cubicBezTo>
                      <a:pt x="1046" y="1306"/>
                      <a:pt x="1193" y="1286"/>
                      <a:pt x="1306" y="1201"/>
                    </a:cubicBezTo>
                    <a:cubicBezTo>
                      <a:pt x="1821" y="828"/>
                      <a:pt x="1215" y="0"/>
                      <a:pt x="646" y="0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en-US"/>
              </a:p>
            </p:txBody>
          </p:sp>
          <p:sp>
            <p:nvSpPr>
              <p:cNvPr id="139" name="Google Shape;220;p3">
                <a:extLst>
                  <a:ext uri="{FF2B5EF4-FFF2-40B4-BE49-F238E27FC236}">
                    <a16:creationId xmlns:a16="http://schemas.microsoft.com/office/drawing/2014/main" xmlns="" id="{6C66C65E-3BD5-448B-907A-2BE6EAC7E69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84375" y="2470319"/>
                <a:ext cx="249543" cy="322406"/>
              </a:xfrm>
              <a:custGeom>
                <a:avLst/>
                <a:gdLst>
                  <a:gd name="T0" fmla="*/ 2147483646 w 6401"/>
                  <a:gd name="T1" fmla="*/ 0 h 8270"/>
                  <a:gd name="T2" fmla="*/ 2147483646 w 6401"/>
                  <a:gd name="T3" fmla="*/ 2147483646 h 8270"/>
                  <a:gd name="T4" fmla="*/ 2147483646 w 6401"/>
                  <a:gd name="T5" fmla="*/ 2147483646 h 8270"/>
                  <a:gd name="T6" fmla="*/ 2147483646 w 6401"/>
                  <a:gd name="T7" fmla="*/ 2147483646 h 8270"/>
                  <a:gd name="T8" fmla="*/ 2147483646 w 6401"/>
                  <a:gd name="T9" fmla="*/ 2147483646 h 8270"/>
                  <a:gd name="T10" fmla="*/ 2147483646 w 6401"/>
                  <a:gd name="T11" fmla="*/ 2147483646 h 8270"/>
                  <a:gd name="T12" fmla="*/ 2147483646 w 6401"/>
                  <a:gd name="T13" fmla="*/ 2147483646 h 8270"/>
                  <a:gd name="T14" fmla="*/ 2147483646 w 6401"/>
                  <a:gd name="T15" fmla="*/ 2147483646 h 8270"/>
                  <a:gd name="T16" fmla="*/ 2147483646 w 6401"/>
                  <a:gd name="T17" fmla="*/ 2147483646 h 8270"/>
                  <a:gd name="T18" fmla="*/ 2147483646 w 6401"/>
                  <a:gd name="T19" fmla="*/ 2147483646 h 8270"/>
                  <a:gd name="T20" fmla="*/ 2147483646 w 6401"/>
                  <a:gd name="T21" fmla="*/ 2147483646 h 8270"/>
                  <a:gd name="T22" fmla="*/ 2147483646 w 6401"/>
                  <a:gd name="T23" fmla="*/ 2147483646 h 8270"/>
                  <a:gd name="T24" fmla="*/ 2147483646 w 6401"/>
                  <a:gd name="T25" fmla="*/ 2147483646 h 8270"/>
                  <a:gd name="T26" fmla="*/ 2147483646 w 6401"/>
                  <a:gd name="T27" fmla="*/ 2147483646 h 8270"/>
                  <a:gd name="T28" fmla="*/ 2147483646 w 6401"/>
                  <a:gd name="T29" fmla="*/ 2147483646 h 8270"/>
                  <a:gd name="T30" fmla="*/ 2147483646 w 6401"/>
                  <a:gd name="T31" fmla="*/ 2147483646 h 8270"/>
                  <a:gd name="T32" fmla="*/ 2147483646 w 6401"/>
                  <a:gd name="T33" fmla="*/ 2147483646 h 8270"/>
                  <a:gd name="T34" fmla="*/ 2147483646 w 6401"/>
                  <a:gd name="T35" fmla="*/ 2147483646 h 8270"/>
                  <a:gd name="T36" fmla="*/ 2147483646 w 6401"/>
                  <a:gd name="T37" fmla="*/ 2147483646 h 8270"/>
                  <a:gd name="T38" fmla="*/ 2147483646 w 6401"/>
                  <a:gd name="T39" fmla="*/ 2147483646 h 8270"/>
                  <a:gd name="T40" fmla="*/ 2147483646 w 6401"/>
                  <a:gd name="T41" fmla="*/ 2147483646 h 8270"/>
                  <a:gd name="T42" fmla="*/ 2147483646 w 6401"/>
                  <a:gd name="T43" fmla="*/ 2147483646 h 8270"/>
                  <a:gd name="T44" fmla="*/ 2147483646 w 6401"/>
                  <a:gd name="T45" fmla="*/ 2147483646 h 8270"/>
                  <a:gd name="T46" fmla="*/ 2147483646 w 6401"/>
                  <a:gd name="T47" fmla="*/ 2147483646 h 8270"/>
                  <a:gd name="T48" fmla="*/ 2147483646 w 6401"/>
                  <a:gd name="T49" fmla="*/ 2147483646 h 8270"/>
                  <a:gd name="T50" fmla="*/ 2147483646 w 6401"/>
                  <a:gd name="T51" fmla="*/ 0 h 8270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0" t="0" r="r" b="b"/>
                <a:pathLst>
                  <a:path w="6401" h="8270" extrusionOk="0">
                    <a:moveTo>
                      <a:pt x="1000" y="0"/>
                    </a:moveTo>
                    <a:cubicBezTo>
                      <a:pt x="974" y="0"/>
                      <a:pt x="947" y="2"/>
                      <a:pt x="920" y="4"/>
                    </a:cubicBezTo>
                    <a:cubicBezTo>
                      <a:pt x="58" y="82"/>
                      <a:pt x="1" y="1457"/>
                      <a:pt x="789" y="1457"/>
                    </a:cubicBezTo>
                    <a:cubicBezTo>
                      <a:pt x="851" y="1457"/>
                      <a:pt x="918" y="1448"/>
                      <a:pt x="990" y="1430"/>
                    </a:cubicBezTo>
                    <a:cubicBezTo>
                      <a:pt x="1031" y="1420"/>
                      <a:pt x="1024" y="1319"/>
                      <a:pt x="981" y="1319"/>
                    </a:cubicBezTo>
                    <a:cubicBezTo>
                      <a:pt x="976" y="1319"/>
                      <a:pt x="971" y="1319"/>
                      <a:pt x="966" y="1319"/>
                    </a:cubicBezTo>
                    <a:cubicBezTo>
                      <a:pt x="97" y="1319"/>
                      <a:pt x="395" y="232"/>
                      <a:pt x="1059" y="232"/>
                    </a:cubicBezTo>
                    <a:cubicBezTo>
                      <a:pt x="1131" y="232"/>
                      <a:pt x="1208" y="245"/>
                      <a:pt x="1288" y="274"/>
                    </a:cubicBezTo>
                    <a:cubicBezTo>
                      <a:pt x="1687" y="420"/>
                      <a:pt x="1869" y="913"/>
                      <a:pt x="1954" y="1288"/>
                    </a:cubicBezTo>
                    <a:cubicBezTo>
                      <a:pt x="1998" y="1491"/>
                      <a:pt x="2021" y="1701"/>
                      <a:pt x="2011" y="1907"/>
                    </a:cubicBezTo>
                    <a:cubicBezTo>
                      <a:pt x="2011" y="1991"/>
                      <a:pt x="1994" y="2072"/>
                      <a:pt x="1987" y="2157"/>
                    </a:cubicBezTo>
                    <a:cubicBezTo>
                      <a:pt x="1842" y="2316"/>
                      <a:pt x="1792" y="2542"/>
                      <a:pt x="1910" y="2796"/>
                    </a:cubicBezTo>
                    <a:cubicBezTo>
                      <a:pt x="2129" y="3272"/>
                      <a:pt x="2545" y="3482"/>
                      <a:pt x="2934" y="3809"/>
                    </a:cubicBezTo>
                    <a:cubicBezTo>
                      <a:pt x="3309" y="4123"/>
                      <a:pt x="3643" y="4479"/>
                      <a:pt x="3958" y="4853"/>
                    </a:cubicBezTo>
                    <a:cubicBezTo>
                      <a:pt x="4749" y="5800"/>
                      <a:pt x="5762" y="7063"/>
                      <a:pt x="6131" y="8236"/>
                    </a:cubicBezTo>
                    <a:cubicBezTo>
                      <a:pt x="6138" y="8260"/>
                      <a:pt x="6149" y="8269"/>
                      <a:pt x="6160" y="8269"/>
                    </a:cubicBezTo>
                    <a:cubicBezTo>
                      <a:pt x="6192" y="8269"/>
                      <a:pt x="6229" y="8194"/>
                      <a:pt x="6229" y="8161"/>
                    </a:cubicBezTo>
                    <a:cubicBezTo>
                      <a:pt x="6188" y="7350"/>
                      <a:pt x="6401" y="6668"/>
                      <a:pt x="6201" y="5854"/>
                    </a:cubicBezTo>
                    <a:cubicBezTo>
                      <a:pt x="6201" y="5847"/>
                      <a:pt x="6198" y="5840"/>
                      <a:pt x="6198" y="5834"/>
                    </a:cubicBezTo>
                    <a:cubicBezTo>
                      <a:pt x="6032" y="5171"/>
                      <a:pt x="5715" y="4532"/>
                      <a:pt x="5320" y="3978"/>
                    </a:cubicBezTo>
                    <a:cubicBezTo>
                      <a:pt x="5042" y="3590"/>
                      <a:pt x="4671" y="3123"/>
                      <a:pt x="4245" y="2735"/>
                    </a:cubicBezTo>
                    <a:cubicBezTo>
                      <a:pt x="3751" y="2286"/>
                      <a:pt x="3183" y="1934"/>
                      <a:pt x="2595" y="1917"/>
                    </a:cubicBezTo>
                    <a:cubicBezTo>
                      <a:pt x="2587" y="1916"/>
                      <a:pt x="2579" y="1916"/>
                      <a:pt x="2571" y="1916"/>
                    </a:cubicBezTo>
                    <a:cubicBezTo>
                      <a:pt x="2462" y="1916"/>
                      <a:pt x="2359" y="1936"/>
                      <a:pt x="2264" y="1971"/>
                    </a:cubicBezTo>
                    <a:cubicBezTo>
                      <a:pt x="2268" y="1582"/>
                      <a:pt x="2116" y="1089"/>
                      <a:pt x="2032" y="879"/>
                    </a:cubicBezTo>
                    <a:cubicBezTo>
                      <a:pt x="1854" y="443"/>
                      <a:pt x="1504" y="0"/>
                      <a:pt x="1000" y="0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en-US"/>
              </a:p>
            </p:txBody>
          </p:sp>
        </p:grpSp>
        <p:grpSp>
          <p:nvGrpSpPr>
            <p:cNvPr id="76" name="Google Shape;221;p3">
              <a:extLst>
                <a:ext uri="{FF2B5EF4-FFF2-40B4-BE49-F238E27FC236}">
                  <a16:creationId xmlns:a16="http://schemas.microsoft.com/office/drawing/2014/main" xmlns="" id="{BDB383C4-23F0-4266-B701-9733F89747D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7571778" y="3329054"/>
              <a:ext cx="1156401" cy="1545073"/>
              <a:chOff x="1517975" y="4132611"/>
              <a:chExt cx="698732" cy="933635"/>
            </a:xfrm>
          </p:grpSpPr>
          <p:sp>
            <p:nvSpPr>
              <p:cNvPr id="129" name="Google Shape;222;p3">
                <a:extLst>
                  <a:ext uri="{FF2B5EF4-FFF2-40B4-BE49-F238E27FC236}">
                    <a16:creationId xmlns:a16="http://schemas.microsoft.com/office/drawing/2014/main" xmlns="" id="{9EB0298B-F78D-465D-A486-0FD1BD7ABA4D}"/>
                  </a:ext>
                </a:extLst>
              </p:cNvPr>
              <p:cNvSpPr/>
              <p:nvPr/>
            </p:nvSpPr>
            <p:spPr>
              <a:xfrm>
                <a:off x="1597612" y="4490239"/>
                <a:ext cx="138110" cy="138143"/>
              </a:xfrm>
              <a:custGeom>
                <a:avLst/>
                <a:gdLst/>
                <a:ahLst/>
                <a:cxnLst/>
                <a:rect l="l" t="t" r="r" b="b"/>
                <a:pathLst>
                  <a:path w="2859" h="2863" extrusionOk="0">
                    <a:moveTo>
                      <a:pt x="1429" y="0"/>
                    </a:moveTo>
                    <a:cubicBezTo>
                      <a:pt x="638" y="0"/>
                      <a:pt x="0" y="642"/>
                      <a:pt x="0" y="1429"/>
                    </a:cubicBezTo>
                    <a:cubicBezTo>
                      <a:pt x="0" y="2220"/>
                      <a:pt x="638" y="2862"/>
                      <a:pt x="1429" y="2862"/>
                    </a:cubicBezTo>
                    <a:cubicBezTo>
                      <a:pt x="2220" y="2862"/>
                      <a:pt x="2859" y="2220"/>
                      <a:pt x="2859" y="1429"/>
                    </a:cubicBezTo>
                    <a:cubicBezTo>
                      <a:pt x="2859" y="642"/>
                      <a:pt x="2220" y="0"/>
                      <a:pt x="1429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/>
              </a:p>
            </p:txBody>
          </p:sp>
          <p:sp>
            <p:nvSpPr>
              <p:cNvPr id="130" name="Google Shape;223;p3">
                <a:extLst>
                  <a:ext uri="{FF2B5EF4-FFF2-40B4-BE49-F238E27FC236}">
                    <a16:creationId xmlns:a16="http://schemas.microsoft.com/office/drawing/2014/main" xmlns="" id="{57EE5836-A0CA-4BC7-8A02-2BFF1DA9CEA1}"/>
                  </a:ext>
                </a:extLst>
              </p:cNvPr>
              <p:cNvSpPr/>
              <p:nvPr/>
            </p:nvSpPr>
            <p:spPr>
              <a:xfrm>
                <a:off x="1932337" y="4188769"/>
                <a:ext cx="106460" cy="106486"/>
              </a:xfrm>
              <a:custGeom>
                <a:avLst/>
                <a:gdLst/>
                <a:ahLst/>
                <a:cxnLst/>
                <a:rect l="l" t="t" r="r" b="b"/>
                <a:pathLst>
                  <a:path w="2215" h="2214" extrusionOk="0">
                    <a:moveTo>
                      <a:pt x="1106" y="0"/>
                    </a:moveTo>
                    <a:cubicBezTo>
                      <a:pt x="495" y="0"/>
                      <a:pt x="1" y="494"/>
                      <a:pt x="1" y="1106"/>
                    </a:cubicBezTo>
                    <a:cubicBezTo>
                      <a:pt x="1" y="1717"/>
                      <a:pt x="495" y="2214"/>
                      <a:pt x="1106" y="2214"/>
                    </a:cubicBezTo>
                    <a:cubicBezTo>
                      <a:pt x="1718" y="2214"/>
                      <a:pt x="2214" y="1717"/>
                      <a:pt x="2214" y="1106"/>
                    </a:cubicBezTo>
                    <a:cubicBezTo>
                      <a:pt x="2214" y="494"/>
                      <a:pt x="1718" y="0"/>
                      <a:pt x="1106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/>
              </a:p>
            </p:txBody>
          </p:sp>
          <p:sp>
            <p:nvSpPr>
              <p:cNvPr id="131" name="Google Shape;224;p3">
                <a:extLst>
                  <a:ext uri="{FF2B5EF4-FFF2-40B4-BE49-F238E27FC236}">
                    <a16:creationId xmlns:a16="http://schemas.microsoft.com/office/drawing/2014/main" xmlns="" id="{0263175F-5E77-4955-A207-BC0E23DF056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39335" y="4751068"/>
                <a:ext cx="151250" cy="63885"/>
              </a:xfrm>
              <a:custGeom>
                <a:avLst/>
                <a:gdLst>
                  <a:gd name="T0" fmla="*/ 2147483646 w 3137"/>
                  <a:gd name="T1" fmla="*/ 0 h 1325"/>
                  <a:gd name="T2" fmla="*/ 2147483646 w 3137"/>
                  <a:gd name="T3" fmla="*/ 2147483646 h 1325"/>
                  <a:gd name="T4" fmla="*/ 2147483646 w 3137"/>
                  <a:gd name="T5" fmla="*/ 2147483646 h 1325"/>
                  <a:gd name="T6" fmla="*/ 2147483646 w 3137"/>
                  <a:gd name="T7" fmla="*/ 2147483646 h 1325"/>
                  <a:gd name="T8" fmla="*/ 2147483646 w 3137"/>
                  <a:gd name="T9" fmla="*/ 2147483646 h 1325"/>
                  <a:gd name="T10" fmla="*/ 2147483646 w 3137"/>
                  <a:gd name="T11" fmla="*/ 0 h 132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3137" h="1325" extrusionOk="0">
                    <a:moveTo>
                      <a:pt x="1252" y="0"/>
                    </a:moveTo>
                    <a:cubicBezTo>
                      <a:pt x="1197" y="0"/>
                      <a:pt x="1141" y="4"/>
                      <a:pt x="1085" y="11"/>
                    </a:cubicBezTo>
                    <a:cubicBezTo>
                      <a:pt x="1" y="156"/>
                      <a:pt x="400" y="992"/>
                      <a:pt x="1524" y="1228"/>
                    </a:cubicBezTo>
                    <a:cubicBezTo>
                      <a:pt x="1869" y="1299"/>
                      <a:pt x="2154" y="1324"/>
                      <a:pt x="2383" y="1324"/>
                    </a:cubicBezTo>
                    <a:cubicBezTo>
                      <a:pt x="2901" y="1324"/>
                      <a:pt x="3137" y="1198"/>
                      <a:pt x="3137" y="1198"/>
                    </a:cubicBezTo>
                    <a:cubicBezTo>
                      <a:pt x="3137" y="1198"/>
                      <a:pt x="2267" y="0"/>
                      <a:pt x="1252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en-US"/>
              </a:p>
            </p:txBody>
          </p:sp>
          <p:sp>
            <p:nvSpPr>
              <p:cNvPr id="132" name="Google Shape;225;p3">
                <a:extLst>
                  <a:ext uri="{FF2B5EF4-FFF2-40B4-BE49-F238E27FC236}">
                    <a16:creationId xmlns:a16="http://schemas.microsoft.com/office/drawing/2014/main" xmlns="" id="{BB614D3E-0185-4767-9AA2-B698A21E91A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29882" y="4540367"/>
                <a:ext cx="125455" cy="87848"/>
              </a:xfrm>
              <a:custGeom>
                <a:avLst/>
                <a:gdLst>
                  <a:gd name="T0" fmla="*/ 2147483646 w 2602"/>
                  <a:gd name="T1" fmla="*/ 2147483646 h 1822"/>
                  <a:gd name="T2" fmla="*/ 2147483646 w 2602"/>
                  <a:gd name="T3" fmla="*/ 2147483646 h 1822"/>
                  <a:gd name="T4" fmla="*/ 2147483646 w 2602"/>
                  <a:gd name="T5" fmla="*/ 2147483646 h 1822"/>
                  <a:gd name="T6" fmla="*/ 2147483646 w 2602"/>
                  <a:gd name="T7" fmla="*/ 2147483646 h 1822"/>
                  <a:gd name="T8" fmla="*/ 2147483646 w 2602"/>
                  <a:gd name="T9" fmla="*/ 2147483646 h 1822"/>
                  <a:gd name="T10" fmla="*/ 2147483646 w 2602"/>
                  <a:gd name="T11" fmla="*/ 2147483646 h 182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2602" h="1822" extrusionOk="0">
                    <a:moveTo>
                      <a:pt x="755" y="1"/>
                    </a:moveTo>
                    <a:cubicBezTo>
                      <a:pt x="0" y="1"/>
                      <a:pt x="177" y="798"/>
                      <a:pt x="1068" y="1323"/>
                    </a:cubicBezTo>
                    <a:cubicBezTo>
                      <a:pt x="1820" y="1769"/>
                      <a:pt x="2317" y="1822"/>
                      <a:pt x="2511" y="1822"/>
                    </a:cubicBezTo>
                    <a:cubicBezTo>
                      <a:pt x="2571" y="1822"/>
                      <a:pt x="2601" y="1817"/>
                      <a:pt x="2601" y="1817"/>
                    </a:cubicBezTo>
                    <a:cubicBezTo>
                      <a:pt x="2601" y="1817"/>
                      <a:pt x="2119" y="242"/>
                      <a:pt x="1044" y="32"/>
                    </a:cubicBezTo>
                    <a:cubicBezTo>
                      <a:pt x="936" y="11"/>
                      <a:pt x="840" y="1"/>
                      <a:pt x="755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en-US"/>
              </a:p>
            </p:txBody>
          </p:sp>
          <p:sp>
            <p:nvSpPr>
              <p:cNvPr id="133" name="Google Shape;226;p3">
                <a:extLst>
                  <a:ext uri="{FF2B5EF4-FFF2-40B4-BE49-F238E27FC236}">
                    <a16:creationId xmlns:a16="http://schemas.microsoft.com/office/drawing/2014/main" xmlns="" id="{E074FAA9-C71A-4AFE-B184-AAB84C51302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42853" y="4814857"/>
                <a:ext cx="125841" cy="87462"/>
              </a:xfrm>
              <a:custGeom>
                <a:avLst/>
                <a:gdLst>
                  <a:gd name="T0" fmla="*/ 2147483646 w 2610"/>
                  <a:gd name="T1" fmla="*/ 0 h 1814"/>
                  <a:gd name="T2" fmla="*/ 2147483646 w 2610"/>
                  <a:gd name="T3" fmla="*/ 2147483646 h 1814"/>
                  <a:gd name="T4" fmla="*/ 0 w 2610"/>
                  <a:gd name="T5" fmla="*/ 2147483646 h 1814"/>
                  <a:gd name="T6" fmla="*/ 2147483646 w 2610"/>
                  <a:gd name="T7" fmla="*/ 2147483646 h 1814"/>
                  <a:gd name="T8" fmla="*/ 2147483646 w 2610"/>
                  <a:gd name="T9" fmla="*/ 2147483646 h 1814"/>
                  <a:gd name="T10" fmla="*/ 2147483646 w 2610"/>
                  <a:gd name="T11" fmla="*/ 0 h 181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2610" h="1814" extrusionOk="0">
                    <a:moveTo>
                      <a:pt x="1846" y="0"/>
                    </a:moveTo>
                    <a:cubicBezTo>
                      <a:pt x="1763" y="0"/>
                      <a:pt x="1670" y="10"/>
                      <a:pt x="1565" y="30"/>
                    </a:cubicBezTo>
                    <a:cubicBezTo>
                      <a:pt x="490" y="236"/>
                      <a:pt x="0" y="1807"/>
                      <a:pt x="0" y="1807"/>
                    </a:cubicBezTo>
                    <a:cubicBezTo>
                      <a:pt x="0" y="1807"/>
                      <a:pt x="34" y="1813"/>
                      <a:pt x="99" y="1813"/>
                    </a:cubicBezTo>
                    <a:cubicBezTo>
                      <a:pt x="297" y="1813"/>
                      <a:pt x="791" y="1759"/>
                      <a:pt x="1535" y="1324"/>
                    </a:cubicBezTo>
                    <a:cubicBezTo>
                      <a:pt x="2431" y="800"/>
                      <a:pt x="2609" y="0"/>
                      <a:pt x="1846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en-US"/>
              </a:p>
            </p:txBody>
          </p:sp>
          <p:sp>
            <p:nvSpPr>
              <p:cNvPr id="134" name="Google Shape;227;p3">
                <a:extLst>
                  <a:ext uri="{FF2B5EF4-FFF2-40B4-BE49-F238E27FC236}">
                    <a16:creationId xmlns:a16="http://schemas.microsoft.com/office/drawing/2014/main" xmlns="" id="{D098FBAF-6EA4-41F2-8FC2-DC34E04C175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83641" y="4683036"/>
                <a:ext cx="125841" cy="87462"/>
              </a:xfrm>
              <a:custGeom>
                <a:avLst/>
                <a:gdLst>
                  <a:gd name="T0" fmla="*/ 2147483646 w 2610"/>
                  <a:gd name="T1" fmla="*/ 2147483646 h 1814"/>
                  <a:gd name="T2" fmla="*/ 2147483646 w 2610"/>
                  <a:gd name="T3" fmla="*/ 2147483646 h 1814"/>
                  <a:gd name="T4" fmla="*/ 0 w 2610"/>
                  <a:gd name="T5" fmla="*/ 2147483646 h 1814"/>
                  <a:gd name="T6" fmla="*/ 2147483646 w 2610"/>
                  <a:gd name="T7" fmla="*/ 2147483646 h 1814"/>
                  <a:gd name="T8" fmla="*/ 2147483646 w 2610"/>
                  <a:gd name="T9" fmla="*/ 2147483646 h 1814"/>
                  <a:gd name="T10" fmla="*/ 2147483646 w 2610"/>
                  <a:gd name="T11" fmla="*/ 2147483646 h 181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2610" h="1814" extrusionOk="0">
                    <a:moveTo>
                      <a:pt x="1849" y="1"/>
                    </a:moveTo>
                    <a:cubicBezTo>
                      <a:pt x="1766" y="1"/>
                      <a:pt x="1671" y="10"/>
                      <a:pt x="1566" y="30"/>
                    </a:cubicBezTo>
                    <a:cubicBezTo>
                      <a:pt x="491" y="236"/>
                      <a:pt x="0" y="1807"/>
                      <a:pt x="0" y="1807"/>
                    </a:cubicBezTo>
                    <a:cubicBezTo>
                      <a:pt x="0" y="1807"/>
                      <a:pt x="34" y="1813"/>
                      <a:pt x="98" y="1813"/>
                    </a:cubicBezTo>
                    <a:cubicBezTo>
                      <a:pt x="296" y="1813"/>
                      <a:pt x="791" y="1759"/>
                      <a:pt x="1535" y="1321"/>
                    </a:cubicBezTo>
                    <a:cubicBezTo>
                      <a:pt x="2431" y="797"/>
                      <a:pt x="2610" y="1"/>
                      <a:pt x="1849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en-US"/>
              </a:p>
            </p:txBody>
          </p:sp>
          <p:sp>
            <p:nvSpPr>
              <p:cNvPr id="135" name="Google Shape;228;p3">
                <a:extLst>
                  <a:ext uri="{FF2B5EF4-FFF2-40B4-BE49-F238E27FC236}">
                    <a16:creationId xmlns:a16="http://schemas.microsoft.com/office/drawing/2014/main" xmlns="" id="{AA1976F3-63BA-45D1-80E1-6835909CCD8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17975" y="4132611"/>
                <a:ext cx="698732" cy="933635"/>
              </a:xfrm>
              <a:custGeom>
                <a:avLst/>
                <a:gdLst>
                  <a:gd name="T0" fmla="*/ 2147483646 w 14492"/>
                  <a:gd name="T1" fmla="*/ 0 h 19364"/>
                  <a:gd name="T2" fmla="*/ 2147483646 w 14492"/>
                  <a:gd name="T3" fmla="*/ 2147483646 h 19364"/>
                  <a:gd name="T4" fmla="*/ 2147483646 w 14492"/>
                  <a:gd name="T5" fmla="*/ 2147483646 h 19364"/>
                  <a:gd name="T6" fmla="*/ 2147483646 w 14492"/>
                  <a:gd name="T7" fmla="*/ 2147483646 h 19364"/>
                  <a:gd name="T8" fmla="*/ 2147483646 w 14492"/>
                  <a:gd name="T9" fmla="*/ 2147483646 h 19364"/>
                  <a:gd name="T10" fmla="*/ 2147483646 w 14492"/>
                  <a:gd name="T11" fmla="*/ 2147483646 h 19364"/>
                  <a:gd name="T12" fmla="*/ 2147483646 w 14492"/>
                  <a:gd name="T13" fmla="*/ 2147483646 h 19364"/>
                  <a:gd name="T14" fmla="*/ 2147483646 w 14492"/>
                  <a:gd name="T15" fmla="*/ 2147483646 h 19364"/>
                  <a:gd name="T16" fmla="*/ 2147483646 w 14492"/>
                  <a:gd name="T17" fmla="*/ 2147483646 h 19364"/>
                  <a:gd name="T18" fmla="*/ 2147483646 w 14492"/>
                  <a:gd name="T19" fmla="*/ 2147483646 h 19364"/>
                  <a:gd name="T20" fmla="*/ 2147483646 w 14492"/>
                  <a:gd name="T21" fmla="*/ 2147483646 h 19364"/>
                  <a:gd name="T22" fmla="*/ 2147483646 w 14492"/>
                  <a:gd name="T23" fmla="*/ 2147483646 h 19364"/>
                  <a:gd name="T24" fmla="*/ 2147483646 w 14492"/>
                  <a:gd name="T25" fmla="*/ 2147483646 h 19364"/>
                  <a:gd name="T26" fmla="*/ 2147483646 w 14492"/>
                  <a:gd name="T27" fmla="*/ 2147483646 h 19364"/>
                  <a:gd name="T28" fmla="*/ 2147483646 w 14492"/>
                  <a:gd name="T29" fmla="*/ 2147483646 h 19364"/>
                  <a:gd name="T30" fmla="*/ 2147483646 w 14492"/>
                  <a:gd name="T31" fmla="*/ 2147483646 h 19364"/>
                  <a:gd name="T32" fmla="*/ 2147483646 w 14492"/>
                  <a:gd name="T33" fmla="*/ 2147483646 h 19364"/>
                  <a:gd name="T34" fmla="*/ 2147483646 w 14492"/>
                  <a:gd name="T35" fmla="*/ 2147483646 h 19364"/>
                  <a:gd name="T36" fmla="*/ 2147483646 w 14492"/>
                  <a:gd name="T37" fmla="*/ 2147483646 h 19364"/>
                  <a:gd name="T38" fmla="*/ 2147483646 w 14492"/>
                  <a:gd name="T39" fmla="*/ 2147483646 h 19364"/>
                  <a:gd name="T40" fmla="*/ 2147483646 w 14492"/>
                  <a:gd name="T41" fmla="*/ 2147483646 h 19364"/>
                  <a:gd name="T42" fmla="*/ 2147483646 w 14492"/>
                  <a:gd name="T43" fmla="*/ 2147483646 h 19364"/>
                  <a:gd name="T44" fmla="*/ 2147483646 w 14492"/>
                  <a:gd name="T45" fmla="*/ 2147483646 h 19364"/>
                  <a:gd name="T46" fmla="*/ 2147483646 w 14492"/>
                  <a:gd name="T47" fmla="*/ 2147483646 h 19364"/>
                  <a:gd name="T48" fmla="*/ 2147483646 w 14492"/>
                  <a:gd name="T49" fmla="*/ 2147483646 h 19364"/>
                  <a:gd name="T50" fmla="*/ 2147483646 w 14492"/>
                  <a:gd name="T51" fmla="*/ 2147483646 h 19364"/>
                  <a:gd name="T52" fmla="*/ 2147483646 w 14492"/>
                  <a:gd name="T53" fmla="*/ 2147483646 h 19364"/>
                  <a:gd name="T54" fmla="*/ 2147483646 w 14492"/>
                  <a:gd name="T55" fmla="*/ 2147483646 h 19364"/>
                  <a:gd name="T56" fmla="*/ 2147483646 w 14492"/>
                  <a:gd name="T57" fmla="*/ 2147483646 h 19364"/>
                  <a:gd name="T58" fmla="*/ 2147483646 w 14492"/>
                  <a:gd name="T59" fmla="*/ 2147483646 h 19364"/>
                  <a:gd name="T60" fmla="*/ 2147483646 w 14492"/>
                  <a:gd name="T61" fmla="*/ 2147483646 h 19364"/>
                  <a:gd name="T62" fmla="*/ 2147483646 w 14492"/>
                  <a:gd name="T63" fmla="*/ 2147483646 h 19364"/>
                  <a:gd name="T64" fmla="*/ 2147483646 w 14492"/>
                  <a:gd name="T65" fmla="*/ 2147483646 h 19364"/>
                  <a:gd name="T66" fmla="*/ 2147483646 w 14492"/>
                  <a:gd name="T67" fmla="*/ 2147483646 h 19364"/>
                  <a:gd name="T68" fmla="*/ 2147483646 w 14492"/>
                  <a:gd name="T69" fmla="*/ 2147483646 h 19364"/>
                  <a:gd name="T70" fmla="*/ 2147483646 w 14492"/>
                  <a:gd name="T71" fmla="*/ 2147483646 h 19364"/>
                  <a:gd name="T72" fmla="*/ 2147483646 w 14492"/>
                  <a:gd name="T73" fmla="*/ 2147483646 h 19364"/>
                  <a:gd name="T74" fmla="*/ 2147483646 w 14492"/>
                  <a:gd name="T75" fmla="*/ 2147483646 h 19364"/>
                  <a:gd name="T76" fmla="*/ 2147483646 w 14492"/>
                  <a:gd name="T77" fmla="*/ 2147483646 h 19364"/>
                  <a:gd name="T78" fmla="*/ 2147483646 w 14492"/>
                  <a:gd name="T79" fmla="*/ 2147483646 h 19364"/>
                  <a:gd name="T80" fmla="*/ 2147483646 w 14492"/>
                  <a:gd name="T81" fmla="*/ 2147483646 h 19364"/>
                  <a:gd name="T82" fmla="*/ 2147483646 w 14492"/>
                  <a:gd name="T83" fmla="*/ 2147483646 h 19364"/>
                  <a:gd name="T84" fmla="*/ 2147483646 w 14492"/>
                  <a:gd name="T85" fmla="*/ 2147483646 h 19364"/>
                  <a:gd name="T86" fmla="*/ 2147483646 w 14492"/>
                  <a:gd name="T87" fmla="*/ 2147483646 h 19364"/>
                  <a:gd name="T88" fmla="*/ 2147483646 w 14492"/>
                  <a:gd name="T89" fmla="*/ 2147483646 h 19364"/>
                  <a:gd name="T90" fmla="*/ 2147483646 w 14492"/>
                  <a:gd name="T91" fmla="*/ 2147483646 h 19364"/>
                  <a:gd name="T92" fmla="*/ 2147483646 w 14492"/>
                  <a:gd name="T93" fmla="*/ 2147483646 h 19364"/>
                  <a:gd name="T94" fmla="*/ 2147483646 w 14492"/>
                  <a:gd name="T95" fmla="*/ 2147483646 h 19364"/>
                  <a:gd name="T96" fmla="*/ 2147483646 w 14492"/>
                  <a:gd name="T97" fmla="*/ 2147483646 h 19364"/>
                  <a:gd name="T98" fmla="*/ 2147483646 w 14492"/>
                  <a:gd name="T99" fmla="*/ 2147483646 h 19364"/>
                  <a:gd name="T100" fmla="*/ 2147483646 w 14492"/>
                  <a:gd name="T101" fmla="*/ 2147483646 h 19364"/>
                  <a:gd name="T102" fmla="*/ 2147483646 w 14492"/>
                  <a:gd name="T103" fmla="*/ 2147483646 h 19364"/>
                  <a:gd name="T104" fmla="*/ 2147483646 w 14492"/>
                  <a:gd name="T105" fmla="*/ 2147483646 h 19364"/>
                  <a:gd name="T106" fmla="*/ 2147483646 w 14492"/>
                  <a:gd name="T107" fmla="*/ 2147483646 h 19364"/>
                  <a:gd name="T108" fmla="*/ 2147483646 w 14492"/>
                  <a:gd name="T109" fmla="*/ 0 h 19364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</a:gdLst>
                <a:ahLst/>
                <a:cxnLst>
                  <a:cxn ang="T110">
                    <a:pos x="T0" y="T1"/>
                  </a:cxn>
                  <a:cxn ang="T111">
                    <a:pos x="T2" y="T3"/>
                  </a:cxn>
                  <a:cxn ang="T112">
                    <a:pos x="T4" y="T5"/>
                  </a:cxn>
                  <a:cxn ang="T113">
                    <a:pos x="T6" y="T7"/>
                  </a:cxn>
                  <a:cxn ang="T114">
                    <a:pos x="T8" y="T9"/>
                  </a:cxn>
                  <a:cxn ang="T115">
                    <a:pos x="T10" y="T11"/>
                  </a:cxn>
                  <a:cxn ang="T116">
                    <a:pos x="T12" y="T13"/>
                  </a:cxn>
                  <a:cxn ang="T117">
                    <a:pos x="T14" y="T15"/>
                  </a:cxn>
                  <a:cxn ang="T118">
                    <a:pos x="T16" y="T17"/>
                  </a:cxn>
                  <a:cxn ang="T119">
                    <a:pos x="T18" y="T19"/>
                  </a:cxn>
                  <a:cxn ang="T120">
                    <a:pos x="T20" y="T21"/>
                  </a:cxn>
                  <a:cxn ang="T121">
                    <a:pos x="T22" y="T23"/>
                  </a:cxn>
                  <a:cxn ang="T122">
                    <a:pos x="T24" y="T25"/>
                  </a:cxn>
                  <a:cxn ang="T123">
                    <a:pos x="T26" y="T27"/>
                  </a:cxn>
                  <a:cxn ang="T124">
                    <a:pos x="T28" y="T29"/>
                  </a:cxn>
                  <a:cxn ang="T125">
                    <a:pos x="T30" y="T31"/>
                  </a:cxn>
                  <a:cxn ang="T126">
                    <a:pos x="T32" y="T33"/>
                  </a:cxn>
                  <a:cxn ang="T127">
                    <a:pos x="T34" y="T35"/>
                  </a:cxn>
                  <a:cxn ang="T128">
                    <a:pos x="T36" y="T37"/>
                  </a:cxn>
                  <a:cxn ang="T129">
                    <a:pos x="T38" y="T39"/>
                  </a:cxn>
                  <a:cxn ang="T130">
                    <a:pos x="T40" y="T41"/>
                  </a:cxn>
                  <a:cxn ang="T131">
                    <a:pos x="T42" y="T43"/>
                  </a:cxn>
                  <a:cxn ang="T132">
                    <a:pos x="T44" y="T45"/>
                  </a:cxn>
                  <a:cxn ang="T133">
                    <a:pos x="T46" y="T47"/>
                  </a:cxn>
                  <a:cxn ang="T134">
                    <a:pos x="T48" y="T49"/>
                  </a:cxn>
                  <a:cxn ang="T135">
                    <a:pos x="T50" y="T51"/>
                  </a:cxn>
                  <a:cxn ang="T136">
                    <a:pos x="T52" y="T53"/>
                  </a:cxn>
                  <a:cxn ang="T137">
                    <a:pos x="T54" y="T55"/>
                  </a:cxn>
                  <a:cxn ang="T138">
                    <a:pos x="T56" y="T57"/>
                  </a:cxn>
                  <a:cxn ang="T139">
                    <a:pos x="T58" y="T59"/>
                  </a:cxn>
                  <a:cxn ang="T140">
                    <a:pos x="T60" y="T61"/>
                  </a:cxn>
                  <a:cxn ang="T141">
                    <a:pos x="T62" y="T63"/>
                  </a:cxn>
                  <a:cxn ang="T142">
                    <a:pos x="T64" y="T65"/>
                  </a:cxn>
                  <a:cxn ang="T143">
                    <a:pos x="T66" y="T67"/>
                  </a:cxn>
                  <a:cxn ang="T144">
                    <a:pos x="T68" y="T69"/>
                  </a:cxn>
                  <a:cxn ang="T145">
                    <a:pos x="T70" y="T71"/>
                  </a:cxn>
                  <a:cxn ang="T146">
                    <a:pos x="T72" y="T73"/>
                  </a:cxn>
                  <a:cxn ang="T147">
                    <a:pos x="T74" y="T75"/>
                  </a:cxn>
                  <a:cxn ang="T148">
                    <a:pos x="T76" y="T77"/>
                  </a:cxn>
                  <a:cxn ang="T149">
                    <a:pos x="T78" y="T79"/>
                  </a:cxn>
                  <a:cxn ang="T150">
                    <a:pos x="T80" y="T81"/>
                  </a:cxn>
                  <a:cxn ang="T151">
                    <a:pos x="T82" y="T83"/>
                  </a:cxn>
                  <a:cxn ang="T152">
                    <a:pos x="T84" y="T85"/>
                  </a:cxn>
                  <a:cxn ang="T153">
                    <a:pos x="T86" y="T87"/>
                  </a:cxn>
                  <a:cxn ang="T154">
                    <a:pos x="T88" y="T89"/>
                  </a:cxn>
                  <a:cxn ang="T155">
                    <a:pos x="T90" y="T91"/>
                  </a:cxn>
                  <a:cxn ang="T156">
                    <a:pos x="T92" y="T93"/>
                  </a:cxn>
                  <a:cxn ang="T157">
                    <a:pos x="T94" y="T95"/>
                  </a:cxn>
                  <a:cxn ang="T158">
                    <a:pos x="T96" y="T97"/>
                  </a:cxn>
                  <a:cxn ang="T159">
                    <a:pos x="T98" y="T99"/>
                  </a:cxn>
                  <a:cxn ang="T160">
                    <a:pos x="T100" y="T101"/>
                  </a:cxn>
                  <a:cxn ang="T161">
                    <a:pos x="T102" y="T103"/>
                  </a:cxn>
                  <a:cxn ang="T162">
                    <a:pos x="T104" y="T105"/>
                  </a:cxn>
                  <a:cxn ang="T163">
                    <a:pos x="T106" y="T107"/>
                  </a:cxn>
                  <a:cxn ang="T164">
                    <a:pos x="T108" y="T109"/>
                  </a:cxn>
                </a:cxnLst>
                <a:rect l="0" t="0" r="r" b="b"/>
                <a:pathLst>
                  <a:path w="14492" h="19364" extrusionOk="0">
                    <a:moveTo>
                      <a:pt x="9912" y="0"/>
                    </a:moveTo>
                    <a:cubicBezTo>
                      <a:pt x="9056" y="0"/>
                      <a:pt x="8186" y="459"/>
                      <a:pt x="7688" y="1146"/>
                    </a:cubicBezTo>
                    <a:cubicBezTo>
                      <a:pt x="6969" y="2143"/>
                      <a:pt x="7270" y="3674"/>
                      <a:pt x="8401" y="4232"/>
                    </a:cubicBezTo>
                    <a:cubicBezTo>
                      <a:pt x="8764" y="4408"/>
                      <a:pt x="9190" y="4493"/>
                      <a:pt x="9619" y="4493"/>
                    </a:cubicBezTo>
                    <a:cubicBezTo>
                      <a:pt x="9643" y="4493"/>
                      <a:pt x="9666" y="4492"/>
                      <a:pt x="9689" y="4492"/>
                    </a:cubicBezTo>
                    <a:cubicBezTo>
                      <a:pt x="9602" y="5597"/>
                      <a:pt x="9625" y="6705"/>
                      <a:pt x="9521" y="7810"/>
                    </a:cubicBezTo>
                    <a:cubicBezTo>
                      <a:pt x="9412" y="9000"/>
                      <a:pt x="9345" y="10189"/>
                      <a:pt x="9223" y="11375"/>
                    </a:cubicBezTo>
                    <a:cubicBezTo>
                      <a:pt x="8986" y="13657"/>
                      <a:pt x="8777" y="15940"/>
                      <a:pt x="8733" y="18232"/>
                    </a:cubicBezTo>
                    <a:cubicBezTo>
                      <a:pt x="8480" y="18229"/>
                      <a:pt x="8228" y="18227"/>
                      <a:pt x="7979" y="18227"/>
                    </a:cubicBezTo>
                    <a:cubicBezTo>
                      <a:pt x="7876" y="18227"/>
                      <a:pt x="7774" y="18227"/>
                      <a:pt x="7671" y="18228"/>
                    </a:cubicBezTo>
                    <a:cubicBezTo>
                      <a:pt x="6698" y="18242"/>
                      <a:pt x="5725" y="18232"/>
                      <a:pt x="4756" y="18286"/>
                    </a:cubicBezTo>
                    <a:cubicBezTo>
                      <a:pt x="4404" y="16025"/>
                      <a:pt x="4289" y="13727"/>
                      <a:pt x="3904" y="11467"/>
                    </a:cubicBezTo>
                    <a:cubicBezTo>
                      <a:pt x="5104" y="11257"/>
                      <a:pt x="5941" y="10483"/>
                      <a:pt x="5979" y="9057"/>
                    </a:cubicBezTo>
                    <a:cubicBezTo>
                      <a:pt x="6012" y="7678"/>
                      <a:pt x="4926" y="6282"/>
                      <a:pt x="3504" y="6282"/>
                    </a:cubicBezTo>
                    <a:cubicBezTo>
                      <a:pt x="3481" y="6282"/>
                      <a:pt x="3457" y="6282"/>
                      <a:pt x="3434" y="6283"/>
                    </a:cubicBezTo>
                    <a:cubicBezTo>
                      <a:pt x="3276" y="6289"/>
                      <a:pt x="3373" y="6515"/>
                      <a:pt x="3488" y="6529"/>
                    </a:cubicBezTo>
                    <a:cubicBezTo>
                      <a:pt x="4708" y="6637"/>
                      <a:pt x="5577" y="7841"/>
                      <a:pt x="5563" y="9017"/>
                    </a:cubicBezTo>
                    <a:cubicBezTo>
                      <a:pt x="5550" y="10368"/>
                      <a:pt x="4661" y="11112"/>
                      <a:pt x="3326" y="11115"/>
                    </a:cubicBezTo>
                    <a:cubicBezTo>
                      <a:pt x="3318" y="11115"/>
                      <a:pt x="3310" y="11115"/>
                      <a:pt x="3303" y="11115"/>
                    </a:cubicBezTo>
                    <a:cubicBezTo>
                      <a:pt x="2056" y="11115"/>
                      <a:pt x="750" y="10529"/>
                      <a:pt x="656" y="9131"/>
                    </a:cubicBezTo>
                    <a:cubicBezTo>
                      <a:pt x="565" y="7746"/>
                      <a:pt x="1258" y="6715"/>
                      <a:pt x="2684" y="6506"/>
                    </a:cubicBezTo>
                    <a:cubicBezTo>
                      <a:pt x="2860" y="6482"/>
                      <a:pt x="2724" y="6252"/>
                      <a:pt x="2599" y="6245"/>
                    </a:cubicBezTo>
                    <a:cubicBezTo>
                      <a:pt x="2548" y="6243"/>
                      <a:pt x="2498" y="6241"/>
                      <a:pt x="2449" y="6241"/>
                    </a:cubicBezTo>
                    <a:cubicBezTo>
                      <a:pt x="1058" y="6241"/>
                      <a:pt x="300" y="7287"/>
                      <a:pt x="169" y="8635"/>
                    </a:cubicBezTo>
                    <a:cubicBezTo>
                      <a:pt x="1" y="10416"/>
                      <a:pt x="1319" y="11456"/>
                      <a:pt x="3015" y="11520"/>
                    </a:cubicBezTo>
                    <a:cubicBezTo>
                      <a:pt x="3071" y="11522"/>
                      <a:pt x="3126" y="11523"/>
                      <a:pt x="3180" y="11523"/>
                    </a:cubicBezTo>
                    <a:cubicBezTo>
                      <a:pt x="3346" y="11523"/>
                      <a:pt x="3506" y="11514"/>
                      <a:pt x="3664" y="11497"/>
                    </a:cubicBezTo>
                    <a:cubicBezTo>
                      <a:pt x="3559" y="12740"/>
                      <a:pt x="3941" y="14129"/>
                      <a:pt x="4073" y="15360"/>
                    </a:cubicBezTo>
                    <a:cubicBezTo>
                      <a:pt x="4168" y="16221"/>
                      <a:pt x="4036" y="17478"/>
                      <a:pt x="4431" y="18313"/>
                    </a:cubicBezTo>
                    <a:cubicBezTo>
                      <a:pt x="4195" y="18330"/>
                      <a:pt x="3961" y="18347"/>
                      <a:pt x="3728" y="18373"/>
                    </a:cubicBezTo>
                    <a:cubicBezTo>
                      <a:pt x="2748" y="18489"/>
                      <a:pt x="1504" y="18553"/>
                      <a:pt x="595" y="18952"/>
                    </a:cubicBezTo>
                    <a:cubicBezTo>
                      <a:pt x="527" y="18981"/>
                      <a:pt x="560" y="19121"/>
                      <a:pt x="635" y="19121"/>
                    </a:cubicBezTo>
                    <a:cubicBezTo>
                      <a:pt x="638" y="19121"/>
                      <a:pt x="640" y="19121"/>
                      <a:pt x="643" y="19120"/>
                    </a:cubicBezTo>
                    <a:cubicBezTo>
                      <a:pt x="2905" y="18774"/>
                      <a:pt x="5224" y="18541"/>
                      <a:pt x="7535" y="18541"/>
                    </a:cubicBezTo>
                    <a:cubicBezTo>
                      <a:pt x="9846" y="18541"/>
                      <a:pt x="12151" y="18774"/>
                      <a:pt x="14387" y="19361"/>
                    </a:cubicBezTo>
                    <a:cubicBezTo>
                      <a:pt x="14394" y="19362"/>
                      <a:pt x="14401" y="19363"/>
                      <a:pt x="14408" y="19363"/>
                    </a:cubicBezTo>
                    <a:cubicBezTo>
                      <a:pt x="14491" y="19363"/>
                      <a:pt x="14466" y="19210"/>
                      <a:pt x="14396" y="19181"/>
                    </a:cubicBezTo>
                    <a:cubicBezTo>
                      <a:pt x="12761" y="18512"/>
                      <a:pt x="10899" y="18292"/>
                      <a:pt x="9101" y="18242"/>
                    </a:cubicBezTo>
                    <a:cubicBezTo>
                      <a:pt x="9148" y="15917"/>
                      <a:pt x="9375" y="13605"/>
                      <a:pt x="9594" y="11291"/>
                    </a:cubicBezTo>
                    <a:cubicBezTo>
                      <a:pt x="9808" y="9054"/>
                      <a:pt x="10115" y="6729"/>
                      <a:pt x="9889" y="4478"/>
                    </a:cubicBezTo>
                    <a:cubicBezTo>
                      <a:pt x="10659" y="4411"/>
                      <a:pt x="11402" y="4056"/>
                      <a:pt x="11778" y="3397"/>
                    </a:cubicBezTo>
                    <a:cubicBezTo>
                      <a:pt x="12345" y="2407"/>
                      <a:pt x="12041" y="838"/>
                      <a:pt x="10821" y="568"/>
                    </a:cubicBezTo>
                    <a:cubicBezTo>
                      <a:pt x="10810" y="566"/>
                      <a:pt x="10799" y="564"/>
                      <a:pt x="10790" y="564"/>
                    </a:cubicBezTo>
                    <a:cubicBezTo>
                      <a:pt x="10669" y="564"/>
                      <a:pt x="10710" y="751"/>
                      <a:pt x="10798" y="798"/>
                    </a:cubicBezTo>
                    <a:cubicBezTo>
                      <a:pt x="11642" y="1261"/>
                      <a:pt x="11778" y="2650"/>
                      <a:pt x="11230" y="3377"/>
                    </a:cubicBezTo>
                    <a:cubicBezTo>
                      <a:pt x="10874" y="3847"/>
                      <a:pt x="10212" y="4095"/>
                      <a:pt x="9571" y="4095"/>
                    </a:cubicBezTo>
                    <a:cubicBezTo>
                      <a:pt x="9178" y="4095"/>
                      <a:pt x="8792" y="4002"/>
                      <a:pt x="8490" y="3809"/>
                    </a:cubicBezTo>
                    <a:cubicBezTo>
                      <a:pt x="7668" y="3285"/>
                      <a:pt x="7554" y="2099"/>
                      <a:pt x="8097" y="1345"/>
                    </a:cubicBezTo>
                    <a:cubicBezTo>
                      <a:pt x="8585" y="670"/>
                      <a:pt x="9386" y="333"/>
                      <a:pt x="10197" y="333"/>
                    </a:cubicBezTo>
                    <a:cubicBezTo>
                      <a:pt x="10410" y="333"/>
                      <a:pt x="10623" y="356"/>
                      <a:pt x="10831" y="403"/>
                    </a:cubicBezTo>
                    <a:cubicBezTo>
                      <a:pt x="10838" y="404"/>
                      <a:pt x="10844" y="405"/>
                      <a:pt x="10850" y="405"/>
                    </a:cubicBezTo>
                    <a:cubicBezTo>
                      <a:pt x="10942" y="405"/>
                      <a:pt x="10908" y="235"/>
                      <a:pt x="10842" y="203"/>
                    </a:cubicBezTo>
                    <a:cubicBezTo>
                      <a:pt x="10547" y="64"/>
                      <a:pt x="10231" y="0"/>
                      <a:pt x="9912" y="0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en-US"/>
              </a:p>
            </p:txBody>
          </p:sp>
        </p:grpSp>
        <p:grpSp>
          <p:nvGrpSpPr>
            <p:cNvPr id="77" name="Google Shape;229;p3">
              <a:extLst>
                <a:ext uri="{FF2B5EF4-FFF2-40B4-BE49-F238E27FC236}">
                  <a16:creationId xmlns:a16="http://schemas.microsoft.com/office/drawing/2014/main" xmlns="" id="{A1D85C59-9AE2-4779-91AB-23090839F8F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30034" y="329700"/>
              <a:ext cx="1099080" cy="1113371"/>
              <a:chOff x="918850" y="1629150"/>
              <a:chExt cx="442250" cy="453124"/>
            </a:xfrm>
          </p:grpSpPr>
          <p:sp>
            <p:nvSpPr>
              <p:cNvPr id="117" name="Google Shape;230;p3">
                <a:extLst>
                  <a:ext uri="{FF2B5EF4-FFF2-40B4-BE49-F238E27FC236}">
                    <a16:creationId xmlns:a16="http://schemas.microsoft.com/office/drawing/2014/main" xmlns="" id="{C13E1D4A-7A87-4653-8361-170A914F0E79}"/>
                  </a:ext>
                </a:extLst>
              </p:cNvPr>
              <p:cNvSpPr/>
              <p:nvPr/>
            </p:nvSpPr>
            <p:spPr>
              <a:xfrm>
                <a:off x="1016140" y="1742082"/>
                <a:ext cx="267616" cy="245205"/>
              </a:xfrm>
              <a:custGeom>
                <a:avLst/>
                <a:gdLst/>
                <a:ahLst/>
                <a:cxnLst/>
                <a:rect l="l" t="t" r="r" b="b"/>
                <a:pathLst>
                  <a:path w="8384" h="7687" extrusionOk="0">
                    <a:moveTo>
                      <a:pt x="3609" y="0"/>
                    </a:moveTo>
                    <a:cubicBezTo>
                      <a:pt x="2511" y="0"/>
                      <a:pt x="1440" y="451"/>
                      <a:pt x="763" y="1473"/>
                    </a:cubicBezTo>
                    <a:cubicBezTo>
                      <a:pt x="753" y="1488"/>
                      <a:pt x="742" y="1494"/>
                      <a:pt x="732" y="1494"/>
                    </a:cubicBezTo>
                    <a:cubicBezTo>
                      <a:pt x="716" y="1494"/>
                      <a:pt x="702" y="1480"/>
                      <a:pt x="690" y="1460"/>
                    </a:cubicBezTo>
                    <a:cubicBezTo>
                      <a:pt x="199" y="2305"/>
                      <a:pt x="0" y="3343"/>
                      <a:pt x="0" y="4282"/>
                    </a:cubicBezTo>
                    <a:cubicBezTo>
                      <a:pt x="0" y="4508"/>
                      <a:pt x="24" y="4731"/>
                      <a:pt x="64" y="4945"/>
                    </a:cubicBezTo>
                    <a:cubicBezTo>
                      <a:pt x="111" y="4099"/>
                      <a:pt x="433" y="3241"/>
                      <a:pt x="913" y="2619"/>
                    </a:cubicBezTo>
                    <a:cubicBezTo>
                      <a:pt x="1503" y="1857"/>
                      <a:pt x="2437" y="1440"/>
                      <a:pt x="3379" y="1440"/>
                    </a:cubicBezTo>
                    <a:cubicBezTo>
                      <a:pt x="3844" y="1440"/>
                      <a:pt x="4312" y="1542"/>
                      <a:pt x="4741" y="1754"/>
                    </a:cubicBezTo>
                    <a:cubicBezTo>
                      <a:pt x="5985" y="2365"/>
                      <a:pt x="6505" y="4059"/>
                      <a:pt x="5403" y="5082"/>
                    </a:cubicBezTo>
                    <a:cubicBezTo>
                      <a:pt x="5075" y="5387"/>
                      <a:pt x="4597" y="5552"/>
                      <a:pt x="4131" y="5552"/>
                    </a:cubicBezTo>
                    <a:cubicBezTo>
                      <a:pt x="3511" y="5552"/>
                      <a:pt x="2912" y="5260"/>
                      <a:pt x="2713" y="4616"/>
                    </a:cubicBezTo>
                    <a:cubicBezTo>
                      <a:pt x="2506" y="3952"/>
                      <a:pt x="2911" y="3302"/>
                      <a:pt x="3480" y="3302"/>
                    </a:cubicBezTo>
                    <a:cubicBezTo>
                      <a:pt x="3644" y="3302"/>
                      <a:pt x="3821" y="3355"/>
                      <a:pt x="4001" y="3477"/>
                    </a:cubicBezTo>
                    <a:cubicBezTo>
                      <a:pt x="4070" y="3525"/>
                      <a:pt x="4072" y="3671"/>
                      <a:pt x="3988" y="3671"/>
                    </a:cubicBezTo>
                    <a:cubicBezTo>
                      <a:pt x="3977" y="3671"/>
                      <a:pt x="3964" y="3669"/>
                      <a:pt x="3950" y="3663"/>
                    </a:cubicBezTo>
                    <a:cubicBezTo>
                      <a:pt x="3859" y="3628"/>
                      <a:pt x="3775" y="3612"/>
                      <a:pt x="3699" y="3612"/>
                    </a:cubicBezTo>
                    <a:cubicBezTo>
                      <a:pt x="2974" y="3612"/>
                      <a:pt x="2903" y="5041"/>
                      <a:pt x="4045" y="5041"/>
                    </a:cubicBezTo>
                    <a:cubicBezTo>
                      <a:pt x="4151" y="5041"/>
                      <a:pt x="4268" y="5028"/>
                      <a:pt x="4396" y="5001"/>
                    </a:cubicBezTo>
                    <a:cubicBezTo>
                      <a:pt x="5322" y="4809"/>
                      <a:pt x="5745" y="3886"/>
                      <a:pt x="5346" y="3008"/>
                    </a:cubicBezTo>
                    <a:cubicBezTo>
                      <a:pt x="4990" y="2221"/>
                      <a:pt x="4271" y="1890"/>
                      <a:pt x="3513" y="1890"/>
                    </a:cubicBezTo>
                    <a:cubicBezTo>
                      <a:pt x="2620" y="1890"/>
                      <a:pt x="1673" y="2349"/>
                      <a:pt x="1203" y="3065"/>
                    </a:cubicBezTo>
                    <a:cubicBezTo>
                      <a:pt x="520" y="4106"/>
                      <a:pt x="297" y="5823"/>
                      <a:pt x="1233" y="6790"/>
                    </a:cubicBezTo>
                    <a:cubicBezTo>
                      <a:pt x="1869" y="7448"/>
                      <a:pt x="2849" y="7687"/>
                      <a:pt x="3753" y="7687"/>
                    </a:cubicBezTo>
                    <a:cubicBezTo>
                      <a:pt x="3874" y="7687"/>
                      <a:pt x="3992" y="7682"/>
                      <a:pt x="4109" y="7674"/>
                    </a:cubicBezTo>
                    <a:cubicBezTo>
                      <a:pt x="6732" y="7499"/>
                      <a:pt x="8384" y="5073"/>
                      <a:pt x="7468" y="2545"/>
                    </a:cubicBezTo>
                    <a:cubicBezTo>
                      <a:pt x="6901" y="977"/>
                      <a:pt x="5225" y="0"/>
                      <a:pt x="360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/>
              </a:p>
            </p:txBody>
          </p:sp>
          <p:sp>
            <p:nvSpPr>
              <p:cNvPr id="118" name="Google Shape;231;p3">
                <a:extLst>
                  <a:ext uri="{FF2B5EF4-FFF2-40B4-BE49-F238E27FC236}">
                    <a16:creationId xmlns:a16="http://schemas.microsoft.com/office/drawing/2014/main" xmlns="" id="{43198D06-7399-4DEE-B4EC-944ACAEB684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16680" y="1729347"/>
                <a:ext cx="282406" cy="275153"/>
              </a:xfrm>
              <a:custGeom>
                <a:avLst/>
                <a:gdLst>
                  <a:gd name="T0" fmla="*/ 2147483646 w 8839"/>
                  <a:gd name="T1" fmla="*/ 2147483646 h 8612"/>
                  <a:gd name="T2" fmla="*/ 2147483646 w 8839"/>
                  <a:gd name="T3" fmla="*/ 2147483646 h 8612"/>
                  <a:gd name="T4" fmla="*/ 2147483646 w 8839"/>
                  <a:gd name="T5" fmla="*/ 2147483646 h 8612"/>
                  <a:gd name="T6" fmla="*/ 2147483646 w 8839"/>
                  <a:gd name="T7" fmla="*/ 2147483646 h 8612"/>
                  <a:gd name="T8" fmla="*/ 2147483646 w 8839"/>
                  <a:gd name="T9" fmla="*/ 2147483646 h 8612"/>
                  <a:gd name="T10" fmla="*/ 2147483646 w 8839"/>
                  <a:gd name="T11" fmla="*/ 2147483646 h 8612"/>
                  <a:gd name="T12" fmla="*/ 2147483646 w 8839"/>
                  <a:gd name="T13" fmla="*/ 2147483646 h 8612"/>
                  <a:gd name="T14" fmla="*/ 2147483646 w 8839"/>
                  <a:gd name="T15" fmla="*/ 2147483646 h 8612"/>
                  <a:gd name="T16" fmla="*/ 2147483646 w 8839"/>
                  <a:gd name="T17" fmla="*/ 2147483646 h 8612"/>
                  <a:gd name="T18" fmla="*/ 2147483646 w 8839"/>
                  <a:gd name="T19" fmla="*/ 2147483646 h 8612"/>
                  <a:gd name="T20" fmla="*/ 2147483646 w 8839"/>
                  <a:gd name="T21" fmla="*/ 2147483646 h 8612"/>
                  <a:gd name="T22" fmla="*/ 2147483646 w 8839"/>
                  <a:gd name="T23" fmla="*/ 2147483646 h 8612"/>
                  <a:gd name="T24" fmla="*/ 2147483646 w 8839"/>
                  <a:gd name="T25" fmla="*/ 2147483646 h 8612"/>
                  <a:gd name="T26" fmla="*/ 2147483646 w 8839"/>
                  <a:gd name="T27" fmla="*/ 2147483646 h 8612"/>
                  <a:gd name="T28" fmla="*/ 2147483646 w 8839"/>
                  <a:gd name="T29" fmla="*/ 2147483646 h 8612"/>
                  <a:gd name="T30" fmla="*/ 2147483646 w 8839"/>
                  <a:gd name="T31" fmla="*/ 2147483646 h 8612"/>
                  <a:gd name="T32" fmla="*/ 2147483646 w 8839"/>
                  <a:gd name="T33" fmla="*/ 2147483646 h 8612"/>
                  <a:gd name="T34" fmla="*/ 2147483646 w 8839"/>
                  <a:gd name="T35" fmla="*/ 2147483646 h 8612"/>
                  <a:gd name="T36" fmla="*/ 2147483646 w 8839"/>
                  <a:gd name="T37" fmla="*/ 2147483646 h 8612"/>
                  <a:gd name="T38" fmla="*/ 2147483646 w 8839"/>
                  <a:gd name="T39" fmla="*/ 2147483646 h 8612"/>
                  <a:gd name="T40" fmla="*/ 2147483646 w 8839"/>
                  <a:gd name="T41" fmla="*/ 2147483646 h 8612"/>
                  <a:gd name="T42" fmla="*/ 2147483646 w 8839"/>
                  <a:gd name="T43" fmla="*/ 2147483646 h 8612"/>
                  <a:gd name="T44" fmla="*/ 2147483646 w 8839"/>
                  <a:gd name="T45" fmla="*/ 2147483646 h 8612"/>
                  <a:gd name="T46" fmla="*/ 2147483646 w 8839"/>
                  <a:gd name="T47" fmla="*/ 2147483646 h 8612"/>
                  <a:gd name="T48" fmla="*/ 2147483646 w 8839"/>
                  <a:gd name="T49" fmla="*/ 2147483646 h 8612"/>
                  <a:gd name="T50" fmla="*/ 2147483646 w 8839"/>
                  <a:gd name="T51" fmla="*/ 2147483646 h 8612"/>
                  <a:gd name="T52" fmla="*/ 2147483646 w 8839"/>
                  <a:gd name="T53" fmla="*/ 2147483646 h 8612"/>
                  <a:gd name="T54" fmla="*/ 2147483646 w 8839"/>
                  <a:gd name="T55" fmla="*/ 2147483646 h 8612"/>
                  <a:gd name="T56" fmla="*/ 2147483646 w 8839"/>
                  <a:gd name="T57" fmla="*/ 2147483646 h 8612"/>
                  <a:gd name="T58" fmla="*/ 2147483646 w 8839"/>
                  <a:gd name="T59" fmla="*/ 2147483646 h 8612"/>
                  <a:gd name="T60" fmla="*/ 2147483646 w 8839"/>
                  <a:gd name="T61" fmla="*/ 2147483646 h 8612"/>
                  <a:gd name="T62" fmla="*/ 2147483646 w 8839"/>
                  <a:gd name="T63" fmla="*/ 2147483646 h 8612"/>
                  <a:gd name="T64" fmla="*/ 2147483646 w 8839"/>
                  <a:gd name="T65" fmla="*/ 2147483646 h 8612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8839" h="8612" extrusionOk="0">
                    <a:moveTo>
                      <a:pt x="3937" y="1"/>
                    </a:moveTo>
                    <a:cubicBezTo>
                      <a:pt x="2672" y="1"/>
                      <a:pt x="1101" y="550"/>
                      <a:pt x="639" y="1754"/>
                    </a:cubicBezTo>
                    <a:cubicBezTo>
                      <a:pt x="632" y="1778"/>
                      <a:pt x="643" y="1822"/>
                      <a:pt x="660" y="1852"/>
                    </a:cubicBezTo>
                    <a:cubicBezTo>
                      <a:pt x="672" y="1872"/>
                      <a:pt x="686" y="1886"/>
                      <a:pt x="702" y="1886"/>
                    </a:cubicBezTo>
                    <a:cubicBezTo>
                      <a:pt x="712" y="1886"/>
                      <a:pt x="723" y="1880"/>
                      <a:pt x="733" y="1865"/>
                    </a:cubicBezTo>
                    <a:cubicBezTo>
                      <a:pt x="1410" y="843"/>
                      <a:pt x="2481" y="392"/>
                      <a:pt x="3579" y="392"/>
                    </a:cubicBezTo>
                    <a:cubicBezTo>
                      <a:pt x="5195" y="392"/>
                      <a:pt x="6871" y="1369"/>
                      <a:pt x="7438" y="2937"/>
                    </a:cubicBezTo>
                    <a:cubicBezTo>
                      <a:pt x="8354" y="5465"/>
                      <a:pt x="6702" y="7891"/>
                      <a:pt x="4079" y="8066"/>
                    </a:cubicBezTo>
                    <a:cubicBezTo>
                      <a:pt x="3962" y="8074"/>
                      <a:pt x="3844" y="8079"/>
                      <a:pt x="3723" y="8079"/>
                    </a:cubicBezTo>
                    <a:cubicBezTo>
                      <a:pt x="2819" y="8079"/>
                      <a:pt x="1839" y="7840"/>
                      <a:pt x="1203" y="7182"/>
                    </a:cubicBezTo>
                    <a:cubicBezTo>
                      <a:pt x="267" y="6215"/>
                      <a:pt x="490" y="4498"/>
                      <a:pt x="1173" y="3457"/>
                    </a:cubicBezTo>
                    <a:cubicBezTo>
                      <a:pt x="1643" y="2741"/>
                      <a:pt x="2590" y="2282"/>
                      <a:pt x="3483" y="2282"/>
                    </a:cubicBezTo>
                    <a:cubicBezTo>
                      <a:pt x="4241" y="2282"/>
                      <a:pt x="4960" y="2613"/>
                      <a:pt x="5316" y="3400"/>
                    </a:cubicBezTo>
                    <a:cubicBezTo>
                      <a:pt x="5715" y="4278"/>
                      <a:pt x="5292" y="5201"/>
                      <a:pt x="4366" y="5393"/>
                    </a:cubicBezTo>
                    <a:cubicBezTo>
                      <a:pt x="4238" y="5420"/>
                      <a:pt x="4121" y="5433"/>
                      <a:pt x="4015" y="5433"/>
                    </a:cubicBezTo>
                    <a:cubicBezTo>
                      <a:pt x="2873" y="5433"/>
                      <a:pt x="2944" y="4004"/>
                      <a:pt x="3669" y="4004"/>
                    </a:cubicBezTo>
                    <a:cubicBezTo>
                      <a:pt x="3745" y="4004"/>
                      <a:pt x="3829" y="4020"/>
                      <a:pt x="3920" y="4055"/>
                    </a:cubicBezTo>
                    <a:cubicBezTo>
                      <a:pt x="3934" y="4061"/>
                      <a:pt x="3947" y="4063"/>
                      <a:pt x="3958" y="4063"/>
                    </a:cubicBezTo>
                    <a:cubicBezTo>
                      <a:pt x="4042" y="4063"/>
                      <a:pt x="4040" y="3917"/>
                      <a:pt x="3971" y="3869"/>
                    </a:cubicBezTo>
                    <a:cubicBezTo>
                      <a:pt x="3791" y="3747"/>
                      <a:pt x="3614" y="3694"/>
                      <a:pt x="3450" y="3694"/>
                    </a:cubicBezTo>
                    <a:cubicBezTo>
                      <a:pt x="2881" y="3694"/>
                      <a:pt x="2476" y="4344"/>
                      <a:pt x="2683" y="5008"/>
                    </a:cubicBezTo>
                    <a:cubicBezTo>
                      <a:pt x="2882" y="5652"/>
                      <a:pt x="3481" y="5944"/>
                      <a:pt x="4101" y="5944"/>
                    </a:cubicBezTo>
                    <a:cubicBezTo>
                      <a:pt x="4567" y="5944"/>
                      <a:pt x="5045" y="5779"/>
                      <a:pt x="5373" y="5474"/>
                    </a:cubicBezTo>
                    <a:cubicBezTo>
                      <a:pt x="6475" y="4451"/>
                      <a:pt x="5955" y="2757"/>
                      <a:pt x="4711" y="2146"/>
                    </a:cubicBezTo>
                    <a:cubicBezTo>
                      <a:pt x="4282" y="1934"/>
                      <a:pt x="3814" y="1832"/>
                      <a:pt x="3349" y="1832"/>
                    </a:cubicBezTo>
                    <a:cubicBezTo>
                      <a:pt x="2407" y="1832"/>
                      <a:pt x="1473" y="2249"/>
                      <a:pt x="883" y="3011"/>
                    </a:cubicBezTo>
                    <a:cubicBezTo>
                      <a:pt x="403" y="3633"/>
                      <a:pt x="81" y="4491"/>
                      <a:pt x="34" y="5337"/>
                    </a:cubicBezTo>
                    <a:cubicBezTo>
                      <a:pt x="0" y="5894"/>
                      <a:pt x="85" y="6448"/>
                      <a:pt x="331" y="6928"/>
                    </a:cubicBezTo>
                    <a:cubicBezTo>
                      <a:pt x="913" y="8057"/>
                      <a:pt x="2210" y="8540"/>
                      <a:pt x="3413" y="8604"/>
                    </a:cubicBezTo>
                    <a:cubicBezTo>
                      <a:pt x="3505" y="8609"/>
                      <a:pt x="3596" y="8611"/>
                      <a:pt x="3687" y="8611"/>
                    </a:cubicBezTo>
                    <a:cubicBezTo>
                      <a:pt x="6555" y="8611"/>
                      <a:pt x="8838" y="6266"/>
                      <a:pt x="8121" y="3281"/>
                    </a:cubicBezTo>
                    <a:cubicBezTo>
                      <a:pt x="7685" y="1474"/>
                      <a:pt x="6215" y="230"/>
                      <a:pt x="4377" y="24"/>
                    </a:cubicBezTo>
                    <a:cubicBezTo>
                      <a:pt x="4236" y="9"/>
                      <a:pt x="4089" y="1"/>
                      <a:pt x="3937" y="1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en-US"/>
              </a:p>
            </p:txBody>
          </p:sp>
          <p:sp>
            <p:nvSpPr>
              <p:cNvPr id="119" name="Google Shape;232;p3">
                <a:extLst>
                  <a:ext uri="{FF2B5EF4-FFF2-40B4-BE49-F238E27FC236}">
                    <a16:creationId xmlns:a16="http://schemas.microsoft.com/office/drawing/2014/main" xmlns="" id="{93DEC2B1-FB9B-4689-A18E-D7E122D7CF1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50678" y="1629150"/>
                <a:ext cx="11694" cy="53037"/>
              </a:xfrm>
              <a:custGeom>
                <a:avLst/>
                <a:gdLst>
                  <a:gd name="T0" fmla="*/ 2147483646 w 366"/>
                  <a:gd name="T1" fmla="*/ 0 h 1660"/>
                  <a:gd name="T2" fmla="*/ 2147483646 w 366"/>
                  <a:gd name="T3" fmla="*/ 2147483646 h 1660"/>
                  <a:gd name="T4" fmla="*/ 2147483646 w 366"/>
                  <a:gd name="T5" fmla="*/ 2147483646 h 1660"/>
                  <a:gd name="T6" fmla="*/ 2147483646 w 366"/>
                  <a:gd name="T7" fmla="*/ 2147483646 h 1660"/>
                  <a:gd name="T8" fmla="*/ 2147483646 w 366"/>
                  <a:gd name="T9" fmla="*/ 2147483646 h 1660"/>
                  <a:gd name="T10" fmla="*/ 2147483646 w 366"/>
                  <a:gd name="T11" fmla="*/ 2147483646 h 1660"/>
                  <a:gd name="T12" fmla="*/ 2147483646 w 366"/>
                  <a:gd name="T13" fmla="*/ 0 h 166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366" h="1660" extrusionOk="0">
                    <a:moveTo>
                      <a:pt x="123" y="0"/>
                    </a:moveTo>
                    <a:cubicBezTo>
                      <a:pt x="74" y="0"/>
                      <a:pt x="34" y="29"/>
                      <a:pt x="30" y="102"/>
                    </a:cubicBezTo>
                    <a:cubicBezTo>
                      <a:pt x="0" y="581"/>
                      <a:pt x="34" y="1088"/>
                      <a:pt x="105" y="1562"/>
                    </a:cubicBezTo>
                    <a:cubicBezTo>
                      <a:pt x="112" y="1606"/>
                      <a:pt x="167" y="1660"/>
                      <a:pt x="210" y="1660"/>
                    </a:cubicBezTo>
                    <a:cubicBezTo>
                      <a:pt x="232" y="1660"/>
                      <a:pt x="250" y="1645"/>
                      <a:pt x="257" y="1609"/>
                    </a:cubicBezTo>
                    <a:cubicBezTo>
                      <a:pt x="334" y="1149"/>
                      <a:pt x="365" y="649"/>
                      <a:pt x="331" y="183"/>
                    </a:cubicBezTo>
                    <a:cubicBezTo>
                      <a:pt x="325" y="88"/>
                      <a:pt x="209" y="0"/>
                      <a:pt x="123" y="0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en-US"/>
              </a:p>
            </p:txBody>
          </p:sp>
          <p:sp>
            <p:nvSpPr>
              <p:cNvPr id="120" name="Google Shape;233;p3">
                <a:extLst>
                  <a:ext uri="{FF2B5EF4-FFF2-40B4-BE49-F238E27FC236}">
                    <a16:creationId xmlns:a16="http://schemas.microsoft.com/office/drawing/2014/main" xmlns="" id="{5DF543CD-B268-46AE-A531-AB44C6D292C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48317" y="1682188"/>
                <a:ext cx="31151" cy="46296"/>
              </a:xfrm>
              <a:custGeom>
                <a:avLst/>
                <a:gdLst>
                  <a:gd name="T0" fmla="*/ 2147483646 w 975"/>
                  <a:gd name="T1" fmla="*/ 0 h 1449"/>
                  <a:gd name="T2" fmla="*/ 2147483646 w 975"/>
                  <a:gd name="T3" fmla="*/ 2147483646 h 1449"/>
                  <a:gd name="T4" fmla="*/ 2147483646 w 975"/>
                  <a:gd name="T5" fmla="*/ 2147483646 h 1449"/>
                  <a:gd name="T6" fmla="*/ 2147483646 w 975"/>
                  <a:gd name="T7" fmla="*/ 2147483646 h 1449"/>
                  <a:gd name="T8" fmla="*/ 2147483646 w 975"/>
                  <a:gd name="T9" fmla="*/ 2147483646 h 1449"/>
                  <a:gd name="T10" fmla="*/ 2147483646 w 975"/>
                  <a:gd name="T11" fmla="*/ 2147483646 h 1449"/>
                  <a:gd name="T12" fmla="*/ 2147483646 w 975"/>
                  <a:gd name="T13" fmla="*/ 2147483646 h 1449"/>
                  <a:gd name="T14" fmla="*/ 2147483646 w 975"/>
                  <a:gd name="T15" fmla="*/ 0 h 1449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975" h="1449" extrusionOk="0">
                    <a:moveTo>
                      <a:pt x="755" y="0"/>
                    </a:moveTo>
                    <a:cubicBezTo>
                      <a:pt x="727" y="0"/>
                      <a:pt x="701" y="12"/>
                      <a:pt x="681" y="40"/>
                    </a:cubicBezTo>
                    <a:cubicBezTo>
                      <a:pt x="414" y="412"/>
                      <a:pt x="84" y="881"/>
                      <a:pt x="6" y="1341"/>
                    </a:cubicBezTo>
                    <a:cubicBezTo>
                      <a:pt x="1" y="1381"/>
                      <a:pt x="27" y="1448"/>
                      <a:pt x="66" y="1448"/>
                    </a:cubicBezTo>
                    <a:cubicBezTo>
                      <a:pt x="77" y="1448"/>
                      <a:pt x="88" y="1444"/>
                      <a:pt x="101" y="1432"/>
                    </a:cubicBezTo>
                    <a:cubicBezTo>
                      <a:pt x="263" y="1281"/>
                      <a:pt x="374" y="1064"/>
                      <a:pt x="492" y="878"/>
                    </a:cubicBezTo>
                    <a:cubicBezTo>
                      <a:pt x="624" y="669"/>
                      <a:pt x="770" y="462"/>
                      <a:pt x="908" y="253"/>
                    </a:cubicBezTo>
                    <a:cubicBezTo>
                      <a:pt x="974" y="153"/>
                      <a:pt x="854" y="0"/>
                      <a:pt x="755" y="0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en-US"/>
              </a:p>
            </p:txBody>
          </p:sp>
          <p:sp>
            <p:nvSpPr>
              <p:cNvPr id="121" name="Google Shape;234;p3">
                <a:extLst>
                  <a:ext uri="{FF2B5EF4-FFF2-40B4-BE49-F238E27FC236}">
                    <a16:creationId xmlns:a16="http://schemas.microsoft.com/office/drawing/2014/main" xmlns="" id="{2CB856F7-1B9B-4592-BAFF-4FDC1B7ACFF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08638" y="1782322"/>
                <a:ext cx="52462" cy="28084"/>
              </a:xfrm>
              <a:custGeom>
                <a:avLst/>
                <a:gdLst>
                  <a:gd name="T0" fmla="*/ 2147483646 w 1642"/>
                  <a:gd name="T1" fmla="*/ 0 h 879"/>
                  <a:gd name="T2" fmla="*/ 2147483646 w 1642"/>
                  <a:gd name="T3" fmla="*/ 2147483646 h 879"/>
                  <a:gd name="T4" fmla="*/ 2147483646 w 1642"/>
                  <a:gd name="T5" fmla="*/ 2147483646 h 879"/>
                  <a:gd name="T6" fmla="*/ 0 w 1642"/>
                  <a:gd name="T7" fmla="*/ 2147483646 h 879"/>
                  <a:gd name="T8" fmla="*/ 2147483646 w 1642"/>
                  <a:gd name="T9" fmla="*/ 2147483646 h 879"/>
                  <a:gd name="T10" fmla="*/ 2147483646 w 1642"/>
                  <a:gd name="T11" fmla="*/ 2147483646 h 879"/>
                  <a:gd name="T12" fmla="*/ 2147483646 w 1642"/>
                  <a:gd name="T13" fmla="*/ 2147483646 h 879"/>
                  <a:gd name="T14" fmla="*/ 2147483646 w 1642"/>
                  <a:gd name="T15" fmla="*/ 2147483646 h 879"/>
                  <a:gd name="T16" fmla="*/ 2147483646 w 1642"/>
                  <a:gd name="T17" fmla="*/ 2147483646 h 879"/>
                  <a:gd name="T18" fmla="*/ 2147483646 w 1642"/>
                  <a:gd name="T19" fmla="*/ 0 h 879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1642" h="879" extrusionOk="0">
                    <a:moveTo>
                      <a:pt x="1421" y="0"/>
                    </a:moveTo>
                    <a:cubicBezTo>
                      <a:pt x="1402" y="0"/>
                      <a:pt x="1383" y="6"/>
                      <a:pt x="1365" y="18"/>
                    </a:cubicBezTo>
                    <a:cubicBezTo>
                      <a:pt x="1112" y="201"/>
                      <a:pt x="855" y="309"/>
                      <a:pt x="561" y="410"/>
                    </a:cubicBezTo>
                    <a:cubicBezTo>
                      <a:pt x="351" y="485"/>
                      <a:pt x="17" y="566"/>
                      <a:pt x="0" y="829"/>
                    </a:cubicBezTo>
                    <a:cubicBezTo>
                      <a:pt x="0" y="846"/>
                      <a:pt x="7" y="876"/>
                      <a:pt x="30" y="876"/>
                    </a:cubicBezTo>
                    <a:cubicBezTo>
                      <a:pt x="41" y="878"/>
                      <a:pt x="53" y="879"/>
                      <a:pt x="64" y="879"/>
                    </a:cubicBezTo>
                    <a:cubicBezTo>
                      <a:pt x="153" y="879"/>
                      <a:pt x="230" y="832"/>
                      <a:pt x="314" y="799"/>
                    </a:cubicBezTo>
                    <a:cubicBezTo>
                      <a:pt x="459" y="742"/>
                      <a:pt x="608" y="698"/>
                      <a:pt x="757" y="650"/>
                    </a:cubicBezTo>
                    <a:cubicBezTo>
                      <a:pt x="1031" y="563"/>
                      <a:pt x="1372" y="478"/>
                      <a:pt x="1565" y="252"/>
                    </a:cubicBezTo>
                    <a:cubicBezTo>
                      <a:pt x="1641" y="163"/>
                      <a:pt x="1526" y="0"/>
                      <a:pt x="1421" y="0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en-US"/>
              </a:p>
            </p:txBody>
          </p:sp>
          <p:sp>
            <p:nvSpPr>
              <p:cNvPr id="122" name="Google Shape;235;p3">
                <a:extLst>
                  <a:ext uri="{FF2B5EF4-FFF2-40B4-BE49-F238E27FC236}">
                    <a16:creationId xmlns:a16="http://schemas.microsoft.com/office/drawing/2014/main" xmlns="" id="{1EC15812-4F2A-4EB5-8E59-19B3C6ADBB0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97711" y="1901817"/>
                <a:ext cx="51056" cy="23004"/>
              </a:xfrm>
              <a:custGeom>
                <a:avLst/>
                <a:gdLst>
                  <a:gd name="T0" fmla="*/ 2147483646 w 1598"/>
                  <a:gd name="T1" fmla="*/ 2147483646 h 720"/>
                  <a:gd name="T2" fmla="*/ 2147483646 w 1598"/>
                  <a:gd name="T3" fmla="*/ 2147483646 h 720"/>
                  <a:gd name="T4" fmla="*/ 2147483646 w 1598"/>
                  <a:gd name="T5" fmla="*/ 2147483646 h 720"/>
                  <a:gd name="T6" fmla="*/ 2147483646 w 1598"/>
                  <a:gd name="T7" fmla="*/ 2147483646 h 720"/>
                  <a:gd name="T8" fmla="*/ 2147483646 w 1598"/>
                  <a:gd name="T9" fmla="*/ 2147483646 h 720"/>
                  <a:gd name="T10" fmla="*/ 2147483646 w 1598"/>
                  <a:gd name="T11" fmla="*/ 2147483646 h 720"/>
                  <a:gd name="T12" fmla="*/ 2147483646 w 1598"/>
                  <a:gd name="T13" fmla="*/ 2147483646 h 720"/>
                  <a:gd name="T14" fmla="*/ 2147483646 w 1598"/>
                  <a:gd name="T15" fmla="*/ 2147483646 h 720"/>
                  <a:gd name="T16" fmla="*/ 2147483646 w 1598"/>
                  <a:gd name="T17" fmla="*/ 2147483646 h 720"/>
                  <a:gd name="T18" fmla="*/ 2147483646 w 1598"/>
                  <a:gd name="T19" fmla="*/ 2147483646 h 720"/>
                  <a:gd name="T20" fmla="*/ 2147483646 w 1598"/>
                  <a:gd name="T21" fmla="*/ 2147483646 h 720"/>
                  <a:gd name="T22" fmla="*/ 2147483646 w 1598"/>
                  <a:gd name="T23" fmla="*/ 2147483646 h 720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1598" h="720" extrusionOk="0">
                    <a:moveTo>
                      <a:pt x="84" y="1"/>
                    </a:moveTo>
                    <a:cubicBezTo>
                      <a:pt x="16" y="1"/>
                      <a:pt x="1" y="70"/>
                      <a:pt x="21" y="137"/>
                    </a:cubicBezTo>
                    <a:cubicBezTo>
                      <a:pt x="18" y="141"/>
                      <a:pt x="14" y="145"/>
                      <a:pt x="14" y="145"/>
                    </a:cubicBezTo>
                    <a:cubicBezTo>
                      <a:pt x="18" y="154"/>
                      <a:pt x="27" y="158"/>
                      <a:pt x="31" y="165"/>
                    </a:cubicBezTo>
                    <a:cubicBezTo>
                      <a:pt x="44" y="198"/>
                      <a:pt x="68" y="226"/>
                      <a:pt x="96" y="239"/>
                    </a:cubicBezTo>
                    <a:cubicBezTo>
                      <a:pt x="99" y="239"/>
                      <a:pt x="99" y="243"/>
                      <a:pt x="102" y="243"/>
                    </a:cubicBezTo>
                    <a:cubicBezTo>
                      <a:pt x="210" y="324"/>
                      <a:pt x="375" y="368"/>
                      <a:pt x="484" y="405"/>
                    </a:cubicBezTo>
                    <a:cubicBezTo>
                      <a:pt x="774" y="513"/>
                      <a:pt x="1082" y="577"/>
                      <a:pt x="1369" y="702"/>
                    </a:cubicBezTo>
                    <a:cubicBezTo>
                      <a:pt x="1398" y="714"/>
                      <a:pt x="1424" y="720"/>
                      <a:pt x="1446" y="720"/>
                    </a:cubicBezTo>
                    <a:cubicBezTo>
                      <a:pt x="1589" y="720"/>
                      <a:pt x="1597" y="498"/>
                      <a:pt x="1437" y="425"/>
                    </a:cubicBezTo>
                    <a:cubicBezTo>
                      <a:pt x="1024" y="239"/>
                      <a:pt x="551" y="137"/>
                      <a:pt x="119" y="6"/>
                    </a:cubicBezTo>
                    <a:cubicBezTo>
                      <a:pt x="106" y="2"/>
                      <a:pt x="94" y="1"/>
                      <a:pt x="84" y="1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en-US"/>
              </a:p>
            </p:txBody>
          </p:sp>
          <p:sp>
            <p:nvSpPr>
              <p:cNvPr id="123" name="Google Shape;236;p3">
                <a:extLst>
                  <a:ext uri="{FF2B5EF4-FFF2-40B4-BE49-F238E27FC236}">
                    <a16:creationId xmlns:a16="http://schemas.microsoft.com/office/drawing/2014/main" xmlns="" id="{2B2E12F9-7E0F-4C0B-8D10-919DB9F5975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08444" y="2023454"/>
                <a:ext cx="40321" cy="45401"/>
              </a:xfrm>
              <a:custGeom>
                <a:avLst/>
                <a:gdLst>
                  <a:gd name="T0" fmla="*/ 2147483646 w 1262"/>
                  <a:gd name="T1" fmla="*/ 0 h 1421"/>
                  <a:gd name="T2" fmla="*/ 2147483646 w 1262"/>
                  <a:gd name="T3" fmla="*/ 2147483646 h 1421"/>
                  <a:gd name="T4" fmla="*/ 2147483646 w 1262"/>
                  <a:gd name="T5" fmla="*/ 2147483646 h 1421"/>
                  <a:gd name="T6" fmla="*/ 2147483646 w 1262"/>
                  <a:gd name="T7" fmla="*/ 2147483646 h 1421"/>
                  <a:gd name="T8" fmla="*/ 2147483646 w 1262"/>
                  <a:gd name="T9" fmla="*/ 2147483646 h 1421"/>
                  <a:gd name="T10" fmla="*/ 2147483646 w 1262"/>
                  <a:gd name="T11" fmla="*/ 2147483646 h 1421"/>
                  <a:gd name="T12" fmla="*/ 2147483646 w 1262"/>
                  <a:gd name="T13" fmla="*/ 2147483646 h 1421"/>
                  <a:gd name="T14" fmla="*/ 2147483646 w 1262"/>
                  <a:gd name="T15" fmla="*/ 2147483646 h 1421"/>
                  <a:gd name="T16" fmla="*/ 2147483646 w 1262"/>
                  <a:gd name="T17" fmla="*/ 0 h 1421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1262" h="1421" extrusionOk="0">
                    <a:moveTo>
                      <a:pt x="143" y="0"/>
                    </a:moveTo>
                    <a:cubicBezTo>
                      <a:pt x="69" y="0"/>
                      <a:pt x="0" y="46"/>
                      <a:pt x="27" y="136"/>
                    </a:cubicBezTo>
                    <a:cubicBezTo>
                      <a:pt x="104" y="410"/>
                      <a:pt x="277" y="697"/>
                      <a:pt x="436" y="933"/>
                    </a:cubicBezTo>
                    <a:cubicBezTo>
                      <a:pt x="571" y="1129"/>
                      <a:pt x="747" y="1366"/>
                      <a:pt x="997" y="1416"/>
                    </a:cubicBezTo>
                    <a:cubicBezTo>
                      <a:pt x="1011" y="1419"/>
                      <a:pt x="1025" y="1420"/>
                      <a:pt x="1039" y="1420"/>
                    </a:cubicBezTo>
                    <a:cubicBezTo>
                      <a:pt x="1190" y="1420"/>
                      <a:pt x="1262" y="1255"/>
                      <a:pt x="1126" y="1146"/>
                    </a:cubicBezTo>
                    <a:cubicBezTo>
                      <a:pt x="936" y="998"/>
                      <a:pt x="808" y="862"/>
                      <a:pt x="675" y="656"/>
                    </a:cubicBezTo>
                    <a:cubicBezTo>
                      <a:pt x="544" y="450"/>
                      <a:pt x="432" y="210"/>
                      <a:pt x="254" y="41"/>
                    </a:cubicBezTo>
                    <a:cubicBezTo>
                      <a:pt x="225" y="14"/>
                      <a:pt x="184" y="0"/>
                      <a:pt x="143" y="0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en-US"/>
              </a:p>
            </p:txBody>
          </p:sp>
          <p:sp>
            <p:nvSpPr>
              <p:cNvPr id="124" name="Google Shape;237;p3">
                <a:extLst>
                  <a:ext uri="{FF2B5EF4-FFF2-40B4-BE49-F238E27FC236}">
                    <a16:creationId xmlns:a16="http://schemas.microsoft.com/office/drawing/2014/main" xmlns="" id="{2229E65B-DD43-4B3F-91F7-625A513E08A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02721" y="2034636"/>
                <a:ext cx="14282" cy="47637"/>
              </a:xfrm>
              <a:custGeom>
                <a:avLst/>
                <a:gdLst>
                  <a:gd name="T0" fmla="*/ 2147483646 w 447"/>
                  <a:gd name="T1" fmla="*/ 2147483646 h 1491"/>
                  <a:gd name="T2" fmla="*/ 2147483646 w 447"/>
                  <a:gd name="T3" fmla="*/ 2147483646 h 1491"/>
                  <a:gd name="T4" fmla="*/ 2147483646 w 447"/>
                  <a:gd name="T5" fmla="*/ 2147483646 h 1491"/>
                  <a:gd name="T6" fmla="*/ 2147483646 w 447"/>
                  <a:gd name="T7" fmla="*/ 2147483646 h 1491"/>
                  <a:gd name="T8" fmla="*/ 2147483646 w 447"/>
                  <a:gd name="T9" fmla="*/ 2147483646 h 1491"/>
                  <a:gd name="T10" fmla="*/ 2147483646 w 447"/>
                  <a:gd name="T11" fmla="*/ 2147483646 h 1491"/>
                  <a:gd name="T12" fmla="*/ 2147483646 w 447"/>
                  <a:gd name="T13" fmla="*/ 2147483646 h 1491"/>
                  <a:gd name="T14" fmla="*/ 2147483646 w 447"/>
                  <a:gd name="T15" fmla="*/ 2147483646 h 1491"/>
                  <a:gd name="T16" fmla="*/ 2147483646 w 447"/>
                  <a:gd name="T17" fmla="*/ 2147483646 h 1491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447" h="1491" extrusionOk="0">
                    <a:moveTo>
                      <a:pt x="170" y="1"/>
                    </a:moveTo>
                    <a:cubicBezTo>
                      <a:pt x="140" y="1"/>
                      <a:pt x="113" y="18"/>
                      <a:pt x="102" y="63"/>
                    </a:cubicBezTo>
                    <a:cubicBezTo>
                      <a:pt x="38" y="327"/>
                      <a:pt x="55" y="610"/>
                      <a:pt x="48" y="880"/>
                    </a:cubicBezTo>
                    <a:cubicBezTo>
                      <a:pt x="44" y="1117"/>
                      <a:pt x="1" y="1289"/>
                      <a:pt x="177" y="1462"/>
                    </a:cubicBezTo>
                    <a:cubicBezTo>
                      <a:pt x="192" y="1478"/>
                      <a:pt x="209" y="1490"/>
                      <a:pt x="229" y="1490"/>
                    </a:cubicBezTo>
                    <a:cubicBezTo>
                      <a:pt x="239" y="1490"/>
                      <a:pt x="250" y="1487"/>
                      <a:pt x="261" y="1479"/>
                    </a:cubicBezTo>
                    <a:cubicBezTo>
                      <a:pt x="447" y="1350"/>
                      <a:pt x="383" y="1147"/>
                      <a:pt x="379" y="938"/>
                    </a:cubicBezTo>
                    <a:cubicBezTo>
                      <a:pt x="372" y="671"/>
                      <a:pt x="386" y="387"/>
                      <a:pt x="325" y="127"/>
                    </a:cubicBezTo>
                    <a:cubicBezTo>
                      <a:pt x="312" y="71"/>
                      <a:pt x="232" y="1"/>
                      <a:pt x="170" y="1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en-US"/>
              </a:p>
            </p:txBody>
          </p:sp>
          <p:sp>
            <p:nvSpPr>
              <p:cNvPr id="125" name="Google Shape;238;p3">
                <a:extLst>
                  <a:ext uri="{FF2B5EF4-FFF2-40B4-BE49-F238E27FC236}">
                    <a16:creationId xmlns:a16="http://schemas.microsoft.com/office/drawing/2014/main" xmlns="" id="{20FF3716-D67D-4194-83C3-B004BF73040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50896" y="2001408"/>
                <a:ext cx="62271" cy="34059"/>
              </a:xfrm>
              <a:custGeom>
                <a:avLst/>
                <a:gdLst>
                  <a:gd name="T0" fmla="*/ 2147483646 w 1949"/>
                  <a:gd name="T1" fmla="*/ 2147483646 h 1066"/>
                  <a:gd name="T2" fmla="*/ 2147483646 w 1949"/>
                  <a:gd name="T3" fmla="*/ 2147483646 h 1066"/>
                  <a:gd name="T4" fmla="*/ 2147483646 w 1949"/>
                  <a:gd name="T5" fmla="*/ 2147483646 h 1066"/>
                  <a:gd name="T6" fmla="*/ 2147483646 w 1949"/>
                  <a:gd name="T7" fmla="*/ 2147483646 h 1066"/>
                  <a:gd name="T8" fmla="*/ 2147483646 w 1949"/>
                  <a:gd name="T9" fmla="*/ 2147483646 h 1066"/>
                  <a:gd name="T10" fmla="*/ 2147483646 w 1949"/>
                  <a:gd name="T11" fmla="*/ 2147483646 h 1066"/>
                  <a:gd name="T12" fmla="*/ 2147483646 w 1949"/>
                  <a:gd name="T13" fmla="*/ 2147483646 h 1066"/>
                  <a:gd name="T14" fmla="*/ 2147483646 w 1949"/>
                  <a:gd name="T15" fmla="*/ 2147483646 h 106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1949" h="1066" extrusionOk="0">
                    <a:moveTo>
                      <a:pt x="1663" y="1"/>
                    </a:moveTo>
                    <a:cubicBezTo>
                      <a:pt x="1399" y="1"/>
                      <a:pt x="1135" y="172"/>
                      <a:pt x="914" y="302"/>
                    </a:cubicBezTo>
                    <a:cubicBezTo>
                      <a:pt x="650" y="454"/>
                      <a:pt x="390" y="620"/>
                      <a:pt x="140" y="799"/>
                    </a:cubicBezTo>
                    <a:cubicBezTo>
                      <a:pt x="0" y="895"/>
                      <a:pt x="172" y="1066"/>
                      <a:pt x="318" y="1066"/>
                    </a:cubicBezTo>
                    <a:cubicBezTo>
                      <a:pt x="346" y="1066"/>
                      <a:pt x="373" y="1059"/>
                      <a:pt x="397" y="1045"/>
                    </a:cubicBezTo>
                    <a:cubicBezTo>
                      <a:pt x="846" y="775"/>
                      <a:pt x="1272" y="386"/>
                      <a:pt x="1792" y="258"/>
                    </a:cubicBezTo>
                    <a:cubicBezTo>
                      <a:pt x="1948" y="217"/>
                      <a:pt x="1772" y="1"/>
                      <a:pt x="1671" y="1"/>
                    </a:cubicBezTo>
                    <a:cubicBezTo>
                      <a:pt x="1668" y="1"/>
                      <a:pt x="1666" y="1"/>
                      <a:pt x="1663" y="1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en-US"/>
              </a:p>
            </p:txBody>
          </p:sp>
          <p:sp>
            <p:nvSpPr>
              <p:cNvPr id="126" name="Google Shape;239;p3">
                <a:extLst>
                  <a:ext uri="{FF2B5EF4-FFF2-40B4-BE49-F238E27FC236}">
                    <a16:creationId xmlns:a16="http://schemas.microsoft.com/office/drawing/2014/main" xmlns="" id="{F800F3E4-DD62-4CB4-9347-C351CD4D1C9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23483" y="1883030"/>
                <a:ext cx="68724" cy="14026"/>
              </a:xfrm>
              <a:custGeom>
                <a:avLst/>
                <a:gdLst>
                  <a:gd name="T0" fmla="*/ 2147483646 w 2151"/>
                  <a:gd name="T1" fmla="*/ 2147483646 h 439"/>
                  <a:gd name="T2" fmla="*/ 2147483646 w 2151"/>
                  <a:gd name="T3" fmla="*/ 2147483646 h 439"/>
                  <a:gd name="T4" fmla="*/ 2147483646 w 2151"/>
                  <a:gd name="T5" fmla="*/ 2147483646 h 439"/>
                  <a:gd name="T6" fmla="*/ 2147483646 w 2151"/>
                  <a:gd name="T7" fmla="*/ 2147483646 h 439"/>
                  <a:gd name="T8" fmla="*/ 2147483646 w 2151"/>
                  <a:gd name="T9" fmla="*/ 2147483646 h 439"/>
                  <a:gd name="T10" fmla="*/ 2147483646 w 2151"/>
                  <a:gd name="T11" fmla="*/ 2147483646 h 439"/>
                  <a:gd name="T12" fmla="*/ 2147483646 w 2151"/>
                  <a:gd name="T13" fmla="*/ 2147483646 h 439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2151" h="439" extrusionOk="0">
                    <a:moveTo>
                      <a:pt x="1755" y="1"/>
                    </a:moveTo>
                    <a:cubicBezTo>
                      <a:pt x="1237" y="1"/>
                      <a:pt x="718" y="108"/>
                      <a:pt x="200" y="124"/>
                    </a:cubicBezTo>
                    <a:cubicBezTo>
                      <a:pt x="1" y="128"/>
                      <a:pt x="99" y="398"/>
                      <a:pt x="247" y="415"/>
                    </a:cubicBezTo>
                    <a:cubicBezTo>
                      <a:pt x="376" y="432"/>
                      <a:pt x="505" y="439"/>
                      <a:pt x="635" y="439"/>
                    </a:cubicBezTo>
                    <a:cubicBezTo>
                      <a:pt x="1060" y="439"/>
                      <a:pt x="1491" y="365"/>
                      <a:pt x="1910" y="347"/>
                    </a:cubicBezTo>
                    <a:cubicBezTo>
                      <a:pt x="2150" y="334"/>
                      <a:pt x="2069" y="6"/>
                      <a:pt x="1863" y="3"/>
                    </a:cubicBezTo>
                    <a:cubicBezTo>
                      <a:pt x="1827" y="2"/>
                      <a:pt x="1791" y="1"/>
                      <a:pt x="1755" y="1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en-US"/>
              </a:p>
            </p:txBody>
          </p:sp>
          <p:sp>
            <p:nvSpPr>
              <p:cNvPr id="127" name="Google Shape;240;p3">
                <a:extLst>
                  <a:ext uri="{FF2B5EF4-FFF2-40B4-BE49-F238E27FC236}">
                    <a16:creationId xmlns:a16="http://schemas.microsoft.com/office/drawing/2014/main" xmlns="" id="{71DB1BBD-0980-4691-A784-E523FDBD379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18850" y="1768104"/>
                <a:ext cx="74507" cy="19170"/>
              </a:xfrm>
              <a:custGeom>
                <a:avLst/>
                <a:gdLst>
                  <a:gd name="T0" fmla="*/ 2147483646 w 2332"/>
                  <a:gd name="T1" fmla="*/ 2147483646 h 600"/>
                  <a:gd name="T2" fmla="*/ 2147483646 w 2332"/>
                  <a:gd name="T3" fmla="*/ 2147483646 h 600"/>
                  <a:gd name="T4" fmla="*/ 2147483646 w 2332"/>
                  <a:gd name="T5" fmla="*/ 2147483646 h 600"/>
                  <a:gd name="T6" fmla="*/ 2147483646 w 2332"/>
                  <a:gd name="T7" fmla="*/ 2147483646 h 600"/>
                  <a:gd name="T8" fmla="*/ 2147483646 w 2332"/>
                  <a:gd name="T9" fmla="*/ 2147483646 h 600"/>
                  <a:gd name="T10" fmla="*/ 2147483646 w 2332"/>
                  <a:gd name="T11" fmla="*/ 2147483646 h 600"/>
                  <a:gd name="T12" fmla="*/ 2147483646 w 2332"/>
                  <a:gd name="T13" fmla="*/ 2147483646 h 60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2332" h="600" extrusionOk="0">
                    <a:moveTo>
                      <a:pt x="475" y="1"/>
                    </a:moveTo>
                    <a:cubicBezTo>
                      <a:pt x="362" y="1"/>
                      <a:pt x="249" y="9"/>
                      <a:pt x="136" y="28"/>
                    </a:cubicBezTo>
                    <a:cubicBezTo>
                      <a:pt x="1" y="51"/>
                      <a:pt x="126" y="267"/>
                      <a:pt x="224" y="271"/>
                    </a:cubicBezTo>
                    <a:cubicBezTo>
                      <a:pt x="866" y="301"/>
                      <a:pt x="1454" y="480"/>
                      <a:pt x="2083" y="596"/>
                    </a:cubicBezTo>
                    <a:cubicBezTo>
                      <a:pt x="2098" y="598"/>
                      <a:pt x="2113" y="600"/>
                      <a:pt x="2127" y="600"/>
                    </a:cubicBezTo>
                    <a:cubicBezTo>
                      <a:pt x="2327" y="600"/>
                      <a:pt x="2332" y="325"/>
                      <a:pt x="2123" y="287"/>
                    </a:cubicBezTo>
                    <a:cubicBezTo>
                      <a:pt x="1587" y="198"/>
                      <a:pt x="1030" y="1"/>
                      <a:pt x="475" y="1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en-US"/>
              </a:p>
            </p:txBody>
          </p:sp>
          <p:sp>
            <p:nvSpPr>
              <p:cNvPr id="128" name="Google Shape;241;p3">
                <a:extLst>
                  <a:ext uri="{FF2B5EF4-FFF2-40B4-BE49-F238E27FC236}">
                    <a16:creationId xmlns:a16="http://schemas.microsoft.com/office/drawing/2014/main" xmlns="" id="{909446AC-BB5B-43B2-A860-B890B135421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11505" y="1660877"/>
                <a:ext cx="34921" cy="38691"/>
              </a:xfrm>
              <a:custGeom>
                <a:avLst/>
                <a:gdLst>
                  <a:gd name="T0" fmla="*/ 2147483646 w 1093"/>
                  <a:gd name="T1" fmla="*/ 2147483646 h 1211"/>
                  <a:gd name="T2" fmla="*/ 2147483646 w 1093"/>
                  <a:gd name="T3" fmla="*/ 2147483646 h 1211"/>
                  <a:gd name="T4" fmla="*/ 2147483646 w 1093"/>
                  <a:gd name="T5" fmla="*/ 2147483646 h 1211"/>
                  <a:gd name="T6" fmla="*/ 2147483646 w 1093"/>
                  <a:gd name="T7" fmla="*/ 2147483646 h 1211"/>
                  <a:gd name="T8" fmla="*/ 2147483646 w 1093"/>
                  <a:gd name="T9" fmla="*/ 2147483646 h 1211"/>
                  <a:gd name="T10" fmla="*/ 2147483646 w 1093"/>
                  <a:gd name="T11" fmla="*/ 2147483646 h 1211"/>
                  <a:gd name="T12" fmla="*/ 2147483646 w 1093"/>
                  <a:gd name="T13" fmla="*/ 2147483646 h 1211"/>
                  <a:gd name="T14" fmla="*/ 2147483646 w 1093"/>
                  <a:gd name="T15" fmla="*/ 2147483646 h 1211"/>
                  <a:gd name="T16" fmla="*/ 2147483646 w 1093"/>
                  <a:gd name="T17" fmla="*/ 2147483646 h 1211"/>
                  <a:gd name="T18" fmla="*/ 2147483646 w 1093"/>
                  <a:gd name="T19" fmla="*/ 2147483646 h 1211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1093" h="1211" extrusionOk="0">
                    <a:moveTo>
                      <a:pt x="137" y="1"/>
                    </a:moveTo>
                    <a:cubicBezTo>
                      <a:pt x="131" y="1"/>
                      <a:pt x="125" y="2"/>
                      <a:pt x="118" y="4"/>
                    </a:cubicBezTo>
                    <a:cubicBezTo>
                      <a:pt x="98" y="11"/>
                      <a:pt x="78" y="18"/>
                      <a:pt x="58" y="25"/>
                    </a:cubicBezTo>
                    <a:cubicBezTo>
                      <a:pt x="17" y="42"/>
                      <a:pt x="0" y="99"/>
                      <a:pt x="11" y="136"/>
                    </a:cubicBezTo>
                    <a:cubicBezTo>
                      <a:pt x="108" y="531"/>
                      <a:pt x="470" y="772"/>
                      <a:pt x="672" y="1106"/>
                    </a:cubicBezTo>
                    <a:cubicBezTo>
                      <a:pt x="714" y="1177"/>
                      <a:pt x="803" y="1210"/>
                      <a:pt x="882" y="1210"/>
                    </a:cubicBezTo>
                    <a:cubicBezTo>
                      <a:pt x="996" y="1210"/>
                      <a:pt x="1093" y="1143"/>
                      <a:pt x="1017" y="1025"/>
                    </a:cubicBezTo>
                    <a:cubicBezTo>
                      <a:pt x="882" y="812"/>
                      <a:pt x="706" y="639"/>
                      <a:pt x="538" y="457"/>
                    </a:cubicBezTo>
                    <a:cubicBezTo>
                      <a:pt x="460" y="372"/>
                      <a:pt x="379" y="288"/>
                      <a:pt x="315" y="193"/>
                    </a:cubicBezTo>
                    <a:cubicBezTo>
                      <a:pt x="286" y="153"/>
                      <a:pt x="210" y="1"/>
                      <a:pt x="137" y="1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en-US"/>
              </a:p>
            </p:txBody>
          </p:sp>
        </p:grpSp>
        <p:sp>
          <p:nvSpPr>
            <p:cNvPr id="78" name="Google Shape;242;p3">
              <a:extLst>
                <a:ext uri="{FF2B5EF4-FFF2-40B4-BE49-F238E27FC236}">
                  <a16:creationId xmlns:a16="http://schemas.microsoft.com/office/drawing/2014/main" xmlns="" id="{9046EB0B-B67B-4BAB-952E-8347A52662A3}"/>
                </a:ext>
              </a:extLst>
            </p:cNvPr>
            <p:cNvSpPr>
              <a:spLocks/>
            </p:cNvSpPr>
            <p:nvPr/>
          </p:nvSpPr>
          <p:spPr bwMode="auto">
            <a:xfrm>
              <a:off x="430078" y="3408216"/>
              <a:ext cx="181622" cy="179557"/>
            </a:xfrm>
            <a:custGeom>
              <a:avLst/>
              <a:gdLst>
                <a:gd name="T0" fmla="*/ 2147483646 w 7736"/>
                <a:gd name="T1" fmla="*/ 2147483646 h 6918"/>
                <a:gd name="T2" fmla="*/ 2147483646 w 7736"/>
                <a:gd name="T3" fmla="*/ 2147483646 h 6918"/>
                <a:gd name="T4" fmla="*/ 2147483646 w 7736"/>
                <a:gd name="T5" fmla="*/ 2147483646 h 6918"/>
                <a:gd name="T6" fmla="*/ 2147483646 w 7736"/>
                <a:gd name="T7" fmla="*/ 2147483646 h 6918"/>
                <a:gd name="T8" fmla="*/ 2147483646 w 7736"/>
                <a:gd name="T9" fmla="*/ 2147483646 h 6918"/>
                <a:gd name="T10" fmla="*/ 2147483646 w 7736"/>
                <a:gd name="T11" fmla="*/ 2147483646 h 6918"/>
                <a:gd name="T12" fmla="*/ 2147483646 w 7736"/>
                <a:gd name="T13" fmla="*/ 2147483646 h 6918"/>
                <a:gd name="T14" fmla="*/ 2147483646 w 7736"/>
                <a:gd name="T15" fmla="*/ 2147483646 h 6918"/>
                <a:gd name="T16" fmla="*/ 2147483646 w 7736"/>
                <a:gd name="T17" fmla="*/ 2147483646 h 6918"/>
                <a:gd name="T18" fmla="*/ 2147483646 w 7736"/>
                <a:gd name="T19" fmla="*/ 2147483646 h 6918"/>
                <a:gd name="T20" fmla="*/ 2147483646 w 7736"/>
                <a:gd name="T21" fmla="*/ 2147483646 h 6918"/>
                <a:gd name="T22" fmla="*/ 2147483646 w 7736"/>
                <a:gd name="T23" fmla="*/ 2147483646 h 6918"/>
                <a:gd name="T24" fmla="*/ 2147483646 w 7736"/>
                <a:gd name="T25" fmla="*/ 2147483646 h 6918"/>
                <a:gd name="T26" fmla="*/ 2147483646 w 7736"/>
                <a:gd name="T27" fmla="*/ 2147483646 h 6918"/>
                <a:gd name="T28" fmla="*/ 2147483646 w 7736"/>
                <a:gd name="T29" fmla="*/ 2147483646 h 6918"/>
                <a:gd name="T30" fmla="*/ 2147483646 w 7736"/>
                <a:gd name="T31" fmla="*/ 2147483646 h 6918"/>
                <a:gd name="T32" fmla="*/ 2147483646 w 7736"/>
                <a:gd name="T33" fmla="*/ 2147483646 h 691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7736" h="6918" extrusionOk="0">
                  <a:moveTo>
                    <a:pt x="3151" y="1"/>
                  </a:moveTo>
                  <a:cubicBezTo>
                    <a:pt x="3143" y="1"/>
                    <a:pt x="3136" y="1"/>
                    <a:pt x="3129" y="2"/>
                  </a:cubicBezTo>
                  <a:cubicBezTo>
                    <a:pt x="2720" y="28"/>
                    <a:pt x="2867" y="2512"/>
                    <a:pt x="2740" y="2512"/>
                  </a:cubicBezTo>
                  <a:cubicBezTo>
                    <a:pt x="2739" y="2512"/>
                    <a:pt x="2738" y="2512"/>
                    <a:pt x="2737" y="2512"/>
                  </a:cubicBezTo>
                  <a:cubicBezTo>
                    <a:pt x="2735" y="2511"/>
                    <a:pt x="2731" y="2511"/>
                    <a:pt x="2727" y="2511"/>
                  </a:cubicBezTo>
                  <a:cubicBezTo>
                    <a:pt x="2509" y="2511"/>
                    <a:pt x="124" y="3290"/>
                    <a:pt x="64" y="3661"/>
                  </a:cubicBezTo>
                  <a:cubicBezTo>
                    <a:pt x="0" y="4043"/>
                    <a:pt x="2697" y="4422"/>
                    <a:pt x="2697" y="4422"/>
                  </a:cubicBezTo>
                  <a:cubicBezTo>
                    <a:pt x="2697" y="4422"/>
                    <a:pt x="2173" y="6736"/>
                    <a:pt x="2653" y="6908"/>
                  </a:cubicBezTo>
                  <a:cubicBezTo>
                    <a:pt x="2671" y="6915"/>
                    <a:pt x="2689" y="6918"/>
                    <a:pt x="2709" y="6918"/>
                  </a:cubicBezTo>
                  <a:cubicBezTo>
                    <a:pt x="3220" y="6918"/>
                    <a:pt x="4390" y="4813"/>
                    <a:pt x="4390" y="4813"/>
                  </a:cubicBezTo>
                  <a:cubicBezTo>
                    <a:pt x="4390" y="4813"/>
                    <a:pt x="6002" y="5796"/>
                    <a:pt x="6657" y="5796"/>
                  </a:cubicBezTo>
                  <a:cubicBezTo>
                    <a:pt x="6747" y="5796"/>
                    <a:pt x="6819" y="5778"/>
                    <a:pt x="6866" y="5736"/>
                  </a:cubicBezTo>
                  <a:cubicBezTo>
                    <a:pt x="7256" y="5388"/>
                    <a:pt x="5650" y="3661"/>
                    <a:pt x="5650" y="3661"/>
                  </a:cubicBezTo>
                  <a:cubicBezTo>
                    <a:pt x="5650" y="3661"/>
                    <a:pt x="7735" y="2218"/>
                    <a:pt x="7515" y="1782"/>
                  </a:cubicBezTo>
                  <a:cubicBezTo>
                    <a:pt x="7468" y="1687"/>
                    <a:pt x="7316" y="1650"/>
                    <a:pt x="7109" y="1650"/>
                  </a:cubicBezTo>
                  <a:cubicBezTo>
                    <a:pt x="6367" y="1650"/>
                    <a:pt x="4910" y="2120"/>
                    <a:pt x="4910" y="2120"/>
                  </a:cubicBezTo>
                  <a:cubicBezTo>
                    <a:pt x="4910" y="2120"/>
                    <a:pt x="3847" y="1"/>
                    <a:pt x="3151" y="1"/>
                  </a:cubicBezTo>
                  <a:close/>
                </a:path>
              </a:pathLst>
            </a:custGeom>
            <a:solidFill>
              <a:srgbClr val="FECE5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79" name="Google Shape;243;p3">
              <a:extLst>
                <a:ext uri="{FF2B5EF4-FFF2-40B4-BE49-F238E27FC236}">
                  <a16:creationId xmlns:a16="http://schemas.microsoft.com/office/drawing/2014/main" xmlns="" id="{1659094D-9FD7-4E48-854E-36BC30F232CD}"/>
                </a:ext>
              </a:extLst>
            </p:cNvPr>
            <p:cNvSpPr/>
            <p:nvPr/>
          </p:nvSpPr>
          <p:spPr>
            <a:xfrm>
              <a:off x="-4374" y="1171575"/>
              <a:ext cx="723812" cy="1113301"/>
            </a:xfrm>
            <a:custGeom>
              <a:avLst/>
              <a:gdLst/>
              <a:ahLst/>
              <a:cxnLst/>
              <a:rect l="l" t="t" r="r" b="b"/>
              <a:pathLst>
                <a:path w="8313" h="12788" extrusionOk="0">
                  <a:moveTo>
                    <a:pt x="278" y="0"/>
                  </a:moveTo>
                  <a:cubicBezTo>
                    <a:pt x="186" y="0"/>
                    <a:pt x="93" y="3"/>
                    <a:pt x="0" y="10"/>
                  </a:cubicBezTo>
                  <a:lnTo>
                    <a:pt x="0" y="12773"/>
                  </a:lnTo>
                  <a:cubicBezTo>
                    <a:pt x="108" y="12782"/>
                    <a:pt x="218" y="12787"/>
                    <a:pt x="329" y="12787"/>
                  </a:cubicBezTo>
                  <a:cubicBezTo>
                    <a:pt x="630" y="12787"/>
                    <a:pt x="944" y="12751"/>
                    <a:pt x="1274" y="12662"/>
                  </a:cubicBezTo>
                  <a:cubicBezTo>
                    <a:pt x="4124" y="11881"/>
                    <a:pt x="3640" y="8941"/>
                    <a:pt x="3640" y="8941"/>
                  </a:cubicBezTo>
                  <a:lnTo>
                    <a:pt x="3640" y="8941"/>
                  </a:lnTo>
                  <a:cubicBezTo>
                    <a:pt x="3640" y="8941"/>
                    <a:pt x="3724" y="8946"/>
                    <a:pt x="3869" y="8946"/>
                  </a:cubicBezTo>
                  <a:cubicBezTo>
                    <a:pt x="4761" y="8946"/>
                    <a:pt x="7963" y="8756"/>
                    <a:pt x="8158" y="6035"/>
                  </a:cubicBezTo>
                  <a:cubicBezTo>
                    <a:pt x="8313" y="3883"/>
                    <a:pt x="6209" y="3539"/>
                    <a:pt x="4852" y="3539"/>
                  </a:cubicBezTo>
                  <a:cubicBezTo>
                    <a:pt x="4217" y="3539"/>
                    <a:pt x="3745" y="3615"/>
                    <a:pt x="3745" y="3615"/>
                  </a:cubicBezTo>
                  <a:cubicBezTo>
                    <a:pt x="3745" y="3615"/>
                    <a:pt x="3927" y="1006"/>
                    <a:pt x="1410" y="175"/>
                  </a:cubicBezTo>
                  <a:cubicBezTo>
                    <a:pt x="1064" y="60"/>
                    <a:pt x="678" y="0"/>
                    <a:pt x="27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>
                <a:spcBef>
                  <a:spcPts val="0"/>
                </a:spcBef>
                <a:spcAft>
                  <a:spcPts val="0"/>
                </a:spcAft>
                <a:defRPr/>
              </a:pPr>
              <a:endParaRPr/>
            </a:p>
          </p:txBody>
        </p:sp>
        <p:sp>
          <p:nvSpPr>
            <p:cNvPr id="80" name="Google Shape;244;p3">
              <a:extLst>
                <a:ext uri="{FF2B5EF4-FFF2-40B4-BE49-F238E27FC236}">
                  <a16:creationId xmlns:a16="http://schemas.microsoft.com/office/drawing/2014/main" xmlns="" id="{F6B41158-1703-4617-835E-B3DB36D0E44D}"/>
                </a:ext>
              </a:extLst>
            </p:cNvPr>
            <p:cNvSpPr>
              <a:spLocks/>
            </p:cNvSpPr>
            <p:nvPr/>
          </p:nvSpPr>
          <p:spPr bwMode="auto">
            <a:xfrm>
              <a:off x="1022381" y="1609177"/>
              <a:ext cx="282477" cy="279259"/>
            </a:xfrm>
            <a:custGeom>
              <a:avLst/>
              <a:gdLst>
                <a:gd name="T0" fmla="*/ 2147483646 w 6432"/>
                <a:gd name="T1" fmla="*/ 2147483646 h 6358"/>
                <a:gd name="T2" fmla="*/ 2147483646 w 6432"/>
                <a:gd name="T3" fmla="*/ 2147483646 h 6358"/>
                <a:gd name="T4" fmla="*/ 2147483646 w 6432"/>
                <a:gd name="T5" fmla="*/ 2147483646 h 6358"/>
                <a:gd name="T6" fmla="*/ 2147483646 w 6432"/>
                <a:gd name="T7" fmla="*/ 2147483646 h 6358"/>
                <a:gd name="T8" fmla="*/ 2147483646 w 6432"/>
                <a:gd name="T9" fmla="*/ 2147483646 h 6358"/>
                <a:gd name="T10" fmla="*/ 2147483646 w 6432"/>
                <a:gd name="T11" fmla="*/ 2147483646 h 6358"/>
                <a:gd name="T12" fmla="*/ 2147483646 w 6432"/>
                <a:gd name="T13" fmla="*/ 2147483646 h 6358"/>
                <a:gd name="T14" fmla="*/ 2147483646 w 6432"/>
                <a:gd name="T15" fmla="*/ 2147483646 h 6358"/>
                <a:gd name="T16" fmla="*/ 2147483646 w 6432"/>
                <a:gd name="T17" fmla="*/ 2147483646 h 6358"/>
                <a:gd name="T18" fmla="*/ 2147483646 w 6432"/>
                <a:gd name="T19" fmla="*/ 2147483646 h 6358"/>
                <a:gd name="T20" fmla="*/ 2147483646 w 6432"/>
                <a:gd name="T21" fmla="*/ 2147483646 h 6358"/>
                <a:gd name="T22" fmla="*/ 2147483646 w 6432"/>
                <a:gd name="T23" fmla="*/ 2147483646 h 6358"/>
                <a:gd name="T24" fmla="*/ 2147483646 w 6432"/>
                <a:gd name="T25" fmla="*/ 2147483646 h 6358"/>
                <a:gd name="T26" fmla="*/ 2147483646 w 6432"/>
                <a:gd name="T27" fmla="*/ 2147483646 h 6358"/>
                <a:gd name="T28" fmla="*/ 2147483646 w 6432"/>
                <a:gd name="T29" fmla="*/ 2147483646 h 6358"/>
                <a:gd name="T30" fmla="*/ 2147483646 w 6432"/>
                <a:gd name="T31" fmla="*/ 2147483646 h 6358"/>
                <a:gd name="T32" fmla="*/ 2147483646 w 6432"/>
                <a:gd name="T33" fmla="*/ 2147483646 h 6358"/>
                <a:gd name="T34" fmla="*/ 2147483646 w 6432"/>
                <a:gd name="T35" fmla="*/ 2147483646 h 6358"/>
                <a:gd name="T36" fmla="*/ 2147483646 w 6432"/>
                <a:gd name="T37" fmla="*/ 2147483646 h 6358"/>
                <a:gd name="T38" fmla="*/ 2147483646 w 6432"/>
                <a:gd name="T39" fmla="*/ 2147483646 h 6358"/>
                <a:gd name="T40" fmla="*/ 2147483646 w 6432"/>
                <a:gd name="T41" fmla="*/ 2147483646 h 6358"/>
                <a:gd name="T42" fmla="*/ 2147483646 w 6432"/>
                <a:gd name="T43" fmla="*/ 2147483646 h 6358"/>
                <a:gd name="T44" fmla="*/ 2147483646 w 6432"/>
                <a:gd name="T45" fmla="*/ 2147483646 h 6358"/>
                <a:gd name="T46" fmla="*/ 2147483646 w 6432"/>
                <a:gd name="T47" fmla="*/ 2147483646 h 6358"/>
                <a:gd name="T48" fmla="*/ 2147483646 w 6432"/>
                <a:gd name="T49" fmla="*/ 2147483646 h 6358"/>
                <a:gd name="T50" fmla="*/ 2147483646 w 6432"/>
                <a:gd name="T51" fmla="*/ 2147483646 h 6358"/>
                <a:gd name="T52" fmla="*/ 2147483646 w 6432"/>
                <a:gd name="T53" fmla="*/ 2147483646 h 6358"/>
                <a:gd name="T54" fmla="*/ 2147483646 w 6432"/>
                <a:gd name="T55" fmla="*/ 2147483646 h 6358"/>
                <a:gd name="T56" fmla="*/ 2147483646 w 6432"/>
                <a:gd name="T57" fmla="*/ 2147483646 h 6358"/>
                <a:gd name="T58" fmla="*/ 2147483646 w 6432"/>
                <a:gd name="T59" fmla="*/ 2147483646 h 6358"/>
                <a:gd name="T60" fmla="*/ 2147483646 w 6432"/>
                <a:gd name="T61" fmla="*/ 0 h 6358"/>
                <a:gd name="T62" fmla="*/ 2147483646 w 6432"/>
                <a:gd name="T63" fmla="*/ 2147483646 h 6358"/>
                <a:gd name="T64" fmla="*/ 2147483646 w 6432"/>
                <a:gd name="T65" fmla="*/ 2147483646 h 6358"/>
                <a:gd name="T66" fmla="*/ 2147483646 w 6432"/>
                <a:gd name="T67" fmla="*/ 2147483646 h 6358"/>
                <a:gd name="T68" fmla="*/ 2147483646 w 6432"/>
                <a:gd name="T69" fmla="*/ 2147483646 h 6358"/>
                <a:gd name="T70" fmla="*/ 2147483646 w 6432"/>
                <a:gd name="T71" fmla="*/ 2147483646 h 6358"/>
                <a:gd name="T72" fmla="*/ 2147483646 w 6432"/>
                <a:gd name="T73" fmla="*/ 2147483646 h 6358"/>
                <a:gd name="T74" fmla="*/ 2147483646 w 6432"/>
                <a:gd name="T75" fmla="*/ 2147483646 h 6358"/>
                <a:gd name="T76" fmla="*/ 2147483646 w 6432"/>
                <a:gd name="T77" fmla="*/ 2147483646 h 6358"/>
                <a:gd name="T78" fmla="*/ 2147483646 w 6432"/>
                <a:gd name="T79" fmla="*/ 2147483646 h 6358"/>
                <a:gd name="T80" fmla="*/ 2147483646 w 6432"/>
                <a:gd name="T81" fmla="*/ 2147483646 h 6358"/>
                <a:gd name="T82" fmla="*/ 2147483646 w 6432"/>
                <a:gd name="T83" fmla="*/ 2147483646 h 6358"/>
                <a:gd name="T84" fmla="*/ 2147483646 w 6432"/>
                <a:gd name="T85" fmla="*/ 2147483646 h 6358"/>
                <a:gd name="T86" fmla="*/ 2147483646 w 6432"/>
                <a:gd name="T87" fmla="*/ 2147483646 h 6358"/>
                <a:gd name="T88" fmla="*/ 2147483646 w 6432"/>
                <a:gd name="T89" fmla="*/ 2147483646 h 6358"/>
                <a:gd name="T90" fmla="*/ 2147483646 w 6432"/>
                <a:gd name="T91" fmla="*/ 2147483646 h 6358"/>
                <a:gd name="T92" fmla="*/ 2147483646 w 6432"/>
                <a:gd name="T93" fmla="*/ 2147483646 h 6358"/>
                <a:gd name="T94" fmla="*/ 2147483646 w 6432"/>
                <a:gd name="T95" fmla="*/ 2147483646 h 6358"/>
                <a:gd name="T96" fmla="*/ 2147483646 w 6432"/>
                <a:gd name="T97" fmla="*/ 2147483646 h 6358"/>
                <a:gd name="T98" fmla="*/ 2147483646 w 6432"/>
                <a:gd name="T99" fmla="*/ 2147483646 h 6358"/>
                <a:gd name="T100" fmla="*/ 2147483646 w 6432"/>
                <a:gd name="T101" fmla="*/ 2147483646 h 6358"/>
                <a:gd name="T102" fmla="*/ 2147483646 w 6432"/>
                <a:gd name="T103" fmla="*/ 2147483646 h 6358"/>
                <a:gd name="T104" fmla="*/ 2147483646 w 6432"/>
                <a:gd name="T105" fmla="*/ 2147483646 h 6358"/>
                <a:gd name="T106" fmla="*/ 2147483646 w 6432"/>
                <a:gd name="T107" fmla="*/ 0 h 6358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0" t="0" r="r" b="b"/>
              <a:pathLst>
                <a:path w="6432" h="6358" extrusionOk="0">
                  <a:moveTo>
                    <a:pt x="2640" y="363"/>
                  </a:moveTo>
                  <a:cubicBezTo>
                    <a:pt x="3103" y="810"/>
                    <a:pt x="3521" y="1313"/>
                    <a:pt x="3927" y="1820"/>
                  </a:cubicBezTo>
                  <a:cubicBezTo>
                    <a:pt x="3495" y="1965"/>
                    <a:pt x="3058" y="2107"/>
                    <a:pt x="2626" y="2249"/>
                  </a:cubicBezTo>
                  <a:cubicBezTo>
                    <a:pt x="2650" y="1621"/>
                    <a:pt x="2657" y="989"/>
                    <a:pt x="2640" y="363"/>
                  </a:cubicBezTo>
                  <a:close/>
                  <a:moveTo>
                    <a:pt x="5678" y="1505"/>
                  </a:moveTo>
                  <a:cubicBezTo>
                    <a:pt x="5407" y="1874"/>
                    <a:pt x="5137" y="2243"/>
                    <a:pt x="4867" y="2611"/>
                  </a:cubicBezTo>
                  <a:cubicBezTo>
                    <a:pt x="4694" y="2391"/>
                    <a:pt x="4522" y="2171"/>
                    <a:pt x="4343" y="1955"/>
                  </a:cubicBezTo>
                  <a:cubicBezTo>
                    <a:pt x="4789" y="1806"/>
                    <a:pt x="5232" y="1658"/>
                    <a:pt x="5678" y="1505"/>
                  </a:cubicBezTo>
                  <a:close/>
                  <a:moveTo>
                    <a:pt x="2302" y="2638"/>
                  </a:moveTo>
                  <a:cubicBezTo>
                    <a:pt x="2288" y="2945"/>
                    <a:pt x="2275" y="3252"/>
                    <a:pt x="2264" y="3556"/>
                  </a:cubicBezTo>
                  <a:cubicBezTo>
                    <a:pt x="1727" y="3435"/>
                    <a:pt x="1190" y="3313"/>
                    <a:pt x="653" y="3188"/>
                  </a:cubicBezTo>
                  <a:cubicBezTo>
                    <a:pt x="1204" y="3006"/>
                    <a:pt x="1751" y="2823"/>
                    <a:pt x="2302" y="2638"/>
                  </a:cubicBezTo>
                  <a:close/>
                  <a:moveTo>
                    <a:pt x="4103" y="2036"/>
                  </a:moveTo>
                  <a:cubicBezTo>
                    <a:pt x="4231" y="2195"/>
                    <a:pt x="4360" y="2357"/>
                    <a:pt x="4488" y="2513"/>
                  </a:cubicBezTo>
                  <a:cubicBezTo>
                    <a:pt x="4529" y="2563"/>
                    <a:pt x="4610" y="2672"/>
                    <a:pt x="4718" y="2814"/>
                  </a:cubicBezTo>
                  <a:cubicBezTo>
                    <a:pt x="4448" y="3182"/>
                    <a:pt x="4170" y="3550"/>
                    <a:pt x="3897" y="3918"/>
                  </a:cubicBezTo>
                  <a:cubicBezTo>
                    <a:pt x="3593" y="3854"/>
                    <a:pt x="3285" y="3790"/>
                    <a:pt x="2985" y="3723"/>
                  </a:cubicBezTo>
                  <a:cubicBezTo>
                    <a:pt x="2839" y="3692"/>
                    <a:pt x="2693" y="3655"/>
                    <a:pt x="2548" y="3625"/>
                  </a:cubicBezTo>
                  <a:cubicBezTo>
                    <a:pt x="2572" y="3260"/>
                    <a:pt x="2596" y="2898"/>
                    <a:pt x="2612" y="2536"/>
                  </a:cubicBezTo>
                  <a:cubicBezTo>
                    <a:pt x="3109" y="2371"/>
                    <a:pt x="3606" y="2202"/>
                    <a:pt x="4103" y="2036"/>
                  </a:cubicBezTo>
                  <a:close/>
                  <a:moveTo>
                    <a:pt x="4863" y="2999"/>
                  </a:moveTo>
                  <a:cubicBezTo>
                    <a:pt x="5218" y="3466"/>
                    <a:pt x="5725" y="4121"/>
                    <a:pt x="6023" y="4415"/>
                  </a:cubicBezTo>
                  <a:cubicBezTo>
                    <a:pt x="5894" y="4381"/>
                    <a:pt x="5759" y="4355"/>
                    <a:pt x="5749" y="4351"/>
                  </a:cubicBezTo>
                  <a:cubicBezTo>
                    <a:pt x="5384" y="4260"/>
                    <a:pt x="5019" y="4169"/>
                    <a:pt x="4654" y="4084"/>
                  </a:cubicBezTo>
                  <a:cubicBezTo>
                    <a:pt x="4482" y="4043"/>
                    <a:pt x="4312" y="4007"/>
                    <a:pt x="4140" y="3973"/>
                  </a:cubicBezTo>
                  <a:cubicBezTo>
                    <a:pt x="4380" y="3648"/>
                    <a:pt x="4624" y="3324"/>
                    <a:pt x="4863" y="2999"/>
                  </a:cubicBezTo>
                  <a:close/>
                  <a:moveTo>
                    <a:pt x="2531" y="3844"/>
                  </a:moveTo>
                  <a:cubicBezTo>
                    <a:pt x="2937" y="3932"/>
                    <a:pt x="3342" y="4023"/>
                    <a:pt x="3748" y="4114"/>
                  </a:cubicBezTo>
                  <a:cubicBezTo>
                    <a:pt x="3295" y="4709"/>
                    <a:pt x="2839" y="5300"/>
                    <a:pt x="2373" y="5882"/>
                  </a:cubicBezTo>
                  <a:cubicBezTo>
                    <a:pt x="2427" y="5206"/>
                    <a:pt x="2484" y="4526"/>
                    <a:pt x="2531" y="3844"/>
                  </a:cubicBezTo>
                  <a:close/>
                  <a:moveTo>
                    <a:pt x="2601" y="0"/>
                  </a:moveTo>
                  <a:cubicBezTo>
                    <a:pt x="2588" y="0"/>
                    <a:pt x="2575" y="9"/>
                    <a:pt x="2572" y="29"/>
                  </a:cubicBezTo>
                  <a:cubicBezTo>
                    <a:pt x="2569" y="42"/>
                    <a:pt x="2569" y="59"/>
                    <a:pt x="2565" y="76"/>
                  </a:cubicBezTo>
                  <a:cubicBezTo>
                    <a:pt x="2501" y="86"/>
                    <a:pt x="2470" y="187"/>
                    <a:pt x="2538" y="259"/>
                  </a:cubicBezTo>
                  <a:cubicBezTo>
                    <a:pt x="2427" y="948"/>
                    <a:pt x="2359" y="1647"/>
                    <a:pt x="2319" y="2354"/>
                  </a:cubicBezTo>
                  <a:cubicBezTo>
                    <a:pt x="1586" y="2594"/>
                    <a:pt x="856" y="2837"/>
                    <a:pt x="126" y="3080"/>
                  </a:cubicBezTo>
                  <a:cubicBezTo>
                    <a:pt x="1" y="3121"/>
                    <a:pt x="102" y="3303"/>
                    <a:pt x="190" y="3324"/>
                  </a:cubicBezTo>
                  <a:cubicBezTo>
                    <a:pt x="876" y="3483"/>
                    <a:pt x="1565" y="3634"/>
                    <a:pt x="2255" y="3784"/>
                  </a:cubicBezTo>
                  <a:cubicBezTo>
                    <a:pt x="2227" y="4595"/>
                    <a:pt x="2204" y="5402"/>
                    <a:pt x="2146" y="6196"/>
                  </a:cubicBezTo>
                  <a:cubicBezTo>
                    <a:pt x="2141" y="6256"/>
                    <a:pt x="2207" y="6357"/>
                    <a:pt x="2271" y="6357"/>
                  </a:cubicBezTo>
                  <a:cubicBezTo>
                    <a:pt x="2290" y="6357"/>
                    <a:pt x="2309" y="6348"/>
                    <a:pt x="2325" y="6328"/>
                  </a:cubicBezTo>
                  <a:cubicBezTo>
                    <a:pt x="2896" y="5621"/>
                    <a:pt x="3448" y="4895"/>
                    <a:pt x="3991" y="4169"/>
                  </a:cubicBezTo>
                  <a:cubicBezTo>
                    <a:pt x="4762" y="4341"/>
                    <a:pt x="5532" y="4520"/>
                    <a:pt x="6296" y="4716"/>
                  </a:cubicBezTo>
                  <a:cubicBezTo>
                    <a:pt x="6306" y="4719"/>
                    <a:pt x="6316" y="4720"/>
                    <a:pt x="6325" y="4720"/>
                  </a:cubicBezTo>
                  <a:cubicBezTo>
                    <a:pt x="6407" y="4720"/>
                    <a:pt x="6432" y="4618"/>
                    <a:pt x="6377" y="4554"/>
                  </a:cubicBezTo>
                  <a:cubicBezTo>
                    <a:pt x="5921" y="3982"/>
                    <a:pt x="5471" y="3388"/>
                    <a:pt x="5012" y="2797"/>
                  </a:cubicBezTo>
                  <a:cubicBezTo>
                    <a:pt x="5370" y="2313"/>
                    <a:pt x="5728" y="1833"/>
                    <a:pt x="6087" y="1357"/>
                  </a:cubicBezTo>
                  <a:cubicBezTo>
                    <a:pt x="6139" y="1289"/>
                    <a:pt x="6067" y="1147"/>
                    <a:pt x="5982" y="1147"/>
                  </a:cubicBezTo>
                  <a:cubicBezTo>
                    <a:pt x="5974" y="1147"/>
                    <a:pt x="5966" y="1148"/>
                    <a:pt x="5958" y="1151"/>
                  </a:cubicBezTo>
                  <a:cubicBezTo>
                    <a:pt x="5360" y="1346"/>
                    <a:pt x="4766" y="1543"/>
                    <a:pt x="4170" y="1739"/>
                  </a:cubicBezTo>
                  <a:cubicBezTo>
                    <a:pt x="3691" y="1164"/>
                    <a:pt x="3194" y="610"/>
                    <a:pt x="2657" y="110"/>
                  </a:cubicBezTo>
                  <a:cubicBezTo>
                    <a:pt x="2646" y="103"/>
                    <a:pt x="2640" y="100"/>
                    <a:pt x="2633" y="93"/>
                  </a:cubicBezTo>
                  <a:cubicBezTo>
                    <a:pt x="2629" y="73"/>
                    <a:pt x="2629" y="53"/>
                    <a:pt x="2629" y="33"/>
                  </a:cubicBezTo>
                  <a:cubicBezTo>
                    <a:pt x="2629" y="11"/>
                    <a:pt x="2615" y="0"/>
                    <a:pt x="2601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81" name="Google Shape;245;p3">
              <a:extLst>
                <a:ext uri="{FF2B5EF4-FFF2-40B4-BE49-F238E27FC236}">
                  <a16:creationId xmlns:a16="http://schemas.microsoft.com/office/drawing/2014/main" xmlns="" id="{0227A84F-4EE1-4EA0-883A-0AC2C91CC64F}"/>
                </a:ext>
              </a:extLst>
            </p:cNvPr>
            <p:cNvSpPr/>
            <p:nvPr/>
          </p:nvSpPr>
          <p:spPr>
            <a:xfrm>
              <a:off x="719438" y="2178904"/>
              <a:ext cx="282540" cy="245283"/>
            </a:xfrm>
            <a:custGeom>
              <a:avLst/>
              <a:gdLst/>
              <a:ahLst/>
              <a:cxnLst/>
              <a:rect l="l" t="t" r="r" b="b"/>
              <a:pathLst>
                <a:path w="8119" h="7056" extrusionOk="0">
                  <a:moveTo>
                    <a:pt x="4366" y="0"/>
                  </a:moveTo>
                  <a:cubicBezTo>
                    <a:pt x="4363" y="0"/>
                    <a:pt x="4360" y="0"/>
                    <a:pt x="4357" y="0"/>
                  </a:cubicBezTo>
                  <a:cubicBezTo>
                    <a:pt x="3867" y="24"/>
                    <a:pt x="3232" y="2454"/>
                    <a:pt x="3232" y="2454"/>
                  </a:cubicBezTo>
                  <a:cubicBezTo>
                    <a:pt x="3232" y="2454"/>
                    <a:pt x="2054" y="2337"/>
                    <a:pt x="1183" y="2337"/>
                  </a:cubicBezTo>
                  <a:cubicBezTo>
                    <a:pt x="748" y="2337"/>
                    <a:pt x="389" y="2366"/>
                    <a:pt x="292" y="2454"/>
                  </a:cubicBezTo>
                  <a:cubicBezTo>
                    <a:pt x="1" y="2721"/>
                    <a:pt x="2546" y="4430"/>
                    <a:pt x="2546" y="4430"/>
                  </a:cubicBezTo>
                  <a:cubicBezTo>
                    <a:pt x="2546" y="4430"/>
                    <a:pt x="1613" y="6684"/>
                    <a:pt x="2056" y="6975"/>
                  </a:cubicBezTo>
                  <a:cubicBezTo>
                    <a:pt x="2088" y="6997"/>
                    <a:pt x="2128" y="7007"/>
                    <a:pt x="2174" y="7007"/>
                  </a:cubicBezTo>
                  <a:cubicBezTo>
                    <a:pt x="2757" y="7007"/>
                    <a:pt x="4357" y="5411"/>
                    <a:pt x="4357" y="5411"/>
                  </a:cubicBezTo>
                  <a:cubicBezTo>
                    <a:pt x="4357" y="5411"/>
                    <a:pt x="6235" y="7055"/>
                    <a:pt x="6745" y="7055"/>
                  </a:cubicBezTo>
                  <a:cubicBezTo>
                    <a:pt x="6794" y="7055"/>
                    <a:pt x="6830" y="7041"/>
                    <a:pt x="6851" y="7008"/>
                  </a:cubicBezTo>
                  <a:cubicBezTo>
                    <a:pt x="7097" y="6634"/>
                    <a:pt x="6070" y="4089"/>
                    <a:pt x="6070" y="4089"/>
                  </a:cubicBezTo>
                  <a:cubicBezTo>
                    <a:pt x="6070" y="4089"/>
                    <a:pt x="8118" y="2876"/>
                    <a:pt x="8047" y="2454"/>
                  </a:cubicBezTo>
                  <a:cubicBezTo>
                    <a:pt x="8014" y="2260"/>
                    <a:pt x="7474" y="2207"/>
                    <a:pt x="6903" y="2207"/>
                  </a:cubicBezTo>
                  <a:cubicBezTo>
                    <a:pt x="6240" y="2207"/>
                    <a:pt x="5536" y="2278"/>
                    <a:pt x="5536" y="2278"/>
                  </a:cubicBezTo>
                  <a:cubicBezTo>
                    <a:pt x="5536" y="2278"/>
                    <a:pt x="4947" y="0"/>
                    <a:pt x="436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>
                <a:spcBef>
                  <a:spcPts val="0"/>
                </a:spcBef>
                <a:spcAft>
                  <a:spcPts val="0"/>
                </a:spcAft>
                <a:defRPr/>
              </a:pPr>
              <a:endParaRPr/>
            </a:p>
          </p:txBody>
        </p:sp>
        <p:sp>
          <p:nvSpPr>
            <p:cNvPr id="82" name="Google Shape;246;p3">
              <a:extLst>
                <a:ext uri="{FF2B5EF4-FFF2-40B4-BE49-F238E27FC236}">
                  <a16:creationId xmlns:a16="http://schemas.microsoft.com/office/drawing/2014/main" xmlns="" id="{8CC94E09-29A7-4A5A-8220-6F5738C322F9}"/>
                </a:ext>
              </a:extLst>
            </p:cNvPr>
            <p:cNvSpPr>
              <a:spLocks/>
            </p:cNvSpPr>
            <p:nvPr/>
          </p:nvSpPr>
          <p:spPr bwMode="auto">
            <a:xfrm>
              <a:off x="8381244" y="2954433"/>
              <a:ext cx="215369" cy="249248"/>
            </a:xfrm>
            <a:custGeom>
              <a:avLst/>
              <a:gdLst>
                <a:gd name="T0" fmla="*/ 2147483646 w 6128"/>
                <a:gd name="T1" fmla="*/ 2147483646 h 7092"/>
                <a:gd name="T2" fmla="*/ 2147483646 w 6128"/>
                <a:gd name="T3" fmla="*/ 2147483646 h 7092"/>
                <a:gd name="T4" fmla="*/ 2147483646 w 6128"/>
                <a:gd name="T5" fmla="*/ 2147483646 h 7092"/>
                <a:gd name="T6" fmla="*/ 2147483646 w 6128"/>
                <a:gd name="T7" fmla="*/ 2147483646 h 7092"/>
                <a:gd name="T8" fmla="*/ 2147483646 w 6128"/>
                <a:gd name="T9" fmla="*/ 2147483646 h 7092"/>
                <a:gd name="T10" fmla="*/ 2147483646 w 6128"/>
                <a:gd name="T11" fmla="*/ 2147483646 h 7092"/>
                <a:gd name="T12" fmla="*/ 2147483646 w 6128"/>
                <a:gd name="T13" fmla="*/ 2147483646 h 7092"/>
                <a:gd name="T14" fmla="*/ 2147483646 w 6128"/>
                <a:gd name="T15" fmla="*/ 2147483646 h 7092"/>
                <a:gd name="T16" fmla="*/ 2147483646 w 6128"/>
                <a:gd name="T17" fmla="*/ 2147483646 h 7092"/>
                <a:gd name="T18" fmla="*/ 2147483646 w 6128"/>
                <a:gd name="T19" fmla="*/ 2147483646 h 7092"/>
                <a:gd name="T20" fmla="*/ 2147483646 w 6128"/>
                <a:gd name="T21" fmla="*/ 2147483646 h 709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6128" h="7092" extrusionOk="0">
                  <a:moveTo>
                    <a:pt x="2717" y="1"/>
                  </a:moveTo>
                  <a:cubicBezTo>
                    <a:pt x="2679" y="1"/>
                    <a:pt x="2638" y="7"/>
                    <a:pt x="2596" y="20"/>
                  </a:cubicBezTo>
                  <a:cubicBezTo>
                    <a:pt x="2167" y="152"/>
                    <a:pt x="2528" y="1263"/>
                    <a:pt x="1886" y="2413"/>
                  </a:cubicBezTo>
                  <a:cubicBezTo>
                    <a:pt x="1247" y="3562"/>
                    <a:pt x="1" y="3646"/>
                    <a:pt x="54" y="4082"/>
                  </a:cubicBezTo>
                  <a:cubicBezTo>
                    <a:pt x="109" y="4521"/>
                    <a:pt x="1859" y="4082"/>
                    <a:pt x="2406" y="5014"/>
                  </a:cubicBezTo>
                  <a:cubicBezTo>
                    <a:pt x="2938" y="5923"/>
                    <a:pt x="3005" y="7092"/>
                    <a:pt x="3364" y="7092"/>
                  </a:cubicBezTo>
                  <a:cubicBezTo>
                    <a:pt x="3373" y="7092"/>
                    <a:pt x="3381" y="7091"/>
                    <a:pt x="3390" y="7090"/>
                  </a:cubicBezTo>
                  <a:cubicBezTo>
                    <a:pt x="3772" y="7036"/>
                    <a:pt x="3552" y="4903"/>
                    <a:pt x="4427" y="4356"/>
                  </a:cubicBezTo>
                  <a:cubicBezTo>
                    <a:pt x="5303" y="3812"/>
                    <a:pt x="6127" y="3886"/>
                    <a:pt x="6070" y="3366"/>
                  </a:cubicBezTo>
                  <a:cubicBezTo>
                    <a:pt x="6015" y="2845"/>
                    <a:pt x="4306" y="2825"/>
                    <a:pt x="3870" y="2169"/>
                  </a:cubicBezTo>
                  <a:cubicBezTo>
                    <a:pt x="3457" y="1549"/>
                    <a:pt x="3322" y="1"/>
                    <a:pt x="2717" y="1"/>
                  </a:cubicBezTo>
                  <a:close/>
                </a:path>
              </a:pathLst>
            </a:custGeom>
            <a:solidFill>
              <a:srgbClr val="FECE5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83" name="Google Shape;247;p3">
              <a:extLst>
                <a:ext uri="{FF2B5EF4-FFF2-40B4-BE49-F238E27FC236}">
                  <a16:creationId xmlns:a16="http://schemas.microsoft.com/office/drawing/2014/main" xmlns="" id="{AA0D817B-2A6E-4F60-8E6E-0797ABB278EE}"/>
                </a:ext>
              </a:extLst>
            </p:cNvPr>
            <p:cNvSpPr>
              <a:spLocks/>
            </p:cNvSpPr>
            <p:nvPr/>
          </p:nvSpPr>
          <p:spPr bwMode="auto">
            <a:xfrm>
              <a:off x="8600826" y="3205752"/>
              <a:ext cx="136503" cy="157977"/>
            </a:xfrm>
            <a:custGeom>
              <a:avLst/>
              <a:gdLst>
                <a:gd name="T0" fmla="*/ 2147483646 w 3884"/>
                <a:gd name="T1" fmla="*/ 2147483646 h 4495"/>
                <a:gd name="T2" fmla="*/ 2147483646 w 3884"/>
                <a:gd name="T3" fmla="*/ 2147483646 h 4495"/>
                <a:gd name="T4" fmla="*/ 2147483646 w 3884"/>
                <a:gd name="T5" fmla="*/ 2147483646 h 4495"/>
                <a:gd name="T6" fmla="*/ 2147483646 w 3884"/>
                <a:gd name="T7" fmla="*/ 2147483646 h 4495"/>
                <a:gd name="T8" fmla="*/ 2147483646 w 3884"/>
                <a:gd name="T9" fmla="*/ 2147483646 h 4495"/>
                <a:gd name="T10" fmla="*/ 2147483646 w 3884"/>
                <a:gd name="T11" fmla="*/ 2147483646 h 4495"/>
                <a:gd name="T12" fmla="*/ 2147483646 w 3884"/>
                <a:gd name="T13" fmla="*/ 2147483646 h 4495"/>
                <a:gd name="T14" fmla="*/ 2147483646 w 3884"/>
                <a:gd name="T15" fmla="*/ 2147483646 h 4495"/>
                <a:gd name="T16" fmla="*/ 2147483646 w 3884"/>
                <a:gd name="T17" fmla="*/ 2147483646 h 4495"/>
                <a:gd name="T18" fmla="*/ 2147483646 w 3884"/>
                <a:gd name="T19" fmla="*/ 2147483646 h 4495"/>
                <a:gd name="T20" fmla="*/ 2147483646 w 3884"/>
                <a:gd name="T21" fmla="*/ 2147483646 h 4495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3884" h="4495" extrusionOk="0">
                  <a:moveTo>
                    <a:pt x="1723" y="1"/>
                  </a:moveTo>
                  <a:cubicBezTo>
                    <a:pt x="1699" y="1"/>
                    <a:pt x="1673" y="4"/>
                    <a:pt x="1647" y="13"/>
                  </a:cubicBezTo>
                  <a:cubicBezTo>
                    <a:pt x="1373" y="97"/>
                    <a:pt x="1603" y="800"/>
                    <a:pt x="1197" y="1530"/>
                  </a:cubicBezTo>
                  <a:cubicBezTo>
                    <a:pt x="792" y="2257"/>
                    <a:pt x="1" y="2311"/>
                    <a:pt x="35" y="2588"/>
                  </a:cubicBezTo>
                  <a:cubicBezTo>
                    <a:pt x="72" y="2865"/>
                    <a:pt x="1180" y="2588"/>
                    <a:pt x="1525" y="3176"/>
                  </a:cubicBezTo>
                  <a:cubicBezTo>
                    <a:pt x="1865" y="3754"/>
                    <a:pt x="1905" y="4495"/>
                    <a:pt x="2135" y="4495"/>
                  </a:cubicBezTo>
                  <a:cubicBezTo>
                    <a:pt x="2140" y="4495"/>
                    <a:pt x="2145" y="4494"/>
                    <a:pt x="2150" y="4494"/>
                  </a:cubicBezTo>
                  <a:cubicBezTo>
                    <a:pt x="2394" y="4460"/>
                    <a:pt x="2255" y="3108"/>
                    <a:pt x="2809" y="2760"/>
                  </a:cubicBezTo>
                  <a:cubicBezTo>
                    <a:pt x="3364" y="2416"/>
                    <a:pt x="3883" y="2463"/>
                    <a:pt x="3850" y="2135"/>
                  </a:cubicBezTo>
                  <a:cubicBezTo>
                    <a:pt x="3816" y="1804"/>
                    <a:pt x="2732" y="1790"/>
                    <a:pt x="2454" y="1374"/>
                  </a:cubicBezTo>
                  <a:cubicBezTo>
                    <a:pt x="2193" y="984"/>
                    <a:pt x="2109" y="1"/>
                    <a:pt x="1723" y="1"/>
                  </a:cubicBezTo>
                  <a:close/>
                </a:path>
              </a:pathLst>
            </a:custGeom>
            <a:solidFill>
              <a:srgbClr val="FECE5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84" name="Google Shape;248;p3">
              <a:extLst>
                <a:ext uri="{FF2B5EF4-FFF2-40B4-BE49-F238E27FC236}">
                  <a16:creationId xmlns:a16="http://schemas.microsoft.com/office/drawing/2014/main" xmlns="" id="{C027221C-6A48-4A00-A5DE-FFFB1493A5F4}"/>
                </a:ext>
              </a:extLst>
            </p:cNvPr>
            <p:cNvSpPr>
              <a:spLocks/>
            </p:cNvSpPr>
            <p:nvPr/>
          </p:nvSpPr>
          <p:spPr bwMode="auto">
            <a:xfrm rot="737986">
              <a:off x="883061" y="2833044"/>
              <a:ext cx="373567" cy="493002"/>
            </a:xfrm>
            <a:custGeom>
              <a:avLst/>
              <a:gdLst>
                <a:gd name="T0" fmla="*/ 2147483646 w 9852"/>
                <a:gd name="T1" fmla="*/ 2147483646 h 13001"/>
                <a:gd name="T2" fmla="*/ 2147483646 w 9852"/>
                <a:gd name="T3" fmla="*/ 2147483646 h 13001"/>
                <a:gd name="T4" fmla="*/ 2147483646 w 9852"/>
                <a:gd name="T5" fmla="*/ 2147483646 h 13001"/>
                <a:gd name="T6" fmla="*/ 2147483646 w 9852"/>
                <a:gd name="T7" fmla="*/ 2147483646 h 13001"/>
                <a:gd name="T8" fmla="*/ 2147483646 w 9852"/>
                <a:gd name="T9" fmla="*/ 2147483646 h 13001"/>
                <a:gd name="T10" fmla="*/ 2147483646 w 9852"/>
                <a:gd name="T11" fmla="*/ 2147483646 h 13001"/>
                <a:gd name="T12" fmla="*/ 2147483646 w 9852"/>
                <a:gd name="T13" fmla="*/ 2147483646 h 13001"/>
                <a:gd name="T14" fmla="*/ 2147483646 w 9852"/>
                <a:gd name="T15" fmla="*/ 2147483646 h 13001"/>
                <a:gd name="T16" fmla="*/ 2147483646 w 9852"/>
                <a:gd name="T17" fmla="*/ 2147483646 h 13001"/>
                <a:gd name="T18" fmla="*/ 2147483646 w 9852"/>
                <a:gd name="T19" fmla="*/ 2147483646 h 13001"/>
                <a:gd name="T20" fmla="*/ 2147483646 w 9852"/>
                <a:gd name="T21" fmla="*/ 2147483646 h 13001"/>
                <a:gd name="T22" fmla="*/ 2147483646 w 9852"/>
                <a:gd name="T23" fmla="*/ 2147483646 h 13001"/>
                <a:gd name="T24" fmla="*/ 2147483646 w 9852"/>
                <a:gd name="T25" fmla="*/ 2147483646 h 13001"/>
                <a:gd name="T26" fmla="*/ 2147483646 w 9852"/>
                <a:gd name="T27" fmla="*/ 2147483646 h 13001"/>
                <a:gd name="T28" fmla="*/ 2147483646 w 9852"/>
                <a:gd name="T29" fmla="*/ 2147483646 h 13001"/>
                <a:gd name="T30" fmla="*/ 2147483646 w 9852"/>
                <a:gd name="T31" fmla="*/ 2147483646 h 13001"/>
                <a:gd name="T32" fmla="*/ 2147483646 w 9852"/>
                <a:gd name="T33" fmla="*/ 2147483646 h 13001"/>
                <a:gd name="T34" fmla="*/ 2147483646 w 9852"/>
                <a:gd name="T35" fmla="*/ 2147483646 h 13001"/>
                <a:gd name="T36" fmla="*/ 2147483646 w 9852"/>
                <a:gd name="T37" fmla="*/ 2147483646 h 13001"/>
                <a:gd name="T38" fmla="*/ 2147483646 w 9852"/>
                <a:gd name="T39" fmla="*/ 2147483646 h 13001"/>
                <a:gd name="T40" fmla="*/ 2147483646 w 9852"/>
                <a:gd name="T41" fmla="*/ 2147483646 h 13001"/>
                <a:gd name="T42" fmla="*/ 2147483646 w 9852"/>
                <a:gd name="T43" fmla="*/ 2147483646 h 13001"/>
                <a:gd name="T44" fmla="*/ 2147483646 w 9852"/>
                <a:gd name="T45" fmla="*/ 2147483646 h 13001"/>
                <a:gd name="T46" fmla="*/ 2147483646 w 9852"/>
                <a:gd name="T47" fmla="*/ 2147483646 h 13001"/>
                <a:gd name="T48" fmla="*/ 2147483646 w 9852"/>
                <a:gd name="T49" fmla="*/ 2147483646 h 13001"/>
                <a:gd name="T50" fmla="*/ 2147483646 w 9852"/>
                <a:gd name="T51" fmla="*/ 2147483646 h 13001"/>
                <a:gd name="T52" fmla="*/ 2147483646 w 9852"/>
                <a:gd name="T53" fmla="*/ 2147483646 h 13001"/>
                <a:gd name="T54" fmla="*/ 2147483646 w 9852"/>
                <a:gd name="T55" fmla="*/ 2147483646 h 13001"/>
                <a:gd name="T56" fmla="*/ 2147483646 w 9852"/>
                <a:gd name="T57" fmla="*/ 2147483646 h 13001"/>
                <a:gd name="T58" fmla="*/ 2147483646 w 9852"/>
                <a:gd name="T59" fmla="*/ 2147483646 h 13001"/>
                <a:gd name="T60" fmla="*/ 2147483646 w 9852"/>
                <a:gd name="T61" fmla="*/ 2147483646 h 13001"/>
                <a:gd name="T62" fmla="*/ 2147483646 w 9852"/>
                <a:gd name="T63" fmla="*/ 2147483646 h 13001"/>
                <a:gd name="T64" fmla="*/ 2147483646 w 9852"/>
                <a:gd name="T65" fmla="*/ 2147483646 h 13001"/>
                <a:gd name="T66" fmla="*/ 2147483646 w 9852"/>
                <a:gd name="T67" fmla="*/ 2147483646 h 13001"/>
                <a:gd name="T68" fmla="*/ 2147483646 w 9852"/>
                <a:gd name="T69" fmla="*/ 2147483646 h 13001"/>
                <a:gd name="T70" fmla="*/ 2147483646 w 9852"/>
                <a:gd name="T71" fmla="*/ 2147483646 h 13001"/>
                <a:gd name="T72" fmla="*/ 2147483646 w 9852"/>
                <a:gd name="T73" fmla="*/ 2147483646 h 13001"/>
                <a:gd name="T74" fmla="*/ 2147483646 w 9852"/>
                <a:gd name="T75" fmla="*/ 2147483646 h 13001"/>
                <a:gd name="T76" fmla="*/ 2147483646 w 9852"/>
                <a:gd name="T77" fmla="*/ 2147483646 h 13001"/>
                <a:gd name="T78" fmla="*/ 2147483646 w 9852"/>
                <a:gd name="T79" fmla="*/ 2147483646 h 13001"/>
                <a:gd name="T80" fmla="*/ 2147483646 w 9852"/>
                <a:gd name="T81" fmla="*/ 2147483646 h 13001"/>
                <a:gd name="T82" fmla="*/ 2147483646 w 9852"/>
                <a:gd name="T83" fmla="*/ 2147483646 h 13001"/>
                <a:gd name="T84" fmla="*/ 2147483646 w 9852"/>
                <a:gd name="T85" fmla="*/ 2147483646 h 13001"/>
                <a:gd name="T86" fmla="*/ 2147483646 w 9852"/>
                <a:gd name="T87" fmla="*/ 2147483646 h 13001"/>
                <a:gd name="T88" fmla="*/ 2147483646 w 9852"/>
                <a:gd name="T89" fmla="*/ 2147483646 h 13001"/>
                <a:gd name="T90" fmla="*/ 2147483646 w 9852"/>
                <a:gd name="T91" fmla="*/ 2147483646 h 13001"/>
                <a:gd name="T92" fmla="*/ 2147483646 w 9852"/>
                <a:gd name="T93" fmla="*/ 2147483646 h 13001"/>
                <a:gd name="T94" fmla="*/ 2147483646 w 9852"/>
                <a:gd name="T95" fmla="*/ 2147483646 h 13001"/>
                <a:gd name="T96" fmla="*/ 2147483646 w 9852"/>
                <a:gd name="T97" fmla="*/ 2147483646 h 13001"/>
                <a:gd name="T98" fmla="*/ 2147483646 w 9852"/>
                <a:gd name="T99" fmla="*/ 2147483646 h 13001"/>
                <a:gd name="T100" fmla="*/ 2147483646 w 9852"/>
                <a:gd name="T101" fmla="*/ 2147483646 h 13001"/>
                <a:gd name="T102" fmla="*/ 2147483646 w 9852"/>
                <a:gd name="T103" fmla="*/ 2147483646 h 13001"/>
                <a:gd name="T104" fmla="*/ 2147483646 w 9852"/>
                <a:gd name="T105" fmla="*/ 2147483646 h 13001"/>
                <a:gd name="T106" fmla="*/ 2147483646 w 9852"/>
                <a:gd name="T107" fmla="*/ 2147483646 h 13001"/>
                <a:gd name="T108" fmla="*/ 2147483646 w 9852"/>
                <a:gd name="T109" fmla="*/ 2147483646 h 13001"/>
                <a:gd name="T110" fmla="*/ 2147483646 w 9852"/>
                <a:gd name="T111" fmla="*/ 2147483646 h 13001"/>
                <a:gd name="T112" fmla="*/ 2147483646 w 9852"/>
                <a:gd name="T113" fmla="*/ 2147483646 h 13001"/>
                <a:gd name="T114" fmla="*/ 2147483646 w 9852"/>
                <a:gd name="T115" fmla="*/ 2147483646 h 13001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0" t="0" r="r" b="b"/>
              <a:pathLst>
                <a:path w="9852" h="13001" extrusionOk="0">
                  <a:moveTo>
                    <a:pt x="9327" y="222"/>
                  </a:moveTo>
                  <a:cubicBezTo>
                    <a:pt x="9344" y="3338"/>
                    <a:pt x="9324" y="6524"/>
                    <a:pt x="7479" y="9201"/>
                  </a:cubicBezTo>
                  <a:cubicBezTo>
                    <a:pt x="5989" y="11357"/>
                    <a:pt x="3580" y="12283"/>
                    <a:pt x="1069" y="12618"/>
                  </a:cubicBezTo>
                  <a:cubicBezTo>
                    <a:pt x="1302" y="11526"/>
                    <a:pt x="1691" y="10458"/>
                    <a:pt x="2177" y="9434"/>
                  </a:cubicBezTo>
                  <a:cubicBezTo>
                    <a:pt x="3046" y="9386"/>
                    <a:pt x="3904" y="9150"/>
                    <a:pt x="4749" y="8957"/>
                  </a:cubicBezTo>
                  <a:cubicBezTo>
                    <a:pt x="5573" y="8775"/>
                    <a:pt x="6387" y="8542"/>
                    <a:pt x="7101" y="8079"/>
                  </a:cubicBezTo>
                  <a:cubicBezTo>
                    <a:pt x="7132" y="8060"/>
                    <a:pt x="7123" y="7979"/>
                    <a:pt x="7086" y="7979"/>
                  </a:cubicBezTo>
                  <a:cubicBezTo>
                    <a:pt x="7083" y="7979"/>
                    <a:pt x="7080" y="7980"/>
                    <a:pt x="7077" y="7981"/>
                  </a:cubicBezTo>
                  <a:cubicBezTo>
                    <a:pt x="5570" y="8458"/>
                    <a:pt x="3948" y="8957"/>
                    <a:pt x="2352" y="9082"/>
                  </a:cubicBezTo>
                  <a:cubicBezTo>
                    <a:pt x="2803" y="8177"/>
                    <a:pt x="3316" y="7302"/>
                    <a:pt x="3857" y="6477"/>
                  </a:cubicBezTo>
                  <a:cubicBezTo>
                    <a:pt x="4096" y="6109"/>
                    <a:pt x="4350" y="5757"/>
                    <a:pt x="4603" y="5403"/>
                  </a:cubicBezTo>
                  <a:cubicBezTo>
                    <a:pt x="5344" y="5321"/>
                    <a:pt x="6091" y="5017"/>
                    <a:pt x="6790" y="4781"/>
                  </a:cubicBezTo>
                  <a:cubicBezTo>
                    <a:pt x="7340" y="4595"/>
                    <a:pt x="7817" y="4399"/>
                    <a:pt x="8237" y="3993"/>
                  </a:cubicBezTo>
                  <a:cubicBezTo>
                    <a:pt x="8257" y="3973"/>
                    <a:pt x="8260" y="3911"/>
                    <a:pt x="8231" y="3911"/>
                  </a:cubicBezTo>
                  <a:cubicBezTo>
                    <a:pt x="8227" y="3911"/>
                    <a:pt x="8222" y="3913"/>
                    <a:pt x="8216" y="3916"/>
                  </a:cubicBezTo>
                  <a:cubicBezTo>
                    <a:pt x="7655" y="4223"/>
                    <a:pt x="7053" y="4419"/>
                    <a:pt x="6438" y="4592"/>
                  </a:cubicBezTo>
                  <a:cubicBezTo>
                    <a:pt x="5952" y="4730"/>
                    <a:pt x="5374" y="4818"/>
                    <a:pt x="4877" y="5011"/>
                  </a:cubicBezTo>
                  <a:cubicBezTo>
                    <a:pt x="5222" y="4548"/>
                    <a:pt x="5576" y="4091"/>
                    <a:pt x="5941" y="3639"/>
                  </a:cubicBezTo>
                  <a:cubicBezTo>
                    <a:pt x="6682" y="2726"/>
                    <a:pt x="7588" y="1999"/>
                    <a:pt x="8374" y="1131"/>
                  </a:cubicBezTo>
                  <a:cubicBezTo>
                    <a:pt x="8386" y="1120"/>
                    <a:pt x="8386" y="1082"/>
                    <a:pt x="8369" y="1082"/>
                  </a:cubicBezTo>
                  <a:cubicBezTo>
                    <a:pt x="8366" y="1082"/>
                    <a:pt x="8363" y="1084"/>
                    <a:pt x="8358" y="1087"/>
                  </a:cubicBezTo>
                  <a:cubicBezTo>
                    <a:pt x="7563" y="1733"/>
                    <a:pt x="6833" y="2395"/>
                    <a:pt x="6151" y="3091"/>
                  </a:cubicBezTo>
                  <a:cubicBezTo>
                    <a:pt x="6164" y="2909"/>
                    <a:pt x="6148" y="2726"/>
                    <a:pt x="6151" y="2544"/>
                  </a:cubicBezTo>
                  <a:cubicBezTo>
                    <a:pt x="6158" y="2236"/>
                    <a:pt x="6178" y="1925"/>
                    <a:pt x="6209" y="1625"/>
                  </a:cubicBezTo>
                  <a:cubicBezTo>
                    <a:pt x="6211" y="1595"/>
                    <a:pt x="6193" y="1576"/>
                    <a:pt x="6175" y="1576"/>
                  </a:cubicBezTo>
                  <a:cubicBezTo>
                    <a:pt x="6162" y="1576"/>
                    <a:pt x="6150" y="1585"/>
                    <a:pt x="6144" y="1608"/>
                  </a:cubicBezTo>
                  <a:cubicBezTo>
                    <a:pt x="6060" y="1952"/>
                    <a:pt x="6013" y="2300"/>
                    <a:pt x="5992" y="2655"/>
                  </a:cubicBezTo>
                  <a:cubicBezTo>
                    <a:pt x="5982" y="2845"/>
                    <a:pt x="5908" y="3101"/>
                    <a:pt x="5966" y="3291"/>
                  </a:cubicBezTo>
                  <a:cubicBezTo>
                    <a:pt x="5256" y="4038"/>
                    <a:pt x="4600" y="4832"/>
                    <a:pt x="3992" y="5693"/>
                  </a:cubicBezTo>
                  <a:cubicBezTo>
                    <a:pt x="3938" y="5399"/>
                    <a:pt x="3820" y="5098"/>
                    <a:pt x="3756" y="4824"/>
                  </a:cubicBezTo>
                  <a:cubicBezTo>
                    <a:pt x="3667" y="4443"/>
                    <a:pt x="3654" y="3987"/>
                    <a:pt x="3495" y="3625"/>
                  </a:cubicBezTo>
                  <a:lnTo>
                    <a:pt x="3492" y="3625"/>
                  </a:lnTo>
                  <a:cubicBezTo>
                    <a:pt x="3343" y="3905"/>
                    <a:pt x="3424" y="4321"/>
                    <a:pt x="3464" y="4622"/>
                  </a:cubicBezTo>
                  <a:cubicBezTo>
                    <a:pt x="3525" y="5058"/>
                    <a:pt x="3606" y="5538"/>
                    <a:pt x="3820" y="5933"/>
                  </a:cubicBezTo>
                  <a:cubicBezTo>
                    <a:pt x="3610" y="6237"/>
                    <a:pt x="3404" y="6548"/>
                    <a:pt x="3204" y="6869"/>
                  </a:cubicBezTo>
                  <a:cubicBezTo>
                    <a:pt x="2917" y="7335"/>
                    <a:pt x="2630" y="7822"/>
                    <a:pt x="2360" y="8319"/>
                  </a:cubicBezTo>
                  <a:cubicBezTo>
                    <a:pt x="2296" y="8025"/>
                    <a:pt x="2177" y="7734"/>
                    <a:pt x="2123" y="7444"/>
                  </a:cubicBezTo>
                  <a:cubicBezTo>
                    <a:pt x="2045" y="7055"/>
                    <a:pt x="1995" y="6660"/>
                    <a:pt x="1992" y="6261"/>
                  </a:cubicBezTo>
                  <a:cubicBezTo>
                    <a:pt x="1992" y="6230"/>
                    <a:pt x="1974" y="6210"/>
                    <a:pt x="1956" y="6210"/>
                  </a:cubicBezTo>
                  <a:cubicBezTo>
                    <a:pt x="1942" y="6210"/>
                    <a:pt x="1928" y="6222"/>
                    <a:pt x="1920" y="6248"/>
                  </a:cubicBezTo>
                  <a:cubicBezTo>
                    <a:pt x="1741" y="6953"/>
                    <a:pt x="1914" y="7927"/>
                    <a:pt x="2211" y="8606"/>
                  </a:cubicBezTo>
                  <a:cubicBezTo>
                    <a:pt x="2116" y="8785"/>
                    <a:pt x="2025" y="8968"/>
                    <a:pt x="1934" y="9150"/>
                  </a:cubicBezTo>
                  <a:cubicBezTo>
                    <a:pt x="1914" y="9171"/>
                    <a:pt x="1900" y="9194"/>
                    <a:pt x="1900" y="9224"/>
                  </a:cubicBezTo>
                  <a:cubicBezTo>
                    <a:pt x="1417" y="10225"/>
                    <a:pt x="1025" y="11269"/>
                    <a:pt x="812" y="12334"/>
                  </a:cubicBezTo>
                  <a:cubicBezTo>
                    <a:pt x="275" y="11100"/>
                    <a:pt x="464" y="9363"/>
                    <a:pt x="680" y="8123"/>
                  </a:cubicBezTo>
                  <a:cubicBezTo>
                    <a:pt x="933" y="6663"/>
                    <a:pt x="1532" y="5264"/>
                    <a:pt x="2397" y="4064"/>
                  </a:cubicBezTo>
                  <a:cubicBezTo>
                    <a:pt x="4086" y="1712"/>
                    <a:pt x="6509" y="523"/>
                    <a:pt x="9327" y="222"/>
                  </a:cubicBezTo>
                  <a:close/>
                  <a:moveTo>
                    <a:pt x="9392" y="1"/>
                  </a:moveTo>
                  <a:cubicBezTo>
                    <a:pt x="9378" y="1"/>
                    <a:pt x="9365" y="4"/>
                    <a:pt x="9355" y="12"/>
                  </a:cubicBezTo>
                  <a:cubicBezTo>
                    <a:pt x="9237" y="7"/>
                    <a:pt x="9119" y="4"/>
                    <a:pt x="9002" y="4"/>
                  </a:cubicBezTo>
                  <a:cubicBezTo>
                    <a:pt x="5921" y="4"/>
                    <a:pt x="3055" y="2028"/>
                    <a:pt x="1535" y="4626"/>
                  </a:cubicBezTo>
                  <a:cubicBezTo>
                    <a:pt x="755" y="5957"/>
                    <a:pt x="284" y="7450"/>
                    <a:pt x="173" y="8991"/>
                  </a:cubicBezTo>
                  <a:cubicBezTo>
                    <a:pt x="86" y="10222"/>
                    <a:pt x="1" y="11705"/>
                    <a:pt x="690" y="12789"/>
                  </a:cubicBezTo>
                  <a:cubicBezTo>
                    <a:pt x="697" y="12886"/>
                    <a:pt x="800" y="13000"/>
                    <a:pt x="930" y="13000"/>
                  </a:cubicBezTo>
                  <a:cubicBezTo>
                    <a:pt x="937" y="13000"/>
                    <a:pt x="943" y="13000"/>
                    <a:pt x="950" y="13000"/>
                  </a:cubicBezTo>
                  <a:cubicBezTo>
                    <a:pt x="3600" y="12776"/>
                    <a:pt x="6242" y="11698"/>
                    <a:pt x="7807" y="9461"/>
                  </a:cubicBezTo>
                  <a:cubicBezTo>
                    <a:pt x="9733" y="6707"/>
                    <a:pt x="9851" y="3344"/>
                    <a:pt x="9530" y="120"/>
                  </a:cubicBezTo>
                  <a:cubicBezTo>
                    <a:pt x="9525" y="59"/>
                    <a:pt x="9448" y="1"/>
                    <a:pt x="9392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85" name="Google Shape;249;p3">
              <a:extLst>
                <a:ext uri="{FF2B5EF4-FFF2-40B4-BE49-F238E27FC236}">
                  <a16:creationId xmlns:a16="http://schemas.microsoft.com/office/drawing/2014/main" xmlns="" id="{4BBC0B1E-4A17-416E-9340-C1A6439367A0}"/>
                </a:ext>
              </a:extLst>
            </p:cNvPr>
            <p:cNvSpPr>
              <a:spLocks/>
            </p:cNvSpPr>
            <p:nvPr/>
          </p:nvSpPr>
          <p:spPr bwMode="auto">
            <a:xfrm>
              <a:off x="180524" y="221400"/>
              <a:ext cx="181624" cy="179534"/>
            </a:xfrm>
            <a:custGeom>
              <a:avLst/>
              <a:gdLst>
                <a:gd name="T0" fmla="*/ 2147483646 w 6432"/>
                <a:gd name="T1" fmla="*/ 2147483646 h 6358"/>
                <a:gd name="T2" fmla="*/ 2147483646 w 6432"/>
                <a:gd name="T3" fmla="*/ 2147483646 h 6358"/>
                <a:gd name="T4" fmla="*/ 2147483646 w 6432"/>
                <a:gd name="T5" fmla="*/ 2147483646 h 6358"/>
                <a:gd name="T6" fmla="*/ 2147483646 w 6432"/>
                <a:gd name="T7" fmla="*/ 2147483646 h 6358"/>
                <a:gd name="T8" fmla="*/ 2147483646 w 6432"/>
                <a:gd name="T9" fmla="*/ 2147483646 h 6358"/>
                <a:gd name="T10" fmla="*/ 2147483646 w 6432"/>
                <a:gd name="T11" fmla="*/ 2147483646 h 6358"/>
                <a:gd name="T12" fmla="*/ 2147483646 w 6432"/>
                <a:gd name="T13" fmla="*/ 2147483646 h 6358"/>
                <a:gd name="T14" fmla="*/ 2147483646 w 6432"/>
                <a:gd name="T15" fmla="*/ 2147483646 h 6358"/>
                <a:gd name="T16" fmla="*/ 2147483646 w 6432"/>
                <a:gd name="T17" fmla="*/ 2147483646 h 6358"/>
                <a:gd name="T18" fmla="*/ 2147483646 w 6432"/>
                <a:gd name="T19" fmla="*/ 2147483646 h 6358"/>
                <a:gd name="T20" fmla="*/ 2147483646 w 6432"/>
                <a:gd name="T21" fmla="*/ 2147483646 h 6358"/>
                <a:gd name="T22" fmla="*/ 2147483646 w 6432"/>
                <a:gd name="T23" fmla="*/ 2147483646 h 6358"/>
                <a:gd name="T24" fmla="*/ 2147483646 w 6432"/>
                <a:gd name="T25" fmla="*/ 2147483646 h 6358"/>
                <a:gd name="T26" fmla="*/ 2147483646 w 6432"/>
                <a:gd name="T27" fmla="*/ 2147483646 h 6358"/>
                <a:gd name="T28" fmla="*/ 2147483646 w 6432"/>
                <a:gd name="T29" fmla="*/ 2147483646 h 6358"/>
                <a:gd name="T30" fmla="*/ 2147483646 w 6432"/>
                <a:gd name="T31" fmla="*/ 2147483646 h 6358"/>
                <a:gd name="T32" fmla="*/ 2147483646 w 6432"/>
                <a:gd name="T33" fmla="*/ 2147483646 h 6358"/>
                <a:gd name="T34" fmla="*/ 2147483646 w 6432"/>
                <a:gd name="T35" fmla="*/ 2147483646 h 6358"/>
                <a:gd name="T36" fmla="*/ 2147483646 w 6432"/>
                <a:gd name="T37" fmla="*/ 2147483646 h 6358"/>
                <a:gd name="T38" fmla="*/ 2147483646 w 6432"/>
                <a:gd name="T39" fmla="*/ 2147483646 h 6358"/>
                <a:gd name="T40" fmla="*/ 2147483646 w 6432"/>
                <a:gd name="T41" fmla="*/ 2147483646 h 6358"/>
                <a:gd name="T42" fmla="*/ 2147483646 w 6432"/>
                <a:gd name="T43" fmla="*/ 2147483646 h 6358"/>
                <a:gd name="T44" fmla="*/ 2147483646 w 6432"/>
                <a:gd name="T45" fmla="*/ 2147483646 h 6358"/>
                <a:gd name="T46" fmla="*/ 2147483646 w 6432"/>
                <a:gd name="T47" fmla="*/ 2147483646 h 6358"/>
                <a:gd name="T48" fmla="*/ 2147483646 w 6432"/>
                <a:gd name="T49" fmla="*/ 2147483646 h 6358"/>
                <a:gd name="T50" fmla="*/ 2147483646 w 6432"/>
                <a:gd name="T51" fmla="*/ 2147483646 h 6358"/>
                <a:gd name="T52" fmla="*/ 2147483646 w 6432"/>
                <a:gd name="T53" fmla="*/ 2147483646 h 6358"/>
                <a:gd name="T54" fmla="*/ 2147483646 w 6432"/>
                <a:gd name="T55" fmla="*/ 2147483646 h 6358"/>
                <a:gd name="T56" fmla="*/ 2147483646 w 6432"/>
                <a:gd name="T57" fmla="*/ 2147483646 h 6358"/>
                <a:gd name="T58" fmla="*/ 2147483646 w 6432"/>
                <a:gd name="T59" fmla="*/ 2147483646 h 6358"/>
                <a:gd name="T60" fmla="*/ 2147483646 w 6432"/>
                <a:gd name="T61" fmla="*/ 0 h 6358"/>
                <a:gd name="T62" fmla="*/ 2147483646 w 6432"/>
                <a:gd name="T63" fmla="*/ 2147483646 h 6358"/>
                <a:gd name="T64" fmla="*/ 2147483646 w 6432"/>
                <a:gd name="T65" fmla="*/ 2147483646 h 6358"/>
                <a:gd name="T66" fmla="*/ 2147483646 w 6432"/>
                <a:gd name="T67" fmla="*/ 2147483646 h 6358"/>
                <a:gd name="T68" fmla="*/ 2147483646 w 6432"/>
                <a:gd name="T69" fmla="*/ 2147483646 h 6358"/>
                <a:gd name="T70" fmla="*/ 2147483646 w 6432"/>
                <a:gd name="T71" fmla="*/ 2147483646 h 6358"/>
                <a:gd name="T72" fmla="*/ 2147483646 w 6432"/>
                <a:gd name="T73" fmla="*/ 2147483646 h 6358"/>
                <a:gd name="T74" fmla="*/ 2147483646 w 6432"/>
                <a:gd name="T75" fmla="*/ 2147483646 h 6358"/>
                <a:gd name="T76" fmla="*/ 2147483646 w 6432"/>
                <a:gd name="T77" fmla="*/ 2147483646 h 6358"/>
                <a:gd name="T78" fmla="*/ 2147483646 w 6432"/>
                <a:gd name="T79" fmla="*/ 2147483646 h 6358"/>
                <a:gd name="T80" fmla="*/ 2147483646 w 6432"/>
                <a:gd name="T81" fmla="*/ 2147483646 h 6358"/>
                <a:gd name="T82" fmla="*/ 2147483646 w 6432"/>
                <a:gd name="T83" fmla="*/ 2147483646 h 6358"/>
                <a:gd name="T84" fmla="*/ 2147483646 w 6432"/>
                <a:gd name="T85" fmla="*/ 2147483646 h 6358"/>
                <a:gd name="T86" fmla="*/ 2147483646 w 6432"/>
                <a:gd name="T87" fmla="*/ 2147483646 h 6358"/>
                <a:gd name="T88" fmla="*/ 2147483646 w 6432"/>
                <a:gd name="T89" fmla="*/ 2147483646 h 6358"/>
                <a:gd name="T90" fmla="*/ 2147483646 w 6432"/>
                <a:gd name="T91" fmla="*/ 2147483646 h 6358"/>
                <a:gd name="T92" fmla="*/ 2147483646 w 6432"/>
                <a:gd name="T93" fmla="*/ 2147483646 h 6358"/>
                <a:gd name="T94" fmla="*/ 2147483646 w 6432"/>
                <a:gd name="T95" fmla="*/ 2147483646 h 6358"/>
                <a:gd name="T96" fmla="*/ 2147483646 w 6432"/>
                <a:gd name="T97" fmla="*/ 2147483646 h 6358"/>
                <a:gd name="T98" fmla="*/ 2147483646 w 6432"/>
                <a:gd name="T99" fmla="*/ 2147483646 h 6358"/>
                <a:gd name="T100" fmla="*/ 2147483646 w 6432"/>
                <a:gd name="T101" fmla="*/ 2147483646 h 6358"/>
                <a:gd name="T102" fmla="*/ 2147483646 w 6432"/>
                <a:gd name="T103" fmla="*/ 2147483646 h 6358"/>
                <a:gd name="T104" fmla="*/ 2147483646 w 6432"/>
                <a:gd name="T105" fmla="*/ 2147483646 h 6358"/>
                <a:gd name="T106" fmla="*/ 2147483646 w 6432"/>
                <a:gd name="T107" fmla="*/ 0 h 6358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0" t="0" r="r" b="b"/>
              <a:pathLst>
                <a:path w="6432" h="6358" extrusionOk="0">
                  <a:moveTo>
                    <a:pt x="2640" y="363"/>
                  </a:moveTo>
                  <a:cubicBezTo>
                    <a:pt x="3103" y="810"/>
                    <a:pt x="3521" y="1313"/>
                    <a:pt x="3927" y="1820"/>
                  </a:cubicBezTo>
                  <a:cubicBezTo>
                    <a:pt x="3495" y="1965"/>
                    <a:pt x="3058" y="2107"/>
                    <a:pt x="2626" y="2249"/>
                  </a:cubicBezTo>
                  <a:cubicBezTo>
                    <a:pt x="2650" y="1621"/>
                    <a:pt x="2657" y="989"/>
                    <a:pt x="2640" y="363"/>
                  </a:cubicBezTo>
                  <a:close/>
                  <a:moveTo>
                    <a:pt x="5678" y="1505"/>
                  </a:moveTo>
                  <a:cubicBezTo>
                    <a:pt x="5407" y="1874"/>
                    <a:pt x="5137" y="2243"/>
                    <a:pt x="4867" y="2611"/>
                  </a:cubicBezTo>
                  <a:cubicBezTo>
                    <a:pt x="4694" y="2391"/>
                    <a:pt x="4522" y="2171"/>
                    <a:pt x="4343" y="1955"/>
                  </a:cubicBezTo>
                  <a:cubicBezTo>
                    <a:pt x="4789" y="1806"/>
                    <a:pt x="5232" y="1658"/>
                    <a:pt x="5678" y="1505"/>
                  </a:cubicBezTo>
                  <a:close/>
                  <a:moveTo>
                    <a:pt x="2302" y="2638"/>
                  </a:moveTo>
                  <a:cubicBezTo>
                    <a:pt x="2288" y="2945"/>
                    <a:pt x="2275" y="3252"/>
                    <a:pt x="2264" y="3556"/>
                  </a:cubicBezTo>
                  <a:cubicBezTo>
                    <a:pt x="1727" y="3435"/>
                    <a:pt x="1190" y="3313"/>
                    <a:pt x="653" y="3188"/>
                  </a:cubicBezTo>
                  <a:cubicBezTo>
                    <a:pt x="1204" y="3006"/>
                    <a:pt x="1751" y="2823"/>
                    <a:pt x="2302" y="2638"/>
                  </a:cubicBezTo>
                  <a:close/>
                  <a:moveTo>
                    <a:pt x="4103" y="2036"/>
                  </a:moveTo>
                  <a:cubicBezTo>
                    <a:pt x="4231" y="2195"/>
                    <a:pt x="4360" y="2357"/>
                    <a:pt x="4488" y="2513"/>
                  </a:cubicBezTo>
                  <a:cubicBezTo>
                    <a:pt x="4529" y="2563"/>
                    <a:pt x="4610" y="2672"/>
                    <a:pt x="4718" y="2814"/>
                  </a:cubicBezTo>
                  <a:cubicBezTo>
                    <a:pt x="4448" y="3182"/>
                    <a:pt x="4170" y="3550"/>
                    <a:pt x="3897" y="3918"/>
                  </a:cubicBezTo>
                  <a:cubicBezTo>
                    <a:pt x="3593" y="3854"/>
                    <a:pt x="3285" y="3790"/>
                    <a:pt x="2985" y="3723"/>
                  </a:cubicBezTo>
                  <a:cubicBezTo>
                    <a:pt x="2839" y="3692"/>
                    <a:pt x="2693" y="3655"/>
                    <a:pt x="2548" y="3625"/>
                  </a:cubicBezTo>
                  <a:cubicBezTo>
                    <a:pt x="2572" y="3260"/>
                    <a:pt x="2596" y="2898"/>
                    <a:pt x="2612" y="2536"/>
                  </a:cubicBezTo>
                  <a:cubicBezTo>
                    <a:pt x="3109" y="2371"/>
                    <a:pt x="3606" y="2202"/>
                    <a:pt x="4103" y="2036"/>
                  </a:cubicBezTo>
                  <a:close/>
                  <a:moveTo>
                    <a:pt x="4863" y="2999"/>
                  </a:moveTo>
                  <a:cubicBezTo>
                    <a:pt x="5218" y="3466"/>
                    <a:pt x="5725" y="4121"/>
                    <a:pt x="6023" y="4415"/>
                  </a:cubicBezTo>
                  <a:cubicBezTo>
                    <a:pt x="5894" y="4381"/>
                    <a:pt x="5759" y="4355"/>
                    <a:pt x="5749" y="4351"/>
                  </a:cubicBezTo>
                  <a:cubicBezTo>
                    <a:pt x="5384" y="4260"/>
                    <a:pt x="5019" y="4169"/>
                    <a:pt x="4654" y="4084"/>
                  </a:cubicBezTo>
                  <a:cubicBezTo>
                    <a:pt x="4482" y="4043"/>
                    <a:pt x="4312" y="4007"/>
                    <a:pt x="4140" y="3973"/>
                  </a:cubicBezTo>
                  <a:cubicBezTo>
                    <a:pt x="4380" y="3648"/>
                    <a:pt x="4624" y="3324"/>
                    <a:pt x="4863" y="2999"/>
                  </a:cubicBezTo>
                  <a:close/>
                  <a:moveTo>
                    <a:pt x="2531" y="3844"/>
                  </a:moveTo>
                  <a:cubicBezTo>
                    <a:pt x="2937" y="3932"/>
                    <a:pt x="3342" y="4023"/>
                    <a:pt x="3748" y="4114"/>
                  </a:cubicBezTo>
                  <a:cubicBezTo>
                    <a:pt x="3295" y="4709"/>
                    <a:pt x="2839" y="5300"/>
                    <a:pt x="2373" y="5882"/>
                  </a:cubicBezTo>
                  <a:cubicBezTo>
                    <a:pt x="2427" y="5206"/>
                    <a:pt x="2484" y="4526"/>
                    <a:pt x="2531" y="3844"/>
                  </a:cubicBezTo>
                  <a:close/>
                  <a:moveTo>
                    <a:pt x="2601" y="0"/>
                  </a:moveTo>
                  <a:cubicBezTo>
                    <a:pt x="2588" y="0"/>
                    <a:pt x="2575" y="9"/>
                    <a:pt x="2572" y="29"/>
                  </a:cubicBezTo>
                  <a:cubicBezTo>
                    <a:pt x="2569" y="42"/>
                    <a:pt x="2569" y="59"/>
                    <a:pt x="2565" y="76"/>
                  </a:cubicBezTo>
                  <a:cubicBezTo>
                    <a:pt x="2501" y="86"/>
                    <a:pt x="2470" y="187"/>
                    <a:pt x="2538" y="259"/>
                  </a:cubicBezTo>
                  <a:cubicBezTo>
                    <a:pt x="2427" y="948"/>
                    <a:pt x="2359" y="1647"/>
                    <a:pt x="2319" y="2354"/>
                  </a:cubicBezTo>
                  <a:cubicBezTo>
                    <a:pt x="1586" y="2594"/>
                    <a:pt x="856" y="2837"/>
                    <a:pt x="126" y="3080"/>
                  </a:cubicBezTo>
                  <a:cubicBezTo>
                    <a:pt x="1" y="3121"/>
                    <a:pt x="102" y="3303"/>
                    <a:pt x="190" y="3324"/>
                  </a:cubicBezTo>
                  <a:cubicBezTo>
                    <a:pt x="876" y="3483"/>
                    <a:pt x="1565" y="3634"/>
                    <a:pt x="2255" y="3784"/>
                  </a:cubicBezTo>
                  <a:cubicBezTo>
                    <a:pt x="2227" y="4595"/>
                    <a:pt x="2204" y="5402"/>
                    <a:pt x="2146" y="6196"/>
                  </a:cubicBezTo>
                  <a:cubicBezTo>
                    <a:pt x="2141" y="6256"/>
                    <a:pt x="2207" y="6357"/>
                    <a:pt x="2271" y="6357"/>
                  </a:cubicBezTo>
                  <a:cubicBezTo>
                    <a:pt x="2290" y="6357"/>
                    <a:pt x="2309" y="6348"/>
                    <a:pt x="2325" y="6328"/>
                  </a:cubicBezTo>
                  <a:cubicBezTo>
                    <a:pt x="2896" y="5621"/>
                    <a:pt x="3448" y="4895"/>
                    <a:pt x="3991" y="4169"/>
                  </a:cubicBezTo>
                  <a:cubicBezTo>
                    <a:pt x="4762" y="4341"/>
                    <a:pt x="5532" y="4520"/>
                    <a:pt x="6296" y="4716"/>
                  </a:cubicBezTo>
                  <a:cubicBezTo>
                    <a:pt x="6306" y="4719"/>
                    <a:pt x="6316" y="4720"/>
                    <a:pt x="6325" y="4720"/>
                  </a:cubicBezTo>
                  <a:cubicBezTo>
                    <a:pt x="6407" y="4720"/>
                    <a:pt x="6432" y="4618"/>
                    <a:pt x="6377" y="4554"/>
                  </a:cubicBezTo>
                  <a:cubicBezTo>
                    <a:pt x="5921" y="3982"/>
                    <a:pt x="5471" y="3388"/>
                    <a:pt x="5012" y="2797"/>
                  </a:cubicBezTo>
                  <a:cubicBezTo>
                    <a:pt x="5370" y="2313"/>
                    <a:pt x="5728" y="1833"/>
                    <a:pt x="6087" y="1357"/>
                  </a:cubicBezTo>
                  <a:cubicBezTo>
                    <a:pt x="6139" y="1289"/>
                    <a:pt x="6067" y="1147"/>
                    <a:pt x="5982" y="1147"/>
                  </a:cubicBezTo>
                  <a:cubicBezTo>
                    <a:pt x="5974" y="1147"/>
                    <a:pt x="5966" y="1148"/>
                    <a:pt x="5958" y="1151"/>
                  </a:cubicBezTo>
                  <a:cubicBezTo>
                    <a:pt x="5360" y="1346"/>
                    <a:pt x="4766" y="1543"/>
                    <a:pt x="4170" y="1739"/>
                  </a:cubicBezTo>
                  <a:cubicBezTo>
                    <a:pt x="3691" y="1164"/>
                    <a:pt x="3194" y="610"/>
                    <a:pt x="2657" y="110"/>
                  </a:cubicBezTo>
                  <a:cubicBezTo>
                    <a:pt x="2646" y="103"/>
                    <a:pt x="2640" y="100"/>
                    <a:pt x="2633" y="93"/>
                  </a:cubicBezTo>
                  <a:cubicBezTo>
                    <a:pt x="2629" y="73"/>
                    <a:pt x="2629" y="53"/>
                    <a:pt x="2629" y="33"/>
                  </a:cubicBezTo>
                  <a:cubicBezTo>
                    <a:pt x="2629" y="11"/>
                    <a:pt x="2615" y="0"/>
                    <a:pt x="2601" y="0"/>
                  </a:cubicBezTo>
                  <a:close/>
                </a:path>
              </a:pathLst>
            </a:custGeom>
            <a:solidFill>
              <a:srgbClr val="0029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86" name="Google Shape;250;p3">
              <a:extLst>
                <a:ext uri="{FF2B5EF4-FFF2-40B4-BE49-F238E27FC236}">
                  <a16:creationId xmlns:a16="http://schemas.microsoft.com/office/drawing/2014/main" xmlns="" id="{01D114E1-880B-4458-969F-84A47B081439}"/>
                </a:ext>
              </a:extLst>
            </p:cNvPr>
            <p:cNvSpPr/>
            <p:nvPr/>
          </p:nvSpPr>
          <p:spPr>
            <a:xfrm>
              <a:off x="7571831" y="267838"/>
              <a:ext cx="274604" cy="239329"/>
            </a:xfrm>
            <a:custGeom>
              <a:avLst/>
              <a:gdLst/>
              <a:ahLst/>
              <a:cxnLst/>
              <a:rect l="l" t="t" r="r" b="b"/>
              <a:pathLst>
                <a:path w="8119" h="7056" extrusionOk="0">
                  <a:moveTo>
                    <a:pt x="4366" y="0"/>
                  </a:moveTo>
                  <a:cubicBezTo>
                    <a:pt x="4363" y="0"/>
                    <a:pt x="4360" y="0"/>
                    <a:pt x="4357" y="0"/>
                  </a:cubicBezTo>
                  <a:cubicBezTo>
                    <a:pt x="3867" y="24"/>
                    <a:pt x="3232" y="2454"/>
                    <a:pt x="3232" y="2454"/>
                  </a:cubicBezTo>
                  <a:cubicBezTo>
                    <a:pt x="3232" y="2454"/>
                    <a:pt x="2054" y="2337"/>
                    <a:pt x="1183" y="2337"/>
                  </a:cubicBezTo>
                  <a:cubicBezTo>
                    <a:pt x="748" y="2337"/>
                    <a:pt x="389" y="2366"/>
                    <a:pt x="292" y="2454"/>
                  </a:cubicBezTo>
                  <a:cubicBezTo>
                    <a:pt x="1" y="2721"/>
                    <a:pt x="2546" y="4430"/>
                    <a:pt x="2546" y="4430"/>
                  </a:cubicBezTo>
                  <a:cubicBezTo>
                    <a:pt x="2546" y="4430"/>
                    <a:pt x="1613" y="6684"/>
                    <a:pt x="2056" y="6975"/>
                  </a:cubicBezTo>
                  <a:cubicBezTo>
                    <a:pt x="2088" y="6997"/>
                    <a:pt x="2128" y="7007"/>
                    <a:pt x="2174" y="7007"/>
                  </a:cubicBezTo>
                  <a:cubicBezTo>
                    <a:pt x="2757" y="7007"/>
                    <a:pt x="4357" y="5411"/>
                    <a:pt x="4357" y="5411"/>
                  </a:cubicBezTo>
                  <a:cubicBezTo>
                    <a:pt x="4357" y="5411"/>
                    <a:pt x="6235" y="7055"/>
                    <a:pt x="6745" y="7055"/>
                  </a:cubicBezTo>
                  <a:cubicBezTo>
                    <a:pt x="6794" y="7055"/>
                    <a:pt x="6830" y="7041"/>
                    <a:pt x="6851" y="7008"/>
                  </a:cubicBezTo>
                  <a:cubicBezTo>
                    <a:pt x="7097" y="6634"/>
                    <a:pt x="6070" y="4089"/>
                    <a:pt x="6070" y="4089"/>
                  </a:cubicBezTo>
                  <a:cubicBezTo>
                    <a:pt x="6070" y="4089"/>
                    <a:pt x="8118" y="2876"/>
                    <a:pt x="8047" y="2454"/>
                  </a:cubicBezTo>
                  <a:cubicBezTo>
                    <a:pt x="8014" y="2260"/>
                    <a:pt x="7474" y="2207"/>
                    <a:pt x="6903" y="2207"/>
                  </a:cubicBezTo>
                  <a:cubicBezTo>
                    <a:pt x="6240" y="2207"/>
                    <a:pt x="5536" y="2278"/>
                    <a:pt x="5536" y="2278"/>
                  </a:cubicBezTo>
                  <a:cubicBezTo>
                    <a:pt x="5536" y="2278"/>
                    <a:pt x="4947" y="0"/>
                    <a:pt x="436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>
                <a:spcBef>
                  <a:spcPts val="0"/>
                </a:spcBef>
                <a:spcAft>
                  <a:spcPts val="0"/>
                </a:spcAft>
                <a:defRPr/>
              </a:pPr>
              <a:endParaRPr/>
            </a:p>
          </p:txBody>
        </p:sp>
        <p:grpSp>
          <p:nvGrpSpPr>
            <p:cNvPr id="87" name="Google Shape;251;p3">
              <a:extLst>
                <a:ext uri="{FF2B5EF4-FFF2-40B4-BE49-F238E27FC236}">
                  <a16:creationId xmlns:a16="http://schemas.microsoft.com/office/drawing/2014/main" xmlns="" id="{6016EFDA-49A8-49CF-A384-AAA72A53BB9D}"/>
                </a:ext>
              </a:extLst>
            </p:cNvPr>
            <p:cNvGrpSpPr>
              <a:grpSpLocks/>
            </p:cNvGrpSpPr>
            <p:nvPr/>
          </p:nvGrpSpPr>
          <p:grpSpPr bwMode="auto">
            <a:xfrm rot="18434104" flipH="1">
              <a:off x="8296524" y="1549870"/>
              <a:ext cx="445159" cy="715100"/>
              <a:chOff x="304350" y="3911000"/>
              <a:chExt cx="581394" cy="933655"/>
            </a:xfrm>
          </p:grpSpPr>
          <p:sp>
            <p:nvSpPr>
              <p:cNvPr id="107" name="Google Shape;252;p3">
                <a:extLst>
                  <a:ext uri="{FF2B5EF4-FFF2-40B4-BE49-F238E27FC236}">
                    <a16:creationId xmlns:a16="http://schemas.microsoft.com/office/drawing/2014/main" xmlns="" id="{B272189F-4EB3-41A8-810C-56E341992F57}"/>
                  </a:ext>
                </a:extLst>
              </p:cNvPr>
              <p:cNvSpPr/>
              <p:nvPr/>
            </p:nvSpPr>
            <p:spPr>
              <a:xfrm>
                <a:off x="318149" y="4004635"/>
                <a:ext cx="90195" cy="113984"/>
              </a:xfrm>
              <a:custGeom>
                <a:avLst/>
                <a:gdLst/>
                <a:ahLst/>
                <a:cxnLst/>
                <a:rect l="l" t="t" r="r" b="b"/>
                <a:pathLst>
                  <a:path w="2084" h="2602" extrusionOk="0">
                    <a:moveTo>
                      <a:pt x="688" y="0"/>
                    </a:moveTo>
                    <a:cubicBezTo>
                      <a:pt x="328" y="0"/>
                      <a:pt x="1" y="379"/>
                      <a:pt x="201" y="1026"/>
                    </a:cubicBezTo>
                    <a:cubicBezTo>
                      <a:pt x="438" y="1797"/>
                      <a:pt x="1472" y="2405"/>
                      <a:pt x="2084" y="2601"/>
                    </a:cubicBezTo>
                    <a:cubicBezTo>
                      <a:pt x="2060" y="2375"/>
                      <a:pt x="2040" y="2145"/>
                      <a:pt x="2023" y="1915"/>
                    </a:cubicBezTo>
                    <a:cubicBezTo>
                      <a:pt x="1746" y="1273"/>
                      <a:pt x="1344" y="418"/>
                      <a:pt x="1084" y="168"/>
                    </a:cubicBezTo>
                    <a:cubicBezTo>
                      <a:pt x="965" y="54"/>
                      <a:pt x="824" y="0"/>
                      <a:pt x="688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/>
              </a:p>
            </p:txBody>
          </p:sp>
          <p:sp>
            <p:nvSpPr>
              <p:cNvPr id="108" name="Google Shape;253;p3">
                <a:extLst>
                  <a:ext uri="{FF2B5EF4-FFF2-40B4-BE49-F238E27FC236}">
                    <a16:creationId xmlns:a16="http://schemas.microsoft.com/office/drawing/2014/main" xmlns="" id="{7FAAEBF6-F8C7-4FEC-8D35-09D22EF89777}"/>
                  </a:ext>
                </a:extLst>
              </p:cNvPr>
              <p:cNvSpPr/>
              <p:nvPr/>
            </p:nvSpPr>
            <p:spPr>
              <a:xfrm>
                <a:off x="440732" y="4040936"/>
                <a:ext cx="96416" cy="155432"/>
              </a:xfrm>
              <a:custGeom>
                <a:avLst/>
                <a:gdLst/>
                <a:ahLst/>
                <a:cxnLst/>
                <a:rect l="l" t="t" r="r" b="b"/>
                <a:pathLst>
                  <a:path w="2208" h="3540" extrusionOk="0">
                    <a:moveTo>
                      <a:pt x="1702" y="0"/>
                    </a:moveTo>
                    <a:cubicBezTo>
                      <a:pt x="1282" y="0"/>
                      <a:pt x="653" y="806"/>
                      <a:pt x="389" y="1549"/>
                    </a:cubicBezTo>
                    <a:cubicBezTo>
                      <a:pt x="224" y="2013"/>
                      <a:pt x="92" y="2537"/>
                      <a:pt x="1" y="2952"/>
                    </a:cubicBezTo>
                    <a:cubicBezTo>
                      <a:pt x="41" y="3148"/>
                      <a:pt x="85" y="3344"/>
                      <a:pt x="129" y="3540"/>
                    </a:cubicBezTo>
                    <a:cubicBezTo>
                      <a:pt x="754" y="3125"/>
                      <a:pt x="1667" y="2120"/>
                      <a:pt x="1916" y="1431"/>
                    </a:cubicBezTo>
                    <a:cubicBezTo>
                      <a:pt x="2208" y="634"/>
                      <a:pt x="2150" y="43"/>
                      <a:pt x="1734" y="2"/>
                    </a:cubicBezTo>
                    <a:cubicBezTo>
                      <a:pt x="1723" y="1"/>
                      <a:pt x="1713" y="0"/>
                      <a:pt x="1702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/>
              </a:p>
            </p:txBody>
          </p:sp>
          <p:sp>
            <p:nvSpPr>
              <p:cNvPr id="109" name="Google Shape;254;p3">
                <a:extLst>
                  <a:ext uri="{FF2B5EF4-FFF2-40B4-BE49-F238E27FC236}">
                    <a16:creationId xmlns:a16="http://schemas.microsoft.com/office/drawing/2014/main" xmlns="" id="{988BF0D5-E7B8-4B6C-ABCC-A53CD4008EED}"/>
                  </a:ext>
                </a:extLst>
              </p:cNvPr>
              <p:cNvSpPr/>
              <p:nvPr/>
            </p:nvSpPr>
            <p:spPr>
              <a:xfrm>
                <a:off x="291827" y="4179145"/>
                <a:ext cx="144623" cy="107766"/>
              </a:xfrm>
              <a:custGeom>
                <a:avLst/>
                <a:gdLst/>
                <a:ahLst/>
                <a:cxnLst/>
                <a:rect l="l" t="t" r="r" b="b"/>
                <a:pathLst>
                  <a:path w="3292" h="2482" extrusionOk="0">
                    <a:moveTo>
                      <a:pt x="575" y="1"/>
                    </a:moveTo>
                    <a:cubicBezTo>
                      <a:pt x="471" y="1"/>
                      <a:pt x="393" y="22"/>
                      <a:pt x="348" y="65"/>
                    </a:cubicBezTo>
                    <a:cubicBezTo>
                      <a:pt x="0" y="404"/>
                      <a:pt x="189" y="1336"/>
                      <a:pt x="1203" y="1901"/>
                    </a:cubicBezTo>
                    <a:cubicBezTo>
                      <a:pt x="1991" y="2340"/>
                      <a:pt x="2916" y="2451"/>
                      <a:pt x="3292" y="2481"/>
                    </a:cubicBezTo>
                    <a:cubicBezTo>
                      <a:pt x="3180" y="2154"/>
                      <a:pt x="3082" y="1826"/>
                      <a:pt x="2987" y="1495"/>
                    </a:cubicBezTo>
                    <a:cubicBezTo>
                      <a:pt x="2292" y="556"/>
                      <a:pt x="1104" y="1"/>
                      <a:pt x="575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/>
              </a:p>
            </p:txBody>
          </p:sp>
          <p:sp>
            <p:nvSpPr>
              <p:cNvPr id="110" name="Google Shape;255;p3">
                <a:extLst>
                  <a:ext uri="{FF2B5EF4-FFF2-40B4-BE49-F238E27FC236}">
                    <a16:creationId xmlns:a16="http://schemas.microsoft.com/office/drawing/2014/main" xmlns="" id="{A59FB012-7902-4ACD-B82C-6E5AE6509554}"/>
                  </a:ext>
                </a:extLst>
              </p:cNvPr>
              <p:cNvSpPr/>
              <p:nvPr/>
            </p:nvSpPr>
            <p:spPr>
              <a:xfrm>
                <a:off x="505805" y="4204865"/>
                <a:ext cx="111967" cy="188592"/>
              </a:xfrm>
              <a:custGeom>
                <a:avLst/>
                <a:gdLst/>
                <a:ahLst/>
                <a:cxnLst/>
                <a:rect l="l" t="t" r="r" b="b"/>
                <a:pathLst>
                  <a:path w="2546" h="4294" extrusionOk="0">
                    <a:moveTo>
                      <a:pt x="1792" y="0"/>
                    </a:moveTo>
                    <a:cubicBezTo>
                      <a:pt x="1287" y="0"/>
                      <a:pt x="754" y="628"/>
                      <a:pt x="389" y="1716"/>
                    </a:cubicBezTo>
                    <a:cubicBezTo>
                      <a:pt x="136" y="2480"/>
                      <a:pt x="38" y="3263"/>
                      <a:pt x="1" y="3804"/>
                    </a:cubicBezTo>
                    <a:cubicBezTo>
                      <a:pt x="75" y="3966"/>
                      <a:pt x="156" y="4132"/>
                      <a:pt x="238" y="4294"/>
                    </a:cubicBezTo>
                    <a:cubicBezTo>
                      <a:pt x="2546" y="2513"/>
                      <a:pt x="2356" y="245"/>
                      <a:pt x="2153" y="114"/>
                    </a:cubicBezTo>
                    <a:cubicBezTo>
                      <a:pt x="2036" y="37"/>
                      <a:pt x="1915" y="0"/>
                      <a:pt x="1792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/>
              </a:p>
            </p:txBody>
          </p:sp>
          <p:sp>
            <p:nvSpPr>
              <p:cNvPr id="111" name="Google Shape;256;p3">
                <a:extLst>
                  <a:ext uri="{FF2B5EF4-FFF2-40B4-BE49-F238E27FC236}">
                    <a16:creationId xmlns:a16="http://schemas.microsoft.com/office/drawing/2014/main" xmlns="" id="{0B9AB16F-8804-4F38-98AA-C90F24445E76}"/>
                  </a:ext>
                </a:extLst>
              </p:cNvPr>
              <p:cNvSpPr/>
              <p:nvPr/>
            </p:nvSpPr>
            <p:spPr>
              <a:xfrm>
                <a:off x="302516" y="4377540"/>
                <a:ext cx="234819" cy="118128"/>
              </a:xfrm>
              <a:custGeom>
                <a:avLst/>
                <a:gdLst/>
                <a:ahLst/>
                <a:cxnLst/>
                <a:rect l="l" t="t" r="r" b="b"/>
                <a:pathLst>
                  <a:path w="5326" h="2681" extrusionOk="0">
                    <a:moveTo>
                      <a:pt x="764" y="0"/>
                    </a:moveTo>
                    <a:cubicBezTo>
                      <a:pt x="0" y="0"/>
                      <a:pt x="446" y="930"/>
                      <a:pt x="1074" y="1516"/>
                    </a:cubicBezTo>
                    <a:cubicBezTo>
                      <a:pt x="1680" y="2086"/>
                      <a:pt x="3818" y="2680"/>
                      <a:pt x="5176" y="2680"/>
                    </a:cubicBezTo>
                    <a:cubicBezTo>
                      <a:pt x="5227" y="2680"/>
                      <a:pt x="5277" y="2679"/>
                      <a:pt x="5325" y="2678"/>
                    </a:cubicBezTo>
                    <a:cubicBezTo>
                      <a:pt x="5230" y="2526"/>
                      <a:pt x="5133" y="2377"/>
                      <a:pt x="5041" y="2225"/>
                    </a:cubicBezTo>
                    <a:cubicBezTo>
                      <a:pt x="3970" y="1525"/>
                      <a:pt x="1838" y="184"/>
                      <a:pt x="1024" y="28"/>
                    </a:cubicBezTo>
                    <a:cubicBezTo>
                      <a:pt x="925" y="9"/>
                      <a:pt x="839" y="0"/>
                      <a:pt x="764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/>
              </a:p>
            </p:txBody>
          </p:sp>
          <p:sp>
            <p:nvSpPr>
              <p:cNvPr id="112" name="Google Shape;257;p3">
                <a:extLst>
                  <a:ext uri="{FF2B5EF4-FFF2-40B4-BE49-F238E27FC236}">
                    <a16:creationId xmlns:a16="http://schemas.microsoft.com/office/drawing/2014/main" xmlns="" id="{623A8862-DE7A-4EC1-8783-F7A359685AB1}"/>
                  </a:ext>
                </a:extLst>
              </p:cNvPr>
              <p:cNvSpPr/>
              <p:nvPr/>
            </p:nvSpPr>
            <p:spPr>
              <a:xfrm>
                <a:off x="602189" y="4327573"/>
                <a:ext cx="118187" cy="217605"/>
              </a:xfrm>
              <a:custGeom>
                <a:avLst/>
                <a:gdLst/>
                <a:ahLst/>
                <a:cxnLst/>
                <a:rect l="l" t="t" r="r" b="b"/>
                <a:pathLst>
                  <a:path w="2614" h="5006" extrusionOk="0">
                    <a:moveTo>
                      <a:pt x="2283" y="1"/>
                    </a:moveTo>
                    <a:cubicBezTo>
                      <a:pt x="1944" y="1"/>
                      <a:pt x="1332" y="587"/>
                      <a:pt x="923" y="1285"/>
                    </a:cubicBezTo>
                    <a:cubicBezTo>
                      <a:pt x="179" y="2549"/>
                      <a:pt x="24" y="3985"/>
                      <a:pt x="0" y="4755"/>
                    </a:cubicBezTo>
                    <a:cubicBezTo>
                      <a:pt x="61" y="4840"/>
                      <a:pt x="122" y="4921"/>
                      <a:pt x="183" y="5005"/>
                    </a:cubicBezTo>
                    <a:cubicBezTo>
                      <a:pt x="899" y="3775"/>
                      <a:pt x="2085" y="2450"/>
                      <a:pt x="2454" y="926"/>
                    </a:cubicBezTo>
                    <a:cubicBezTo>
                      <a:pt x="2613" y="262"/>
                      <a:pt x="2509" y="1"/>
                      <a:pt x="2283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/>
              </a:p>
            </p:txBody>
          </p:sp>
          <p:sp>
            <p:nvSpPr>
              <p:cNvPr id="113" name="Google Shape;258;p3">
                <a:extLst>
                  <a:ext uri="{FF2B5EF4-FFF2-40B4-BE49-F238E27FC236}">
                    <a16:creationId xmlns:a16="http://schemas.microsoft.com/office/drawing/2014/main" xmlns="" id="{C7A2EA45-3035-449E-875D-02A3EA9C7BF4}"/>
                  </a:ext>
                </a:extLst>
              </p:cNvPr>
              <p:cNvSpPr/>
              <p:nvPr/>
            </p:nvSpPr>
            <p:spPr>
              <a:xfrm>
                <a:off x="350618" y="4537385"/>
                <a:ext cx="298578" cy="103622"/>
              </a:xfrm>
              <a:custGeom>
                <a:avLst/>
                <a:gdLst/>
                <a:ahLst/>
                <a:cxnLst/>
                <a:rect l="l" t="t" r="r" b="b"/>
                <a:pathLst>
                  <a:path w="6777" h="2373" extrusionOk="0">
                    <a:moveTo>
                      <a:pt x="721" y="1"/>
                    </a:moveTo>
                    <a:cubicBezTo>
                      <a:pt x="456" y="1"/>
                      <a:pt x="264" y="66"/>
                      <a:pt x="207" y="230"/>
                    </a:cubicBezTo>
                    <a:cubicBezTo>
                      <a:pt x="1" y="808"/>
                      <a:pt x="1555" y="1626"/>
                      <a:pt x="3569" y="2075"/>
                    </a:cubicBezTo>
                    <a:cubicBezTo>
                      <a:pt x="4660" y="2316"/>
                      <a:pt x="5634" y="2373"/>
                      <a:pt x="6299" y="2373"/>
                    </a:cubicBezTo>
                    <a:cubicBezTo>
                      <a:pt x="6483" y="2373"/>
                      <a:pt x="6644" y="2368"/>
                      <a:pt x="6776" y="2362"/>
                    </a:cubicBezTo>
                    <a:cubicBezTo>
                      <a:pt x="6699" y="2272"/>
                      <a:pt x="6624" y="2180"/>
                      <a:pt x="6547" y="2089"/>
                    </a:cubicBezTo>
                    <a:cubicBezTo>
                      <a:pt x="5547" y="1714"/>
                      <a:pt x="3691" y="1011"/>
                      <a:pt x="3103" y="714"/>
                    </a:cubicBezTo>
                    <a:cubicBezTo>
                      <a:pt x="2513" y="416"/>
                      <a:pt x="1387" y="1"/>
                      <a:pt x="721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/>
              </a:p>
            </p:txBody>
          </p:sp>
          <p:sp>
            <p:nvSpPr>
              <p:cNvPr id="114" name="Google Shape;259;p3">
                <a:extLst>
                  <a:ext uri="{FF2B5EF4-FFF2-40B4-BE49-F238E27FC236}">
                    <a16:creationId xmlns:a16="http://schemas.microsoft.com/office/drawing/2014/main" xmlns="" id="{5CDEFCAC-EB83-4094-AB0C-2FBC5B0D4F92}"/>
                  </a:ext>
                </a:extLst>
              </p:cNvPr>
              <p:cNvSpPr/>
              <p:nvPr/>
            </p:nvSpPr>
            <p:spPr>
              <a:xfrm>
                <a:off x="723677" y="4496934"/>
                <a:ext cx="129073" cy="190664"/>
              </a:xfrm>
              <a:custGeom>
                <a:avLst/>
                <a:gdLst/>
                <a:ahLst/>
                <a:cxnLst/>
                <a:rect l="l" t="t" r="r" b="b"/>
                <a:pathLst>
                  <a:path w="2924" h="4412" extrusionOk="0">
                    <a:moveTo>
                      <a:pt x="2220" y="1"/>
                    </a:moveTo>
                    <a:cubicBezTo>
                      <a:pt x="1691" y="1"/>
                      <a:pt x="820" y="789"/>
                      <a:pt x="447" y="1661"/>
                    </a:cubicBezTo>
                    <a:cubicBezTo>
                      <a:pt x="85" y="2503"/>
                      <a:pt x="1" y="3510"/>
                      <a:pt x="21" y="4196"/>
                    </a:cubicBezTo>
                    <a:cubicBezTo>
                      <a:pt x="88" y="4270"/>
                      <a:pt x="157" y="4341"/>
                      <a:pt x="224" y="4412"/>
                    </a:cubicBezTo>
                    <a:cubicBezTo>
                      <a:pt x="491" y="3912"/>
                      <a:pt x="1041" y="2902"/>
                      <a:pt x="1457" y="2293"/>
                    </a:cubicBezTo>
                    <a:cubicBezTo>
                      <a:pt x="2160" y="1266"/>
                      <a:pt x="2924" y="712"/>
                      <a:pt x="2542" y="161"/>
                    </a:cubicBezTo>
                    <a:cubicBezTo>
                      <a:pt x="2465" y="50"/>
                      <a:pt x="2353" y="1"/>
                      <a:pt x="2220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/>
              </a:p>
            </p:txBody>
          </p:sp>
          <p:sp>
            <p:nvSpPr>
              <p:cNvPr id="115" name="Google Shape;260;p3">
                <a:extLst>
                  <a:ext uri="{FF2B5EF4-FFF2-40B4-BE49-F238E27FC236}">
                    <a16:creationId xmlns:a16="http://schemas.microsoft.com/office/drawing/2014/main" xmlns="" id="{0C781F47-4781-4E77-B970-ABA79A4A81AC}"/>
                  </a:ext>
                </a:extLst>
              </p:cNvPr>
              <p:cNvSpPr/>
              <p:nvPr/>
            </p:nvSpPr>
            <p:spPr>
              <a:xfrm>
                <a:off x="435799" y="4684143"/>
                <a:ext cx="329680" cy="87042"/>
              </a:xfrm>
              <a:custGeom>
                <a:avLst/>
                <a:gdLst/>
                <a:ahLst/>
                <a:cxnLst/>
                <a:rect l="l" t="t" r="r" b="b"/>
                <a:pathLst>
                  <a:path w="7507" h="1983" extrusionOk="0">
                    <a:moveTo>
                      <a:pt x="1488" y="1"/>
                    </a:moveTo>
                    <a:cubicBezTo>
                      <a:pt x="721" y="1"/>
                      <a:pt x="209" y="211"/>
                      <a:pt x="129" y="550"/>
                    </a:cubicBezTo>
                    <a:cubicBezTo>
                      <a:pt x="0" y="1104"/>
                      <a:pt x="1288" y="1550"/>
                      <a:pt x="3715" y="1878"/>
                    </a:cubicBezTo>
                    <a:cubicBezTo>
                      <a:pt x="4269" y="1953"/>
                      <a:pt x="4787" y="1982"/>
                      <a:pt x="5256" y="1982"/>
                    </a:cubicBezTo>
                    <a:cubicBezTo>
                      <a:pt x="6280" y="1982"/>
                      <a:pt x="7072" y="1844"/>
                      <a:pt x="7506" y="1746"/>
                    </a:cubicBezTo>
                    <a:cubicBezTo>
                      <a:pt x="7449" y="1692"/>
                      <a:pt x="7391" y="1634"/>
                      <a:pt x="7333" y="1580"/>
                    </a:cubicBezTo>
                    <a:cubicBezTo>
                      <a:pt x="6303" y="1364"/>
                      <a:pt x="4596" y="681"/>
                      <a:pt x="3214" y="276"/>
                    </a:cubicBezTo>
                    <a:cubicBezTo>
                      <a:pt x="2566" y="86"/>
                      <a:pt x="1975" y="1"/>
                      <a:pt x="1488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/>
              </a:p>
            </p:txBody>
          </p:sp>
          <p:sp>
            <p:nvSpPr>
              <p:cNvPr id="116" name="Google Shape;261;p3">
                <a:extLst>
                  <a:ext uri="{FF2B5EF4-FFF2-40B4-BE49-F238E27FC236}">
                    <a16:creationId xmlns:a16="http://schemas.microsoft.com/office/drawing/2014/main" xmlns="" id="{99EABE8B-1A92-4C6A-ACB0-72FD11FEF66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2349" y="3911000"/>
                <a:ext cx="483395" cy="933655"/>
              </a:xfrm>
              <a:custGeom>
                <a:avLst/>
                <a:gdLst>
                  <a:gd name="T0" fmla="*/ 2147483646 w 11000"/>
                  <a:gd name="T1" fmla="*/ 0 h 21246"/>
                  <a:gd name="T2" fmla="*/ 2147483646 w 11000"/>
                  <a:gd name="T3" fmla="*/ 2147483646 h 21246"/>
                  <a:gd name="T4" fmla="*/ 2147483646 w 11000"/>
                  <a:gd name="T5" fmla="*/ 2147483646 h 21246"/>
                  <a:gd name="T6" fmla="*/ 2147483646 w 11000"/>
                  <a:gd name="T7" fmla="*/ 2147483646 h 21246"/>
                  <a:gd name="T8" fmla="*/ 2147483646 w 11000"/>
                  <a:gd name="T9" fmla="*/ 2147483646 h 21246"/>
                  <a:gd name="T10" fmla="*/ 2147483646 w 11000"/>
                  <a:gd name="T11" fmla="*/ 2147483646 h 21246"/>
                  <a:gd name="T12" fmla="*/ 2147483646 w 11000"/>
                  <a:gd name="T13" fmla="*/ 2147483646 h 21246"/>
                  <a:gd name="T14" fmla="*/ 2147483646 w 11000"/>
                  <a:gd name="T15" fmla="*/ 2147483646 h 21246"/>
                  <a:gd name="T16" fmla="*/ 2147483646 w 11000"/>
                  <a:gd name="T17" fmla="*/ 2147483646 h 21246"/>
                  <a:gd name="T18" fmla="*/ 2147483646 w 11000"/>
                  <a:gd name="T19" fmla="*/ 2147483646 h 21246"/>
                  <a:gd name="T20" fmla="*/ 2147483646 w 11000"/>
                  <a:gd name="T21" fmla="*/ 2147483646 h 21246"/>
                  <a:gd name="T22" fmla="*/ 2147483646 w 11000"/>
                  <a:gd name="T23" fmla="*/ 2147483646 h 21246"/>
                  <a:gd name="T24" fmla="*/ 2147483646 w 11000"/>
                  <a:gd name="T25" fmla="*/ 2147483646 h 21246"/>
                  <a:gd name="T26" fmla="*/ 2147483646 w 11000"/>
                  <a:gd name="T27" fmla="*/ 2147483646 h 21246"/>
                  <a:gd name="T28" fmla="*/ 2147483646 w 11000"/>
                  <a:gd name="T29" fmla="*/ 2147483646 h 21246"/>
                  <a:gd name="T30" fmla="*/ 2147483646 w 11000"/>
                  <a:gd name="T31" fmla="*/ 2147483646 h 21246"/>
                  <a:gd name="T32" fmla="*/ 2147483646 w 11000"/>
                  <a:gd name="T33" fmla="*/ 2147483646 h 21246"/>
                  <a:gd name="T34" fmla="*/ 2147483646 w 11000"/>
                  <a:gd name="T35" fmla="*/ 2147483646 h 21246"/>
                  <a:gd name="T36" fmla="*/ 2147483646 w 11000"/>
                  <a:gd name="T37" fmla="*/ 2147483646 h 21246"/>
                  <a:gd name="T38" fmla="*/ 2147483646 w 11000"/>
                  <a:gd name="T39" fmla="*/ 2147483646 h 21246"/>
                  <a:gd name="T40" fmla="*/ 2147483646 w 11000"/>
                  <a:gd name="T41" fmla="*/ 2147483646 h 21246"/>
                  <a:gd name="T42" fmla="*/ 2147483646 w 11000"/>
                  <a:gd name="T43" fmla="*/ 2147483646 h 21246"/>
                  <a:gd name="T44" fmla="*/ 2147483646 w 11000"/>
                  <a:gd name="T45" fmla="*/ 2147483646 h 21246"/>
                  <a:gd name="T46" fmla="*/ 2147483646 w 11000"/>
                  <a:gd name="T47" fmla="*/ 2147483646 h 21246"/>
                  <a:gd name="T48" fmla="*/ 2147483646 w 11000"/>
                  <a:gd name="T49" fmla="*/ 2147483646 h 21246"/>
                  <a:gd name="T50" fmla="*/ 2147483646 w 11000"/>
                  <a:gd name="T51" fmla="*/ 2147483646 h 21246"/>
                  <a:gd name="T52" fmla="*/ 2147483646 w 11000"/>
                  <a:gd name="T53" fmla="*/ 2147483646 h 21246"/>
                  <a:gd name="T54" fmla="*/ 2147483646 w 11000"/>
                  <a:gd name="T55" fmla="*/ 2147483646 h 21246"/>
                  <a:gd name="T56" fmla="*/ 2147483646 w 11000"/>
                  <a:gd name="T57" fmla="*/ 2147483646 h 21246"/>
                  <a:gd name="T58" fmla="*/ 2147483646 w 11000"/>
                  <a:gd name="T59" fmla="*/ 2147483646 h 21246"/>
                  <a:gd name="T60" fmla="*/ 2147483646 w 11000"/>
                  <a:gd name="T61" fmla="*/ 2147483646 h 21246"/>
                  <a:gd name="T62" fmla="*/ 2147483646 w 11000"/>
                  <a:gd name="T63" fmla="*/ 0 h 2124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0" t="0" r="r" b="b"/>
                <a:pathLst>
                  <a:path w="11000" h="21246" extrusionOk="0">
                    <a:moveTo>
                      <a:pt x="638" y="0"/>
                    </a:moveTo>
                    <a:cubicBezTo>
                      <a:pt x="624" y="0"/>
                      <a:pt x="609" y="10"/>
                      <a:pt x="598" y="33"/>
                    </a:cubicBezTo>
                    <a:cubicBezTo>
                      <a:pt x="71" y="1216"/>
                      <a:pt x="1" y="2655"/>
                      <a:pt x="95" y="4027"/>
                    </a:cubicBezTo>
                    <a:cubicBezTo>
                      <a:pt x="112" y="4257"/>
                      <a:pt x="132" y="4487"/>
                      <a:pt x="156" y="4713"/>
                    </a:cubicBezTo>
                    <a:cubicBezTo>
                      <a:pt x="193" y="5058"/>
                      <a:pt x="237" y="5396"/>
                      <a:pt x="285" y="5717"/>
                    </a:cubicBezTo>
                    <a:cubicBezTo>
                      <a:pt x="392" y="6443"/>
                      <a:pt x="558" y="7164"/>
                      <a:pt x="757" y="7873"/>
                    </a:cubicBezTo>
                    <a:cubicBezTo>
                      <a:pt x="852" y="8204"/>
                      <a:pt x="950" y="8532"/>
                      <a:pt x="1062" y="8859"/>
                    </a:cubicBezTo>
                    <a:cubicBezTo>
                      <a:pt x="1423" y="9918"/>
                      <a:pt x="1873" y="10948"/>
                      <a:pt x="2386" y="11928"/>
                    </a:cubicBezTo>
                    <a:cubicBezTo>
                      <a:pt x="2609" y="12347"/>
                      <a:pt x="2846" y="12760"/>
                      <a:pt x="3092" y="13165"/>
                    </a:cubicBezTo>
                    <a:cubicBezTo>
                      <a:pt x="3184" y="13317"/>
                      <a:pt x="3281" y="13466"/>
                      <a:pt x="3376" y="13618"/>
                    </a:cubicBezTo>
                    <a:cubicBezTo>
                      <a:pt x="3988" y="14577"/>
                      <a:pt x="4664" y="15494"/>
                      <a:pt x="5384" y="16372"/>
                    </a:cubicBezTo>
                    <a:cubicBezTo>
                      <a:pt x="5461" y="16463"/>
                      <a:pt x="5536" y="16555"/>
                      <a:pt x="5613" y="16645"/>
                    </a:cubicBezTo>
                    <a:cubicBezTo>
                      <a:pt x="5745" y="16804"/>
                      <a:pt x="5873" y="16967"/>
                      <a:pt x="6009" y="17119"/>
                    </a:cubicBezTo>
                    <a:cubicBezTo>
                      <a:pt x="6675" y="17882"/>
                      <a:pt x="7367" y="18640"/>
                      <a:pt x="8100" y="19342"/>
                    </a:cubicBezTo>
                    <a:cubicBezTo>
                      <a:pt x="8158" y="19396"/>
                      <a:pt x="8216" y="19454"/>
                      <a:pt x="8273" y="19508"/>
                    </a:cubicBezTo>
                    <a:cubicBezTo>
                      <a:pt x="8337" y="19565"/>
                      <a:pt x="8401" y="19630"/>
                      <a:pt x="8465" y="19691"/>
                    </a:cubicBezTo>
                    <a:cubicBezTo>
                      <a:pt x="9094" y="20262"/>
                      <a:pt x="9844" y="21059"/>
                      <a:pt x="10702" y="21241"/>
                    </a:cubicBezTo>
                    <a:cubicBezTo>
                      <a:pt x="10714" y="21244"/>
                      <a:pt x="10727" y="21245"/>
                      <a:pt x="10741" y="21245"/>
                    </a:cubicBezTo>
                    <a:cubicBezTo>
                      <a:pt x="10857" y="21245"/>
                      <a:pt x="10999" y="21156"/>
                      <a:pt x="10902" y="21029"/>
                    </a:cubicBezTo>
                    <a:cubicBezTo>
                      <a:pt x="10435" y="20421"/>
                      <a:pt x="9746" y="19967"/>
                      <a:pt x="9178" y="19457"/>
                    </a:cubicBezTo>
                    <a:cubicBezTo>
                      <a:pt x="8688" y="19022"/>
                      <a:pt x="8225" y="18555"/>
                      <a:pt x="7773" y="18082"/>
                    </a:cubicBezTo>
                    <a:cubicBezTo>
                      <a:pt x="7706" y="18011"/>
                      <a:pt x="7637" y="17940"/>
                      <a:pt x="7570" y="17866"/>
                    </a:cubicBezTo>
                    <a:cubicBezTo>
                      <a:pt x="7300" y="17578"/>
                      <a:pt x="7032" y="17288"/>
                      <a:pt x="6769" y="16997"/>
                    </a:cubicBezTo>
                    <a:cubicBezTo>
                      <a:pt x="6100" y="16254"/>
                      <a:pt x="5471" y="15477"/>
                      <a:pt x="4877" y="14672"/>
                    </a:cubicBezTo>
                    <a:cubicBezTo>
                      <a:pt x="4816" y="14588"/>
                      <a:pt x="4755" y="14507"/>
                      <a:pt x="4694" y="14422"/>
                    </a:cubicBezTo>
                    <a:cubicBezTo>
                      <a:pt x="4086" y="13577"/>
                      <a:pt x="3525" y="12696"/>
                      <a:pt x="3028" y="11779"/>
                    </a:cubicBezTo>
                    <a:cubicBezTo>
                      <a:pt x="2886" y="11516"/>
                      <a:pt x="2751" y="11249"/>
                      <a:pt x="2620" y="10982"/>
                    </a:cubicBezTo>
                    <a:cubicBezTo>
                      <a:pt x="2538" y="10820"/>
                      <a:pt x="2457" y="10654"/>
                      <a:pt x="2383" y="10492"/>
                    </a:cubicBezTo>
                    <a:cubicBezTo>
                      <a:pt x="1788" y="9208"/>
                      <a:pt x="1322" y="7883"/>
                      <a:pt x="1004" y="6528"/>
                    </a:cubicBezTo>
                    <a:cubicBezTo>
                      <a:pt x="960" y="6332"/>
                      <a:pt x="916" y="6136"/>
                      <a:pt x="876" y="5940"/>
                    </a:cubicBezTo>
                    <a:cubicBezTo>
                      <a:pt x="497" y="4038"/>
                      <a:pt x="416" y="2081"/>
                      <a:pt x="706" y="100"/>
                    </a:cubicBezTo>
                    <a:cubicBezTo>
                      <a:pt x="714" y="57"/>
                      <a:pt x="675" y="0"/>
                      <a:pt x="638" y="0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en-US"/>
              </a:p>
            </p:txBody>
          </p:sp>
        </p:grpSp>
        <p:sp>
          <p:nvSpPr>
            <p:cNvPr id="88" name="Google Shape;262;p3">
              <a:extLst>
                <a:ext uri="{FF2B5EF4-FFF2-40B4-BE49-F238E27FC236}">
                  <a16:creationId xmlns:a16="http://schemas.microsoft.com/office/drawing/2014/main" xmlns="" id="{3A0BAB98-EC8F-499E-B5D9-B864DDB08E2E}"/>
                </a:ext>
              </a:extLst>
            </p:cNvPr>
            <p:cNvSpPr>
              <a:spLocks/>
            </p:cNvSpPr>
            <p:nvPr/>
          </p:nvSpPr>
          <p:spPr bwMode="auto">
            <a:xfrm>
              <a:off x="8129686" y="327349"/>
              <a:ext cx="181624" cy="179534"/>
            </a:xfrm>
            <a:custGeom>
              <a:avLst/>
              <a:gdLst>
                <a:gd name="T0" fmla="*/ 2147483646 w 6432"/>
                <a:gd name="T1" fmla="*/ 2147483646 h 6358"/>
                <a:gd name="T2" fmla="*/ 2147483646 w 6432"/>
                <a:gd name="T3" fmla="*/ 2147483646 h 6358"/>
                <a:gd name="T4" fmla="*/ 2147483646 w 6432"/>
                <a:gd name="T5" fmla="*/ 2147483646 h 6358"/>
                <a:gd name="T6" fmla="*/ 2147483646 w 6432"/>
                <a:gd name="T7" fmla="*/ 2147483646 h 6358"/>
                <a:gd name="T8" fmla="*/ 2147483646 w 6432"/>
                <a:gd name="T9" fmla="*/ 2147483646 h 6358"/>
                <a:gd name="T10" fmla="*/ 2147483646 w 6432"/>
                <a:gd name="T11" fmla="*/ 2147483646 h 6358"/>
                <a:gd name="T12" fmla="*/ 2147483646 w 6432"/>
                <a:gd name="T13" fmla="*/ 2147483646 h 6358"/>
                <a:gd name="T14" fmla="*/ 2147483646 w 6432"/>
                <a:gd name="T15" fmla="*/ 2147483646 h 6358"/>
                <a:gd name="T16" fmla="*/ 2147483646 w 6432"/>
                <a:gd name="T17" fmla="*/ 2147483646 h 6358"/>
                <a:gd name="T18" fmla="*/ 2147483646 w 6432"/>
                <a:gd name="T19" fmla="*/ 2147483646 h 6358"/>
                <a:gd name="T20" fmla="*/ 2147483646 w 6432"/>
                <a:gd name="T21" fmla="*/ 2147483646 h 6358"/>
                <a:gd name="T22" fmla="*/ 2147483646 w 6432"/>
                <a:gd name="T23" fmla="*/ 2147483646 h 6358"/>
                <a:gd name="T24" fmla="*/ 2147483646 w 6432"/>
                <a:gd name="T25" fmla="*/ 2147483646 h 6358"/>
                <a:gd name="T26" fmla="*/ 2147483646 w 6432"/>
                <a:gd name="T27" fmla="*/ 2147483646 h 6358"/>
                <a:gd name="T28" fmla="*/ 2147483646 w 6432"/>
                <a:gd name="T29" fmla="*/ 2147483646 h 6358"/>
                <a:gd name="T30" fmla="*/ 2147483646 w 6432"/>
                <a:gd name="T31" fmla="*/ 2147483646 h 6358"/>
                <a:gd name="T32" fmla="*/ 2147483646 w 6432"/>
                <a:gd name="T33" fmla="*/ 2147483646 h 6358"/>
                <a:gd name="T34" fmla="*/ 2147483646 w 6432"/>
                <a:gd name="T35" fmla="*/ 2147483646 h 6358"/>
                <a:gd name="T36" fmla="*/ 2147483646 w 6432"/>
                <a:gd name="T37" fmla="*/ 2147483646 h 6358"/>
                <a:gd name="T38" fmla="*/ 2147483646 w 6432"/>
                <a:gd name="T39" fmla="*/ 2147483646 h 6358"/>
                <a:gd name="T40" fmla="*/ 2147483646 w 6432"/>
                <a:gd name="T41" fmla="*/ 2147483646 h 6358"/>
                <a:gd name="T42" fmla="*/ 2147483646 w 6432"/>
                <a:gd name="T43" fmla="*/ 2147483646 h 6358"/>
                <a:gd name="T44" fmla="*/ 2147483646 w 6432"/>
                <a:gd name="T45" fmla="*/ 2147483646 h 6358"/>
                <a:gd name="T46" fmla="*/ 2147483646 w 6432"/>
                <a:gd name="T47" fmla="*/ 2147483646 h 6358"/>
                <a:gd name="T48" fmla="*/ 2147483646 w 6432"/>
                <a:gd name="T49" fmla="*/ 2147483646 h 6358"/>
                <a:gd name="T50" fmla="*/ 2147483646 w 6432"/>
                <a:gd name="T51" fmla="*/ 2147483646 h 6358"/>
                <a:gd name="T52" fmla="*/ 2147483646 w 6432"/>
                <a:gd name="T53" fmla="*/ 2147483646 h 6358"/>
                <a:gd name="T54" fmla="*/ 2147483646 w 6432"/>
                <a:gd name="T55" fmla="*/ 2147483646 h 6358"/>
                <a:gd name="T56" fmla="*/ 2147483646 w 6432"/>
                <a:gd name="T57" fmla="*/ 2147483646 h 6358"/>
                <a:gd name="T58" fmla="*/ 2147483646 w 6432"/>
                <a:gd name="T59" fmla="*/ 2147483646 h 6358"/>
                <a:gd name="T60" fmla="*/ 2147483646 w 6432"/>
                <a:gd name="T61" fmla="*/ 0 h 6358"/>
                <a:gd name="T62" fmla="*/ 2147483646 w 6432"/>
                <a:gd name="T63" fmla="*/ 2147483646 h 6358"/>
                <a:gd name="T64" fmla="*/ 2147483646 w 6432"/>
                <a:gd name="T65" fmla="*/ 2147483646 h 6358"/>
                <a:gd name="T66" fmla="*/ 2147483646 w 6432"/>
                <a:gd name="T67" fmla="*/ 2147483646 h 6358"/>
                <a:gd name="T68" fmla="*/ 2147483646 w 6432"/>
                <a:gd name="T69" fmla="*/ 2147483646 h 6358"/>
                <a:gd name="T70" fmla="*/ 2147483646 w 6432"/>
                <a:gd name="T71" fmla="*/ 2147483646 h 6358"/>
                <a:gd name="T72" fmla="*/ 2147483646 w 6432"/>
                <a:gd name="T73" fmla="*/ 2147483646 h 6358"/>
                <a:gd name="T74" fmla="*/ 2147483646 w 6432"/>
                <a:gd name="T75" fmla="*/ 2147483646 h 6358"/>
                <a:gd name="T76" fmla="*/ 2147483646 w 6432"/>
                <a:gd name="T77" fmla="*/ 2147483646 h 6358"/>
                <a:gd name="T78" fmla="*/ 2147483646 w 6432"/>
                <a:gd name="T79" fmla="*/ 2147483646 h 6358"/>
                <a:gd name="T80" fmla="*/ 2147483646 w 6432"/>
                <a:gd name="T81" fmla="*/ 2147483646 h 6358"/>
                <a:gd name="T82" fmla="*/ 2147483646 w 6432"/>
                <a:gd name="T83" fmla="*/ 2147483646 h 6358"/>
                <a:gd name="T84" fmla="*/ 2147483646 w 6432"/>
                <a:gd name="T85" fmla="*/ 2147483646 h 6358"/>
                <a:gd name="T86" fmla="*/ 2147483646 w 6432"/>
                <a:gd name="T87" fmla="*/ 2147483646 h 6358"/>
                <a:gd name="T88" fmla="*/ 2147483646 w 6432"/>
                <a:gd name="T89" fmla="*/ 2147483646 h 6358"/>
                <a:gd name="T90" fmla="*/ 2147483646 w 6432"/>
                <a:gd name="T91" fmla="*/ 2147483646 h 6358"/>
                <a:gd name="T92" fmla="*/ 2147483646 w 6432"/>
                <a:gd name="T93" fmla="*/ 2147483646 h 6358"/>
                <a:gd name="T94" fmla="*/ 2147483646 w 6432"/>
                <a:gd name="T95" fmla="*/ 2147483646 h 6358"/>
                <a:gd name="T96" fmla="*/ 2147483646 w 6432"/>
                <a:gd name="T97" fmla="*/ 2147483646 h 6358"/>
                <a:gd name="T98" fmla="*/ 2147483646 w 6432"/>
                <a:gd name="T99" fmla="*/ 2147483646 h 6358"/>
                <a:gd name="T100" fmla="*/ 2147483646 w 6432"/>
                <a:gd name="T101" fmla="*/ 2147483646 h 6358"/>
                <a:gd name="T102" fmla="*/ 2147483646 w 6432"/>
                <a:gd name="T103" fmla="*/ 2147483646 h 6358"/>
                <a:gd name="T104" fmla="*/ 2147483646 w 6432"/>
                <a:gd name="T105" fmla="*/ 2147483646 h 6358"/>
                <a:gd name="T106" fmla="*/ 2147483646 w 6432"/>
                <a:gd name="T107" fmla="*/ 0 h 6358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0" t="0" r="r" b="b"/>
              <a:pathLst>
                <a:path w="6432" h="6358" extrusionOk="0">
                  <a:moveTo>
                    <a:pt x="2640" y="363"/>
                  </a:moveTo>
                  <a:cubicBezTo>
                    <a:pt x="3103" y="810"/>
                    <a:pt x="3521" y="1313"/>
                    <a:pt x="3927" y="1820"/>
                  </a:cubicBezTo>
                  <a:cubicBezTo>
                    <a:pt x="3495" y="1965"/>
                    <a:pt x="3058" y="2107"/>
                    <a:pt x="2626" y="2249"/>
                  </a:cubicBezTo>
                  <a:cubicBezTo>
                    <a:pt x="2650" y="1621"/>
                    <a:pt x="2657" y="989"/>
                    <a:pt x="2640" y="363"/>
                  </a:cubicBezTo>
                  <a:close/>
                  <a:moveTo>
                    <a:pt x="5678" y="1505"/>
                  </a:moveTo>
                  <a:cubicBezTo>
                    <a:pt x="5407" y="1874"/>
                    <a:pt x="5137" y="2243"/>
                    <a:pt x="4867" y="2611"/>
                  </a:cubicBezTo>
                  <a:cubicBezTo>
                    <a:pt x="4694" y="2391"/>
                    <a:pt x="4522" y="2171"/>
                    <a:pt x="4343" y="1955"/>
                  </a:cubicBezTo>
                  <a:cubicBezTo>
                    <a:pt x="4789" y="1806"/>
                    <a:pt x="5232" y="1658"/>
                    <a:pt x="5678" y="1505"/>
                  </a:cubicBezTo>
                  <a:close/>
                  <a:moveTo>
                    <a:pt x="2302" y="2638"/>
                  </a:moveTo>
                  <a:cubicBezTo>
                    <a:pt x="2288" y="2945"/>
                    <a:pt x="2275" y="3252"/>
                    <a:pt x="2264" y="3556"/>
                  </a:cubicBezTo>
                  <a:cubicBezTo>
                    <a:pt x="1727" y="3435"/>
                    <a:pt x="1190" y="3313"/>
                    <a:pt x="653" y="3188"/>
                  </a:cubicBezTo>
                  <a:cubicBezTo>
                    <a:pt x="1204" y="3006"/>
                    <a:pt x="1751" y="2823"/>
                    <a:pt x="2302" y="2638"/>
                  </a:cubicBezTo>
                  <a:close/>
                  <a:moveTo>
                    <a:pt x="4103" y="2036"/>
                  </a:moveTo>
                  <a:cubicBezTo>
                    <a:pt x="4231" y="2195"/>
                    <a:pt x="4360" y="2357"/>
                    <a:pt x="4488" y="2513"/>
                  </a:cubicBezTo>
                  <a:cubicBezTo>
                    <a:pt x="4529" y="2563"/>
                    <a:pt x="4610" y="2672"/>
                    <a:pt x="4718" y="2814"/>
                  </a:cubicBezTo>
                  <a:cubicBezTo>
                    <a:pt x="4448" y="3182"/>
                    <a:pt x="4170" y="3550"/>
                    <a:pt x="3897" y="3918"/>
                  </a:cubicBezTo>
                  <a:cubicBezTo>
                    <a:pt x="3593" y="3854"/>
                    <a:pt x="3285" y="3790"/>
                    <a:pt x="2985" y="3723"/>
                  </a:cubicBezTo>
                  <a:cubicBezTo>
                    <a:pt x="2839" y="3692"/>
                    <a:pt x="2693" y="3655"/>
                    <a:pt x="2548" y="3625"/>
                  </a:cubicBezTo>
                  <a:cubicBezTo>
                    <a:pt x="2572" y="3260"/>
                    <a:pt x="2596" y="2898"/>
                    <a:pt x="2612" y="2536"/>
                  </a:cubicBezTo>
                  <a:cubicBezTo>
                    <a:pt x="3109" y="2371"/>
                    <a:pt x="3606" y="2202"/>
                    <a:pt x="4103" y="2036"/>
                  </a:cubicBezTo>
                  <a:close/>
                  <a:moveTo>
                    <a:pt x="4863" y="2999"/>
                  </a:moveTo>
                  <a:cubicBezTo>
                    <a:pt x="5218" y="3466"/>
                    <a:pt x="5725" y="4121"/>
                    <a:pt x="6023" y="4415"/>
                  </a:cubicBezTo>
                  <a:cubicBezTo>
                    <a:pt x="5894" y="4381"/>
                    <a:pt x="5759" y="4355"/>
                    <a:pt x="5749" y="4351"/>
                  </a:cubicBezTo>
                  <a:cubicBezTo>
                    <a:pt x="5384" y="4260"/>
                    <a:pt x="5019" y="4169"/>
                    <a:pt x="4654" y="4084"/>
                  </a:cubicBezTo>
                  <a:cubicBezTo>
                    <a:pt x="4482" y="4043"/>
                    <a:pt x="4312" y="4007"/>
                    <a:pt x="4140" y="3973"/>
                  </a:cubicBezTo>
                  <a:cubicBezTo>
                    <a:pt x="4380" y="3648"/>
                    <a:pt x="4624" y="3324"/>
                    <a:pt x="4863" y="2999"/>
                  </a:cubicBezTo>
                  <a:close/>
                  <a:moveTo>
                    <a:pt x="2531" y="3844"/>
                  </a:moveTo>
                  <a:cubicBezTo>
                    <a:pt x="2937" y="3932"/>
                    <a:pt x="3342" y="4023"/>
                    <a:pt x="3748" y="4114"/>
                  </a:cubicBezTo>
                  <a:cubicBezTo>
                    <a:pt x="3295" y="4709"/>
                    <a:pt x="2839" y="5300"/>
                    <a:pt x="2373" y="5882"/>
                  </a:cubicBezTo>
                  <a:cubicBezTo>
                    <a:pt x="2427" y="5206"/>
                    <a:pt x="2484" y="4526"/>
                    <a:pt x="2531" y="3844"/>
                  </a:cubicBezTo>
                  <a:close/>
                  <a:moveTo>
                    <a:pt x="2601" y="0"/>
                  </a:moveTo>
                  <a:cubicBezTo>
                    <a:pt x="2588" y="0"/>
                    <a:pt x="2575" y="9"/>
                    <a:pt x="2572" y="29"/>
                  </a:cubicBezTo>
                  <a:cubicBezTo>
                    <a:pt x="2569" y="42"/>
                    <a:pt x="2569" y="59"/>
                    <a:pt x="2565" y="76"/>
                  </a:cubicBezTo>
                  <a:cubicBezTo>
                    <a:pt x="2501" y="86"/>
                    <a:pt x="2470" y="187"/>
                    <a:pt x="2538" y="259"/>
                  </a:cubicBezTo>
                  <a:cubicBezTo>
                    <a:pt x="2427" y="948"/>
                    <a:pt x="2359" y="1647"/>
                    <a:pt x="2319" y="2354"/>
                  </a:cubicBezTo>
                  <a:cubicBezTo>
                    <a:pt x="1586" y="2594"/>
                    <a:pt x="856" y="2837"/>
                    <a:pt x="126" y="3080"/>
                  </a:cubicBezTo>
                  <a:cubicBezTo>
                    <a:pt x="1" y="3121"/>
                    <a:pt x="102" y="3303"/>
                    <a:pt x="190" y="3324"/>
                  </a:cubicBezTo>
                  <a:cubicBezTo>
                    <a:pt x="876" y="3483"/>
                    <a:pt x="1565" y="3634"/>
                    <a:pt x="2255" y="3784"/>
                  </a:cubicBezTo>
                  <a:cubicBezTo>
                    <a:pt x="2227" y="4595"/>
                    <a:pt x="2204" y="5402"/>
                    <a:pt x="2146" y="6196"/>
                  </a:cubicBezTo>
                  <a:cubicBezTo>
                    <a:pt x="2141" y="6256"/>
                    <a:pt x="2207" y="6357"/>
                    <a:pt x="2271" y="6357"/>
                  </a:cubicBezTo>
                  <a:cubicBezTo>
                    <a:pt x="2290" y="6357"/>
                    <a:pt x="2309" y="6348"/>
                    <a:pt x="2325" y="6328"/>
                  </a:cubicBezTo>
                  <a:cubicBezTo>
                    <a:pt x="2896" y="5621"/>
                    <a:pt x="3448" y="4895"/>
                    <a:pt x="3991" y="4169"/>
                  </a:cubicBezTo>
                  <a:cubicBezTo>
                    <a:pt x="4762" y="4341"/>
                    <a:pt x="5532" y="4520"/>
                    <a:pt x="6296" y="4716"/>
                  </a:cubicBezTo>
                  <a:cubicBezTo>
                    <a:pt x="6306" y="4719"/>
                    <a:pt x="6316" y="4720"/>
                    <a:pt x="6325" y="4720"/>
                  </a:cubicBezTo>
                  <a:cubicBezTo>
                    <a:pt x="6407" y="4720"/>
                    <a:pt x="6432" y="4618"/>
                    <a:pt x="6377" y="4554"/>
                  </a:cubicBezTo>
                  <a:cubicBezTo>
                    <a:pt x="5921" y="3982"/>
                    <a:pt x="5471" y="3388"/>
                    <a:pt x="5012" y="2797"/>
                  </a:cubicBezTo>
                  <a:cubicBezTo>
                    <a:pt x="5370" y="2313"/>
                    <a:pt x="5728" y="1833"/>
                    <a:pt x="6087" y="1357"/>
                  </a:cubicBezTo>
                  <a:cubicBezTo>
                    <a:pt x="6139" y="1289"/>
                    <a:pt x="6067" y="1147"/>
                    <a:pt x="5982" y="1147"/>
                  </a:cubicBezTo>
                  <a:cubicBezTo>
                    <a:pt x="5974" y="1147"/>
                    <a:pt x="5966" y="1148"/>
                    <a:pt x="5958" y="1151"/>
                  </a:cubicBezTo>
                  <a:cubicBezTo>
                    <a:pt x="5360" y="1346"/>
                    <a:pt x="4766" y="1543"/>
                    <a:pt x="4170" y="1739"/>
                  </a:cubicBezTo>
                  <a:cubicBezTo>
                    <a:pt x="3691" y="1164"/>
                    <a:pt x="3194" y="610"/>
                    <a:pt x="2657" y="110"/>
                  </a:cubicBezTo>
                  <a:cubicBezTo>
                    <a:pt x="2646" y="103"/>
                    <a:pt x="2640" y="100"/>
                    <a:pt x="2633" y="93"/>
                  </a:cubicBezTo>
                  <a:cubicBezTo>
                    <a:pt x="2629" y="73"/>
                    <a:pt x="2629" y="53"/>
                    <a:pt x="2629" y="33"/>
                  </a:cubicBezTo>
                  <a:cubicBezTo>
                    <a:pt x="2629" y="11"/>
                    <a:pt x="2615" y="0"/>
                    <a:pt x="2601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89" name="Google Shape;263;p3">
              <a:extLst>
                <a:ext uri="{FF2B5EF4-FFF2-40B4-BE49-F238E27FC236}">
                  <a16:creationId xmlns:a16="http://schemas.microsoft.com/office/drawing/2014/main" xmlns="" id="{68D602BF-DE48-4D79-A3FD-BB12D7BB07F1}"/>
                </a:ext>
              </a:extLst>
            </p:cNvPr>
            <p:cNvSpPr>
              <a:spLocks/>
            </p:cNvSpPr>
            <p:nvPr/>
          </p:nvSpPr>
          <p:spPr bwMode="auto">
            <a:xfrm rot="-2400990">
              <a:off x="8293721" y="775507"/>
              <a:ext cx="274116" cy="158960"/>
            </a:xfrm>
            <a:custGeom>
              <a:avLst/>
              <a:gdLst>
                <a:gd name="T0" fmla="*/ 2147483646 w 5732"/>
                <a:gd name="T1" fmla="*/ 2147483646 h 3324"/>
                <a:gd name="T2" fmla="*/ 2147483646 w 5732"/>
                <a:gd name="T3" fmla="*/ 2147483646 h 3324"/>
                <a:gd name="T4" fmla="*/ 2147483646 w 5732"/>
                <a:gd name="T5" fmla="*/ 2147483646 h 3324"/>
                <a:gd name="T6" fmla="*/ 2147483646 w 5732"/>
                <a:gd name="T7" fmla="*/ 2147483646 h 3324"/>
                <a:gd name="T8" fmla="*/ 2147483646 w 5732"/>
                <a:gd name="T9" fmla="*/ 2147483646 h 3324"/>
                <a:gd name="T10" fmla="*/ 2147483646 w 5732"/>
                <a:gd name="T11" fmla="*/ 2147483646 h 3324"/>
                <a:gd name="T12" fmla="*/ 2147483646 w 5732"/>
                <a:gd name="T13" fmla="*/ 2147483646 h 3324"/>
                <a:gd name="T14" fmla="*/ 2147483646 w 5732"/>
                <a:gd name="T15" fmla="*/ 2147483646 h 3324"/>
                <a:gd name="T16" fmla="*/ 2147483646 w 5732"/>
                <a:gd name="T17" fmla="*/ 2147483646 h 3324"/>
                <a:gd name="T18" fmla="*/ 2147483646 w 5732"/>
                <a:gd name="T19" fmla="*/ 2147483646 h 3324"/>
                <a:gd name="T20" fmla="*/ 2147483646 w 5732"/>
                <a:gd name="T21" fmla="*/ 2147483646 h 3324"/>
                <a:gd name="T22" fmla="*/ 2147483646 w 5732"/>
                <a:gd name="T23" fmla="*/ 2147483646 h 3324"/>
                <a:gd name="T24" fmla="*/ 2147483646 w 5732"/>
                <a:gd name="T25" fmla="*/ 2147483646 h 3324"/>
                <a:gd name="T26" fmla="*/ 2147483646 w 5732"/>
                <a:gd name="T27" fmla="*/ 2147483646 h 3324"/>
                <a:gd name="T28" fmla="*/ 2147483646 w 5732"/>
                <a:gd name="T29" fmla="*/ 2147483646 h 3324"/>
                <a:gd name="T30" fmla="*/ 2147483646 w 5732"/>
                <a:gd name="T31" fmla="*/ 0 h 3324"/>
                <a:gd name="T32" fmla="*/ 2147483646 w 5732"/>
                <a:gd name="T33" fmla="*/ 2147483646 h 3324"/>
                <a:gd name="T34" fmla="*/ 2147483646 w 5732"/>
                <a:gd name="T35" fmla="*/ 2147483646 h 3324"/>
                <a:gd name="T36" fmla="*/ 2147483646 w 5732"/>
                <a:gd name="T37" fmla="*/ 2147483646 h 3324"/>
                <a:gd name="T38" fmla="*/ 2147483646 w 5732"/>
                <a:gd name="T39" fmla="*/ 2147483646 h 3324"/>
                <a:gd name="T40" fmla="*/ 2147483646 w 5732"/>
                <a:gd name="T41" fmla="*/ 2147483646 h 3324"/>
                <a:gd name="T42" fmla="*/ 2147483646 w 5732"/>
                <a:gd name="T43" fmla="*/ 2147483646 h 3324"/>
                <a:gd name="T44" fmla="*/ 2147483646 w 5732"/>
                <a:gd name="T45" fmla="*/ 2147483646 h 3324"/>
                <a:gd name="T46" fmla="*/ 2147483646 w 5732"/>
                <a:gd name="T47" fmla="*/ 0 h 3324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0" t="0" r="r" b="b"/>
              <a:pathLst>
                <a:path w="5732" h="3324" extrusionOk="0">
                  <a:moveTo>
                    <a:pt x="1458" y="291"/>
                  </a:moveTo>
                  <a:cubicBezTo>
                    <a:pt x="2030" y="291"/>
                    <a:pt x="2534" y="879"/>
                    <a:pt x="2778" y="1349"/>
                  </a:cubicBezTo>
                  <a:cubicBezTo>
                    <a:pt x="2789" y="1372"/>
                    <a:pt x="2805" y="1385"/>
                    <a:pt x="2819" y="1389"/>
                  </a:cubicBezTo>
                  <a:cubicBezTo>
                    <a:pt x="2824" y="1391"/>
                    <a:pt x="2828" y="1392"/>
                    <a:pt x="2832" y="1392"/>
                  </a:cubicBezTo>
                  <a:cubicBezTo>
                    <a:pt x="2836" y="1392"/>
                    <a:pt x="2840" y="1391"/>
                    <a:pt x="2845" y="1389"/>
                  </a:cubicBezTo>
                  <a:cubicBezTo>
                    <a:pt x="2853" y="1389"/>
                    <a:pt x="2856" y="1385"/>
                    <a:pt x="2859" y="1385"/>
                  </a:cubicBezTo>
                  <a:lnTo>
                    <a:pt x="2862" y="1382"/>
                  </a:lnTo>
                  <a:cubicBezTo>
                    <a:pt x="3248" y="1156"/>
                    <a:pt x="3548" y="834"/>
                    <a:pt x="3971" y="663"/>
                  </a:cubicBezTo>
                  <a:cubicBezTo>
                    <a:pt x="4134" y="598"/>
                    <a:pt x="4301" y="558"/>
                    <a:pt x="4446" y="558"/>
                  </a:cubicBezTo>
                  <a:cubicBezTo>
                    <a:pt x="4748" y="558"/>
                    <a:pt x="4959" y="728"/>
                    <a:pt x="4863" y="1199"/>
                  </a:cubicBezTo>
                  <a:cubicBezTo>
                    <a:pt x="4751" y="1737"/>
                    <a:pt x="4258" y="2135"/>
                    <a:pt x="3819" y="2416"/>
                  </a:cubicBezTo>
                  <a:cubicBezTo>
                    <a:pt x="3413" y="2673"/>
                    <a:pt x="2940" y="2788"/>
                    <a:pt x="2531" y="3021"/>
                  </a:cubicBezTo>
                  <a:cubicBezTo>
                    <a:pt x="1926" y="2572"/>
                    <a:pt x="1234" y="2062"/>
                    <a:pt x="903" y="1375"/>
                  </a:cubicBezTo>
                  <a:cubicBezTo>
                    <a:pt x="707" y="973"/>
                    <a:pt x="781" y="409"/>
                    <a:pt x="1295" y="307"/>
                  </a:cubicBezTo>
                  <a:cubicBezTo>
                    <a:pt x="1350" y="296"/>
                    <a:pt x="1404" y="291"/>
                    <a:pt x="1458" y="291"/>
                  </a:cubicBezTo>
                  <a:close/>
                  <a:moveTo>
                    <a:pt x="1324" y="0"/>
                  </a:moveTo>
                  <a:cubicBezTo>
                    <a:pt x="991" y="0"/>
                    <a:pt x="690" y="144"/>
                    <a:pt x="521" y="497"/>
                  </a:cubicBezTo>
                  <a:cubicBezTo>
                    <a:pt x="0" y="1588"/>
                    <a:pt x="1680" y="2748"/>
                    <a:pt x="2390" y="3281"/>
                  </a:cubicBezTo>
                  <a:cubicBezTo>
                    <a:pt x="2429" y="3311"/>
                    <a:pt x="2473" y="3323"/>
                    <a:pt x="2514" y="3323"/>
                  </a:cubicBezTo>
                  <a:cubicBezTo>
                    <a:pt x="2554" y="3323"/>
                    <a:pt x="2592" y="3311"/>
                    <a:pt x="2622" y="3291"/>
                  </a:cubicBezTo>
                  <a:cubicBezTo>
                    <a:pt x="3711" y="3210"/>
                    <a:pt x="5732" y="1967"/>
                    <a:pt x="5218" y="683"/>
                  </a:cubicBezTo>
                  <a:cubicBezTo>
                    <a:pt x="5078" y="337"/>
                    <a:pt x="4787" y="200"/>
                    <a:pt x="4451" y="200"/>
                  </a:cubicBezTo>
                  <a:cubicBezTo>
                    <a:pt x="3853" y="200"/>
                    <a:pt x="3115" y="636"/>
                    <a:pt x="2853" y="1095"/>
                  </a:cubicBezTo>
                  <a:cubicBezTo>
                    <a:pt x="2685" y="510"/>
                    <a:pt x="1949" y="0"/>
                    <a:pt x="1324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90" name="Google Shape;264;p3">
              <a:extLst>
                <a:ext uri="{FF2B5EF4-FFF2-40B4-BE49-F238E27FC236}">
                  <a16:creationId xmlns:a16="http://schemas.microsoft.com/office/drawing/2014/main" xmlns="" id="{DE3D3CE4-BE53-4D38-9E5A-118AA65DD875}"/>
                </a:ext>
              </a:extLst>
            </p:cNvPr>
            <p:cNvSpPr>
              <a:spLocks/>
            </p:cNvSpPr>
            <p:nvPr/>
          </p:nvSpPr>
          <p:spPr bwMode="auto">
            <a:xfrm rot="-1269684">
              <a:off x="8200397" y="2273670"/>
              <a:ext cx="401241" cy="565383"/>
            </a:xfrm>
            <a:custGeom>
              <a:avLst/>
              <a:gdLst>
                <a:gd name="T0" fmla="*/ 2147483646 w 12330"/>
                <a:gd name="T1" fmla="*/ 2147483646 h 17374"/>
                <a:gd name="T2" fmla="*/ 2147483646 w 12330"/>
                <a:gd name="T3" fmla="*/ 2147483646 h 17374"/>
                <a:gd name="T4" fmla="*/ 2147483646 w 12330"/>
                <a:gd name="T5" fmla="*/ 2147483646 h 17374"/>
                <a:gd name="T6" fmla="*/ 2147483646 w 12330"/>
                <a:gd name="T7" fmla="*/ 2147483646 h 17374"/>
                <a:gd name="T8" fmla="*/ 2147483646 w 12330"/>
                <a:gd name="T9" fmla="*/ 2147483646 h 17374"/>
                <a:gd name="T10" fmla="*/ 2147483646 w 12330"/>
                <a:gd name="T11" fmla="*/ 2147483646 h 17374"/>
                <a:gd name="T12" fmla="*/ 2147483646 w 12330"/>
                <a:gd name="T13" fmla="*/ 2147483646 h 17374"/>
                <a:gd name="T14" fmla="*/ 2147483646 w 12330"/>
                <a:gd name="T15" fmla="*/ 2147483646 h 17374"/>
                <a:gd name="T16" fmla="*/ 2147483646 w 12330"/>
                <a:gd name="T17" fmla="*/ 2147483646 h 17374"/>
                <a:gd name="T18" fmla="*/ 2147483646 w 12330"/>
                <a:gd name="T19" fmla="*/ 2147483646 h 17374"/>
                <a:gd name="T20" fmla="*/ 2147483646 w 12330"/>
                <a:gd name="T21" fmla="*/ 2147483646 h 17374"/>
                <a:gd name="T22" fmla="*/ 2147483646 w 12330"/>
                <a:gd name="T23" fmla="*/ 0 h 17374"/>
                <a:gd name="T24" fmla="*/ 2147483646 w 12330"/>
                <a:gd name="T25" fmla="*/ 2147483646 h 17374"/>
                <a:gd name="T26" fmla="*/ 2147483646 w 12330"/>
                <a:gd name="T27" fmla="*/ 2147483646 h 17374"/>
                <a:gd name="T28" fmla="*/ 2147483646 w 12330"/>
                <a:gd name="T29" fmla="*/ 2147483646 h 17374"/>
                <a:gd name="T30" fmla="*/ 2147483646 w 12330"/>
                <a:gd name="T31" fmla="*/ 2147483646 h 17374"/>
                <a:gd name="T32" fmla="*/ 2147483646 w 12330"/>
                <a:gd name="T33" fmla="*/ 2147483646 h 17374"/>
                <a:gd name="T34" fmla="*/ 2147483646 w 12330"/>
                <a:gd name="T35" fmla="*/ 2147483646 h 17374"/>
                <a:gd name="T36" fmla="*/ 2147483646 w 12330"/>
                <a:gd name="T37" fmla="*/ 2147483646 h 17374"/>
                <a:gd name="T38" fmla="*/ 2147483646 w 12330"/>
                <a:gd name="T39" fmla="*/ 2147483646 h 17374"/>
                <a:gd name="T40" fmla="*/ 2147483646 w 12330"/>
                <a:gd name="T41" fmla="*/ 2147483646 h 17374"/>
                <a:gd name="T42" fmla="*/ 2147483646 w 12330"/>
                <a:gd name="T43" fmla="*/ 2147483646 h 17374"/>
                <a:gd name="T44" fmla="*/ 2147483646 w 12330"/>
                <a:gd name="T45" fmla="*/ 2147483646 h 17374"/>
                <a:gd name="T46" fmla="*/ 2147483646 w 12330"/>
                <a:gd name="T47" fmla="*/ 2147483646 h 17374"/>
                <a:gd name="T48" fmla="*/ 2147483646 w 12330"/>
                <a:gd name="T49" fmla="*/ 2147483646 h 17374"/>
                <a:gd name="T50" fmla="*/ 2147483646 w 12330"/>
                <a:gd name="T51" fmla="*/ 2147483646 h 17374"/>
                <a:gd name="T52" fmla="*/ 2147483646 w 12330"/>
                <a:gd name="T53" fmla="*/ 2147483646 h 17374"/>
                <a:gd name="T54" fmla="*/ 2147483646 w 12330"/>
                <a:gd name="T55" fmla="*/ 2147483646 h 17374"/>
                <a:gd name="T56" fmla="*/ 2147483646 w 12330"/>
                <a:gd name="T57" fmla="*/ 2147483646 h 17374"/>
                <a:gd name="T58" fmla="*/ 2147483646 w 12330"/>
                <a:gd name="T59" fmla="*/ 2147483646 h 17374"/>
                <a:gd name="T60" fmla="*/ 2147483646 w 12330"/>
                <a:gd name="T61" fmla="*/ 2147483646 h 17374"/>
                <a:gd name="T62" fmla="*/ 2147483646 w 12330"/>
                <a:gd name="T63" fmla="*/ 2147483646 h 17374"/>
                <a:gd name="T64" fmla="*/ 2147483646 w 12330"/>
                <a:gd name="T65" fmla="*/ 0 h 17374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12330" h="17374" extrusionOk="0">
                  <a:moveTo>
                    <a:pt x="5744" y="2943"/>
                  </a:moveTo>
                  <a:cubicBezTo>
                    <a:pt x="6000" y="2943"/>
                    <a:pt x="6253" y="3008"/>
                    <a:pt x="6486" y="3160"/>
                  </a:cubicBezTo>
                  <a:cubicBezTo>
                    <a:pt x="7064" y="3542"/>
                    <a:pt x="6932" y="4475"/>
                    <a:pt x="6557" y="4917"/>
                  </a:cubicBezTo>
                  <a:cubicBezTo>
                    <a:pt x="6236" y="5296"/>
                    <a:pt x="5799" y="5401"/>
                    <a:pt x="5317" y="5451"/>
                  </a:cubicBezTo>
                  <a:cubicBezTo>
                    <a:pt x="5119" y="5474"/>
                    <a:pt x="4907" y="5486"/>
                    <a:pt x="4688" y="5486"/>
                  </a:cubicBezTo>
                  <a:cubicBezTo>
                    <a:pt x="4214" y="5486"/>
                    <a:pt x="3705" y="5430"/>
                    <a:pt x="3224" y="5303"/>
                  </a:cubicBezTo>
                  <a:cubicBezTo>
                    <a:pt x="3411" y="4721"/>
                    <a:pt x="3711" y="4174"/>
                    <a:pt x="4087" y="3762"/>
                  </a:cubicBezTo>
                  <a:cubicBezTo>
                    <a:pt x="4479" y="3328"/>
                    <a:pt x="5119" y="2943"/>
                    <a:pt x="5744" y="2943"/>
                  </a:cubicBezTo>
                  <a:close/>
                  <a:moveTo>
                    <a:pt x="7668" y="7415"/>
                  </a:moveTo>
                  <a:cubicBezTo>
                    <a:pt x="7916" y="7415"/>
                    <a:pt x="8150" y="7471"/>
                    <a:pt x="8341" y="7611"/>
                  </a:cubicBezTo>
                  <a:cubicBezTo>
                    <a:pt x="9486" y="8449"/>
                    <a:pt x="7439" y="9199"/>
                    <a:pt x="6911" y="9307"/>
                  </a:cubicBezTo>
                  <a:cubicBezTo>
                    <a:pt x="6670" y="9357"/>
                    <a:pt x="6423" y="9382"/>
                    <a:pt x="6177" y="9382"/>
                  </a:cubicBezTo>
                  <a:cubicBezTo>
                    <a:pt x="5805" y="9382"/>
                    <a:pt x="5435" y="9325"/>
                    <a:pt x="5083" y="9216"/>
                  </a:cubicBezTo>
                  <a:cubicBezTo>
                    <a:pt x="5330" y="8726"/>
                    <a:pt x="5685" y="8290"/>
                    <a:pt x="6117" y="7972"/>
                  </a:cubicBezTo>
                  <a:cubicBezTo>
                    <a:pt x="6485" y="7701"/>
                    <a:pt x="7111" y="7415"/>
                    <a:pt x="7668" y="7415"/>
                  </a:cubicBezTo>
                  <a:close/>
                  <a:moveTo>
                    <a:pt x="9861" y="12548"/>
                  </a:moveTo>
                  <a:cubicBezTo>
                    <a:pt x="10332" y="12548"/>
                    <a:pt x="10823" y="12858"/>
                    <a:pt x="10639" y="13386"/>
                  </a:cubicBezTo>
                  <a:cubicBezTo>
                    <a:pt x="10386" y="14119"/>
                    <a:pt x="9312" y="14414"/>
                    <a:pt x="8609" y="14414"/>
                  </a:cubicBezTo>
                  <a:cubicBezTo>
                    <a:pt x="8589" y="14414"/>
                    <a:pt x="8570" y="14413"/>
                    <a:pt x="8550" y="14413"/>
                  </a:cubicBezTo>
                  <a:cubicBezTo>
                    <a:pt x="8527" y="14413"/>
                    <a:pt x="8503" y="14410"/>
                    <a:pt x="8483" y="14410"/>
                  </a:cubicBezTo>
                  <a:cubicBezTo>
                    <a:pt x="8513" y="14102"/>
                    <a:pt x="8588" y="13801"/>
                    <a:pt x="8716" y="13524"/>
                  </a:cubicBezTo>
                  <a:cubicBezTo>
                    <a:pt x="8872" y="13187"/>
                    <a:pt x="9098" y="12828"/>
                    <a:pt x="9439" y="12646"/>
                  </a:cubicBezTo>
                  <a:cubicBezTo>
                    <a:pt x="9563" y="12580"/>
                    <a:pt x="9711" y="12548"/>
                    <a:pt x="9861" y="12548"/>
                  </a:cubicBezTo>
                  <a:close/>
                  <a:moveTo>
                    <a:pt x="3123" y="0"/>
                  </a:moveTo>
                  <a:cubicBezTo>
                    <a:pt x="3122" y="0"/>
                    <a:pt x="3121" y="0"/>
                    <a:pt x="3120" y="0"/>
                  </a:cubicBezTo>
                  <a:cubicBezTo>
                    <a:pt x="1112" y="48"/>
                    <a:pt x="1" y="3069"/>
                    <a:pt x="1214" y="4546"/>
                  </a:cubicBezTo>
                  <a:cubicBezTo>
                    <a:pt x="1549" y="4951"/>
                    <a:pt x="2065" y="5289"/>
                    <a:pt x="2664" y="5532"/>
                  </a:cubicBezTo>
                  <a:cubicBezTo>
                    <a:pt x="2464" y="6468"/>
                    <a:pt x="2563" y="7455"/>
                    <a:pt x="3049" y="8209"/>
                  </a:cubicBezTo>
                  <a:cubicBezTo>
                    <a:pt x="3411" y="8766"/>
                    <a:pt x="3931" y="9175"/>
                    <a:pt x="4522" y="9439"/>
                  </a:cubicBezTo>
                  <a:cubicBezTo>
                    <a:pt x="4174" y="10389"/>
                    <a:pt x="4181" y="11466"/>
                    <a:pt x="4671" y="12362"/>
                  </a:cubicBezTo>
                  <a:cubicBezTo>
                    <a:pt x="5313" y="13544"/>
                    <a:pt x="6648" y="14488"/>
                    <a:pt x="8034" y="14714"/>
                  </a:cubicBezTo>
                  <a:cubicBezTo>
                    <a:pt x="8047" y="15312"/>
                    <a:pt x="8220" y="15904"/>
                    <a:pt x="8571" y="16367"/>
                  </a:cubicBezTo>
                  <a:cubicBezTo>
                    <a:pt x="9169" y="17154"/>
                    <a:pt x="9912" y="17373"/>
                    <a:pt x="10724" y="17373"/>
                  </a:cubicBezTo>
                  <a:cubicBezTo>
                    <a:pt x="11173" y="17373"/>
                    <a:pt x="11643" y="17306"/>
                    <a:pt x="12122" y="17231"/>
                  </a:cubicBezTo>
                  <a:cubicBezTo>
                    <a:pt x="12329" y="17199"/>
                    <a:pt x="12214" y="16934"/>
                    <a:pt x="12047" y="16934"/>
                  </a:cubicBezTo>
                  <a:cubicBezTo>
                    <a:pt x="12042" y="16934"/>
                    <a:pt x="12037" y="16934"/>
                    <a:pt x="12031" y="16934"/>
                  </a:cubicBezTo>
                  <a:cubicBezTo>
                    <a:pt x="11605" y="16982"/>
                    <a:pt x="11179" y="17046"/>
                    <a:pt x="10767" y="17046"/>
                  </a:cubicBezTo>
                  <a:cubicBezTo>
                    <a:pt x="10208" y="17046"/>
                    <a:pt x="9674" y="16927"/>
                    <a:pt x="9196" y="16484"/>
                  </a:cubicBezTo>
                  <a:cubicBezTo>
                    <a:pt x="8713" y="16042"/>
                    <a:pt x="8480" y="15403"/>
                    <a:pt x="8466" y="14761"/>
                  </a:cubicBezTo>
                  <a:cubicBezTo>
                    <a:pt x="8527" y="14764"/>
                    <a:pt x="8589" y="14765"/>
                    <a:pt x="8650" y="14765"/>
                  </a:cubicBezTo>
                  <a:cubicBezTo>
                    <a:pt x="9094" y="14765"/>
                    <a:pt x="9533" y="14686"/>
                    <a:pt x="9946" y="14508"/>
                  </a:cubicBezTo>
                  <a:cubicBezTo>
                    <a:pt x="10713" y="14183"/>
                    <a:pt x="11609" y="13196"/>
                    <a:pt x="10798" y="12393"/>
                  </a:cubicBezTo>
                  <a:cubicBezTo>
                    <a:pt x="10589" y="12183"/>
                    <a:pt x="10331" y="12098"/>
                    <a:pt x="10064" y="12098"/>
                  </a:cubicBezTo>
                  <a:cubicBezTo>
                    <a:pt x="9562" y="12098"/>
                    <a:pt x="9026" y="12399"/>
                    <a:pt x="8713" y="12747"/>
                  </a:cubicBezTo>
                  <a:cubicBezTo>
                    <a:pt x="8318" y="13183"/>
                    <a:pt x="8101" y="13764"/>
                    <a:pt x="8047" y="14359"/>
                  </a:cubicBezTo>
                  <a:cubicBezTo>
                    <a:pt x="6682" y="14119"/>
                    <a:pt x="5276" y="13071"/>
                    <a:pt x="4846" y="11791"/>
                  </a:cubicBezTo>
                  <a:cubicBezTo>
                    <a:pt x="4607" y="11081"/>
                    <a:pt x="4661" y="10297"/>
                    <a:pt x="4924" y="9590"/>
                  </a:cubicBezTo>
                  <a:cubicBezTo>
                    <a:pt x="5343" y="9725"/>
                    <a:pt x="5787" y="9793"/>
                    <a:pt x="6231" y="9793"/>
                  </a:cubicBezTo>
                  <a:cubicBezTo>
                    <a:pt x="6987" y="9793"/>
                    <a:pt x="7743" y="9596"/>
                    <a:pt x="8371" y="9196"/>
                  </a:cubicBezTo>
                  <a:cubicBezTo>
                    <a:pt x="8929" y="8837"/>
                    <a:pt x="9426" y="8097"/>
                    <a:pt x="8865" y="7516"/>
                  </a:cubicBezTo>
                  <a:cubicBezTo>
                    <a:pt x="8558" y="7195"/>
                    <a:pt x="8089" y="7075"/>
                    <a:pt x="7622" y="7075"/>
                  </a:cubicBezTo>
                  <a:cubicBezTo>
                    <a:pt x="7296" y="7075"/>
                    <a:pt x="6971" y="7133"/>
                    <a:pt x="6702" y="7222"/>
                  </a:cubicBezTo>
                  <a:cubicBezTo>
                    <a:pt x="5796" y="7519"/>
                    <a:pt x="5094" y="8219"/>
                    <a:pt x="4681" y="9063"/>
                  </a:cubicBezTo>
                  <a:cubicBezTo>
                    <a:pt x="3968" y="8736"/>
                    <a:pt x="3387" y="8161"/>
                    <a:pt x="3140" y="7347"/>
                  </a:cubicBezTo>
                  <a:cubicBezTo>
                    <a:pt x="2985" y="6830"/>
                    <a:pt x="2998" y="6252"/>
                    <a:pt x="3120" y="5691"/>
                  </a:cubicBezTo>
                  <a:cubicBezTo>
                    <a:pt x="3657" y="5856"/>
                    <a:pt x="4233" y="5947"/>
                    <a:pt x="4783" y="5947"/>
                  </a:cubicBezTo>
                  <a:cubicBezTo>
                    <a:pt x="5500" y="5947"/>
                    <a:pt x="6175" y="5792"/>
                    <a:pt x="6668" y="5445"/>
                  </a:cubicBezTo>
                  <a:cubicBezTo>
                    <a:pt x="7334" y="4972"/>
                    <a:pt x="7567" y="3961"/>
                    <a:pt x="7117" y="3261"/>
                  </a:cubicBezTo>
                  <a:cubicBezTo>
                    <a:pt x="6808" y="2776"/>
                    <a:pt x="6260" y="2579"/>
                    <a:pt x="5700" y="2579"/>
                  </a:cubicBezTo>
                  <a:cubicBezTo>
                    <a:pt x="5336" y="2579"/>
                    <a:pt x="4966" y="2663"/>
                    <a:pt x="4654" y="2805"/>
                  </a:cubicBezTo>
                  <a:cubicBezTo>
                    <a:pt x="3745" y="3221"/>
                    <a:pt x="3076" y="4133"/>
                    <a:pt x="2765" y="5150"/>
                  </a:cubicBezTo>
                  <a:cubicBezTo>
                    <a:pt x="2170" y="4921"/>
                    <a:pt x="1660" y="4552"/>
                    <a:pt x="1370" y="4008"/>
                  </a:cubicBezTo>
                  <a:cubicBezTo>
                    <a:pt x="707" y="2762"/>
                    <a:pt x="1674" y="376"/>
                    <a:pt x="3208" y="298"/>
                  </a:cubicBezTo>
                  <a:cubicBezTo>
                    <a:pt x="3426" y="288"/>
                    <a:pt x="3294" y="0"/>
                    <a:pt x="3123" y="0"/>
                  </a:cubicBezTo>
                  <a:close/>
                </a:path>
              </a:pathLst>
            </a:custGeom>
            <a:solidFill>
              <a:srgbClr val="0029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91" name="Google Shape;265;p3">
              <a:extLst>
                <a:ext uri="{FF2B5EF4-FFF2-40B4-BE49-F238E27FC236}">
                  <a16:creationId xmlns:a16="http://schemas.microsoft.com/office/drawing/2014/main" xmlns="" id="{5B6DC515-AAAD-4B32-BEBB-8E39C2FEB7BD}"/>
                </a:ext>
              </a:extLst>
            </p:cNvPr>
            <p:cNvSpPr>
              <a:spLocks/>
            </p:cNvSpPr>
            <p:nvPr/>
          </p:nvSpPr>
          <p:spPr bwMode="auto">
            <a:xfrm>
              <a:off x="232439" y="4150249"/>
              <a:ext cx="250093" cy="226164"/>
            </a:xfrm>
            <a:custGeom>
              <a:avLst/>
              <a:gdLst>
                <a:gd name="T0" fmla="*/ 2147483646 w 6135"/>
                <a:gd name="T1" fmla="*/ 0 h 5548"/>
                <a:gd name="T2" fmla="*/ 2147483646 w 6135"/>
                <a:gd name="T3" fmla="*/ 2147483646 h 5548"/>
                <a:gd name="T4" fmla="*/ 2147483646 w 6135"/>
                <a:gd name="T5" fmla="*/ 2147483646 h 5548"/>
                <a:gd name="T6" fmla="*/ 2147483646 w 6135"/>
                <a:gd name="T7" fmla="*/ 2147483646 h 5548"/>
                <a:gd name="T8" fmla="*/ 2147483646 w 6135"/>
                <a:gd name="T9" fmla="*/ 2147483646 h 5548"/>
                <a:gd name="T10" fmla="*/ 2147483646 w 6135"/>
                <a:gd name="T11" fmla="*/ 2147483646 h 5548"/>
                <a:gd name="T12" fmla="*/ 2147483646 w 6135"/>
                <a:gd name="T13" fmla="*/ 2147483646 h 5548"/>
                <a:gd name="T14" fmla="*/ 2147483646 w 6135"/>
                <a:gd name="T15" fmla="*/ 2147483646 h 5548"/>
                <a:gd name="T16" fmla="*/ 2147483646 w 6135"/>
                <a:gd name="T17" fmla="*/ 2147483646 h 5548"/>
                <a:gd name="T18" fmla="*/ 2147483646 w 6135"/>
                <a:gd name="T19" fmla="*/ 2147483646 h 5548"/>
                <a:gd name="T20" fmla="*/ 2147483646 w 6135"/>
                <a:gd name="T21" fmla="*/ 2147483646 h 5548"/>
                <a:gd name="T22" fmla="*/ 2147483646 w 6135"/>
                <a:gd name="T23" fmla="*/ 2147483646 h 5548"/>
                <a:gd name="T24" fmla="*/ 2147483646 w 6135"/>
                <a:gd name="T25" fmla="*/ 2147483646 h 5548"/>
                <a:gd name="T26" fmla="*/ 2147483646 w 6135"/>
                <a:gd name="T27" fmla="*/ 2147483646 h 5548"/>
                <a:gd name="T28" fmla="*/ 2147483646 w 6135"/>
                <a:gd name="T29" fmla="*/ 2147483646 h 5548"/>
                <a:gd name="T30" fmla="*/ 2147483646 w 6135"/>
                <a:gd name="T31" fmla="*/ 2147483646 h 5548"/>
                <a:gd name="T32" fmla="*/ 2147483646 w 6135"/>
                <a:gd name="T33" fmla="*/ 2147483646 h 5548"/>
                <a:gd name="T34" fmla="*/ 2147483646 w 6135"/>
                <a:gd name="T35" fmla="*/ 2147483646 h 5548"/>
                <a:gd name="T36" fmla="*/ 2147483646 w 6135"/>
                <a:gd name="T37" fmla="*/ 2147483646 h 5548"/>
                <a:gd name="T38" fmla="*/ 2147483646 w 6135"/>
                <a:gd name="T39" fmla="*/ 2147483646 h 5548"/>
                <a:gd name="T40" fmla="*/ 2147483646 w 6135"/>
                <a:gd name="T41" fmla="*/ 2147483646 h 5548"/>
                <a:gd name="T42" fmla="*/ 2147483646 w 6135"/>
                <a:gd name="T43" fmla="*/ 2147483646 h 5548"/>
                <a:gd name="T44" fmla="*/ 2147483646 w 6135"/>
                <a:gd name="T45" fmla="*/ 2147483646 h 5548"/>
                <a:gd name="T46" fmla="*/ 2147483646 w 6135"/>
                <a:gd name="T47" fmla="*/ 2147483646 h 5548"/>
                <a:gd name="T48" fmla="*/ 2147483646 w 6135"/>
                <a:gd name="T49" fmla="*/ 2147483646 h 5548"/>
                <a:gd name="T50" fmla="*/ 2147483646 w 6135"/>
                <a:gd name="T51" fmla="*/ 2147483646 h 5548"/>
                <a:gd name="T52" fmla="*/ 2147483646 w 6135"/>
                <a:gd name="T53" fmla="*/ 2147483646 h 5548"/>
                <a:gd name="T54" fmla="*/ 2147483646 w 6135"/>
                <a:gd name="T55" fmla="*/ 2147483646 h 5548"/>
                <a:gd name="T56" fmla="*/ 2147483646 w 6135"/>
                <a:gd name="T57" fmla="*/ 2147483646 h 5548"/>
                <a:gd name="T58" fmla="*/ 2147483646 w 6135"/>
                <a:gd name="T59" fmla="*/ 2147483646 h 5548"/>
                <a:gd name="T60" fmla="*/ 2147483646 w 6135"/>
                <a:gd name="T61" fmla="*/ 2147483646 h 5548"/>
                <a:gd name="T62" fmla="*/ 2147483646 w 6135"/>
                <a:gd name="T63" fmla="*/ 2147483646 h 5548"/>
                <a:gd name="T64" fmla="*/ 2147483646 w 6135"/>
                <a:gd name="T65" fmla="*/ 2147483646 h 5548"/>
                <a:gd name="T66" fmla="*/ 2147483646 w 6135"/>
                <a:gd name="T67" fmla="*/ 2147483646 h 5548"/>
                <a:gd name="T68" fmla="*/ 2147483646 w 6135"/>
                <a:gd name="T69" fmla="*/ 2147483646 h 5548"/>
                <a:gd name="T70" fmla="*/ 2147483646 w 6135"/>
                <a:gd name="T71" fmla="*/ 0 h 5548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6135" h="5548" extrusionOk="0">
                  <a:moveTo>
                    <a:pt x="4708" y="0"/>
                  </a:moveTo>
                  <a:cubicBezTo>
                    <a:pt x="4451" y="0"/>
                    <a:pt x="4174" y="126"/>
                    <a:pt x="3951" y="285"/>
                  </a:cubicBezTo>
                  <a:cubicBezTo>
                    <a:pt x="3481" y="624"/>
                    <a:pt x="3308" y="1237"/>
                    <a:pt x="3223" y="1798"/>
                  </a:cubicBezTo>
                  <a:cubicBezTo>
                    <a:pt x="3245" y="1595"/>
                    <a:pt x="2892" y="950"/>
                    <a:pt x="2799" y="768"/>
                  </a:cubicBezTo>
                  <a:cubicBezTo>
                    <a:pt x="2657" y="484"/>
                    <a:pt x="2454" y="295"/>
                    <a:pt x="2160" y="150"/>
                  </a:cubicBezTo>
                  <a:cubicBezTo>
                    <a:pt x="1994" y="68"/>
                    <a:pt x="1802" y="12"/>
                    <a:pt x="1617" y="12"/>
                  </a:cubicBezTo>
                  <a:cubicBezTo>
                    <a:pt x="1468" y="12"/>
                    <a:pt x="1323" y="49"/>
                    <a:pt x="1200" y="136"/>
                  </a:cubicBezTo>
                  <a:cubicBezTo>
                    <a:pt x="971" y="302"/>
                    <a:pt x="883" y="612"/>
                    <a:pt x="900" y="893"/>
                  </a:cubicBezTo>
                  <a:cubicBezTo>
                    <a:pt x="930" y="1495"/>
                    <a:pt x="1387" y="2049"/>
                    <a:pt x="1971" y="2194"/>
                  </a:cubicBezTo>
                  <a:cubicBezTo>
                    <a:pt x="1362" y="2214"/>
                    <a:pt x="788" y="2333"/>
                    <a:pt x="322" y="2725"/>
                  </a:cubicBezTo>
                  <a:cubicBezTo>
                    <a:pt x="227" y="2802"/>
                    <a:pt x="89" y="2985"/>
                    <a:pt x="58" y="3117"/>
                  </a:cubicBezTo>
                  <a:cubicBezTo>
                    <a:pt x="1" y="3387"/>
                    <a:pt x="58" y="3681"/>
                    <a:pt x="275" y="3853"/>
                  </a:cubicBezTo>
                  <a:cubicBezTo>
                    <a:pt x="487" y="4029"/>
                    <a:pt x="771" y="4087"/>
                    <a:pt x="1048" y="4090"/>
                  </a:cubicBezTo>
                  <a:cubicBezTo>
                    <a:pt x="1069" y="4091"/>
                    <a:pt x="1090" y="4091"/>
                    <a:pt x="1111" y="4091"/>
                  </a:cubicBezTo>
                  <a:cubicBezTo>
                    <a:pt x="1347" y="4091"/>
                    <a:pt x="1582" y="4057"/>
                    <a:pt x="1805" y="3989"/>
                  </a:cubicBezTo>
                  <a:cubicBezTo>
                    <a:pt x="2042" y="3917"/>
                    <a:pt x="2245" y="3763"/>
                    <a:pt x="2471" y="3688"/>
                  </a:cubicBezTo>
                  <a:cubicBezTo>
                    <a:pt x="2360" y="3986"/>
                    <a:pt x="2268" y="4262"/>
                    <a:pt x="2258" y="4580"/>
                  </a:cubicBezTo>
                  <a:cubicBezTo>
                    <a:pt x="2248" y="4854"/>
                    <a:pt x="2340" y="5141"/>
                    <a:pt x="2546" y="5324"/>
                  </a:cubicBezTo>
                  <a:cubicBezTo>
                    <a:pt x="2713" y="5473"/>
                    <a:pt x="2935" y="5548"/>
                    <a:pt x="3156" y="5548"/>
                  </a:cubicBezTo>
                  <a:cubicBezTo>
                    <a:pt x="3260" y="5548"/>
                    <a:pt x="3363" y="5531"/>
                    <a:pt x="3461" y="5499"/>
                  </a:cubicBezTo>
                  <a:cubicBezTo>
                    <a:pt x="3563" y="5466"/>
                    <a:pt x="3661" y="5418"/>
                    <a:pt x="3748" y="5351"/>
                  </a:cubicBezTo>
                  <a:cubicBezTo>
                    <a:pt x="3951" y="5192"/>
                    <a:pt x="4069" y="4942"/>
                    <a:pt x="4099" y="4685"/>
                  </a:cubicBezTo>
                  <a:cubicBezTo>
                    <a:pt x="4124" y="4472"/>
                    <a:pt x="4093" y="4252"/>
                    <a:pt x="4032" y="4050"/>
                  </a:cubicBezTo>
                  <a:cubicBezTo>
                    <a:pt x="3975" y="3861"/>
                    <a:pt x="3921" y="3685"/>
                    <a:pt x="3823" y="3509"/>
                  </a:cubicBezTo>
                  <a:cubicBezTo>
                    <a:pt x="4218" y="3766"/>
                    <a:pt x="4505" y="4104"/>
                    <a:pt x="5005" y="4140"/>
                  </a:cubicBezTo>
                  <a:cubicBezTo>
                    <a:pt x="5036" y="4143"/>
                    <a:pt x="5067" y="4144"/>
                    <a:pt x="5098" y="4144"/>
                  </a:cubicBezTo>
                  <a:cubicBezTo>
                    <a:pt x="5467" y="4144"/>
                    <a:pt x="5815" y="3973"/>
                    <a:pt x="5962" y="3617"/>
                  </a:cubicBezTo>
                  <a:cubicBezTo>
                    <a:pt x="6134" y="3205"/>
                    <a:pt x="5928" y="2671"/>
                    <a:pt x="5523" y="2482"/>
                  </a:cubicBezTo>
                  <a:cubicBezTo>
                    <a:pt x="5384" y="2414"/>
                    <a:pt x="5228" y="2387"/>
                    <a:pt x="5073" y="2356"/>
                  </a:cubicBezTo>
                  <a:cubicBezTo>
                    <a:pt x="4901" y="2326"/>
                    <a:pt x="4732" y="2295"/>
                    <a:pt x="4559" y="2265"/>
                  </a:cubicBezTo>
                  <a:cubicBezTo>
                    <a:pt x="5026" y="1999"/>
                    <a:pt x="5350" y="1492"/>
                    <a:pt x="5397" y="957"/>
                  </a:cubicBezTo>
                  <a:cubicBezTo>
                    <a:pt x="5417" y="754"/>
                    <a:pt x="5397" y="545"/>
                    <a:pt x="5300" y="369"/>
                  </a:cubicBezTo>
                  <a:cubicBezTo>
                    <a:pt x="5153" y="101"/>
                    <a:pt x="4938" y="0"/>
                    <a:pt x="470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92" name="Google Shape;266;p3">
              <a:extLst>
                <a:ext uri="{FF2B5EF4-FFF2-40B4-BE49-F238E27FC236}">
                  <a16:creationId xmlns:a16="http://schemas.microsoft.com/office/drawing/2014/main" xmlns="" id="{4E28CAC4-50A3-483A-9492-3E909302A30F}"/>
                </a:ext>
              </a:extLst>
            </p:cNvPr>
            <p:cNvSpPr>
              <a:spLocks/>
            </p:cNvSpPr>
            <p:nvPr/>
          </p:nvSpPr>
          <p:spPr bwMode="auto">
            <a:xfrm rot="-2401089">
              <a:off x="289995" y="2838395"/>
              <a:ext cx="336282" cy="195011"/>
            </a:xfrm>
            <a:custGeom>
              <a:avLst/>
              <a:gdLst>
                <a:gd name="T0" fmla="*/ 2147483646 w 5732"/>
                <a:gd name="T1" fmla="*/ 2147483646 h 3324"/>
                <a:gd name="T2" fmla="*/ 2147483646 w 5732"/>
                <a:gd name="T3" fmla="*/ 2147483646 h 3324"/>
                <a:gd name="T4" fmla="*/ 2147483646 w 5732"/>
                <a:gd name="T5" fmla="*/ 2147483646 h 3324"/>
                <a:gd name="T6" fmla="*/ 2147483646 w 5732"/>
                <a:gd name="T7" fmla="*/ 2147483646 h 3324"/>
                <a:gd name="T8" fmla="*/ 2147483646 w 5732"/>
                <a:gd name="T9" fmla="*/ 2147483646 h 3324"/>
                <a:gd name="T10" fmla="*/ 2147483646 w 5732"/>
                <a:gd name="T11" fmla="*/ 2147483646 h 3324"/>
                <a:gd name="T12" fmla="*/ 2147483646 w 5732"/>
                <a:gd name="T13" fmla="*/ 2147483646 h 3324"/>
                <a:gd name="T14" fmla="*/ 2147483646 w 5732"/>
                <a:gd name="T15" fmla="*/ 2147483646 h 3324"/>
                <a:gd name="T16" fmla="*/ 2147483646 w 5732"/>
                <a:gd name="T17" fmla="*/ 2147483646 h 3324"/>
                <a:gd name="T18" fmla="*/ 2147483646 w 5732"/>
                <a:gd name="T19" fmla="*/ 2147483646 h 3324"/>
                <a:gd name="T20" fmla="*/ 2147483646 w 5732"/>
                <a:gd name="T21" fmla="*/ 2147483646 h 3324"/>
                <a:gd name="T22" fmla="*/ 2147483646 w 5732"/>
                <a:gd name="T23" fmla="*/ 2147483646 h 3324"/>
                <a:gd name="T24" fmla="*/ 2147483646 w 5732"/>
                <a:gd name="T25" fmla="*/ 2147483646 h 3324"/>
                <a:gd name="T26" fmla="*/ 2147483646 w 5732"/>
                <a:gd name="T27" fmla="*/ 2147483646 h 3324"/>
                <a:gd name="T28" fmla="*/ 2147483646 w 5732"/>
                <a:gd name="T29" fmla="*/ 2147483646 h 3324"/>
                <a:gd name="T30" fmla="*/ 2147483646 w 5732"/>
                <a:gd name="T31" fmla="*/ 0 h 3324"/>
                <a:gd name="T32" fmla="*/ 2147483646 w 5732"/>
                <a:gd name="T33" fmla="*/ 2147483646 h 3324"/>
                <a:gd name="T34" fmla="*/ 2147483646 w 5732"/>
                <a:gd name="T35" fmla="*/ 2147483646 h 3324"/>
                <a:gd name="T36" fmla="*/ 2147483646 w 5732"/>
                <a:gd name="T37" fmla="*/ 2147483646 h 3324"/>
                <a:gd name="T38" fmla="*/ 2147483646 w 5732"/>
                <a:gd name="T39" fmla="*/ 2147483646 h 3324"/>
                <a:gd name="T40" fmla="*/ 2147483646 w 5732"/>
                <a:gd name="T41" fmla="*/ 2147483646 h 3324"/>
                <a:gd name="T42" fmla="*/ 2147483646 w 5732"/>
                <a:gd name="T43" fmla="*/ 2147483646 h 3324"/>
                <a:gd name="T44" fmla="*/ 2147483646 w 5732"/>
                <a:gd name="T45" fmla="*/ 2147483646 h 3324"/>
                <a:gd name="T46" fmla="*/ 2147483646 w 5732"/>
                <a:gd name="T47" fmla="*/ 0 h 3324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0" t="0" r="r" b="b"/>
              <a:pathLst>
                <a:path w="5732" h="3324" extrusionOk="0">
                  <a:moveTo>
                    <a:pt x="1458" y="291"/>
                  </a:moveTo>
                  <a:cubicBezTo>
                    <a:pt x="2030" y="291"/>
                    <a:pt x="2534" y="879"/>
                    <a:pt x="2778" y="1349"/>
                  </a:cubicBezTo>
                  <a:cubicBezTo>
                    <a:pt x="2789" y="1372"/>
                    <a:pt x="2805" y="1385"/>
                    <a:pt x="2819" y="1389"/>
                  </a:cubicBezTo>
                  <a:cubicBezTo>
                    <a:pt x="2824" y="1391"/>
                    <a:pt x="2828" y="1392"/>
                    <a:pt x="2832" y="1392"/>
                  </a:cubicBezTo>
                  <a:cubicBezTo>
                    <a:pt x="2836" y="1392"/>
                    <a:pt x="2840" y="1391"/>
                    <a:pt x="2845" y="1389"/>
                  </a:cubicBezTo>
                  <a:cubicBezTo>
                    <a:pt x="2853" y="1389"/>
                    <a:pt x="2856" y="1385"/>
                    <a:pt x="2859" y="1385"/>
                  </a:cubicBezTo>
                  <a:lnTo>
                    <a:pt x="2862" y="1382"/>
                  </a:lnTo>
                  <a:cubicBezTo>
                    <a:pt x="3248" y="1156"/>
                    <a:pt x="3548" y="834"/>
                    <a:pt x="3971" y="663"/>
                  </a:cubicBezTo>
                  <a:cubicBezTo>
                    <a:pt x="4134" y="598"/>
                    <a:pt x="4301" y="558"/>
                    <a:pt x="4446" y="558"/>
                  </a:cubicBezTo>
                  <a:cubicBezTo>
                    <a:pt x="4748" y="558"/>
                    <a:pt x="4959" y="728"/>
                    <a:pt x="4863" y="1199"/>
                  </a:cubicBezTo>
                  <a:cubicBezTo>
                    <a:pt x="4751" y="1737"/>
                    <a:pt x="4258" y="2135"/>
                    <a:pt x="3819" y="2416"/>
                  </a:cubicBezTo>
                  <a:cubicBezTo>
                    <a:pt x="3413" y="2673"/>
                    <a:pt x="2940" y="2788"/>
                    <a:pt x="2531" y="3021"/>
                  </a:cubicBezTo>
                  <a:cubicBezTo>
                    <a:pt x="1926" y="2572"/>
                    <a:pt x="1234" y="2062"/>
                    <a:pt x="903" y="1375"/>
                  </a:cubicBezTo>
                  <a:cubicBezTo>
                    <a:pt x="707" y="973"/>
                    <a:pt x="781" y="409"/>
                    <a:pt x="1295" y="307"/>
                  </a:cubicBezTo>
                  <a:cubicBezTo>
                    <a:pt x="1350" y="296"/>
                    <a:pt x="1404" y="291"/>
                    <a:pt x="1458" y="291"/>
                  </a:cubicBezTo>
                  <a:close/>
                  <a:moveTo>
                    <a:pt x="1324" y="0"/>
                  </a:moveTo>
                  <a:cubicBezTo>
                    <a:pt x="991" y="0"/>
                    <a:pt x="690" y="144"/>
                    <a:pt x="521" y="497"/>
                  </a:cubicBezTo>
                  <a:cubicBezTo>
                    <a:pt x="0" y="1588"/>
                    <a:pt x="1680" y="2748"/>
                    <a:pt x="2390" y="3281"/>
                  </a:cubicBezTo>
                  <a:cubicBezTo>
                    <a:pt x="2429" y="3311"/>
                    <a:pt x="2473" y="3323"/>
                    <a:pt x="2514" y="3323"/>
                  </a:cubicBezTo>
                  <a:cubicBezTo>
                    <a:pt x="2554" y="3323"/>
                    <a:pt x="2592" y="3311"/>
                    <a:pt x="2622" y="3291"/>
                  </a:cubicBezTo>
                  <a:cubicBezTo>
                    <a:pt x="3711" y="3210"/>
                    <a:pt x="5732" y="1967"/>
                    <a:pt x="5218" y="683"/>
                  </a:cubicBezTo>
                  <a:cubicBezTo>
                    <a:pt x="5078" y="337"/>
                    <a:pt x="4787" y="200"/>
                    <a:pt x="4451" y="200"/>
                  </a:cubicBezTo>
                  <a:cubicBezTo>
                    <a:pt x="3853" y="200"/>
                    <a:pt x="3115" y="636"/>
                    <a:pt x="2853" y="1095"/>
                  </a:cubicBezTo>
                  <a:cubicBezTo>
                    <a:pt x="2685" y="510"/>
                    <a:pt x="1949" y="0"/>
                    <a:pt x="1324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grpSp>
          <p:nvGrpSpPr>
            <p:cNvPr id="93" name="Google Shape;267;p3">
              <a:extLst>
                <a:ext uri="{FF2B5EF4-FFF2-40B4-BE49-F238E27FC236}">
                  <a16:creationId xmlns:a16="http://schemas.microsoft.com/office/drawing/2014/main" xmlns="" id="{048F8B55-AF26-4DC2-91BC-86B8633EAEF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84943" y="3766648"/>
              <a:ext cx="881836" cy="929636"/>
              <a:chOff x="2553549" y="1320203"/>
              <a:chExt cx="470564" cy="580913"/>
            </a:xfrm>
          </p:grpSpPr>
          <p:sp>
            <p:nvSpPr>
              <p:cNvPr id="95" name="Google Shape;268;p3">
                <a:extLst>
                  <a:ext uri="{FF2B5EF4-FFF2-40B4-BE49-F238E27FC236}">
                    <a16:creationId xmlns:a16="http://schemas.microsoft.com/office/drawing/2014/main" xmlns="" id="{7B3C685B-9A5B-4B5B-9A16-D52F2BC4EC8E}"/>
                  </a:ext>
                </a:extLst>
              </p:cNvPr>
              <p:cNvSpPr/>
              <p:nvPr/>
            </p:nvSpPr>
            <p:spPr>
              <a:xfrm>
                <a:off x="2562639" y="1336231"/>
                <a:ext cx="452306" cy="322171"/>
              </a:xfrm>
              <a:custGeom>
                <a:avLst/>
                <a:gdLst/>
                <a:ahLst/>
                <a:cxnLst/>
                <a:rect l="l" t="t" r="r" b="b"/>
                <a:pathLst>
                  <a:path w="10021" h="7344" extrusionOk="0">
                    <a:moveTo>
                      <a:pt x="10021" y="0"/>
                    </a:moveTo>
                    <a:cubicBezTo>
                      <a:pt x="9716" y="85"/>
                      <a:pt x="1" y="1231"/>
                      <a:pt x="1" y="1231"/>
                    </a:cubicBezTo>
                    <a:lnTo>
                      <a:pt x="3216" y="3108"/>
                    </a:lnTo>
                    <a:lnTo>
                      <a:pt x="3333" y="6323"/>
                    </a:lnTo>
                    <a:lnTo>
                      <a:pt x="5212" y="5327"/>
                    </a:lnTo>
                    <a:lnTo>
                      <a:pt x="6776" y="7344"/>
                    </a:lnTo>
                    <a:lnTo>
                      <a:pt x="10021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/>
              </a:p>
            </p:txBody>
          </p:sp>
          <p:grpSp>
            <p:nvGrpSpPr>
              <p:cNvPr id="96" name="Google Shape;269;p3">
                <a:extLst>
                  <a:ext uri="{FF2B5EF4-FFF2-40B4-BE49-F238E27FC236}">
                    <a16:creationId xmlns:a16="http://schemas.microsoft.com/office/drawing/2014/main" xmlns="" id="{DF0DAD6F-3E99-4776-B657-B542B4A249ED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553549" y="1320203"/>
                <a:ext cx="470564" cy="580913"/>
                <a:chOff x="2555011" y="1332053"/>
                <a:chExt cx="470564" cy="580913"/>
              </a:xfrm>
            </p:grpSpPr>
            <p:grpSp>
              <p:nvGrpSpPr>
                <p:cNvPr id="97" name="Google Shape;270;p3">
                  <a:extLst>
                    <a:ext uri="{FF2B5EF4-FFF2-40B4-BE49-F238E27FC236}">
                      <a16:creationId xmlns:a16="http://schemas.microsoft.com/office/drawing/2014/main" xmlns="" id="{547E2969-975C-4D50-A877-F257E63B9A62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2555011" y="1332053"/>
                  <a:ext cx="470564" cy="342462"/>
                  <a:chOff x="2555011" y="1332053"/>
                  <a:chExt cx="470564" cy="342462"/>
                </a:xfrm>
              </p:grpSpPr>
              <p:sp>
                <p:nvSpPr>
                  <p:cNvPr id="100" name="Google Shape;271;p3">
                    <a:extLst>
                      <a:ext uri="{FF2B5EF4-FFF2-40B4-BE49-F238E27FC236}">
                        <a16:creationId xmlns:a16="http://schemas.microsoft.com/office/drawing/2014/main" xmlns="" id="{2391D5AF-4861-42D0-B716-2676E154EF59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2770988" y="1547372"/>
                    <a:ext cx="103209" cy="126108"/>
                  </a:xfrm>
                  <a:custGeom>
                    <a:avLst/>
                    <a:gdLst>
                      <a:gd name="T0" fmla="*/ 2147483646 w 2292"/>
                      <a:gd name="T1" fmla="*/ 0 h 2880"/>
                      <a:gd name="T2" fmla="*/ 2147483646 w 2292"/>
                      <a:gd name="T3" fmla="*/ 2147483646 h 2880"/>
                      <a:gd name="T4" fmla="*/ 2147483646 w 2292"/>
                      <a:gd name="T5" fmla="*/ 2147483646 h 2880"/>
                      <a:gd name="T6" fmla="*/ 2147483646 w 2292"/>
                      <a:gd name="T7" fmla="*/ 2147483646 h 2880"/>
                      <a:gd name="T8" fmla="*/ 2147483646 w 2292"/>
                      <a:gd name="T9" fmla="*/ 2147483646 h 2880"/>
                      <a:gd name="T10" fmla="*/ 2147483646 w 2292"/>
                      <a:gd name="T11" fmla="*/ 2147483646 h 2880"/>
                      <a:gd name="T12" fmla="*/ 2147483646 w 2292"/>
                      <a:gd name="T13" fmla="*/ 2147483646 h 2880"/>
                      <a:gd name="T14" fmla="*/ 2147483646 w 2292"/>
                      <a:gd name="T15" fmla="*/ 2147483646 h 2880"/>
                      <a:gd name="T16" fmla="*/ 2147483646 w 2292"/>
                      <a:gd name="T17" fmla="*/ 0 h 2880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</a:gdLst>
                    <a:ahLst/>
                    <a:cxnLst>
                      <a:cxn ang="T18">
                        <a:pos x="T0" y="T1"/>
                      </a:cxn>
                      <a:cxn ang="T19">
                        <a:pos x="T2" y="T3"/>
                      </a:cxn>
                      <a:cxn ang="T20">
                        <a:pos x="T4" y="T5"/>
                      </a:cxn>
                      <a:cxn ang="T21">
                        <a:pos x="T6" y="T7"/>
                      </a:cxn>
                      <a:cxn ang="T22">
                        <a:pos x="T8" y="T9"/>
                      </a:cxn>
                      <a:cxn ang="T23">
                        <a:pos x="T10" y="T11"/>
                      </a:cxn>
                      <a:cxn ang="T24">
                        <a:pos x="T12" y="T13"/>
                      </a:cxn>
                      <a:cxn ang="T25">
                        <a:pos x="T14" y="T15"/>
                      </a:cxn>
                      <a:cxn ang="T26">
                        <a:pos x="T16" y="T17"/>
                      </a:cxn>
                    </a:cxnLst>
                    <a:rect l="0" t="0" r="r" b="b"/>
                    <a:pathLst>
                      <a:path w="2292" h="2880" extrusionOk="0">
                        <a:moveTo>
                          <a:pt x="75" y="0"/>
                        </a:moveTo>
                        <a:cubicBezTo>
                          <a:pt x="31" y="0"/>
                          <a:pt x="0" y="74"/>
                          <a:pt x="30" y="127"/>
                        </a:cubicBezTo>
                        <a:cubicBezTo>
                          <a:pt x="323" y="629"/>
                          <a:pt x="733" y="1045"/>
                          <a:pt x="1088" y="1504"/>
                        </a:cubicBezTo>
                        <a:cubicBezTo>
                          <a:pt x="1429" y="1946"/>
                          <a:pt x="1727" y="2419"/>
                          <a:pt x="2102" y="2836"/>
                        </a:cubicBezTo>
                        <a:cubicBezTo>
                          <a:pt x="2130" y="2867"/>
                          <a:pt x="2157" y="2879"/>
                          <a:pt x="2181" y="2879"/>
                        </a:cubicBezTo>
                        <a:cubicBezTo>
                          <a:pt x="2251" y="2879"/>
                          <a:pt x="2291" y="2771"/>
                          <a:pt x="2222" y="2694"/>
                        </a:cubicBezTo>
                        <a:cubicBezTo>
                          <a:pt x="1846" y="2277"/>
                          <a:pt x="1550" y="1803"/>
                          <a:pt x="1206" y="1361"/>
                        </a:cubicBezTo>
                        <a:cubicBezTo>
                          <a:pt x="855" y="910"/>
                          <a:pt x="473" y="484"/>
                          <a:pt x="123" y="30"/>
                        </a:cubicBezTo>
                        <a:cubicBezTo>
                          <a:pt x="107" y="9"/>
                          <a:pt x="90" y="0"/>
                          <a:pt x="75" y="0"/>
                        </a:cubicBezTo>
                        <a:close/>
                      </a:path>
                    </a:pathLst>
                  </a:custGeom>
                  <a:solidFill>
                    <a:schemeClr val="tx1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lIns="91425" tIns="91425" rIns="91425" bIns="91425" anchor="ctr"/>
                  <a:lstStyle/>
                  <a:p>
                    <a:endParaRPr lang="en-US"/>
                  </a:p>
                </p:txBody>
              </p:sp>
              <p:grpSp>
                <p:nvGrpSpPr>
                  <p:cNvPr id="101" name="Google Shape;272;p3">
                    <a:extLst>
                      <a:ext uri="{FF2B5EF4-FFF2-40B4-BE49-F238E27FC236}">
                        <a16:creationId xmlns:a16="http://schemas.microsoft.com/office/drawing/2014/main" xmlns="" id="{E9262629-B4F1-49AD-AD93-A913B40BC413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2555011" y="1332053"/>
                    <a:ext cx="470564" cy="342462"/>
                    <a:chOff x="2555011" y="1332053"/>
                    <a:chExt cx="470564" cy="342462"/>
                  </a:xfrm>
                </p:grpSpPr>
                <p:sp>
                  <p:nvSpPr>
                    <p:cNvPr id="102" name="Google Shape;273;p3">
                      <a:extLst>
                        <a:ext uri="{FF2B5EF4-FFF2-40B4-BE49-F238E27FC236}">
                          <a16:creationId xmlns:a16="http://schemas.microsoft.com/office/drawing/2014/main" xmlns="" id="{C2DC051E-3CDB-421C-8DAB-7EC861B31EA4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>
                      <a:off x="2765855" y="1336081"/>
                      <a:ext cx="250412" cy="218543"/>
                    </a:xfrm>
                    <a:custGeom>
                      <a:avLst/>
                      <a:gdLst>
                        <a:gd name="T0" fmla="*/ 2147483646 w 5561"/>
                        <a:gd name="T1" fmla="*/ 0 h 4991"/>
                        <a:gd name="T2" fmla="*/ 2147483646 w 5561"/>
                        <a:gd name="T3" fmla="*/ 2147483646 h 4991"/>
                        <a:gd name="T4" fmla="*/ 2147483646 w 5561"/>
                        <a:gd name="T5" fmla="*/ 2147483646 h 4991"/>
                        <a:gd name="T6" fmla="*/ 2147483646 w 5561"/>
                        <a:gd name="T7" fmla="*/ 2147483646 h 4991"/>
                        <a:gd name="T8" fmla="*/ 2147483646 w 5561"/>
                        <a:gd name="T9" fmla="*/ 2147483646 h 4991"/>
                        <a:gd name="T10" fmla="*/ 2147483646 w 5561"/>
                        <a:gd name="T11" fmla="*/ 2147483646 h 4991"/>
                        <a:gd name="T12" fmla="*/ 2147483646 w 5561"/>
                        <a:gd name="T13" fmla="*/ 2147483646 h 4991"/>
                        <a:gd name="T14" fmla="*/ 2147483646 w 5561"/>
                        <a:gd name="T15" fmla="*/ 2147483646 h 4991"/>
                        <a:gd name="T16" fmla="*/ 2147483646 w 5561"/>
                        <a:gd name="T17" fmla="*/ 0 h 4991"/>
                        <a:gd name="T18" fmla="*/ 0 60000 65536"/>
                        <a:gd name="T19" fmla="*/ 0 60000 65536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  <a:gd name="T24" fmla="*/ 0 60000 65536"/>
                        <a:gd name="T25" fmla="*/ 0 60000 65536"/>
                        <a:gd name="T26" fmla="*/ 0 60000 65536"/>
                      </a:gdLst>
                      <a:ahLst/>
                      <a:cxnLst>
                        <a:cxn ang="T18">
                          <a:pos x="T0" y="T1"/>
                        </a:cxn>
                        <a:cxn ang="T19">
                          <a:pos x="T2" y="T3"/>
                        </a:cxn>
                        <a:cxn ang="T20">
                          <a:pos x="T4" y="T5"/>
                        </a:cxn>
                        <a:cxn ang="T21">
                          <a:pos x="T6" y="T7"/>
                        </a:cxn>
                        <a:cxn ang="T22">
                          <a:pos x="T8" y="T9"/>
                        </a:cxn>
                        <a:cxn ang="T23">
                          <a:pos x="T10" y="T11"/>
                        </a:cxn>
                        <a:cxn ang="T24">
                          <a:pos x="T12" y="T13"/>
                        </a:cxn>
                        <a:cxn ang="T25">
                          <a:pos x="T14" y="T15"/>
                        </a:cxn>
                        <a:cxn ang="T26">
                          <a:pos x="T16" y="T17"/>
                        </a:cxn>
                      </a:cxnLst>
                      <a:rect l="0" t="0" r="r" b="b"/>
                      <a:pathLst>
                        <a:path w="5561" h="4991" extrusionOk="0">
                          <a:moveTo>
                            <a:pt x="5523" y="0"/>
                          </a:moveTo>
                          <a:cubicBezTo>
                            <a:pt x="5520" y="0"/>
                            <a:pt x="5517" y="1"/>
                            <a:pt x="5514" y="2"/>
                          </a:cubicBezTo>
                          <a:cubicBezTo>
                            <a:pt x="4834" y="215"/>
                            <a:pt x="4062" y="1273"/>
                            <a:pt x="3545" y="1751"/>
                          </a:cubicBezTo>
                          <a:cubicBezTo>
                            <a:pt x="2432" y="2780"/>
                            <a:pt x="1299" y="3833"/>
                            <a:pt x="93" y="4748"/>
                          </a:cubicBezTo>
                          <a:cubicBezTo>
                            <a:pt x="1" y="4818"/>
                            <a:pt x="102" y="4991"/>
                            <a:pt x="199" y="4991"/>
                          </a:cubicBezTo>
                          <a:cubicBezTo>
                            <a:pt x="216" y="4991"/>
                            <a:pt x="233" y="4986"/>
                            <a:pt x="249" y="4973"/>
                          </a:cubicBezTo>
                          <a:cubicBezTo>
                            <a:pt x="1455" y="4047"/>
                            <a:pt x="2585" y="2978"/>
                            <a:pt x="3694" y="1936"/>
                          </a:cubicBezTo>
                          <a:cubicBezTo>
                            <a:pt x="4245" y="1420"/>
                            <a:pt x="5230" y="772"/>
                            <a:pt x="5549" y="81"/>
                          </a:cubicBezTo>
                          <a:cubicBezTo>
                            <a:pt x="5561" y="59"/>
                            <a:pt x="5555" y="0"/>
                            <a:pt x="5523" y="0"/>
                          </a:cubicBezTo>
                          <a:close/>
                        </a:path>
                      </a:pathLst>
                    </a:custGeom>
                    <a:solidFill>
                      <a:schemeClr val="tx1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xmlns="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 lIns="91425" tIns="91425" rIns="91425" bIns="91425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03" name="Google Shape;274;p3">
                      <a:extLst>
                        <a:ext uri="{FF2B5EF4-FFF2-40B4-BE49-F238E27FC236}">
                          <a16:creationId xmlns:a16="http://schemas.microsoft.com/office/drawing/2014/main" xmlns="" id="{D70DC004-EBFB-437D-BBC0-96BFE80B8322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>
                      <a:off x="2858307" y="1334461"/>
                      <a:ext cx="163144" cy="340054"/>
                    </a:xfrm>
                    <a:custGeom>
                      <a:avLst/>
                      <a:gdLst>
                        <a:gd name="T0" fmla="*/ 2147483646 w 3623"/>
                        <a:gd name="T1" fmla="*/ 2147483646 h 7766"/>
                        <a:gd name="T2" fmla="*/ 2147483646 w 3623"/>
                        <a:gd name="T3" fmla="*/ 2147483646 h 7766"/>
                        <a:gd name="T4" fmla="*/ 2147483646 w 3623"/>
                        <a:gd name="T5" fmla="*/ 2147483646 h 7766"/>
                        <a:gd name="T6" fmla="*/ 2147483646 w 3623"/>
                        <a:gd name="T7" fmla="*/ 2147483646 h 7766"/>
                        <a:gd name="T8" fmla="*/ 2147483646 w 3623"/>
                        <a:gd name="T9" fmla="*/ 2147483646 h 7766"/>
                        <a:gd name="T10" fmla="*/ 2147483646 w 3623"/>
                        <a:gd name="T11" fmla="*/ 2147483646 h 7766"/>
                        <a:gd name="T12" fmla="*/ 2147483646 w 3623"/>
                        <a:gd name="T13" fmla="*/ 2147483646 h 7766"/>
                        <a:gd name="T14" fmla="*/ 2147483646 w 3623"/>
                        <a:gd name="T15" fmla="*/ 2147483646 h 7766"/>
                        <a:gd name="T16" fmla="*/ 2147483646 w 3623"/>
                        <a:gd name="T17" fmla="*/ 2147483646 h 7766"/>
                        <a:gd name="T18" fmla="*/ 0 60000 65536"/>
                        <a:gd name="T19" fmla="*/ 0 60000 65536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  <a:gd name="T24" fmla="*/ 0 60000 65536"/>
                        <a:gd name="T25" fmla="*/ 0 60000 65536"/>
                        <a:gd name="T26" fmla="*/ 0 60000 65536"/>
                      </a:gdLst>
                      <a:ahLst/>
                      <a:cxnLst>
                        <a:cxn ang="T18">
                          <a:pos x="T0" y="T1"/>
                        </a:cxn>
                        <a:cxn ang="T19">
                          <a:pos x="T2" y="T3"/>
                        </a:cxn>
                        <a:cxn ang="T20">
                          <a:pos x="T4" y="T5"/>
                        </a:cxn>
                        <a:cxn ang="T21">
                          <a:pos x="T6" y="T7"/>
                        </a:cxn>
                        <a:cxn ang="T22">
                          <a:pos x="T8" y="T9"/>
                        </a:cxn>
                        <a:cxn ang="T23">
                          <a:pos x="T10" y="T11"/>
                        </a:cxn>
                        <a:cxn ang="T24">
                          <a:pos x="T12" y="T13"/>
                        </a:cxn>
                        <a:cxn ang="T25">
                          <a:pos x="T14" y="T15"/>
                        </a:cxn>
                        <a:cxn ang="T26">
                          <a:pos x="T16" y="T17"/>
                        </a:cxn>
                      </a:cxnLst>
                      <a:rect l="0" t="0" r="r" b="b"/>
                      <a:pathLst>
                        <a:path w="3623" h="7766" extrusionOk="0">
                          <a:moveTo>
                            <a:pt x="3549" y="1"/>
                          </a:moveTo>
                          <a:cubicBezTo>
                            <a:pt x="3538" y="1"/>
                            <a:pt x="3526" y="8"/>
                            <a:pt x="3515" y="25"/>
                          </a:cubicBezTo>
                          <a:cubicBezTo>
                            <a:pt x="2735" y="1142"/>
                            <a:pt x="2298" y="2616"/>
                            <a:pt x="1729" y="3862"/>
                          </a:cubicBezTo>
                          <a:cubicBezTo>
                            <a:pt x="1169" y="5087"/>
                            <a:pt x="603" y="6311"/>
                            <a:pt x="43" y="7535"/>
                          </a:cubicBezTo>
                          <a:cubicBezTo>
                            <a:pt x="1" y="7627"/>
                            <a:pt x="105" y="7765"/>
                            <a:pt x="193" y="7765"/>
                          </a:cubicBezTo>
                          <a:cubicBezTo>
                            <a:pt x="221" y="7765"/>
                            <a:pt x="247" y="7752"/>
                            <a:pt x="267" y="7719"/>
                          </a:cubicBezTo>
                          <a:cubicBezTo>
                            <a:pt x="909" y="6629"/>
                            <a:pt x="1369" y="5409"/>
                            <a:pt x="1893" y="4259"/>
                          </a:cubicBezTo>
                          <a:cubicBezTo>
                            <a:pt x="2507" y="2912"/>
                            <a:pt x="3206" y="1570"/>
                            <a:pt x="3612" y="141"/>
                          </a:cubicBezTo>
                          <a:cubicBezTo>
                            <a:pt x="3622" y="104"/>
                            <a:pt x="3590" y="1"/>
                            <a:pt x="3549" y="1"/>
                          </a:cubicBezTo>
                          <a:close/>
                        </a:path>
                      </a:pathLst>
                    </a:custGeom>
                    <a:solidFill>
                      <a:schemeClr val="tx1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xmlns="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 lIns="91425" tIns="91425" rIns="91425" bIns="91425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04" name="Google Shape;275;p3">
                      <a:extLst>
                        <a:ext uri="{FF2B5EF4-FFF2-40B4-BE49-F238E27FC236}">
                          <a16:creationId xmlns:a16="http://schemas.microsoft.com/office/drawing/2014/main" xmlns="" id="{745B8AAD-F8DF-47FB-8B2A-9C6F574D6DFE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>
                      <a:off x="2555011" y="1332053"/>
                      <a:ext cx="470564" cy="154044"/>
                    </a:xfrm>
                    <a:custGeom>
                      <a:avLst/>
                      <a:gdLst>
                        <a:gd name="T0" fmla="*/ 2147483646 w 10450"/>
                        <a:gd name="T1" fmla="*/ 2147483646 h 3518"/>
                        <a:gd name="T2" fmla="*/ 2147483646 w 10450"/>
                        <a:gd name="T3" fmla="*/ 2147483646 h 3518"/>
                        <a:gd name="T4" fmla="*/ 2147483646 w 10450"/>
                        <a:gd name="T5" fmla="*/ 2147483646 h 3518"/>
                        <a:gd name="T6" fmla="*/ 2147483646 w 10450"/>
                        <a:gd name="T7" fmla="*/ 2147483646 h 3518"/>
                        <a:gd name="T8" fmla="*/ 2147483646 w 10450"/>
                        <a:gd name="T9" fmla="*/ 2147483646 h 3518"/>
                        <a:gd name="T10" fmla="*/ 2147483646 w 10450"/>
                        <a:gd name="T11" fmla="*/ 2147483646 h 3518"/>
                        <a:gd name="T12" fmla="*/ 2147483646 w 10450"/>
                        <a:gd name="T13" fmla="*/ 2147483646 h 3518"/>
                        <a:gd name="T14" fmla="*/ 2147483646 w 10450"/>
                        <a:gd name="T15" fmla="*/ 2147483646 h 3518"/>
                        <a:gd name="T16" fmla="*/ 2147483646 w 10450"/>
                        <a:gd name="T17" fmla="*/ 2147483646 h 3518"/>
                        <a:gd name="T18" fmla="*/ 2147483646 w 10450"/>
                        <a:gd name="T19" fmla="*/ 2147483646 h 3518"/>
                        <a:gd name="T20" fmla="*/ 2147483646 w 10450"/>
                        <a:gd name="T21" fmla="*/ 2147483646 h 3518"/>
                        <a:gd name="T22" fmla="*/ 2147483646 w 10450"/>
                        <a:gd name="T23" fmla="*/ 2147483646 h 3518"/>
                        <a:gd name="T24" fmla="*/ 2147483646 w 10450"/>
                        <a:gd name="T25" fmla="*/ 2147483646 h 3518"/>
                        <a:gd name="T26" fmla="*/ 2147483646 w 10450"/>
                        <a:gd name="T27" fmla="*/ 2147483646 h 3518"/>
                        <a:gd name="T28" fmla="*/ 2147483646 w 10450"/>
                        <a:gd name="T29" fmla="*/ 2147483646 h 3518"/>
                        <a:gd name="T30" fmla="*/ 2147483646 w 10450"/>
                        <a:gd name="T31" fmla="*/ 2147483646 h 3518"/>
                        <a:gd name="T32" fmla="*/ 2147483646 w 10450"/>
                        <a:gd name="T33" fmla="*/ 2147483646 h 3518"/>
                        <a:gd name="T34" fmla="*/ 2147483646 w 10450"/>
                        <a:gd name="T35" fmla="*/ 2147483646 h 3518"/>
                        <a:gd name="T36" fmla="*/ 2147483646 w 10450"/>
                        <a:gd name="T37" fmla="*/ 2147483646 h 3518"/>
                        <a:gd name="T38" fmla="*/ 2147483646 w 10450"/>
                        <a:gd name="T39" fmla="*/ 2147483646 h 3518"/>
                        <a:gd name="T40" fmla="*/ 2147483646 w 10450"/>
                        <a:gd name="T41" fmla="*/ 2147483646 h 3518"/>
                        <a:gd name="T42" fmla="*/ 0 60000 65536"/>
                        <a:gd name="T43" fmla="*/ 0 60000 65536"/>
                        <a:gd name="T44" fmla="*/ 0 60000 65536"/>
                        <a:gd name="T45" fmla="*/ 0 60000 65536"/>
                        <a:gd name="T46" fmla="*/ 0 60000 65536"/>
                        <a:gd name="T47" fmla="*/ 0 60000 65536"/>
                        <a:gd name="T48" fmla="*/ 0 60000 65536"/>
                        <a:gd name="T49" fmla="*/ 0 60000 65536"/>
                        <a:gd name="T50" fmla="*/ 0 60000 65536"/>
                        <a:gd name="T51" fmla="*/ 0 60000 65536"/>
                        <a:gd name="T52" fmla="*/ 0 60000 65536"/>
                        <a:gd name="T53" fmla="*/ 0 60000 65536"/>
                        <a:gd name="T54" fmla="*/ 0 60000 65536"/>
                        <a:gd name="T55" fmla="*/ 0 60000 65536"/>
                        <a:gd name="T56" fmla="*/ 0 60000 65536"/>
                        <a:gd name="T57" fmla="*/ 0 60000 65536"/>
                        <a:gd name="T58" fmla="*/ 0 60000 65536"/>
                        <a:gd name="T59" fmla="*/ 0 60000 65536"/>
                        <a:gd name="T60" fmla="*/ 0 60000 65536"/>
                        <a:gd name="T61" fmla="*/ 0 60000 65536"/>
                        <a:gd name="T62" fmla="*/ 0 60000 65536"/>
                      </a:gdLst>
                      <a:ahLst/>
                      <a:cxnLst>
                        <a:cxn ang="T42">
                          <a:pos x="T0" y="T1"/>
                        </a:cxn>
                        <a:cxn ang="T43">
                          <a:pos x="T2" y="T3"/>
                        </a:cxn>
                        <a:cxn ang="T44">
                          <a:pos x="T4" y="T5"/>
                        </a:cxn>
                        <a:cxn ang="T45">
                          <a:pos x="T6" y="T7"/>
                        </a:cxn>
                        <a:cxn ang="T46">
                          <a:pos x="T8" y="T9"/>
                        </a:cxn>
                        <a:cxn ang="T47">
                          <a:pos x="T10" y="T11"/>
                        </a:cxn>
                        <a:cxn ang="T48">
                          <a:pos x="T12" y="T13"/>
                        </a:cxn>
                        <a:cxn ang="T49">
                          <a:pos x="T14" y="T15"/>
                        </a:cxn>
                        <a:cxn ang="T50">
                          <a:pos x="T16" y="T17"/>
                        </a:cxn>
                        <a:cxn ang="T51">
                          <a:pos x="T18" y="T19"/>
                        </a:cxn>
                        <a:cxn ang="T52">
                          <a:pos x="T20" y="T21"/>
                        </a:cxn>
                        <a:cxn ang="T53">
                          <a:pos x="T22" y="T23"/>
                        </a:cxn>
                        <a:cxn ang="T54">
                          <a:pos x="T24" y="T25"/>
                        </a:cxn>
                        <a:cxn ang="T55">
                          <a:pos x="T26" y="T27"/>
                        </a:cxn>
                        <a:cxn ang="T56">
                          <a:pos x="T28" y="T29"/>
                        </a:cxn>
                        <a:cxn ang="T57">
                          <a:pos x="T30" y="T31"/>
                        </a:cxn>
                        <a:cxn ang="T58">
                          <a:pos x="T32" y="T33"/>
                        </a:cxn>
                        <a:cxn ang="T59">
                          <a:pos x="T34" y="T35"/>
                        </a:cxn>
                        <a:cxn ang="T60">
                          <a:pos x="T36" y="T37"/>
                        </a:cxn>
                        <a:cxn ang="T61">
                          <a:pos x="T38" y="T39"/>
                        </a:cxn>
                        <a:cxn ang="T62">
                          <a:pos x="T40" y="T41"/>
                        </a:cxn>
                      </a:cxnLst>
                      <a:rect l="0" t="0" r="r" b="b"/>
                      <a:pathLst>
                        <a:path w="10450" h="3518" extrusionOk="0">
                          <a:moveTo>
                            <a:pt x="9111" y="468"/>
                          </a:moveTo>
                          <a:lnTo>
                            <a:pt x="9111" y="468"/>
                          </a:lnTo>
                          <a:cubicBezTo>
                            <a:pt x="7421" y="1260"/>
                            <a:pt x="5759" y="2117"/>
                            <a:pt x="4083" y="2937"/>
                          </a:cubicBezTo>
                          <a:cubicBezTo>
                            <a:pt x="3940" y="3008"/>
                            <a:pt x="3386" y="3311"/>
                            <a:pt x="3388" y="3311"/>
                          </a:cubicBezTo>
                          <a:cubicBezTo>
                            <a:pt x="3367" y="3311"/>
                            <a:pt x="2790" y="2946"/>
                            <a:pt x="2617" y="2845"/>
                          </a:cubicBezTo>
                          <a:cubicBezTo>
                            <a:pt x="1945" y="2455"/>
                            <a:pt x="1273" y="2064"/>
                            <a:pt x="602" y="1673"/>
                          </a:cubicBezTo>
                          <a:cubicBezTo>
                            <a:pt x="2247" y="1508"/>
                            <a:pt x="3892" y="1213"/>
                            <a:pt x="5527" y="983"/>
                          </a:cubicBezTo>
                          <a:cubicBezTo>
                            <a:pt x="6572" y="835"/>
                            <a:pt x="7617" y="690"/>
                            <a:pt x="8660" y="530"/>
                          </a:cubicBezTo>
                          <a:cubicBezTo>
                            <a:pt x="8807" y="507"/>
                            <a:pt x="8958" y="488"/>
                            <a:pt x="9111" y="468"/>
                          </a:cubicBezTo>
                          <a:close/>
                          <a:moveTo>
                            <a:pt x="10155" y="1"/>
                          </a:moveTo>
                          <a:cubicBezTo>
                            <a:pt x="10137" y="1"/>
                            <a:pt x="10120" y="4"/>
                            <a:pt x="10103" y="12"/>
                          </a:cubicBezTo>
                          <a:cubicBezTo>
                            <a:pt x="10011" y="53"/>
                            <a:pt x="9919" y="95"/>
                            <a:pt x="9828" y="136"/>
                          </a:cubicBezTo>
                          <a:cubicBezTo>
                            <a:pt x="6634" y="664"/>
                            <a:pt x="3353" y="1152"/>
                            <a:pt x="135" y="1429"/>
                          </a:cubicBezTo>
                          <a:cubicBezTo>
                            <a:pt x="0" y="1442"/>
                            <a:pt x="45" y="1627"/>
                            <a:pt x="129" y="1676"/>
                          </a:cubicBezTo>
                          <a:cubicBezTo>
                            <a:pt x="949" y="2157"/>
                            <a:pt x="1769" y="2638"/>
                            <a:pt x="2589" y="3118"/>
                          </a:cubicBezTo>
                          <a:cubicBezTo>
                            <a:pt x="3000" y="3359"/>
                            <a:pt x="3179" y="3518"/>
                            <a:pt x="3425" y="3518"/>
                          </a:cubicBezTo>
                          <a:cubicBezTo>
                            <a:pt x="3563" y="3518"/>
                            <a:pt x="3721" y="3468"/>
                            <a:pt x="3952" y="3356"/>
                          </a:cubicBezTo>
                          <a:cubicBezTo>
                            <a:pt x="6070" y="2335"/>
                            <a:pt x="8157" y="1241"/>
                            <a:pt x="10304" y="280"/>
                          </a:cubicBezTo>
                          <a:cubicBezTo>
                            <a:pt x="10449" y="214"/>
                            <a:pt x="10297" y="1"/>
                            <a:pt x="10155" y="1"/>
                          </a:cubicBezTo>
                          <a:close/>
                        </a:path>
                      </a:pathLst>
                    </a:custGeom>
                    <a:solidFill>
                      <a:schemeClr val="tx1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xmlns="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 lIns="91425" tIns="91425" rIns="91425" bIns="91425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05" name="Google Shape;276;p3">
                      <a:extLst>
                        <a:ext uri="{FF2B5EF4-FFF2-40B4-BE49-F238E27FC236}">
                          <a16:creationId xmlns:a16="http://schemas.microsoft.com/office/drawing/2014/main" xmlns="" id="{0ECAFEFE-DEB7-41FE-BE29-2A1B5B95A732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>
                      <a:off x="2699927" y="1480240"/>
                      <a:ext cx="81820" cy="147870"/>
                    </a:xfrm>
                    <a:custGeom>
                      <a:avLst/>
                      <a:gdLst>
                        <a:gd name="T0" fmla="*/ 2147483646 w 1817"/>
                        <a:gd name="T1" fmla="*/ 2147483646 h 3377"/>
                        <a:gd name="T2" fmla="*/ 2147483646 w 1817"/>
                        <a:gd name="T3" fmla="*/ 2147483646 h 3377"/>
                        <a:gd name="T4" fmla="*/ 2147483646 w 1817"/>
                        <a:gd name="T5" fmla="*/ 2147483646 h 3377"/>
                        <a:gd name="T6" fmla="*/ 2147483646 w 1817"/>
                        <a:gd name="T7" fmla="*/ 2147483646 h 3377"/>
                        <a:gd name="T8" fmla="*/ 2147483646 w 1817"/>
                        <a:gd name="T9" fmla="*/ 2147483646 h 3377"/>
                        <a:gd name="T10" fmla="*/ 2147483646 w 1817"/>
                        <a:gd name="T11" fmla="*/ 2147483646 h 3377"/>
                        <a:gd name="T12" fmla="*/ 2147483646 w 1817"/>
                        <a:gd name="T13" fmla="*/ 2147483646 h 3377"/>
                        <a:gd name="T14" fmla="*/ 2147483646 w 1817"/>
                        <a:gd name="T15" fmla="*/ 2147483646 h 3377"/>
                        <a:gd name="T16" fmla="*/ 2147483646 w 1817"/>
                        <a:gd name="T17" fmla="*/ 2147483646 h 3377"/>
                        <a:gd name="T18" fmla="*/ 2147483646 w 1817"/>
                        <a:gd name="T19" fmla="*/ 2147483646 h 3377"/>
                        <a:gd name="T20" fmla="*/ 2147483646 w 1817"/>
                        <a:gd name="T21" fmla="*/ 2147483646 h 3377"/>
                        <a:gd name="T22" fmla="*/ 2147483646 w 1817"/>
                        <a:gd name="T23" fmla="*/ 2147483646 h 3377"/>
                        <a:gd name="T24" fmla="*/ 2147483646 w 1817"/>
                        <a:gd name="T25" fmla="*/ 2147483646 h 3377"/>
                        <a:gd name="T26" fmla="*/ 0 60000 65536"/>
                        <a:gd name="T27" fmla="*/ 0 60000 65536"/>
                        <a:gd name="T28" fmla="*/ 0 60000 65536"/>
                        <a:gd name="T29" fmla="*/ 0 60000 65536"/>
                        <a:gd name="T30" fmla="*/ 0 60000 65536"/>
                        <a:gd name="T31" fmla="*/ 0 60000 65536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  <a:gd name="T36" fmla="*/ 0 60000 65536"/>
                        <a:gd name="T37" fmla="*/ 0 60000 65536"/>
                        <a:gd name="T38" fmla="*/ 0 60000 65536"/>
                      </a:gdLst>
                      <a:ahLst/>
                      <a:cxnLst>
                        <a:cxn ang="T26">
                          <a:pos x="T0" y="T1"/>
                        </a:cxn>
                        <a:cxn ang="T27">
                          <a:pos x="T2" y="T3"/>
                        </a:cxn>
                        <a:cxn ang="T28">
                          <a:pos x="T4" y="T5"/>
                        </a:cxn>
                        <a:cxn ang="T29">
                          <a:pos x="T6" y="T7"/>
                        </a:cxn>
                        <a:cxn ang="T30">
                          <a:pos x="T8" y="T9"/>
                        </a:cxn>
                        <a:cxn ang="T31">
                          <a:pos x="T10" y="T11"/>
                        </a:cxn>
                        <a:cxn ang="T32">
                          <a:pos x="T12" y="T13"/>
                        </a:cxn>
                        <a:cxn ang="T33">
                          <a:pos x="T14" y="T15"/>
                        </a:cxn>
                        <a:cxn ang="T34">
                          <a:pos x="T16" y="T17"/>
                        </a:cxn>
                        <a:cxn ang="T35">
                          <a:pos x="T18" y="T19"/>
                        </a:cxn>
                        <a:cxn ang="T36">
                          <a:pos x="T20" y="T21"/>
                        </a:cxn>
                        <a:cxn ang="T37">
                          <a:pos x="T22" y="T23"/>
                        </a:cxn>
                        <a:cxn ang="T38">
                          <a:pos x="T24" y="T25"/>
                        </a:cxn>
                      </a:cxnLst>
                      <a:rect l="0" t="0" r="r" b="b"/>
                      <a:pathLst>
                        <a:path w="1817" h="3377" extrusionOk="0">
                          <a:moveTo>
                            <a:pt x="173" y="1"/>
                          </a:moveTo>
                          <a:cubicBezTo>
                            <a:pt x="161" y="1"/>
                            <a:pt x="149" y="9"/>
                            <a:pt x="143" y="31"/>
                          </a:cubicBezTo>
                          <a:cubicBezTo>
                            <a:pt x="0" y="550"/>
                            <a:pt x="85" y="1162"/>
                            <a:pt x="96" y="1693"/>
                          </a:cubicBezTo>
                          <a:cubicBezTo>
                            <a:pt x="105" y="2197"/>
                            <a:pt x="115" y="2701"/>
                            <a:pt x="124" y="3206"/>
                          </a:cubicBezTo>
                          <a:cubicBezTo>
                            <a:pt x="125" y="3269"/>
                            <a:pt x="215" y="3377"/>
                            <a:pt x="293" y="3377"/>
                          </a:cubicBezTo>
                          <a:cubicBezTo>
                            <a:pt x="314" y="3377"/>
                            <a:pt x="334" y="3369"/>
                            <a:pt x="352" y="3349"/>
                          </a:cubicBezTo>
                          <a:cubicBezTo>
                            <a:pt x="837" y="2800"/>
                            <a:pt x="1314" y="2249"/>
                            <a:pt x="1751" y="1660"/>
                          </a:cubicBezTo>
                          <a:cubicBezTo>
                            <a:pt x="1816" y="1572"/>
                            <a:pt x="1702" y="1437"/>
                            <a:pt x="1600" y="1437"/>
                          </a:cubicBezTo>
                          <a:cubicBezTo>
                            <a:pt x="1570" y="1437"/>
                            <a:pt x="1541" y="1449"/>
                            <a:pt x="1518" y="1478"/>
                          </a:cubicBezTo>
                          <a:cubicBezTo>
                            <a:pt x="1144" y="1946"/>
                            <a:pt x="768" y="2408"/>
                            <a:pt x="380" y="2862"/>
                          </a:cubicBezTo>
                          <a:cubicBezTo>
                            <a:pt x="385" y="1932"/>
                            <a:pt x="455" y="915"/>
                            <a:pt x="219" y="44"/>
                          </a:cubicBezTo>
                          <a:cubicBezTo>
                            <a:pt x="212" y="20"/>
                            <a:pt x="192" y="1"/>
                            <a:pt x="173" y="1"/>
                          </a:cubicBezTo>
                          <a:close/>
                        </a:path>
                      </a:pathLst>
                    </a:custGeom>
                    <a:solidFill>
                      <a:schemeClr val="tx1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xmlns="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 lIns="91425" tIns="91425" rIns="91425" bIns="91425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06" name="Google Shape;277;p3">
                      <a:extLst>
                        <a:ext uri="{FF2B5EF4-FFF2-40B4-BE49-F238E27FC236}">
                          <a16:creationId xmlns:a16="http://schemas.microsoft.com/office/drawing/2014/main" xmlns="" id="{2B3D5ACE-8E83-484D-B088-6128394B9E39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>
                      <a:off x="2707988" y="1577894"/>
                      <a:ext cx="91861" cy="50487"/>
                    </a:xfrm>
                    <a:custGeom>
                      <a:avLst/>
                      <a:gdLst>
                        <a:gd name="T0" fmla="*/ 2147483646 w 2040"/>
                        <a:gd name="T1" fmla="*/ 2147483646 h 1153"/>
                        <a:gd name="T2" fmla="*/ 2147483646 w 2040"/>
                        <a:gd name="T3" fmla="*/ 2147483646 h 1153"/>
                        <a:gd name="T4" fmla="*/ 2147483646 w 2040"/>
                        <a:gd name="T5" fmla="*/ 2147483646 h 1153"/>
                        <a:gd name="T6" fmla="*/ 2147483646 w 2040"/>
                        <a:gd name="T7" fmla="*/ 2147483646 h 1153"/>
                        <a:gd name="T8" fmla="*/ 2147483646 w 2040"/>
                        <a:gd name="T9" fmla="*/ 2147483646 h 1153"/>
                        <a:gd name="T10" fmla="*/ 2147483646 w 2040"/>
                        <a:gd name="T11" fmla="*/ 2147483646 h 1153"/>
                        <a:gd name="T12" fmla="*/ 2147483646 w 2040"/>
                        <a:gd name="T13" fmla="*/ 2147483646 h 1153"/>
                        <a:gd name="T14" fmla="*/ 2147483646 w 2040"/>
                        <a:gd name="T15" fmla="*/ 2147483646 h 1153"/>
                        <a:gd name="T16" fmla="*/ 2147483646 w 2040"/>
                        <a:gd name="T17" fmla="*/ 2147483646 h 1153"/>
                        <a:gd name="T18" fmla="*/ 0 60000 65536"/>
                        <a:gd name="T19" fmla="*/ 0 60000 65536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  <a:gd name="T24" fmla="*/ 0 60000 65536"/>
                        <a:gd name="T25" fmla="*/ 0 60000 65536"/>
                        <a:gd name="T26" fmla="*/ 0 60000 65536"/>
                      </a:gdLst>
                      <a:ahLst/>
                      <a:cxnLst>
                        <a:cxn ang="T18">
                          <a:pos x="T0" y="T1"/>
                        </a:cxn>
                        <a:cxn ang="T19">
                          <a:pos x="T2" y="T3"/>
                        </a:cxn>
                        <a:cxn ang="T20">
                          <a:pos x="T4" y="T5"/>
                        </a:cxn>
                        <a:cxn ang="T21">
                          <a:pos x="T6" y="T7"/>
                        </a:cxn>
                        <a:cxn ang="T22">
                          <a:pos x="T8" y="T9"/>
                        </a:cxn>
                        <a:cxn ang="T23">
                          <a:pos x="T10" y="T11"/>
                        </a:cxn>
                        <a:cxn ang="T24">
                          <a:pos x="T12" y="T13"/>
                        </a:cxn>
                        <a:cxn ang="T25">
                          <a:pos x="T14" y="T15"/>
                        </a:cxn>
                        <a:cxn ang="T26">
                          <a:pos x="T16" y="T17"/>
                        </a:cxn>
                      </a:cxnLst>
                      <a:rect l="0" t="0" r="r" b="b"/>
                      <a:pathLst>
                        <a:path w="2040" h="1153" extrusionOk="0">
                          <a:moveTo>
                            <a:pt x="1999" y="1"/>
                          </a:moveTo>
                          <a:cubicBezTo>
                            <a:pt x="1996" y="1"/>
                            <a:pt x="1993" y="1"/>
                            <a:pt x="1990" y="2"/>
                          </a:cubicBezTo>
                          <a:cubicBezTo>
                            <a:pt x="1776" y="48"/>
                            <a:pt x="1565" y="188"/>
                            <a:pt x="1371" y="284"/>
                          </a:cubicBezTo>
                          <a:cubicBezTo>
                            <a:pt x="936" y="498"/>
                            <a:pt x="507" y="721"/>
                            <a:pt x="80" y="948"/>
                          </a:cubicBezTo>
                          <a:cubicBezTo>
                            <a:pt x="1" y="991"/>
                            <a:pt x="57" y="1152"/>
                            <a:pt x="129" y="1152"/>
                          </a:cubicBezTo>
                          <a:cubicBezTo>
                            <a:pt x="137" y="1152"/>
                            <a:pt x="146" y="1150"/>
                            <a:pt x="155" y="1146"/>
                          </a:cubicBezTo>
                          <a:cubicBezTo>
                            <a:pt x="599" y="895"/>
                            <a:pt x="1053" y="664"/>
                            <a:pt x="1497" y="415"/>
                          </a:cubicBezTo>
                          <a:cubicBezTo>
                            <a:pt x="1665" y="322"/>
                            <a:pt x="1874" y="234"/>
                            <a:pt x="2012" y="97"/>
                          </a:cubicBezTo>
                          <a:cubicBezTo>
                            <a:pt x="2033" y="75"/>
                            <a:pt x="2040" y="1"/>
                            <a:pt x="1999" y="1"/>
                          </a:cubicBezTo>
                          <a:close/>
                        </a:path>
                      </a:pathLst>
                    </a:custGeom>
                    <a:solidFill>
                      <a:schemeClr val="tx1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xmlns="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 lIns="91425" tIns="91425" rIns="91425" bIns="91425" anchor="ctr"/>
                    <a:lstStyle/>
                    <a:p>
                      <a:endParaRPr lang="en-US"/>
                    </a:p>
                  </p:txBody>
                </p:sp>
              </p:grpSp>
            </p:grpSp>
            <p:sp>
              <p:nvSpPr>
                <p:cNvPr id="98" name="Google Shape;278;p3">
                  <a:extLst>
                    <a:ext uri="{FF2B5EF4-FFF2-40B4-BE49-F238E27FC236}">
                      <a16:creationId xmlns:a16="http://schemas.microsoft.com/office/drawing/2014/main" xmlns="" id="{2CB8C595-2F20-4D46-9D7B-7439CE66BE0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749147" y="1675022"/>
                  <a:ext cx="248385" cy="157372"/>
                </a:xfrm>
                <a:custGeom>
                  <a:avLst/>
                  <a:gdLst>
                    <a:gd name="T0" fmla="*/ 2147483646 w 5516"/>
                    <a:gd name="T1" fmla="*/ 2147483646 h 3594"/>
                    <a:gd name="T2" fmla="*/ 2147483646 w 5516"/>
                    <a:gd name="T3" fmla="*/ 2147483646 h 3594"/>
                    <a:gd name="T4" fmla="*/ 2147483646 w 5516"/>
                    <a:gd name="T5" fmla="*/ 2147483646 h 3594"/>
                    <a:gd name="T6" fmla="*/ 2147483646 w 5516"/>
                    <a:gd name="T7" fmla="*/ 2147483646 h 3594"/>
                    <a:gd name="T8" fmla="*/ 2147483646 w 5516"/>
                    <a:gd name="T9" fmla="*/ 2147483646 h 3594"/>
                    <a:gd name="T10" fmla="*/ 2147483646 w 5516"/>
                    <a:gd name="T11" fmla="*/ 2147483646 h 3594"/>
                    <a:gd name="T12" fmla="*/ 2147483646 w 5516"/>
                    <a:gd name="T13" fmla="*/ 2147483646 h 3594"/>
                    <a:gd name="T14" fmla="*/ 2147483646 w 5516"/>
                    <a:gd name="T15" fmla="*/ 2147483646 h 3594"/>
                    <a:gd name="T16" fmla="*/ 2147483646 w 5516"/>
                    <a:gd name="T17" fmla="*/ 2147483646 h 3594"/>
                    <a:gd name="T18" fmla="*/ 2147483646 w 5516"/>
                    <a:gd name="T19" fmla="*/ 2147483646 h 3594"/>
                    <a:gd name="T20" fmla="*/ 2147483646 w 5516"/>
                    <a:gd name="T21" fmla="*/ 2147483646 h 3594"/>
                    <a:gd name="T22" fmla="*/ 2147483646 w 5516"/>
                    <a:gd name="T23" fmla="*/ 2147483646 h 3594"/>
                    <a:gd name="T24" fmla="*/ 2147483646 w 5516"/>
                    <a:gd name="T25" fmla="*/ 2147483646 h 3594"/>
                    <a:gd name="T26" fmla="*/ 2147483646 w 5516"/>
                    <a:gd name="T27" fmla="*/ 2147483646 h 3594"/>
                    <a:gd name="T28" fmla="*/ 2147483646 w 5516"/>
                    <a:gd name="T29" fmla="*/ 2147483646 h 3594"/>
                    <a:gd name="T30" fmla="*/ 2147483646 w 5516"/>
                    <a:gd name="T31" fmla="*/ 2147483646 h 3594"/>
                    <a:gd name="T32" fmla="*/ 2147483646 w 5516"/>
                    <a:gd name="T33" fmla="*/ 2147483646 h 3594"/>
                    <a:gd name="T34" fmla="*/ 2147483646 w 5516"/>
                    <a:gd name="T35" fmla="*/ 2147483646 h 3594"/>
                    <a:gd name="T36" fmla="*/ 2147483646 w 5516"/>
                    <a:gd name="T37" fmla="*/ 2147483646 h 3594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</a:gdLst>
                  <a:ahLst/>
                  <a:cxnLst>
                    <a:cxn ang="T38">
                      <a:pos x="T0" y="T1"/>
                    </a:cxn>
                    <a:cxn ang="T39">
                      <a:pos x="T2" y="T3"/>
                    </a:cxn>
                    <a:cxn ang="T40">
                      <a:pos x="T4" y="T5"/>
                    </a:cxn>
                    <a:cxn ang="T41">
                      <a:pos x="T6" y="T7"/>
                    </a:cxn>
                    <a:cxn ang="T42">
                      <a:pos x="T8" y="T9"/>
                    </a:cxn>
                    <a:cxn ang="T43">
                      <a:pos x="T10" y="T11"/>
                    </a:cxn>
                    <a:cxn ang="T44">
                      <a:pos x="T12" y="T13"/>
                    </a:cxn>
                    <a:cxn ang="T45">
                      <a:pos x="T14" y="T15"/>
                    </a:cxn>
                    <a:cxn ang="T46">
                      <a:pos x="T16" y="T17"/>
                    </a:cxn>
                    <a:cxn ang="T47">
                      <a:pos x="T18" y="T19"/>
                    </a:cxn>
                    <a:cxn ang="T48">
                      <a:pos x="T20" y="T21"/>
                    </a:cxn>
                    <a:cxn ang="T49">
                      <a:pos x="T22" y="T23"/>
                    </a:cxn>
                    <a:cxn ang="T50">
                      <a:pos x="T24" y="T25"/>
                    </a:cxn>
                    <a:cxn ang="T51">
                      <a:pos x="T26" y="T27"/>
                    </a:cxn>
                    <a:cxn ang="T52">
                      <a:pos x="T28" y="T29"/>
                    </a:cxn>
                    <a:cxn ang="T53">
                      <a:pos x="T30" y="T31"/>
                    </a:cxn>
                    <a:cxn ang="T54">
                      <a:pos x="T32" y="T33"/>
                    </a:cxn>
                    <a:cxn ang="T55">
                      <a:pos x="T34" y="T35"/>
                    </a:cxn>
                    <a:cxn ang="T56">
                      <a:pos x="T36" y="T37"/>
                    </a:cxn>
                  </a:cxnLst>
                  <a:rect l="0" t="0" r="r" b="b"/>
                  <a:pathLst>
                    <a:path w="5516" h="3594" extrusionOk="0">
                      <a:moveTo>
                        <a:pt x="845" y="1"/>
                      </a:moveTo>
                      <a:cubicBezTo>
                        <a:pt x="839" y="1"/>
                        <a:pt x="832" y="4"/>
                        <a:pt x="824" y="13"/>
                      </a:cubicBezTo>
                      <a:cubicBezTo>
                        <a:pt x="1" y="956"/>
                        <a:pt x="643" y="2582"/>
                        <a:pt x="1600" y="3159"/>
                      </a:cubicBezTo>
                      <a:cubicBezTo>
                        <a:pt x="2042" y="3425"/>
                        <a:pt x="2647" y="3593"/>
                        <a:pt x="3238" y="3593"/>
                      </a:cubicBezTo>
                      <a:cubicBezTo>
                        <a:pt x="3970" y="3593"/>
                        <a:pt x="4680" y="3335"/>
                        <a:pt x="5036" y="2684"/>
                      </a:cubicBezTo>
                      <a:cubicBezTo>
                        <a:pt x="5515" y="1808"/>
                        <a:pt x="4860" y="662"/>
                        <a:pt x="3905" y="662"/>
                      </a:cubicBezTo>
                      <a:cubicBezTo>
                        <a:pt x="3799" y="662"/>
                        <a:pt x="3689" y="676"/>
                        <a:pt x="3576" y="707"/>
                      </a:cubicBezTo>
                      <a:cubicBezTo>
                        <a:pt x="2331" y="1043"/>
                        <a:pt x="2730" y="2643"/>
                        <a:pt x="3503" y="2643"/>
                      </a:cubicBezTo>
                      <a:cubicBezTo>
                        <a:pt x="3621" y="2643"/>
                        <a:pt x="3747" y="2606"/>
                        <a:pt x="3878" y="2521"/>
                      </a:cubicBezTo>
                      <a:cubicBezTo>
                        <a:pt x="3934" y="2484"/>
                        <a:pt x="3901" y="2359"/>
                        <a:pt x="3832" y="2359"/>
                      </a:cubicBezTo>
                      <a:cubicBezTo>
                        <a:pt x="3830" y="2359"/>
                        <a:pt x="3828" y="2359"/>
                        <a:pt x="3827" y="2359"/>
                      </a:cubicBezTo>
                      <a:cubicBezTo>
                        <a:pt x="2994" y="1721"/>
                        <a:pt x="2967" y="1269"/>
                        <a:pt x="3746" y="1006"/>
                      </a:cubicBezTo>
                      <a:cubicBezTo>
                        <a:pt x="4493" y="1009"/>
                        <a:pt x="4867" y="1330"/>
                        <a:pt x="4871" y="1971"/>
                      </a:cubicBezTo>
                      <a:cubicBezTo>
                        <a:pt x="4871" y="2324"/>
                        <a:pt x="4689" y="2646"/>
                        <a:pt x="4419" y="2867"/>
                      </a:cubicBezTo>
                      <a:cubicBezTo>
                        <a:pt x="4057" y="3164"/>
                        <a:pt x="3599" y="3279"/>
                        <a:pt x="3141" y="3279"/>
                      </a:cubicBezTo>
                      <a:cubicBezTo>
                        <a:pt x="2996" y="3279"/>
                        <a:pt x="2850" y="3267"/>
                        <a:pt x="2708" y="3246"/>
                      </a:cubicBezTo>
                      <a:cubicBezTo>
                        <a:pt x="1165" y="3017"/>
                        <a:pt x="293" y="1551"/>
                        <a:pt x="882" y="96"/>
                      </a:cubicBezTo>
                      <a:cubicBezTo>
                        <a:pt x="892" y="72"/>
                        <a:pt x="874" y="1"/>
                        <a:pt x="845" y="1"/>
                      </a:cubicBezTo>
                      <a:close/>
                    </a:path>
                  </a:pathLst>
                </a:custGeom>
                <a:solidFill>
                  <a:schemeClr val="tx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lIns="91425" tIns="91425" rIns="91425" bIns="91425" anchor="ctr"/>
                <a:lstStyle/>
                <a:p>
                  <a:endParaRPr lang="en-US"/>
                </a:p>
              </p:txBody>
            </p:sp>
            <p:sp>
              <p:nvSpPr>
                <p:cNvPr id="99" name="Google Shape;279;p3">
                  <a:extLst>
                    <a:ext uri="{FF2B5EF4-FFF2-40B4-BE49-F238E27FC236}">
                      <a16:creationId xmlns:a16="http://schemas.microsoft.com/office/drawing/2014/main" xmlns="" id="{FC71D48B-2B13-4BB2-8BF5-0895C4619A3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696099" y="1718462"/>
                  <a:ext cx="174311" cy="194504"/>
                </a:xfrm>
                <a:custGeom>
                  <a:avLst/>
                  <a:gdLst>
                    <a:gd name="T0" fmla="*/ 2147483646 w 3871"/>
                    <a:gd name="T1" fmla="*/ 0 h 4442"/>
                    <a:gd name="T2" fmla="*/ 2147483646 w 3871"/>
                    <a:gd name="T3" fmla="*/ 2147483646 h 4442"/>
                    <a:gd name="T4" fmla="*/ 2147483646 w 3871"/>
                    <a:gd name="T5" fmla="*/ 2147483646 h 4442"/>
                    <a:gd name="T6" fmla="*/ 2147483646 w 3871"/>
                    <a:gd name="T7" fmla="*/ 2147483646 h 4442"/>
                    <a:gd name="T8" fmla="*/ 2147483646 w 3871"/>
                    <a:gd name="T9" fmla="*/ 2147483646 h 4442"/>
                    <a:gd name="T10" fmla="*/ 2147483646 w 3871"/>
                    <a:gd name="T11" fmla="*/ 2147483646 h 4442"/>
                    <a:gd name="T12" fmla="*/ 2147483646 w 3871"/>
                    <a:gd name="T13" fmla="*/ 2147483646 h 4442"/>
                    <a:gd name="T14" fmla="*/ 2147483646 w 3871"/>
                    <a:gd name="T15" fmla="*/ 2147483646 h 4442"/>
                    <a:gd name="T16" fmla="*/ 2147483646 w 3871"/>
                    <a:gd name="T17" fmla="*/ 2147483646 h 4442"/>
                    <a:gd name="T18" fmla="*/ 2147483646 w 3871"/>
                    <a:gd name="T19" fmla="*/ 2147483646 h 4442"/>
                    <a:gd name="T20" fmla="*/ 2147483646 w 3871"/>
                    <a:gd name="T21" fmla="*/ 0 h 4442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0" t="0" r="r" b="b"/>
                  <a:pathLst>
                    <a:path w="3871" h="4442" extrusionOk="0">
                      <a:moveTo>
                        <a:pt x="958" y="0"/>
                      </a:moveTo>
                      <a:cubicBezTo>
                        <a:pt x="953" y="0"/>
                        <a:pt x="947" y="1"/>
                        <a:pt x="941" y="4"/>
                      </a:cubicBezTo>
                      <a:cubicBezTo>
                        <a:pt x="0" y="409"/>
                        <a:pt x="299" y="2448"/>
                        <a:pt x="707" y="3131"/>
                      </a:cubicBezTo>
                      <a:cubicBezTo>
                        <a:pt x="1156" y="3886"/>
                        <a:pt x="2056" y="4441"/>
                        <a:pt x="2947" y="4441"/>
                      </a:cubicBezTo>
                      <a:cubicBezTo>
                        <a:pt x="3222" y="4441"/>
                        <a:pt x="3497" y="4388"/>
                        <a:pt x="3757" y="4271"/>
                      </a:cubicBezTo>
                      <a:cubicBezTo>
                        <a:pt x="3871" y="4219"/>
                        <a:pt x="3743" y="4037"/>
                        <a:pt x="3647" y="4037"/>
                      </a:cubicBezTo>
                      <a:cubicBezTo>
                        <a:pt x="3645" y="4037"/>
                        <a:pt x="3642" y="4037"/>
                        <a:pt x="3639" y="4038"/>
                      </a:cubicBezTo>
                      <a:cubicBezTo>
                        <a:pt x="3498" y="4055"/>
                        <a:pt x="3359" y="4063"/>
                        <a:pt x="3221" y="4063"/>
                      </a:cubicBezTo>
                      <a:cubicBezTo>
                        <a:pt x="2054" y="4063"/>
                        <a:pt x="1017" y="3453"/>
                        <a:pt x="764" y="2198"/>
                      </a:cubicBezTo>
                      <a:cubicBezTo>
                        <a:pt x="615" y="1458"/>
                        <a:pt x="753" y="796"/>
                        <a:pt x="1005" y="102"/>
                      </a:cubicBezTo>
                      <a:cubicBezTo>
                        <a:pt x="1018" y="69"/>
                        <a:pt x="998" y="0"/>
                        <a:pt x="958" y="0"/>
                      </a:cubicBezTo>
                      <a:close/>
                    </a:path>
                  </a:pathLst>
                </a:custGeom>
                <a:solidFill>
                  <a:schemeClr val="tx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lIns="91425" tIns="91425" rIns="91425" bIns="91425" anchor="ctr"/>
                <a:lstStyle/>
                <a:p>
                  <a:endParaRPr lang="en-US"/>
                </a:p>
              </p:txBody>
            </p:sp>
          </p:grpSp>
        </p:grpSp>
        <p:sp>
          <p:nvSpPr>
            <p:cNvPr id="94" name="Google Shape;280;p3">
              <a:extLst>
                <a:ext uri="{FF2B5EF4-FFF2-40B4-BE49-F238E27FC236}">
                  <a16:creationId xmlns:a16="http://schemas.microsoft.com/office/drawing/2014/main" xmlns="" id="{44B232AD-1324-4A8C-824D-225116592686}"/>
                </a:ext>
              </a:extLst>
            </p:cNvPr>
            <p:cNvSpPr>
              <a:spLocks/>
            </p:cNvSpPr>
            <p:nvPr/>
          </p:nvSpPr>
          <p:spPr bwMode="auto">
            <a:xfrm rot="-2400963">
              <a:off x="497042" y="4763077"/>
              <a:ext cx="205277" cy="119040"/>
            </a:xfrm>
            <a:custGeom>
              <a:avLst/>
              <a:gdLst>
                <a:gd name="T0" fmla="*/ 2147483646 w 5732"/>
                <a:gd name="T1" fmla="*/ 2147483646 h 3324"/>
                <a:gd name="T2" fmla="*/ 2147483646 w 5732"/>
                <a:gd name="T3" fmla="*/ 2147483646 h 3324"/>
                <a:gd name="T4" fmla="*/ 2147483646 w 5732"/>
                <a:gd name="T5" fmla="*/ 2147483646 h 3324"/>
                <a:gd name="T6" fmla="*/ 2147483646 w 5732"/>
                <a:gd name="T7" fmla="*/ 2147483646 h 3324"/>
                <a:gd name="T8" fmla="*/ 2147483646 w 5732"/>
                <a:gd name="T9" fmla="*/ 2147483646 h 3324"/>
                <a:gd name="T10" fmla="*/ 2147483646 w 5732"/>
                <a:gd name="T11" fmla="*/ 2147483646 h 3324"/>
                <a:gd name="T12" fmla="*/ 2147483646 w 5732"/>
                <a:gd name="T13" fmla="*/ 2147483646 h 3324"/>
                <a:gd name="T14" fmla="*/ 2147483646 w 5732"/>
                <a:gd name="T15" fmla="*/ 2147483646 h 3324"/>
                <a:gd name="T16" fmla="*/ 2147483646 w 5732"/>
                <a:gd name="T17" fmla="*/ 2147483646 h 3324"/>
                <a:gd name="T18" fmla="*/ 2147483646 w 5732"/>
                <a:gd name="T19" fmla="*/ 2147483646 h 3324"/>
                <a:gd name="T20" fmla="*/ 2147483646 w 5732"/>
                <a:gd name="T21" fmla="*/ 2147483646 h 3324"/>
                <a:gd name="T22" fmla="*/ 2147483646 w 5732"/>
                <a:gd name="T23" fmla="*/ 2147483646 h 3324"/>
                <a:gd name="T24" fmla="*/ 2147483646 w 5732"/>
                <a:gd name="T25" fmla="*/ 2147483646 h 3324"/>
                <a:gd name="T26" fmla="*/ 2147483646 w 5732"/>
                <a:gd name="T27" fmla="*/ 2147483646 h 3324"/>
                <a:gd name="T28" fmla="*/ 2147483646 w 5732"/>
                <a:gd name="T29" fmla="*/ 2147483646 h 3324"/>
                <a:gd name="T30" fmla="*/ 2147483646 w 5732"/>
                <a:gd name="T31" fmla="*/ 0 h 3324"/>
                <a:gd name="T32" fmla="*/ 2147483646 w 5732"/>
                <a:gd name="T33" fmla="*/ 2147483646 h 3324"/>
                <a:gd name="T34" fmla="*/ 2147483646 w 5732"/>
                <a:gd name="T35" fmla="*/ 2147483646 h 3324"/>
                <a:gd name="T36" fmla="*/ 2147483646 w 5732"/>
                <a:gd name="T37" fmla="*/ 2147483646 h 3324"/>
                <a:gd name="T38" fmla="*/ 2147483646 w 5732"/>
                <a:gd name="T39" fmla="*/ 2147483646 h 3324"/>
                <a:gd name="T40" fmla="*/ 2147483646 w 5732"/>
                <a:gd name="T41" fmla="*/ 2147483646 h 3324"/>
                <a:gd name="T42" fmla="*/ 2147483646 w 5732"/>
                <a:gd name="T43" fmla="*/ 2147483646 h 3324"/>
                <a:gd name="T44" fmla="*/ 2147483646 w 5732"/>
                <a:gd name="T45" fmla="*/ 2147483646 h 3324"/>
                <a:gd name="T46" fmla="*/ 2147483646 w 5732"/>
                <a:gd name="T47" fmla="*/ 0 h 3324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0" t="0" r="r" b="b"/>
              <a:pathLst>
                <a:path w="5732" h="3324" extrusionOk="0">
                  <a:moveTo>
                    <a:pt x="1458" y="291"/>
                  </a:moveTo>
                  <a:cubicBezTo>
                    <a:pt x="2030" y="291"/>
                    <a:pt x="2534" y="879"/>
                    <a:pt x="2778" y="1349"/>
                  </a:cubicBezTo>
                  <a:cubicBezTo>
                    <a:pt x="2789" y="1372"/>
                    <a:pt x="2805" y="1385"/>
                    <a:pt x="2819" y="1389"/>
                  </a:cubicBezTo>
                  <a:cubicBezTo>
                    <a:pt x="2824" y="1391"/>
                    <a:pt x="2828" y="1392"/>
                    <a:pt x="2832" y="1392"/>
                  </a:cubicBezTo>
                  <a:cubicBezTo>
                    <a:pt x="2836" y="1392"/>
                    <a:pt x="2840" y="1391"/>
                    <a:pt x="2845" y="1389"/>
                  </a:cubicBezTo>
                  <a:cubicBezTo>
                    <a:pt x="2853" y="1389"/>
                    <a:pt x="2856" y="1385"/>
                    <a:pt x="2859" y="1385"/>
                  </a:cubicBezTo>
                  <a:lnTo>
                    <a:pt x="2862" y="1382"/>
                  </a:lnTo>
                  <a:cubicBezTo>
                    <a:pt x="3248" y="1156"/>
                    <a:pt x="3548" y="834"/>
                    <a:pt x="3971" y="663"/>
                  </a:cubicBezTo>
                  <a:cubicBezTo>
                    <a:pt x="4134" y="598"/>
                    <a:pt x="4301" y="558"/>
                    <a:pt x="4446" y="558"/>
                  </a:cubicBezTo>
                  <a:cubicBezTo>
                    <a:pt x="4748" y="558"/>
                    <a:pt x="4959" y="728"/>
                    <a:pt x="4863" y="1199"/>
                  </a:cubicBezTo>
                  <a:cubicBezTo>
                    <a:pt x="4751" y="1737"/>
                    <a:pt x="4258" y="2135"/>
                    <a:pt x="3819" y="2416"/>
                  </a:cubicBezTo>
                  <a:cubicBezTo>
                    <a:pt x="3413" y="2673"/>
                    <a:pt x="2940" y="2788"/>
                    <a:pt x="2531" y="3021"/>
                  </a:cubicBezTo>
                  <a:cubicBezTo>
                    <a:pt x="1926" y="2572"/>
                    <a:pt x="1234" y="2062"/>
                    <a:pt x="903" y="1375"/>
                  </a:cubicBezTo>
                  <a:cubicBezTo>
                    <a:pt x="707" y="973"/>
                    <a:pt x="781" y="409"/>
                    <a:pt x="1295" y="307"/>
                  </a:cubicBezTo>
                  <a:cubicBezTo>
                    <a:pt x="1350" y="296"/>
                    <a:pt x="1404" y="291"/>
                    <a:pt x="1458" y="291"/>
                  </a:cubicBezTo>
                  <a:close/>
                  <a:moveTo>
                    <a:pt x="1324" y="0"/>
                  </a:moveTo>
                  <a:cubicBezTo>
                    <a:pt x="991" y="0"/>
                    <a:pt x="690" y="144"/>
                    <a:pt x="521" y="497"/>
                  </a:cubicBezTo>
                  <a:cubicBezTo>
                    <a:pt x="0" y="1588"/>
                    <a:pt x="1680" y="2748"/>
                    <a:pt x="2390" y="3281"/>
                  </a:cubicBezTo>
                  <a:cubicBezTo>
                    <a:pt x="2429" y="3311"/>
                    <a:pt x="2473" y="3323"/>
                    <a:pt x="2514" y="3323"/>
                  </a:cubicBezTo>
                  <a:cubicBezTo>
                    <a:pt x="2554" y="3323"/>
                    <a:pt x="2592" y="3311"/>
                    <a:pt x="2622" y="3291"/>
                  </a:cubicBezTo>
                  <a:cubicBezTo>
                    <a:pt x="3711" y="3210"/>
                    <a:pt x="5732" y="1967"/>
                    <a:pt x="5218" y="683"/>
                  </a:cubicBezTo>
                  <a:cubicBezTo>
                    <a:pt x="5078" y="337"/>
                    <a:pt x="4787" y="200"/>
                    <a:pt x="4451" y="200"/>
                  </a:cubicBezTo>
                  <a:cubicBezTo>
                    <a:pt x="3853" y="200"/>
                    <a:pt x="3115" y="636"/>
                    <a:pt x="2853" y="1095"/>
                  </a:cubicBezTo>
                  <a:cubicBezTo>
                    <a:pt x="2685" y="510"/>
                    <a:pt x="1949" y="0"/>
                    <a:pt x="1324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</p:grpSp>
      <p:sp>
        <p:nvSpPr>
          <p:cNvPr id="143" name="Google Shape;143;p3"/>
          <p:cNvSpPr txBox="1">
            <a:spLocks noGrp="1"/>
          </p:cNvSpPr>
          <p:nvPr>
            <p:ph type="title"/>
          </p:nvPr>
        </p:nvSpPr>
        <p:spPr>
          <a:xfrm>
            <a:off x="2073700" y="3734767"/>
            <a:ext cx="4996500" cy="1122400"/>
          </a:xfrm>
          <a:prstGeom prst="rect">
            <a:avLst/>
          </a:prstGeom>
        </p:spPr>
        <p:txBody>
          <a:bodyPr spcFirstLastPara="1" lIns="91425" tIns="91425" rIns="91425" bIns="91425" anchor="ctr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44" name="Google Shape;144;p3"/>
          <p:cNvSpPr txBox="1">
            <a:spLocks noGrp="1"/>
          </p:cNvSpPr>
          <p:nvPr>
            <p:ph type="subTitle" idx="1"/>
          </p:nvPr>
        </p:nvSpPr>
        <p:spPr>
          <a:xfrm>
            <a:off x="3031050" y="4734500"/>
            <a:ext cx="3081900" cy="791200"/>
          </a:xfrm>
          <a:prstGeom prst="rect">
            <a:avLst/>
          </a:prstGeom>
        </p:spPr>
        <p:txBody>
          <a:bodyPr spcFirstLastPara="1" lIns="91425" tIns="91425" rIns="91425" bIns="91425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2" name="Google Shape;212;p3"/>
          <p:cNvSpPr txBox="1">
            <a:spLocks noGrp="1"/>
          </p:cNvSpPr>
          <p:nvPr>
            <p:ph type="title" idx="2"/>
          </p:nvPr>
        </p:nvSpPr>
        <p:spPr>
          <a:xfrm>
            <a:off x="2920200" y="1584533"/>
            <a:ext cx="3303600" cy="1494400"/>
          </a:xfrm>
          <a:prstGeom prst="rect">
            <a:avLst/>
          </a:prstGeom>
        </p:spPr>
        <p:txBody>
          <a:bodyPr spcFirstLastPara="1" lIns="91425" tIns="91425" rIns="91425" bIns="91425" anchor="ctr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8600"/>
              <a:buNone/>
              <a:defRPr sz="8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8600"/>
              <a:buNone/>
              <a:defRPr sz="8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8600"/>
              <a:buNone/>
              <a:defRPr sz="8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8600"/>
              <a:buNone/>
              <a:defRPr sz="8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8600"/>
              <a:buNone/>
              <a:defRPr sz="8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8600"/>
              <a:buNone/>
              <a:defRPr sz="8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8600"/>
              <a:buNone/>
              <a:defRPr sz="8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8600"/>
              <a:buNone/>
              <a:defRPr sz="8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8600"/>
              <a:buNone/>
              <a:defRPr sz="8600"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xmlns="" val="30733186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hép so sán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xmlns="" id="{1EA9268B-DBE9-4F41-AB7E-1641D76CE5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Văn bản 2">
            <a:extLst>
              <a:ext uri="{FF2B5EF4-FFF2-40B4-BE49-F238E27FC236}">
                <a16:creationId xmlns:a16="http://schemas.microsoft.com/office/drawing/2014/main" xmlns="" id="{85C411A2-FBEC-438C-9F80-D86E289EDE5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vi-VN"/>
              <a:t>Chỉnh sửa kiểu văn bản của Bản cái</a:t>
            </a:r>
          </a:p>
        </p:txBody>
      </p:sp>
      <p:sp>
        <p:nvSpPr>
          <p:cNvPr id="4" name="Chỗ dành sẵn cho Nội dung 3">
            <a:extLst>
              <a:ext uri="{FF2B5EF4-FFF2-40B4-BE49-F238E27FC236}">
                <a16:creationId xmlns:a16="http://schemas.microsoft.com/office/drawing/2014/main" xmlns="" id="{A5659056-72F3-4B8E-95C1-0D53EAF67E4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vi-VN"/>
              <a:t>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5" name="Chỗ dành sẵn cho Văn bản 4">
            <a:extLst>
              <a:ext uri="{FF2B5EF4-FFF2-40B4-BE49-F238E27FC236}">
                <a16:creationId xmlns:a16="http://schemas.microsoft.com/office/drawing/2014/main" xmlns="" id="{CAD15933-2FF7-4BEA-81D2-17E193A7B4E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vi-VN"/>
              <a:t>Chỉnh sửa kiểu văn bản của Bản cái</a:t>
            </a:r>
          </a:p>
        </p:txBody>
      </p:sp>
      <p:sp>
        <p:nvSpPr>
          <p:cNvPr id="6" name="Chỗ dành sẵn cho Nội dung 5">
            <a:extLst>
              <a:ext uri="{FF2B5EF4-FFF2-40B4-BE49-F238E27FC236}">
                <a16:creationId xmlns:a16="http://schemas.microsoft.com/office/drawing/2014/main" xmlns="" id="{BD28D8E7-50AF-402D-A5BD-67D1B64C11B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vi-VN"/>
              <a:t>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7" name="Chỗ dành sẵn cho Ngày tháng 6">
            <a:extLst>
              <a:ext uri="{FF2B5EF4-FFF2-40B4-BE49-F238E27FC236}">
                <a16:creationId xmlns:a16="http://schemas.microsoft.com/office/drawing/2014/main" xmlns="" id="{569C3CC6-CF7A-40DE-9DBE-2B8CB0709E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vi-VN"/>
          </a:p>
        </p:txBody>
      </p:sp>
      <p:sp>
        <p:nvSpPr>
          <p:cNvPr id="8" name="Chỗ dành sẵn cho Chân trang 7">
            <a:extLst>
              <a:ext uri="{FF2B5EF4-FFF2-40B4-BE49-F238E27FC236}">
                <a16:creationId xmlns:a16="http://schemas.microsoft.com/office/drawing/2014/main" xmlns="" id="{6E4ABB24-DCA2-4144-9281-54E1C79ACB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vi-VN"/>
          </a:p>
        </p:txBody>
      </p:sp>
      <p:sp>
        <p:nvSpPr>
          <p:cNvPr id="9" name="Chỗ dành sẵn cho Số hiệu Bản chiếu 8">
            <a:extLst>
              <a:ext uri="{FF2B5EF4-FFF2-40B4-BE49-F238E27FC236}">
                <a16:creationId xmlns:a16="http://schemas.microsoft.com/office/drawing/2014/main" xmlns="" id="{AE0C9408-66EE-4D35-815D-75898F4DD8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4DA5874-1406-429D-8060-BF2904AA46F7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xmlns="" val="896990891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Quote">
    <p:spTree>
      <p:nvGrpSpPr>
        <p:cNvPr id="1" name="Shape 8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857;p23">
            <a:extLst>
              <a:ext uri="{FF2B5EF4-FFF2-40B4-BE49-F238E27FC236}">
                <a16:creationId xmlns:a16="http://schemas.microsoft.com/office/drawing/2014/main" xmlns="" id="{FE63CC82-C16B-4804-B848-06BD108CD2BD}"/>
              </a:ext>
            </a:extLst>
          </p:cNvPr>
          <p:cNvSpPr/>
          <p:nvPr/>
        </p:nvSpPr>
        <p:spPr>
          <a:xfrm flipH="1">
            <a:off x="8382000" y="476250"/>
            <a:ext cx="762000" cy="1562100"/>
          </a:xfrm>
          <a:custGeom>
            <a:avLst/>
            <a:gdLst/>
            <a:ahLst/>
            <a:cxnLst/>
            <a:rect l="l" t="t" r="r" b="b"/>
            <a:pathLst>
              <a:path w="8313" h="12788" extrusionOk="0">
                <a:moveTo>
                  <a:pt x="278" y="0"/>
                </a:moveTo>
                <a:cubicBezTo>
                  <a:pt x="186" y="0"/>
                  <a:pt x="93" y="3"/>
                  <a:pt x="0" y="10"/>
                </a:cubicBezTo>
                <a:lnTo>
                  <a:pt x="0" y="12773"/>
                </a:lnTo>
                <a:cubicBezTo>
                  <a:pt x="108" y="12782"/>
                  <a:pt x="218" y="12787"/>
                  <a:pt x="329" y="12787"/>
                </a:cubicBezTo>
                <a:cubicBezTo>
                  <a:pt x="630" y="12787"/>
                  <a:pt x="944" y="12751"/>
                  <a:pt x="1274" y="12662"/>
                </a:cubicBezTo>
                <a:cubicBezTo>
                  <a:pt x="4124" y="11881"/>
                  <a:pt x="3640" y="8941"/>
                  <a:pt x="3640" y="8941"/>
                </a:cubicBezTo>
                <a:lnTo>
                  <a:pt x="3640" y="8941"/>
                </a:lnTo>
                <a:cubicBezTo>
                  <a:pt x="3640" y="8941"/>
                  <a:pt x="3724" y="8946"/>
                  <a:pt x="3869" y="8946"/>
                </a:cubicBezTo>
                <a:cubicBezTo>
                  <a:pt x="4761" y="8946"/>
                  <a:pt x="7963" y="8756"/>
                  <a:pt x="8158" y="6035"/>
                </a:cubicBezTo>
                <a:cubicBezTo>
                  <a:pt x="8313" y="3883"/>
                  <a:pt x="6209" y="3539"/>
                  <a:pt x="4852" y="3539"/>
                </a:cubicBezTo>
                <a:cubicBezTo>
                  <a:pt x="4217" y="3539"/>
                  <a:pt x="3745" y="3615"/>
                  <a:pt x="3745" y="3615"/>
                </a:cubicBezTo>
                <a:cubicBezTo>
                  <a:pt x="3745" y="3615"/>
                  <a:pt x="3927" y="1006"/>
                  <a:pt x="1410" y="175"/>
                </a:cubicBezTo>
                <a:cubicBezTo>
                  <a:pt x="1064" y="60"/>
                  <a:pt x="678" y="0"/>
                  <a:pt x="278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>
              <a:spcBef>
                <a:spcPts val="0"/>
              </a:spcBef>
              <a:spcAft>
                <a:spcPts val="0"/>
              </a:spcAft>
              <a:defRPr/>
            </a:pPr>
            <a:endParaRPr/>
          </a:p>
        </p:txBody>
      </p:sp>
      <p:sp>
        <p:nvSpPr>
          <p:cNvPr id="5" name="Google Shape;858;p23">
            <a:extLst>
              <a:ext uri="{FF2B5EF4-FFF2-40B4-BE49-F238E27FC236}">
                <a16:creationId xmlns:a16="http://schemas.microsoft.com/office/drawing/2014/main" xmlns="" id="{1D6BB406-3828-4975-AFB9-1AEA5E43E553}"/>
              </a:ext>
            </a:extLst>
          </p:cNvPr>
          <p:cNvSpPr/>
          <p:nvPr/>
        </p:nvSpPr>
        <p:spPr>
          <a:xfrm rot="10800000" flipH="1">
            <a:off x="-4763" y="5414963"/>
            <a:ext cx="641351" cy="1314450"/>
          </a:xfrm>
          <a:custGeom>
            <a:avLst/>
            <a:gdLst/>
            <a:ahLst/>
            <a:cxnLst/>
            <a:rect l="l" t="t" r="r" b="b"/>
            <a:pathLst>
              <a:path w="8313" h="12788" extrusionOk="0">
                <a:moveTo>
                  <a:pt x="278" y="0"/>
                </a:moveTo>
                <a:cubicBezTo>
                  <a:pt x="186" y="0"/>
                  <a:pt x="93" y="3"/>
                  <a:pt x="0" y="10"/>
                </a:cubicBezTo>
                <a:lnTo>
                  <a:pt x="0" y="12773"/>
                </a:lnTo>
                <a:cubicBezTo>
                  <a:pt x="108" y="12782"/>
                  <a:pt x="218" y="12787"/>
                  <a:pt x="329" y="12787"/>
                </a:cubicBezTo>
                <a:cubicBezTo>
                  <a:pt x="630" y="12787"/>
                  <a:pt x="944" y="12751"/>
                  <a:pt x="1274" y="12662"/>
                </a:cubicBezTo>
                <a:cubicBezTo>
                  <a:pt x="4124" y="11881"/>
                  <a:pt x="3640" y="8941"/>
                  <a:pt x="3640" y="8941"/>
                </a:cubicBezTo>
                <a:lnTo>
                  <a:pt x="3640" y="8941"/>
                </a:lnTo>
                <a:cubicBezTo>
                  <a:pt x="3640" y="8941"/>
                  <a:pt x="3724" y="8946"/>
                  <a:pt x="3869" y="8946"/>
                </a:cubicBezTo>
                <a:cubicBezTo>
                  <a:pt x="4761" y="8946"/>
                  <a:pt x="7963" y="8756"/>
                  <a:pt x="8158" y="6035"/>
                </a:cubicBezTo>
                <a:cubicBezTo>
                  <a:pt x="8313" y="3883"/>
                  <a:pt x="6209" y="3539"/>
                  <a:pt x="4852" y="3539"/>
                </a:cubicBezTo>
                <a:cubicBezTo>
                  <a:pt x="4217" y="3539"/>
                  <a:pt x="3745" y="3615"/>
                  <a:pt x="3745" y="3615"/>
                </a:cubicBezTo>
                <a:cubicBezTo>
                  <a:pt x="3745" y="3615"/>
                  <a:pt x="3927" y="1006"/>
                  <a:pt x="1410" y="175"/>
                </a:cubicBezTo>
                <a:cubicBezTo>
                  <a:pt x="1064" y="60"/>
                  <a:pt x="678" y="0"/>
                  <a:pt x="278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>
              <a:spcBef>
                <a:spcPts val="0"/>
              </a:spcBef>
              <a:spcAft>
                <a:spcPts val="0"/>
              </a:spcAft>
              <a:defRPr/>
            </a:pPr>
            <a:endParaRPr/>
          </a:p>
        </p:txBody>
      </p:sp>
      <p:sp>
        <p:nvSpPr>
          <p:cNvPr id="6" name="Google Shape;859;p23">
            <a:extLst>
              <a:ext uri="{FF2B5EF4-FFF2-40B4-BE49-F238E27FC236}">
                <a16:creationId xmlns:a16="http://schemas.microsoft.com/office/drawing/2014/main" xmlns="" id="{F04B0B1C-3908-41BF-8800-C64712CE85D3}"/>
              </a:ext>
            </a:extLst>
          </p:cNvPr>
          <p:cNvSpPr>
            <a:spLocks/>
          </p:cNvSpPr>
          <p:nvPr/>
        </p:nvSpPr>
        <p:spPr bwMode="auto">
          <a:xfrm flipH="1">
            <a:off x="8686800" y="247650"/>
            <a:ext cx="296863" cy="390525"/>
          </a:xfrm>
          <a:custGeom>
            <a:avLst/>
            <a:gdLst>
              <a:gd name="T0" fmla="*/ 2147483646 w 6432"/>
              <a:gd name="T1" fmla="*/ 2147483646 h 6358"/>
              <a:gd name="T2" fmla="*/ 2147483646 w 6432"/>
              <a:gd name="T3" fmla="*/ 2147483646 h 6358"/>
              <a:gd name="T4" fmla="*/ 2147483646 w 6432"/>
              <a:gd name="T5" fmla="*/ 2147483646 h 6358"/>
              <a:gd name="T6" fmla="*/ 2147483646 w 6432"/>
              <a:gd name="T7" fmla="*/ 2147483646 h 6358"/>
              <a:gd name="T8" fmla="*/ 2147483646 w 6432"/>
              <a:gd name="T9" fmla="*/ 2147483646 h 6358"/>
              <a:gd name="T10" fmla="*/ 2147483646 w 6432"/>
              <a:gd name="T11" fmla="*/ 2147483646 h 6358"/>
              <a:gd name="T12" fmla="*/ 2147483646 w 6432"/>
              <a:gd name="T13" fmla="*/ 2147483646 h 6358"/>
              <a:gd name="T14" fmla="*/ 2147483646 w 6432"/>
              <a:gd name="T15" fmla="*/ 2147483646 h 6358"/>
              <a:gd name="T16" fmla="*/ 2147483646 w 6432"/>
              <a:gd name="T17" fmla="*/ 2147483646 h 6358"/>
              <a:gd name="T18" fmla="*/ 2147483646 w 6432"/>
              <a:gd name="T19" fmla="*/ 2147483646 h 6358"/>
              <a:gd name="T20" fmla="*/ 2147483646 w 6432"/>
              <a:gd name="T21" fmla="*/ 2147483646 h 6358"/>
              <a:gd name="T22" fmla="*/ 2147483646 w 6432"/>
              <a:gd name="T23" fmla="*/ 2147483646 h 6358"/>
              <a:gd name="T24" fmla="*/ 2147483646 w 6432"/>
              <a:gd name="T25" fmla="*/ 2147483646 h 6358"/>
              <a:gd name="T26" fmla="*/ 2147483646 w 6432"/>
              <a:gd name="T27" fmla="*/ 2147483646 h 6358"/>
              <a:gd name="T28" fmla="*/ 2147483646 w 6432"/>
              <a:gd name="T29" fmla="*/ 2147483646 h 6358"/>
              <a:gd name="T30" fmla="*/ 2147483646 w 6432"/>
              <a:gd name="T31" fmla="*/ 2147483646 h 6358"/>
              <a:gd name="T32" fmla="*/ 2147483646 w 6432"/>
              <a:gd name="T33" fmla="*/ 2147483646 h 6358"/>
              <a:gd name="T34" fmla="*/ 2147483646 w 6432"/>
              <a:gd name="T35" fmla="*/ 2147483646 h 6358"/>
              <a:gd name="T36" fmla="*/ 2147483646 w 6432"/>
              <a:gd name="T37" fmla="*/ 2147483646 h 6358"/>
              <a:gd name="T38" fmla="*/ 2147483646 w 6432"/>
              <a:gd name="T39" fmla="*/ 2147483646 h 6358"/>
              <a:gd name="T40" fmla="*/ 2147483646 w 6432"/>
              <a:gd name="T41" fmla="*/ 2147483646 h 6358"/>
              <a:gd name="T42" fmla="*/ 2147483646 w 6432"/>
              <a:gd name="T43" fmla="*/ 2147483646 h 6358"/>
              <a:gd name="T44" fmla="*/ 2147483646 w 6432"/>
              <a:gd name="T45" fmla="*/ 2147483646 h 6358"/>
              <a:gd name="T46" fmla="*/ 2147483646 w 6432"/>
              <a:gd name="T47" fmla="*/ 2147483646 h 6358"/>
              <a:gd name="T48" fmla="*/ 2147483646 w 6432"/>
              <a:gd name="T49" fmla="*/ 2147483646 h 6358"/>
              <a:gd name="T50" fmla="*/ 2147483646 w 6432"/>
              <a:gd name="T51" fmla="*/ 2147483646 h 6358"/>
              <a:gd name="T52" fmla="*/ 2147483646 w 6432"/>
              <a:gd name="T53" fmla="*/ 2147483646 h 6358"/>
              <a:gd name="T54" fmla="*/ 2147483646 w 6432"/>
              <a:gd name="T55" fmla="*/ 2147483646 h 6358"/>
              <a:gd name="T56" fmla="*/ 2147483646 w 6432"/>
              <a:gd name="T57" fmla="*/ 2147483646 h 6358"/>
              <a:gd name="T58" fmla="*/ 2147483646 w 6432"/>
              <a:gd name="T59" fmla="*/ 2147483646 h 6358"/>
              <a:gd name="T60" fmla="*/ 2147483646 w 6432"/>
              <a:gd name="T61" fmla="*/ 0 h 6358"/>
              <a:gd name="T62" fmla="*/ 2147483646 w 6432"/>
              <a:gd name="T63" fmla="*/ 2147483646 h 6358"/>
              <a:gd name="T64" fmla="*/ 2147483646 w 6432"/>
              <a:gd name="T65" fmla="*/ 2147483646 h 6358"/>
              <a:gd name="T66" fmla="*/ 2147483646 w 6432"/>
              <a:gd name="T67" fmla="*/ 2147483646 h 6358"/>
              <a:gd name="T68" fmla="*/ 2147483646 w 6432"/>
              <a:gd name="T69" fmla="*/ 2147483646 h 6358"/>
              <a:gd name="T70" fmla="*/ 2147483646 w 6432"/>
              <a:gd name="T71" fmla="*/ 2147483646 h 6358"/>
              <a:gd name="T72" fmla="*/ 2147483646 w 6432"/>
              <a:gd name="T73" fmla="*/ 2147483646 h 6358"/>
              <a:gd name="T74" fmla="*/ 2147483646 w 6432"/>
              <a:gd name="T75" fmla="*/ 2147483646 h 6358"/>
              <a:gd name="T76" fmla="*/ 2147483646 w 6432"/>
              <a:gd name="T77" fmla="*/ 2147483646 h 6358"/>
              <a:gd name="T78" fmla="*/ 2147483646 w 6432"/>
              <a:gd name="T79" fmla="*/ 2147483646 h 6358"/>
              <a:gd name="T80" fmla="*/ 2147483646 w 6432"/>
              <a:gd name="T81" fmla="*/ 2147483646 h 6358"/>
              <a:gd name="T82" fmla="*/ 2147483646 w 6432"/>
              <a:gd name="T83" fmla="*/ 2147483646 h 6358"/>
              <a:gd name="T84" fmla="*/ 2147483646 w 6432"/>
              <a:gd name="T85" fmla="*/ 2147483646 h 6358"/>
              <a:gd name="T86" fmla="*/ 2147483646 w 6432"/>
              <a:gd name="T87" fmla="*/ 2147483646 h 6358"/>
              <a:gd name="T88" fmla="*/ 2147483646 w 6432"/>
              <a:gd name="T89" fmla="*/ 2147483646 h 6358"/>
              <a:gd name="T90" fmla="*/ 2147483646 w 6432"/>
              <a:gd name="T91" fmla="*/ 2147483646 h 6358"/>
              <a:gd name="T92" fmla="*/ 2147483646 w 6432"/>
              <a:gd name="T93" fmla="*/ 2147483646 h 6358"/>
              <a:gd name="T94" fmla="*/ 2147483646 w 6432"/>
              <a:gd name="T95" fmla="*/ 2147483646 h 6358"/>
              <a:gd name="T96" fmla="*/ 2147483646 w 6432"/>
              <a:gd name="T97" fmla="*/ 2147483646 h 6358"/>
              <a:gd name="T98" fmla="*/ 2147483646 w 6432"/>
              <a:gd name="T99" fmla="*/ 2147483646 h 6358"/>
              <a:gd name="T100" fmla="*/ 2147483646 w 6432"/>
              <a:gd name="T101" fmla="*/ 2147483646 h 6358"/>
              <a:gd name="T102" fmla="*/ 2147483646 w 6432"/>
              <a:gd name="T103" fmla="*/ 2147483646 h 6358"/>
              <a:gd name="T104" fmla="*/ 2147483646 w 6432"/>
              <a:gd name="T105" fmla="*/ 2147483646 h 6358"/>
              <a:gd name="T106" fmla="*/ 2147483646 w 6432"/>
              <a:gd name="T107" fmla="*/ 0 h 6358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</a:gdLst>
            <a:ahLst/>
            <a:cxnLst>
              <a:cxn ang="T108">
                <a:pos x="T0" y="T1"/>
              </a:cxn>
              <a:cxn ang="T109">
                <a:pos x="T2" y="T3"/>
              </a:cxn>
              <a:cxn ang="T110">
                <a:pos x="T4" y="T5"/>
              </a:cxn>
              <a:cxn ang="T111">
                <a:pos x="T6" y="T7"/>
              </a:cxn>
              <a:cxn ang="T112">
                <a:pos x="T8" y="T9"/>
              </a:cxn>
              <a:cxn ang="T113">
                <a:pos x="T10" y="T11"/>
              </a:cxn>
              <a:cxn ang="T114">
                <a:pos x="T12" y="T13"/>
              </a:cxn>
              <a:cxn ang="T115">
                <a:pos x="T14" y="T15"/>
              </a:cxn>
              <a:cxn ang="T116">
                <a:pos x="T16" y="T17"/>
              </a:cxn>
              <a:cxn ang="T117">
                <a:pos x="T18" y="T19"/>
              </a:cxn>
              <a:cxn ang="T118">
                <a:pos x="T20" y="T21"/>
              </a:cxn>
              <a:cxn ang="T119">
                <a:pos x="T22" y="T23"/>
              </a:cxn>
              <a:cxn ang="T120">
                <a:pos x="T24" y="T25"/>
              </a:cxn>
              <a:cxn ang="T121">
                <a:pos x="T26" y="T27"/>
              </a:cxn>
              <a:cxn ang="T122">
                <a:pos x="T28" y="T29"/>
              </a:cxn>
              <a:cxn ang="T123">
                <a:pos x="T30" y="T31"/>
              </a:cxn>
              <a:cxn ang="T124">
                <a:pos x="T32" y="T33"/>
              </a:cxn>
              <a:cxn ang="T125">
                <a:pos x="T34" y="T35"/>
              </a:cxn>
              <a:cxn ang="T126">
                <a:pos x="T36" y="T37"/>
              </a:cxn>
              <a:cxn ang="T127">
                <a:pos x="T38" y="T39"/>
              </a:cxn>
              <a:cxn ang="T128">
                <a:pos x="T40" y="T41"/>
              </a:cxn>
              <a:cxn ang="T129">
                <a:pos x="T42" y="T43"/>
              </a:cxn>
              <a:cxn ang="T130">
                <a:pos x="T44" y="T45"/>
              </a:cxn>
              <a:cxn ang="T131">
                <a:pos x="T46" y="T47"/>
              </a:cxn>
              <a:cxn ang="T132">
                <a:pos x="T48" y="T49"/>
              </a:cxn>
              <a:cxn ang="T133">
                <a:pos x="T50" y="T51"/>
              </a:cxn>
              <a:cxn ang="T134">
                <a:pos x="T52" y="T53"/>
              </a:cxn>
              <a:cxn ang="T135">
                <a:pos x="T54" y="T55"/>
              </a:cxn>
              <a:cxn ang="T136">
                <a:pos x="T56" y="T57"/>
              </a:cxn>
              <a:cxn ang="T137">
                <a:pos x="T58" y="T59"/>
              </a:cxn>
              <a:cxn ang="T138">
                <a:pos x="T60" y="T61"/>
              </a:cxn>
              <a:cxn ang="T139">
                <a:pos x="T62" y="T63"/>
              </a:cxn>
              <a:cxn ang="T140">
                <a:pos x="T64" y="T65"/>
              </a:cxn>
              <a:cxn ang="T141">
                <a:pos x="T66" y="T67"/>
              </a:cxn>
              <a:cxn ang="T142">
                <a:pos x="T68" y="T69"/>
              </a:cxn>
              <a:cxn ang="T143">
                <a:pos x="T70" y="T71"/>
              </a:cxn>
              <a:cxn ang="T144">
                <a:pos x="T72" y="T73"/>
              </a:cxn>
              <a:cxn ang="T145">
                <a:pos x="T74" y="T75"/>
              </a:cxn>
              <a:cxn ang="T146">
                <a:pos x="T76" y="T77"/>
              </a:cxn>
              <a:cxn ang="T147">
                <a:pos x="T78" y="T79"/>
              </a:cxn>
              <a:cxn ang="T148">
                <a:pos x="T80" y="T81"/>
              </a:cxn>
              <a:cxn ang="T149">
                <a:pos x="T82" y="T83"/>
              </a:cxn>
              <a:cxn ang="T150">
                <a:pos x="T84" y="T85"/>
              </a:cxn>
              <a:cxn ang="T151">
                <a:pos x="T86" y="T87"/>
              </a:cxn>
              <a:cxn ang="T152">
                <a:pos x="T88" y="T89"/>
              </a:cxn>
              <a:cxn ang="T153">
                <a:pos x="T90" y="T91"/>
              </a:cxn>
              <a:cxn ang="T154">
                <a:pos x="T92" y="T93"/>
              </a:cxn>
              <a:cxn ang="T155">
                <a:pos x="T94" y="T95"/>
              </a:cxn>
              <a:cxn ang="T156">
                <a:pos x="T96" y="T97"/>
              </a:cxn>
              <a:cxn ang="T157">
                <a:pos x="T98" y="T99"/>
              </a:cxn>
              <a:cxn ang="T158">
                <a:pos x="T100" y="T101"/>
              </a:cxn>
              <a:cxn ang="T159">
                <a:pos x="T102" y="T103"/>
              </a:cxn>
              <a:cxn ang="T160">
                <a:pos x="T104" y="T105"/>
              </a:cxn>
              <a:cxn ang="T161">
                <a:pos x="T106" y="T107"/>
              </a:cxn>
            </a:cxnLst>
            <a:rect l="0" t="0" r="r" b="b"/>
            <a:pathLst>
              <a:path w="6432" h="6358" extrusionOk="0">
                <a:moveTo>
                  <a:pt x="2640" y="363"/>
                </a:moveTo>
                <a:cubicBezTo>
                  <a:pt x="3103" y="810"/>
                  <a:pt x="3521" y="1313"/>
                  <a:pt x="3927" y="1820"/>
                </a:cubicBezTo>
                <a:cubicBezTo>
                  <a:pt x="3495" y="1965"/>
                  <a:pt x="3058" y="2107"/>
                  <a:pt x="2626" y="2249"/>
                </a:cubicBezTo>
                <a:cubicBezTo>
                  <a:pt x="2650" y="1621"/>
                  <a:pt x="2657" y="989"/>
                  <a:pt x="2640" y="363"/>
                </a:cubicBezTo>
                <a:close/>
                <a:moveTo>
                  <a:pt x="5678" y="1505"/>
                </a:moveTo>
                <a:cubicBezTo>
                  <a:pt x="5407" y="1874"/>
                  <a:pt x="5137" y="2243"/>
                  <a:pt x="4867" y="2611"/>
                </a:cubicBezTo>
                <a:cubicBezTo>
                  <a:pt x="4694" y="2391"/>
                  <a:pt x="4522" y="2171"/>
                  <a:pt x="4343" y="1955"/>
                </a:cubicBezTo>
                <a:cubicBezTo>
                  <a:pt x="4789" y="1806"/>
                  <a:pt x="5232" y="1658"/>
                  <a:pt x="5678" y="1505"/>
                </a:cubicBezTo>
                <a:close/>
                <a:moveTo>
                  <a:pt x="2302" y="2638"/>
                </a:moveTo>
                <a:cubicBezTo>
                  <a:pt x="2288" y="2945"/>
                  <a:pt x="2275" y="3252"/>
                  <a:pt x="2264" y="3556"/>
                </a:cubicBezTo>
                <a:cubicBezTo>
                  <a:pt x="1727" y="3435"/>
                  <a:pt x="1190" y="3313"/>
                  <a:pt x="653" y="3188"/>
                </a:cubicBezTo>
                <a:cubicBezTo>
                  <a:pt x="1204" y="3006"/>
                  <a:pt x="1751" y="2823"/>
                  <a:pt x="2302" y="2638"/>
                </a:cubicBezTo>
                <a:close/>
                <a:moveTo>
                  <a:pt x="4103" y="2036"/>
                </a:moveTo>
                <a:cubicBezTo>
                  <a:pt x="4231" y="2195"/>
                  <a:pt x="4360" y="2357"/>
                  <a:pt x="4488" y="2513"/>
                </a:cubicBezTo>
                <a:cubicBezTo>
                  <a:pt x="4529" y="2563"/>
                  <a:pt x="4610" y="2672"/>
                  <a:pt x="4718" y="2814"/>
                </a:cubicBezTo>
                <a:cubicBezTo>
                  <a:pt x="4448" y="3182"/>
                  <a:pt x="4170" y="3550"/>
                  <a:pt x="3897" y="3918"/>
                </a:cubicBezTo>
                <a:cubicBezTo>
                  <a:pt x="3593" y="3854"/>
                  <a:pt x="3285" y="3790"/>
                  <a:pt x="2985" y="3723"/>
                </a:cubicBezTo>
                <a:cubicBezTo>
                  <a:pt x="2839" y="3692"/>
                  <a:pt x="2693" y="3655"/>
                  <a:pt x="2548" y="3625"/>
                </a:cubicBezTo>
                <a:cubicBezTo>
                  <a:pt x="2572" y="3260"/>
                  <a:pt x="2596" y="2898"/>
                  <a:pt x="2612" y="2536"/>
                </a:cubicBezTo>
                <a:cubicBezTo>
                  <a:pt x="3109" y="2371"/>
                  <a:pt x="3606" y="2202"/>
                  <a:pt x="4103" y="2036"/>
                </a:cubicBezTo>
                <a:close/>
                <a:moveTo>
                  <a:pt x="4863" y="2999"/>
                </a:moveTo>
                <a:cubicBezTo>
                  <a:pt x="5218" y="3466"/>
                  <a:pt x="5725" y="4121"/>
                  <a:pt x="6023" y="4415"/>
                </a:cubicBezTo>
                <a:cubicBezTo>
                  <a:pt x="5894" y="4381"/>
                  <a:pt x="5759" y="4355"/>
                  <a:pt x="5749" y="4351"/>
                </a:cubicBezTo>
                <a:cubicBezTo>
                  <a:pt x="5384" y="4260"/>
                  <a:pt x="5019" y="4169"/>
                  <a:pt x="4654" y="4084"/>
                </a:cubicBezTo>
                <a:cubicBezTo>
                  <a:pt x="4482" y="4043"/>
                  <a:pt x="4312" y="4007"/>
                  <a:pt x="4140" y="3973"/>
                </a:cubicBezTo>
                <a:cubicBezTo>
                  <a:pt x="4380" y="3648"/>
                  <a:pt x="4624" y="3324"/>
                  <a:pt x="4863" y="2999"/>
                </a:cubicBezTo>
                <a:close/>
                <a:moveTo>
                  <a:pt x="2531" y="3844"/>
                </a:moveTo>
                <a:cubicBezTo>
                  <a:pt x="2937" y="3932"/>
                  <a:pt x="3342" y="4023"/>
                  <a:pt x="3748" y="4114"/>
                </a:cubicBezTo>
                <a:cubicBezTo>
                  <a:pt x="3295" y="4709"/>
                  <a:pt x="2839" y="5300"/>
                  <a:pt x="2373" y="5882"/>
                </a:cubicBezTo>
                <a:cubicBezTo>
                  <a:pt x="2427" y="5206"/>
                  <a:pt x="2484" y="4526"/>
                  <a:pt x="2531" y="3844"/>
                </a:cubicBezTo>
                <a:close/>
                <a:moveTo>
                  <a:pt x="2601" y="0"/>
                </a:moveTo>
                <a:cubicBezTo>
                  <a:pt x="2588" y="0"/>
                  <a:pt x="2575" y="9"/>
                  <a:pt x="2572" y="29"/>
                </a:cubicBezTo>
                <a:cubicBezTo>
                  <a:pt x="2569" y="42"/>
                  <a:pt x="2569" y="59"/>
                  <a:pt x="2565" y="76"/>
                </a:cubicBezTo>
                <a:cubicBezTo>
                  <a:pt x="2501" y="86"/>
                  <a:pt x="2470" y="187"/>
                  <a:pt x="2538" y="259"/>
                </a:cubicBezTo>
                <a:cubicBezTo>
                  <a:pt x="2427" y="948"/>
                  <a:pt x="2359" y="1647"/>
                  <a:pt x="2319" y="2354"/>
                </a:cubicBezTo>
                <a:cubicBezTo>
                  <a:pt x="1586" y="2594"/>
                  <a:pt x="856" y="2837"/>
                  <a:pt x="126" y="3080"/>
                </a:cubicBezTo>
                <a:cubicBezTo>
                  <a:pt x="1" y="3121"/>
                  <a:pt x="102" y="3303"/>
                  <a:pt x="190" y="3324"/>
                </a:cubicBezTo>
                <a:cubicBezTo>
                  <a:pt x="876" y="3483"/>
                  <a:pt x="1565" y="3634"/>
                  <a:pt x="2255" y="3784"/>
                </a:cubicBezTo>
                <a:cubicBezTo>
                  <a:pt x="2227" y="4595"/>
                  <a:pt x="2204" y="5402"/>
                  <a:pt x="2146" y="6196"/>
                </a:cubicBezTo>
                <a:cubicBezTo>
                  <a:pt x="2141" y="6256"/>
                  <a:pt x="2207" y="6357"/>
                  <a:pt x="2271" y="6357"/>
                </a:cubicBezTo>
                <a:cubicBezTo>
                  <a:pt x="2290" y="6357"/>
                  <a:pt x="2309" y="6348"/>
                  <a:pt x="2325" y="6328"/>
                </a:cubicBezTo>
                <a:cubicBezTo>
                  <a:pt x="2896" y="5621"/>
                  <a:pt x="3448" y="4895"/>
                  <a:pt x="3991" y="4169"/>
                </a:cubicBezTo>
                <a:cubicBezTo>
                  <a:pt x="4762" y="4341"/>
                  <a:pt x="5532" y="4520"/>
                  <a:pt x="6296" y="4716"/>
                </a:cubicBezTo>
                <a:cubicBezTo>
                  <a:pt x="6306" y="4719"/>
                  <a:pt x="6316" y="4720"/>
                  <a:pt x="6325" y="4720"/>
                </a:cubicBezTo>
                <a:cubicBezTo>
                  <a:pt x="6407" y="4720"/>
                  <a:pt x="6432" y="4618"/>
                  <a:pt x="6377" y="4554"/>
                </a:cubicBezTo>
                <a:cubicBezTo>
                  <a:pt x="5921" y="3982"/>
                  <a:pt x="5471" y="3388"/>
                  <a:pt x="5012" y="2797"/>
                </a:cubicBezTo>
                <a:cubicBezTo>
                  <a:pt x="5370" y="2313"/>
                  <a:pt x="5728" y="1833"/>
                  <a:pt x="6087" y="1357"/>
                </a:cubicBezTo>
                <a:cubicBezTo>
                  <a:pt x="6139" y="1289"/>
                  <a:pt x="6067" y="1147"/>
                  <a:pt x="5982" y="1147"/>
                </a:cubicBezTo>
                <a:cubicBezTo>
                  <a:pt x="5974" y="1147"/>
                  <a:pt x="5966" y="1148"/>
                  <a:pt x="5958" y="1151"/>
                </a:cubicBezTo>
                <a:cubicBezTo>
                  <a:pt x="5360" y="1346"/>
                  <a:pt x="4766" y="1543"/>
                  <a:pt x="4170" y="1739"/>
                </a:cubicBezTo>
                <a:cubicBezTo>
                  <a:pt x="3691" y="1164"/>
                  <a:pt x="3194" y="610"/>
                  <a:pt x="2657" y="110"/>
                </a:cubicBezTo>
                <a:cubicBezTo>
                  <a:pt x="2646" y="103"/>
                  <a:pt x="2640" y="100"/>
                  <a:pt x="2633" y="93"/>
                </a:cubicBezTo>
                <a:cubicBezTo>
                  <a:pt x="2629" y="73"/>
                  <a:pt x="2629" y="53"/>
                  <a:pt x="2629" y="33"/>
                </a:cubicBezTo>
                <a:cubicBezTo>
                  <a:pt x="2629" y="11"/>
                  <a:pt x="2615" y="0"/>
                  <a:pt x="2601" y="0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endParaRPr lang="en-US"/>
          </a:p>
        </p:txBody>
      </p:sp>
      <p:sp>
        <p:nvSpPr>
          <p:cNvPr id="7" name="Google Shape;860;p23">
            <a:extLst>
              <a:ext uri="{FF2B5EF4-FFF2-40B4-BE49-F238E27FC236}">
                <a16:creationId xmlns:a16="http://schemas.microsoft.com/office/drawing/2014/main" xmlns="" id="{B56E435F-89C6-4AB3-8E6F-AC0BC6C68311}"/>
              </a:ext>
            </a:extLst>
          </p:cNvPr>
          <p:cNvSpPr>
            <a:spLocks/>
          </p:cNvSpPr>
          <p:nvPr/>
        </p:nvSpPr>
        <p:spPr bwMode="auto">
          <a:xfrm flipH="1">
            <a:off x="8143875" y="1355725"/>
            <a:ext cx="190500" cy="252413"/>
          </a:xfrm>
          <a:custGeom>
            <a:avLst/>
            <a:gdLst>
              <a:gd name="T0" fmla="*/ 2147483646 w 6432"/>
              <a:gd name="T1" fmla="*/ 2147483646 h 6358"/>
              <a:gd name="T2" fmla="*/ 2147483646 w 6432"/>
              <a:gd name="T3" fmla="*/ 2147483646 h 6358"/>
              <a:gd name="T4" fmla="*/ 2147483646 w 6432"/>
              <a:gd name="T5" fmla="*/ 2147483646 h 6358"/>
              <a:gd name="T6" fmla="*/ 2147483646 w 6432"/>
              <a:gd name="T7" fmla="*/ 2147483646 h 6358"/>
              <a:gd name="T8" fmla="*/ 2147483646 w 6432"/>
              <a:gd name="T9" fmla="*/ 2147483646 h 6358"/>
              <a:gd name="T10" fmla="*/ 2147483646 w 6432"/>
              <a:gd name="T11" fmla="*/ 2147483646 h 6358"/>
              <a:gd name="T12" fmla="*/ 2147483646 w 6432"/>
              <a:gd name="T13" fmla="*/ 2147483646 h 6358"/>
              <a:gd name="T14" fmla="*/ 2147483646 w 6432"/>
              <a:gd name="T15" fmla="*/ 2147483646 h 6358"/>
              <a:gd name="T16" fmla="*/ 2147483646 w 6432"/>
              <a:gd name="T17" fmla="*/ 2147483646 h 6358"/>
              <a:gd name="T18" fmla="*/ 2147483646 w 6432"/>
              <a:gd name="T19" fmla="*/ 2147483646 h 6358"/>
              <a:gd name="T20" fmla="*/ 2147483646 w 6432"/>
              <a:gd name="T21" fmla="*/ 2147483646 h 6358"/>
              <a:gd name="T22" fmla="*/ 2147483646 w 6432"/>
              <a:gd name="T23" fmla="*/ 2147483646 h 6358"/>
              <a:gd name="T24" fmla="*/ 2147483646 w 6432"/>
              <a:gd name="T25" fmla="*/ 2147483646 h 6358"/>
              <a:gd name="T26" fmla="*/ 2147483646 w 6432"/>
              <a:gd name="T27" fmla="*/ 2147483646 h 6358"/>
              <a:gd name="T28" fmla="*/ 2147483646 w 6432"/>
              <a:gd name="T29" fmla="*/ 2147483646 h 6358"/>
              <a:gd name="T30" fmla="*/ 2147483646 w 6432"/>
              <a:gd name="T31" fmla="*/ 2147483646 h 6358"/>
              <a:gd name="T32" fmla="*/ 2147483646 w 6432"/>
              <a:gd name="T33" fmla="*/ 2147483646 h 6358"/>
              <a:gd name="T34" fmla="*/ 2147483646 w 6432"/>
              <a:gd name="T35" fmla="*/ 2147483646 h 6358"/>
              <a:gd name="T36" fmla="*/ 2147483646 w 6432"/>
              <a:gd name="T37" fmla="*/ 2147483646 h 6358"/>
              <a:gd name="T38" fmla="*/ 2147483646 w 6432"/>
              <a:gd name="T39" fmla="*/ 2147483646 h 6358"/>
              <a:gd name="T40" fmla="*/ 2147483646 w 6432"/>
              <a:gd name="T41" fmla="*/ 2147483646 h 6358"/>
              <a:gd name="T42" fmla="*/ 2147483646 w 6432"/>
              <a:gd name="T43" fmla="*/ 2147483646 h 6358"/>
              <a:gd name="T44" fmla="*/ 2147483646 w 6432"/>
              <a:gd name="T45" fmla="*/ 2147483646 h 6358"/>
              <a:gd name="T46" fmla="*/ 2147483646 w 6432"/>
              <a:gd name="T47" fmla="*/ 2147483646 h 6358"/>
              <a:gd name="T48" fmla="*/ 2147483646 w 6432"/>
              <a:gd name="T49" fmla="*/ 2147483646 h 6358"/>
              <a:gd name="T50" fmla="*/ 2147483646 w 6432"/>
              <a:gd name="T51" fmla="*/ 2147483646 h 6358"/>
              <a:gd name="T52" fmla="*/ 2147483646 w 6432"/>
              <a:gd name="T53" fmla="*/ 2147483646 h 6358"/>
              <a:gd name="T54" fmla="*/ 2147483646 w 6432"/>
              <a:gd name="T55" fmla="*/ 2147483646 h 6358"/>
              <a:gd name="T56" fmla="*/ 2147483646 w 6432"/>
              <a:gd name="T57" fmla="*/ 2147483646 h 6358"/>
              <a:gd name="T58" fmla="*/ 2147483646 w 6432"/>
              <a:gd name="T59" fmla="*/ 2147483646 h 6358"/>
              <a:gd name="T60" fmla="*/ 2147483646 w 6432"/>
              <a:gd name="T61" fmla="*/ 0 h 6358"/>
              <a:gd name="T62" fmla="*/ 2147483646 w 6432"/>
              <a:gd name="T63" fmla="*/ 2147483646 h 6358"/>
              <a:gd name="T64" fmla="*/ 2147483646 w 6432"/>
              <a:gd name="T65" fmla="*/ 2147483646 h 6358"/>
              <a:gd name="T66" fmla="*/ 2147483646 w 6432"/>
              <a:gd name="T67" fmla="*/ 2147483646 h 6358"/>
              <a:gd name="T68" fmla="*/ 2147483646 w 6432"/>
              <a:gd name="T69" fmla="*/ 2147483646 h 6358"/>
              <a:gd name="T70" fmla="*/ 2147483646 w 6432"/>
              <a:gd name="T71" fmla="*/ 2147483646 h 6358"/>
              <a:gd name="T72" fmla="*/ 2147483646 w 6432"/>
              <a:gd name="T73" fmla="*/ 2147483646 h 6358"/>
              <a:gd name="T74" fmla="*/ 2147483646 w 6432"/>
              <a:gd name="T75" fmla="*/ 2147483646 h 6358"/>
              <a:gd name="T76" fmla="*/ 2147483646 w 6432"/>
              <a:gd name="T77" fmla="*/ 2147483646 h 6358"/>
              <a:gd name="T78" fmla="*/ 2147483646 w 6432"/>
              <a:gd name="T79" fmla="*/ 2147483646 h 6358"/>
              <a:gd name="T80" fmla="*/ 2147483646 w 6432"/>
              <a:gd name="T81" fmla="*/ 2147483646 h 6358"/>
              <a:gd name="T82" fmla="*/ 2147483646 w 6432"/>
              <a:gd name="T83" fmla="*/ 2147483646 h 6358"/>
              <a:gd name="T84" fmla="*/ 2147483646 w 6432"/>
              <a:gd name="T85" fmla="*/ 2147483646 h 6358"/>
              <a:gd name="T86" fmla="*/ 2147483646 w 6432"/>
              <a:gd name="T87" fmla="*/ 2147483646 h 6358"/>
              <a:gd name="T88" fmla="*/ 2147483646 w 6432"/>
              <a:gd name="T89" fmla="*/ 2147483646 h 6358"/>
              <a:gd name="T90" fmla="*/ 2147483646 w 6432"/>
              <a:gd name="T91" fmla="*/ 2147483646 h 6358"/>
              <a:gd name="T92" fmla="*/ 2147483646 w 6432"/>
              <a:gd name="T93" fmla="*/ 2147483646 h 6358"/>
              <a:gd name="T94" fmla="*/ 2147483646 w 6432"/>
              <a:gd name="T95" fmla="*/ 2147483646 h 6358"/>
              <a:gd name="T96" fmla="*/ 2147483646 w 6432"/>
              <a:gd name="T97" fmla="*/ 2147483646 h 6358"/>
              <a:gd name="T98" fmla="*/ 2147483646 w 6432"/>
              <a:gd name="T99" fmla="*/ 2147483646 h 6358"/>
              <a:gd name="T100" fmla="*/ 2147483646 w 6432"/>
              <a:gd name="T101" fmla="*/ 2147483646 h 6358"/>
              <a:gd name="T102" fmla="*/ 2147483646 w 6432"/>
              <a:gd name="T103" fmla="*/ 2147483646 h 6358"/>
              <a:gd name="T104" fmla="*/ 2147483646 w 6432"/>
              <a:gd name="T105" fmla="*/ 2147483646 h 6358"/>
              <a:gd name="T106" fmla="*/ 2147483646 w 6432"/>
              <a:gd name="T107" fmla="*/ 0 h 6358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</a:gdLst>
            <a:ahLst/>
            <a:cxnLst>
              <a:cxn ang="T108">
                <a:pos x="T0" y="T1"/>
              </a:cxn>
              <a:cxn ang="T109">
                <a:pos x="T2" y="T3"/>
              </a:cxn>
              <a:cxn ang="T110">
                <a:pos x="T4" y="T5"/>
              </a:cxn>
              <a:cxn ang="T111">
                <a:pos x="T6" y="T7"/>
              </a:cxn>
              <a:cxn ang="T112">
                <a:pos x="T8" y="T9"/>
              </a:cxn>
              <a:cxn ang="T113">
                <a:pos x="T10" y="T11"/>
              </a:cxn>
              <a:cxn ang="T114">
                <a:pos x="T12" y="T13"/>
              </a:cxn>
              <a:cxn ang="T115">
                <a:pos x="T14" y="T15"/>
              </a:cxn>
              <a:cxn ang="T116">
                <a:pos x="T16" y="T17"/>
              </a:cxn>
              <a:cxn ang="T117">
                <a:pos x="T18" y="T19"/>
              </a:cxn>
              <a:cxn ang="T118">
                <a:pos x="T20" y="T21"/>
              </a:cxn>
              <a:cxn ang="T119">
                <a:pos x="T22" y="T23"/>
              </a:cxn>
              <a:cxn ang="T120">
                <a:pos x="T24" y="T25"/>
              </a:cxn>
              <a:cxn ang="T121">
                <a:pos x="T26" y="T27"/>
              </a:cxn>
              <a:cxn ang="T122">
                <a:pos x="T28" y="T29"/>
              </a:cxn>
              <a:cxn ang="T123">
                <a:pos x="T30" y="T31"/>
              </a:cxn>
              <a:cxn ang="T124">
                <a:pos x="T32" y="T33"/>
              </a:cxn>
              <a:cxn ang="T125">
                <a:pos x="T34" y="T35"/>
              </a:cxn>
              <a:cxn ang="T126">
                <a:pos x="T36" y="T37"/>
              </a:cxn>
              <a:cxn ang="T127">
                <a:pos x="T38" y="T39"/>
              </a:cxn>
              <a:cxn ang="T128">
                <a:pos x="T40" y="T41"/>
              </a:cxn>
              <a:cxn ang="T129">
                <a:pos x="T42" y="T43"/>
              </a:cxn>
              <a:cxn ang="T130">
                <a:pos x="T44" y="T45"/>
              </a:cxn>
              <a:cxn ang="T131">
                <a:pos x="T46" y="T47"/>
              </a:cxn>
              <a:cxn ang="T132">
                <a:pos x="T48" y="T49"/>
              </a:cxn>
              <a:cxn ang="T133">
                <a:pos x="T50" y="T51"/>
              </a:cxn>
              <a:cxn ang="T134">
                <a:pos x="T52" y="T53"/>
              </a:cxn>
              <a:cxn ang="T135">
                <a:pos x="T54" y="T55"/>
              </a:cxn>
              <a:cxn ang="T136">
                <a:pos x="T56" y="T57"/>
              </a:cxn>
              <a:cxn ang="T137">
                <a:pos x="T58" y="T59"/>
              </a:cxn>
              <a:cxn ang="T138">
                <a:pos x="T60" y="T61"/>
              </a:cxn>
              <a:cxn ang="T139">
                <a:pos x="T62" y="T63"/>
              </a:cxn>
              <a:cxn ang="T140">
                <a:pos x="T64" y="T65"/>
              </a:cxn>
              <a:cxn ang="T141">
                <a:pos x="T66" y="T67"/>
              </a:cxn>
              <a:cxn ang="T142">
                <a:pos x="T68" y="T69"/>
              </a:cxn>
              <a:cxn ang="T143">
                <a:pos x="T70" y="T71"/>
              </a:cxn>
              <a:cxn ang="T144">
                <a:pos x="T72" y="T73"/>
              </a:cxn>
              <a:cxn ang="T145">
                <a:pos x="T74" y="T75"/>
              </a:cxn>
              <a:cxn ang="T146">
                <a:pos x="T76" y="T77"/>
              </a:cxn>
              <a:cxn ang="T147">
                <a:pos x="T78" y="T79"/>
              </a:cxn>
              <a:cxn ang="T148">
                <a:pos x="T80" y="T81"/>
              </a:cxn>
              <a:cxn ang="T149">
                <a:pos x="T82" y="T83"/>
              </a:cxn>
              <a:cxn ang="T150">
                <a:pos x="T84" y="T85"/>
              </a:cxn>
              <a:cxn ang="T151">
                <a:pos x="T86" y="T87"/>
              </a:cxn>
              <a:cxn ang="T152">
                <a:pos x="T88" y="T89"/>
              </a:cxn>
              <a:cxn ang="T153">
                <a:pos x="T90" y="T91"/>
              </a:cxn>
              <a:cxn ang="T154">
                <a:pos x="T92" y="T93"/>
              </a:cxn>
              <a:cxn ang="T155">
                <a:pos x="T94" y="T95"/>
              </a:cxn>
              <a:cxn ang="T156">
                <a:pos x="T96" y="T97"/>
              </a:cxn>
              <a:cxn ang="T157">
                <a:pos x="T98" y="T99"/>
              </a:cxn>
              <a:cxn ang="T158">
                <a:pos x="T100" y="T101"/>
              </a:cxn>
              <a:cxn ang="T159">
                <a:pos x="T102" y="T103"/>
              </a:cxn>
              <a:cxn ang="T160">
                <a:pos x="T104" y="T105"/>
              </a:cxn>
              <a:cxn ang="T161">
                <a:pos x="T106" y="T107"/>
              </a:cxn>
            </a:cxnLst>
            <a:rect l="0" t="0" r="r" b="b"/>
            <a:pathLst>
              <a:path w="6432" h="6358" extrusionOk="0">
                <a:moveTo>
                  <a:pt x="2640" y="363"/>
                </a:moveTo>
                <a:cubicBezTo>
                  <a:pt x="3103" y="810"/>
                  <a:pt x="3521" y="1313"/>
                  <a:pt x="3927" y="1820"/>
                </a:cubicBezTo>
                <a:cubicBezTo>
                  <a:pt x="3495" y="1965"/>
                  <a:pt x="3058" y="2107"/>
                  <a:pt x="2626" y="2249"/>
                </a:cubicBezTo>
                <a:cubicBezTo>
                  <a:pt x="2650" y="1621"/>
                  <a:pt x="2657" y="989"/>
                  <a:pt x="2640" y="363"/>
                </a:cubicBezTo>
                <a:close/>
                <a:moveTo>
                  <a:pt x="5678" y="1505"/>
                </a:moveTo>
                <a:cubicBezTo>
                  <a:pt x="5407" y="1874"/>
                  <a:pt x="5137" y="2243"/>
                  <a:pt x="4867" y="2611"/>
                </a:cubicBezTo>
                <a:cubicBezTo>
                  <a:pt x="4694" y="2391"/>
                  <a:pt x="4522" y="2171"/>
                  <a:pt x="4343" y="1955"/>
                </a:cubicBezTo>
                <a:cubicBezTo>
                  <a:pt x="4789" y="1806"/>
                  <a:pt x="5232" y="1658"/>
                  <a:pt x="5678" y="1505"/>
                </a:cubicBezTo>
                <a:close/>
                <a:moveTo>
                  <a:pt x="2302" y="2638"/>
                </a:moveTo>
                <a:cubicBezTo>
                  <a:pt x="2288" y="2945"/>
                  <a:pt x="2275" y="3252"/>
                  <a:pt x="2264" y="3556"/>
                </a:cubicBezTo>
                <a:cubicBezTo>
                  <a:pt x="1727" y="3435"/>
                  <a:pt x="1190" y="3313"/>
                  <a:pt x="653" y="3188"/>
                </a:cubicBezTo>
                <a:cubicBezTo>
                  <a:pt x="1204" y="3006"/>
                  <a:pt x="1751" y="2823"/>
                  <a:pt x="2302" y="2638"/>
                </a:cubicBezTo>
                <a:close/>
                <a:moveTo>
                  <a:pt x="4103" y="2036"/>
                </a:moveTo>
                <a:cubicBezTo>
                  <a:pt x="4231" y="2195"/>
                  <a:pt x="4360" y="2357"/>
                  <a:pt x="4488" y="2513"/>
                </a:cubicBezTo>
                <a:cubicBezTo>
                  <a:pt x="4529" y="2563"/>
                  <a:pt x="4610" y="2672"/>
                  <a:pt x="4718" y="2814"/>
                </a:cubicBezTo>
                <a:cubicBezTo>
                  <a:pt x="4448" y="3182"/>
                  <a:pt x="4170" y="3550"/>
                  <a:pt x="3897" y="3918"/>
                </a:cubicBezTo>
                <a:cubicBezTo>
                  <a:pt x="3593" y="3854"/>
                  <a:pt x="3285" y="3790"/>
                  <a:pt x="2985" y="3723"/>
                </a:cubicBezTo>
                <a:cubicBezTo>
                  <a:pt x="2839" y="3692"/>
                  <a:pt x="2693" y="3655"/>
                  <a:pt x="2548" y="3625"/>
                </a:cubicBezTo>
                <a:cubicBezTo>
                  <a:pt x="2572" y="3260"/>
                  <a:pt x="2596" y="2898"/>
                  <a:pt x="2612" y="2536"/>
                </a:cubicBezTo>
                <a:cubicBezTo>
                  <a:pt x="3109" y="2371"/>
                  <a:pt x="3606" y="2202"/>
                  <a:pt x="4103" y="2036"/>
                </a:cubicBezTo>
                <a:close/>
                <a:moveTo>
                  <a:pt x="4863" y="2999"/>
                </a:moveTo>
                <a:cubicBezTo>
                  <a:pt x="5218" y="3466"/>
                  <a:pt x="5725" y="4121"/>
                  <a:pt x="6023" y="4415"/>
                </a:cubicBezTo>
                <a:cubicBezTo>
                  <a:pt x="5894" y="4381"/>
                  <a:pt x="5759" y="4355"/>
                  <a:pt x="5749" y="4351"/>
                </a:cubicBezTo>
                <a:cubicBezTo>
                  <a:pt x="5384" y="4260"/>
                  <a:pt x="5019" y="4169"/>
                  <a:pt x="4654" y="4084"/>
                </a:cubicBezTo>
                <a:cubicBezTo>
                  <a:pt x="4482" y="4043"/>
                  <a:pt x="4312" y="4007"/>
                  <a:pt x="4140" y="3973"/>
                </a:cubicBezTo>
                <a:cubicBezTo>
                  <a:pt x="4380" y="3648"/>
                  <a:pt x="4624" y="3324"/>
                  <a:pt x="4863" y="2999"/>
                </a:cubicBezTo>
                <a:close/>
                <a:moveTo>
                  <a:pt x="2531" y="3844"/>
                </a:moveTo>
                <a:cubicBezTo>
                  <a:pt x="2937" y="3932"/>
                  <a:pt x="3342" y="4023"/>
                  <a:pt x="3748" y="4114"/>
                </a:cubicBezTo>
                <a:cubicBezTo>
                  <a:pt x="3295" y="4709"/>
                  <a:pt x="2839" y="5300"/>
                  <a:pt x="2373" y="5882"/>
                </a:cubicBezTo>
                <a:cubicBezTo>
                  <a:pt x="2427" y="5206"/>
                  <a:pt x="2484" y="4526"/>
                  <a:pt x="2531" y="3844"/>
                </a:cubicBezTo>
                <a:close/>
                <a:moveTo>
                  <a:pt x="2601" y="0"/>
                </a:moveTo>
                <a:cubicBezTo>
                  <a:pt x="2588" y="0"/>
                  <a:pt x="2575" y="9"/>
                  <a:pt x="2572" y="29"/>
                </a:cubicBezTo>
                <a:cubicBezTo>
                  <a:pt x="2569" y="42"/>
                  <a:pt x="2569" y="59"/>
                  <a:pt x="2565" y="76"/>
                </a:cubicBezTo>
                <a:cubicBezTo>
                  <a:pt x="2501" y="86"/>
                  <a:pt x="2470" y="187"/>
                  <a:pt x="2538" y="259"/>
                </a:cubicBezTo>
                <a:cubicBezTo>
                  <a:pt x="2427" y="948"/>
                  <a:pt x="2359" y="1647"/>
                  <a:pt x="2319" y="2354"/>
                </a:cubicBezTo>
                <a:cubicBezTo>
                  <a:pt x="1586" y="2594"/>
                  <a:pt x="856" y="2837"/>
                  <a:pt x="126" y="3080"/>
                </a:cubicBezTo>
                <a:cubicBezTo>
                  <a:pt x="1" y="3121"/>
                  <a:pt x="102" y="3303"/>
                  <a:pt x="190" y="3324"/>
                </a:cubicBezTo>
                <a:cubicBezTo>
                  <a:pt x="876" y="3483"/>
                  <a:pt x="1565" y="3634"/>
                  <a:pt x="2255" y="3784"/>
                </a:cubicBezTo>
                <a:cubicBezTo>
                  <a:pt x="2227" y="4595"/>
                  <a:pt x="2204" y="5402"/>
                  <a:pt x="2146" y="6196"/>
                </a:cubicBezTo>
                <a:cubicBezTo>
                  <a:pt x="2141" y="6256"/>
                  <a:pt x="2207" y="6357"/>
                  <a:pt x="2271" y="6357"/>
                </a:cubicBezTo>
                <a:cubicBezTo>
                  <a:pt x="2290" y="6357"/>
                  <a:pt x="2309" y="6348"/>
                  <a:pt x="2325" y="6328"/>
                </a:cubicBezTo>
                <a:cubicBezTo>
                  <a:pt x="2896" y="5621"/>
                  <a:pt x="3448" y="4895"/>
                  <a:pt x="3991" y="4169"/>
                </a:cubicBezTo>
                <a:cubicBezTo>
                  <a:pt x="4762" y="4341"/>
                  <a:pt x="5532" y="4520"/>
                  <a:pt x="6296" y="4716"/>
                </a:cubicBezTo>
                <a:cubicBezTo>
                  <a:pt x="6306" y="4719"/>
                  <a:pt x="6316" y="4720"/>
                  <a:pt x="6325" y="4720"/>
                </a:cubicBezTo>
                <a:cubicBezTo>
                  <a:pt x="6407" y="4720"/>
                  <a:pt x="6432" y="4618"/>
                  <a:pt x="6377" y="4554"/>
                </a:cubicBezTo>
                <a:cubicBezTo>
                  <a:pt x="5921" y="3982"/>
                  <a:pt x="5471" y="3388"/>
                  <a:pt x="5012" y="2797"/>
                </a:cubicBezTo>
                <a:cubicBezTo>
                  <a:pt x="5370" y="2313"/>
                  <a:pt x="5728" y="1833"/>
                  <a:pt x="6087" y="1357"/>
                </a:cubicBezTo>
                <a:cubicBezTo>
                  <a:pt x="6139" y="1289"/>
                  <a:pt x="6067" y="1147"/>
                  <a:pt x="5982" y="1147"/>
                </a:cubicBezTo>
                <a:cubicBezTo>
                  <a:pt x="5974" y="1147"/>
                  <a:pt x="5966" y="1148"/>
                  <a:pt x="5958" y="1151"/>
                </a:cubicBezTo>
                <a:cubicBezTo>
                  <a:pt x="5360" y="1346"/>
                  <a:pt x="4766" y="1543"/>
                  <a:pt x="4170" y="1739"/>
                </a:cubicBezTo>
                <a:cubicBezTo>
                  <a:pt x="3691" y="1164"/>
                  <a:pt x="3194" y="610"/>
                  <a:pt x="2657" y="110"/>
                </a:cubicBezTo>
                <a:cubicBezTo>
                  <a:pt x="2646" y="103"/>
                  <a:pt x="2640" y="100"/>
                  <a:pt x="2633" y="93"/>
                </a:cubicBezTo>
                <a:cubicBezTo>
                  <a:pt x="2629" y="73"/>
                  <a:pt x="2629" y="53"/>
                  <a:pt x="2629" y="33"/>
                </a:cubicBezTo>
                <a:cubicBezTo>
                  <a:pt x="2629" y="11"/>
                  <a:pt x="2615" y="0"/>
                  <a:pt x="2601" y="0"/>
                </a:cubicBezTo>
                <a:close/>
              </a:path>
            </a:pathLst>
          </a:custGeom>
          <a:solidFill>
            <a:srgbClr val="002969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endParaRPr lang="en-US"/>
          </a:p>
        </p:txBody>
      </p:sp>
      <p:sp>
        <p:nvSpPr>
          <p:cNvPr id="8" name="Google Shape;861;p23">
            <a:extLst>
              <a:ext uri="{FF2B5EF4-FFF2-40B4-BE49-F238E27FC236}">
                <a16:creationId xmlns:a16="http://schemas.microsoft.com/office/drawing/2014/main" xmlns="" id="{57795982-B815-456D-A1D5-DD9C68D53A14}"/>
              </a:ext>
            </a:extLst>
          </p:cNvPr>
          <p:cNvSpPr>
            <a:spLocks/>
          </p:cNvSpPr>
          <p:nvPr/>
        </p:nvSpPr>
        <p:spPr bwMode="auto">
          <a:xfrm flipH="1">
            <a:off x="8658225" y="1866900"/>
            <a:ext cx="190500" cy="250825"/>
          </a:xfrm>
          <a:custGeom>
            <a:avLst/>
            <a:gdLst>
              <a:gd name="T0" fmla="*/ 2147483646 w 6432"/>
              <a:gd name="T1" fmla="*/ 2147483646 h 6358"/>
              <a:gd name="T2" fmla="*/ 2147483646 w 6432"/>
              <a:gd name="T3" fmla="*/ 2147483646 h 6358"/>
              <a:gd name="T4" fmla="*/ 2147483646 w 6432"/>
              <a:gd name="T5" fmla="*/ 2147483646 h 6358"/>
              <a:gd name="T6" fmla="*/ 2147483646 w 6432"/>
              <a:gd name="T7" fmla="*/ 2147483646 h 6358"/>
              <a:gd name="T8" fmla="*/ 2147483646 w 6432"/>
              <a:gd name="T9" fmla="*/ 2147483646 h 6358"/>
              <a:gd name="T10" fmla="*/ 2147483646 w 6432"/>
              <a:gd name="T11" fmla="*/ 2147483646 h 6358"/>
              <a:gd name="T12" fmla="*/ 2147483646 w 6432"/>
              <a:gd name="T13" fmla="*/ 2147483646 h 6358"/>
              <a:gd name="T14" fmla="*/ 2147483646 w 6432"/>
              <a:gd name="T15" fmla="*/ 2147483646 h 6358"/>
              <a:gd name="T16" fmla="*/ 2147483646 w 6432"/>
              <a:gd name="T17" fmla="*/ 2147483646 h 6358"/>
              <a:gd name="T18" fmla="*/ 2147483646 w 6432"/>
              <a:gd name="T19" fmla="*/ 2147483646 h 6358"/>
              <a:gd name="T20" fmla="*/ 2147483646 w 6432"/>
              <a:gd name="T21" fmla="*/ 2147483646 h 6358"/>
              <a:gd name="T22" fmla="*/ 2147483646 w 6432"/>
              <a:gd name="T23" fmla="*/ 2147483646 h 6358"/>
              <a:gd name="T24" fmla="*/ 2147483646 w 6432"/>
              <a:gd name="T25" fmla="*/ 2147483646 h 6358"/>
              <a:gd name="T26" fmla="*/ 2147483646 w 6432"/>
              <a:gd name="T27" fmla="*/ 2147483646 h 6358"/>
              <a:gd name="T28" fmla="*/ 2147483646 w 6432"/>
              <a:gd name="T29" fmla="*/ 2147483646 h 6358"/>
              <a:gd name="T30" fmla="*/ 2147483646 w 6432"/>
              <a:gd name="T31" fmla="*/ 2147483646 h 6358"/>
              <a:gd name="T32" fmla="*/ 2147483646 w 6432"/>
              <a:gd name="T33" fmla="*/ 2147483646 h 6358"/>
              <a:gd name="T34" fmla="*/ 2147483646 w 6432"/>
              <a:gd name="T35" fmla="*/ 2147483646 h 6358"/>
              <a:gd name="T36" fmla="*/ 2147483646 w 6432"/>
              <a:gd name="T37" fmla="*/ 2147483646 h 6358"/>
              <a:gd name="T38" fmla="*/ 2147483646 w 6432"/>
              <a:gd name="T39" fmla="*/ 2147483646 h 6358"/>
              <a:gd name="T40" fmla="*/ 2147483646 w 6432"/>
              <a:gd name="T41" fmla="*/ 2147483646 h 6358"/>
              <a:gd name="T42" fmla="*/ 2147483646 w 6432"/>
              <a:gd name="T43" fmla="*/ 2147483646 h 6358"/>
              <a:gd name="T44" fmla="*/ 2147483646 w 6432"/>
              <a:gd name="T45" fmla="*/ 2147483646 h 6358"/>
              <a:gd name="T46" fmla="*/ 2147483646 w 6432"/>
              <a:gd name="T47" fmla="*/ 2147483646 h 6358"/>
              <a:gd name="T48" fmla="*/ 2147483646 w 6432"/>
              <a:gd name="T49" fmla="*/ 2147483646 h 6358"/>
              <a:gd name="T50" fmla="*/ 2147483646 w 6432"/>
              <a:gd name="T51" fmla="*/ 2147483646 h 6358"/>
              <a:gd name="T52" fmla="*/ 2147483646 w 6432"/>
              <a:gd name="T53" fmla="*/ 2147483646 h 6358"/>
              <a:gd name="T54" fmla="*/ 2147483646 w 6432"/>
              <a:gd name="T55" fmla="*/ 2147483646 h 6358"/>
              <a:gd name="T56" fmla="*/ 2147483646 w 6432"/>
              <a:gd name="T57" fmla="*/ 2147483646 h 6358"/>
              <a:gd name="T58" fmla="*/ 2147483646 w 6432"/>
              <a:gd name="T59" fmla="*/ 2147483646 h 6358"/>
              <a:gd name="T60" fmla="*/ 2147483646 w 6432"/>
              <a:gd name="T61" fmla="*/ 0 h 6358"/>
              <a:gd name="T62" fmla="*/ 2147483646 w 6432"/>
              <a:gd name="T63" fmla="*/ 2147483646 h 6358"/>
              <a:gd name="T64" fmla="*/ 2147483646 w 6432"/>
              <a:gd name="T65" fmla="*/ 2147483646 h 6358"/>
              <a:gd name="T66" fmla="*/ 2147483646 w 6432"/>
              <a:gd name="T67" fmla="*/ 2147483646 h 6358"/>
              <a:gd name="T68" fmla="*/ 2147483646 w 6432"/>
              <a:gd name="T69" fmla="*/ 2147483646 h 6358"/>
              <a:gd name="T70" fmla="*/ 2147483646 w 6432"/>
              <a:gd name="T71" fmla="*/ 2147483646 h 6358"/>
              <a:gd name="T72" fmla="*/ 2147483646 w 6432"/>
              <a:gd name="T73" fmla="*/ 2147483646 h 6358"/>
              <a:gd name="T74" fmla="*/ 2147483646 w 6432"/>
              <a:gd name="T75" fmla="*/ 2147483646 h 6358"/>
              <a:gd name="T76" fmla="*/ 2147483646 w 6432"/>
              <a:gd name="T77" fmla="*/ 2147483646 h 6358"/>
              <a:gd name="T78" fmla="*/ 2147483646 w 6432"/>
              <a:gd name="T79" fmla="*/ 2147483646 h 6358"/>
              <a:gd name="T80" fmla="*/ 2147483646 w 6432"/>
              <a:gd name="T81" fmla="*/ 2147483646 h 6358"/>
              <a:gd name="T82" fmla="*/ 2147483646 w 6432"/>
              <a:gd name="T83" fmla="*/ 2147483646 h 6358"/>
              <a:gd name="T84" fmla="*/ 2147483646 w 6432"/>
              <a:gd name="T85" fmla="*/ 2147483646 h 6358"/>
              <a:gd name="T86" fmla="*/ 2147483646 w 6432"/>
              <a:gd name="T87" fmla="*/ 2147483646 h 6358"/>
              <a:gd name="T88" fmla="*/ 2147483646 w 6432"/>
              <a:gd name="T89" fmla="*/ 2147483646 h 6358"/>
              <a:gd name="T90" fmla="*/ 2147483646 w 6432"/>
              <a:gd name="T91" fmla="*/ 2147483646 h 6358"/>
              <a:gd name="T92" fmla="*/ 2147483646 w 6432"/>
              <a:gd name="T93" fmla="*/ 2147483646 h 6358"/>
              <a:gd name="T94" fmla="*/ 2147483646 w 6432"/>
              <a:gd name="T95" fmla="*/ 2147483646 h 6358"/>
              <a:gd name="T96" fmla="*/ 2147483646 w 6432"/>
              <a:gd name="T97" fmla="*/ 2147483646 h 6358"/>
              <a:gd name="T98" fmla="*/ 2147483646 w 6432"/>
              <a:gd name="T99" fmla="*/ 2147483646 h 6358"/>
              <a:gd name="T100" fmla="*/ 2147483646 w 6432"/>
              <a:gd name="T101" fmla="*/ 2147483646 h 6358"/>
              <a:gd name="T102" fmla="*/ 2147483646 w 6432"/>
              <a:gd name="T103" fmla="*/ 2147483646 h 6358"/>
              <a:gd name="T104" fmla="*/ 2147483646 w 6432"/>
              <a:gd name="T105" fmla="*/ 2147483646 h 6358"/>
              <a:gd name="T106" fmla="*/ 2147483646 w 6432"/>
              <a:gd name="T107" fmla="*/ 0 h 6358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</a:gdLst>
            <a:ahLst/>
            <a:cxnLst>
              <a:cxn ang="T108">
                <a:pos x="T0" y="T1"/>
              </a:cxn>
              <a:cxn ang="T109">
                <a:pos x="T2" y="T3"/>
              </a:cxn>
              <a:cxn ang="T110">
                <a:pos x="T4" y="T5"/>
              </a:cxn>
              <a:cxn ang="T111">
                <a:pos x="T6" y="T7"/>
              </a:cxn>
              <a:cxn ang="T112">
                <a:pos x="T8" y="T9"/>
              </a:cxn>
              <a:cxn ang="T113">
                <a:pos x="T10" y="T11"/>
              </a:cxn>
              <a:cxn ang="T114">
                <a:pos x="T12" y="T13"/>
              </a:cxn>
              <a:cxn ang="T115">
                <a:pos x="T14" y="T15"/>
              </a:cxn>
              <a:cxn ang="T116">
                <a:pos x="T16" y="T17"/>
              </a:cxn>
              <a:cxn ang="T117">
                <a:pos x="T18" y="T19"/>
              </a:cxn>
              <a:cxn ang="T118">
                <a:pos x="T20" y="T21"/>
              </a:cxn>
              <a:cxn ang="T119">
                <a:pos x="T22" y="T23"/>
              </a:cxn>
              <a:cxn ang="T120">
                <a:pos x="T24" y="T25"/>
              </a:cxn>
              <a:cxn ang="T121">
                <a:pos x="T26" y="T27"/>
              </a:cxn>
              <a:cxn ang="T122">
                <a:pos x="T28" y="T29"/>
              </a:cxn>
              <a:cxn ang="T123">
                <a:pos x="T30" y="T31"/>
              </a:cxn>
              <a:cxn ang="T124">
                <a:pos x="T32" y="T33"/>
              </a:cxn>
              <a:cxn ang="T125">
                <a:pos x="T34" y="T35"/>
              </a:cxn>
              <a:cxn ang="T126">
                <a:pos x="T36" y="T37"/>
              </a:cxn>
              <a:cxn ang="T127">
                <a:pos x="T38" y="T39"/>
              </a:cxn>
              <a:cxn ang="T128">
                <a:pos x="T40" y="T41"/>
              </a:cxn>
              <a:cxn ang="T129">
                <a:pos x="T42" y="T43"/>
              </a:cxn>
              <a:cxn ang="T130">
                <a:pos x="T44" y="T45"/>
              </a:cxn>
              <a:cxn ang="T131">
                <a:pos x="T46" y="T47"/>
              </a:cxn>
              <a:cxn ang="T132">
                <a:pos x="T48" y="T49"/>
              </a:cxn>
              <a:cxn ang="T133">
                <a:pos x="T50" y="T51"/>
              </a:cxn>
              <a:cxn ang="T134">
                <a:pos x="T52" y="T53"/>
              </a:cxn>
              <a:cxn ang="T135">
                <a:pos x="T54" y="T55"/>
              </a:cxn>
              <a:cxn ang="T136">
                <a:pos x="T56" y="T57"/>
              </a:cxn>
              <a:cxn ang="T137">
                <a:pos x="T58" y="T59"/>
              </a:cxn>
              <a:cxn ang="T138">
                <a:pos x="T60" y="T61"/>
              </a:cxn>
              <a:cxn ang="T139">
                <a:pos x="T62" y="T63"/>
              </a:cxn>
              <a:cxn ang="T140">
                <a:pos x="T64" y="T65"/>
              </a:cxn>
              <a:cxn ang="T141">
                <a:pos x="T66" y="T67"/>
              </a:cxn>
              <a:cxn ang="T142">
                <a:pos x="T68" y="T69"/>
              </a:cxn>
              <a:cxn ang="T143">
                <a:pos x="T70" y="T71"/>
              </a:cxn>
              <a:cxn ang="T144">
                <a:pos x="T72" y="T73"/>
              </a:cxn>
              <a:cxn ang="T145">
                <a:pos x="T74" y="T75"/>
              </a:cxn>
              <a:cxn ang="T146">
                <a:pos x="T76" y="T77"/>
              </a:cxn>
              <a:cxn ang="T147">
                <a:pos x="T78" y="T79"/>
              </a:cxn>
              <a:cxn ang="T148">
                <a:pos x="T80" y="T81"/>
              </a:cxn>
              <a:cxn ang="T149">
                <a:pos x="T82" y="T83"/>
              </a:cxn>
              <a:cxn ang="T150">
                <a:pos x="T84" y="T85"/>
              </a:cxn>
              <a:cxn ang="T151">
                <a:pos x="T86" y="T87"/>
              </a:cxn>
              <a:cxn ang="T152">
                <a:pos x="T88" y="T89"/>
              </a:cxn>
              <a:cxn ang="T153">
                <a:pos x="T90" y="T91"/>
              </a:cxn>
              <a:cxn ang="T154">
                <a:pos x="T92" y="T93"/>
              </a:cxn>
              <a:cxn ang="T155">
                <a:pos x="T94" y="T95"/>
              </a:cxn>
              <a:cxn ang="T156">
                <a:pos x="T96" y="T97"/>
              </a:cxn>
              <a:cxn ang="T157">
                <a:pos x="T98" y="T99"/>
              </a:cxn>
              <a:cxn ang="T158">
                <a:pos x="T100" y="T101"/>
              </a:cxn>
              <a:cxn ang="T159">
                <a:pos x="T102" y="T103"/>
              </a:cxn>
              <a:cxn ang="T160">
                <a:pos x="T104" y="T105"/>
              </a:cxn>
              <a:cxn ang="T161">
                <a:pos x="T106" y="T107"/>
              </a:cxn>
            </a:cxnLst>
            <a:rect l="0" t="0" r="r" b="b"/>
            <a:pathLst>
              <a:path w="6432" h="6358" extrusionOk="0">
                <a:moveTo>
                  <a:pt x="2640" y="363"/>
                </a:moveTo>
                <a:cubicBezTo>
                  <a:pt x="3103" y="810"/>
                  <a:pt x="3521" y="1313"/>
                  <a:pt x="3927" y="1820"/>
                </a:cubicBezTo>
                <a:cubicBezTo>
                  <a:pt x="3495" y="1965"/>
                  <a:pt x="3058" y="2107"/>
                  <a:pt x="2626" y="2249"/>
                </a:cubicBezTo>
                <a:cubicBezTo>
                  <a:pt x="2650" y="1621"/>
                  <a:pt x="2657" y="989"/>
                  <a:pt x="2640" y="363"/>
                </a:cubicBezTo>
                <a:close/>
                <a:moveTo>
                  <a:pt x="5678" y="1505"/>
                </a:moveTo>
                <a:cubicBezTo>
                  <a:pt x="5407" y="1874"/>
                  <a:pt x="5137" y="2243"/>
                  <a:pt x="4867" y="2611"/>
                </a:cubicBezTo>
                <a:cubicBezTo>
                  <a:pt x="4694" y="2391"/>
                  <a:pt x="4522" y="2171"/>
                  <a:pt x="4343" y="1955"/>
                </a:cubicBezTo>
                <a:cubicBezTo>
                  <a:pt x="4789" y="1806"/>
                  <a:pt x="5232" y="1658"/>
                  <a:pt x="5678" y="1505"/>
                </a:cubicBezTo>
                <a:close/>
                <a:moveTo>
                  <a:pt x="2302" y="2638"/>
                </a:moveTo>
                <a:cubicBezTo>
                  <a:pt x="2288" y="2945"/>
                  <a:pt x="2275" y="3252"/>
                  <a:pt x="2264" y="3556"/>
                </a:cubicBezTo>
                <a:cubicBezTo>
                  <a:pt x="1727" y="3435"/>
                  <a:pt x="1190" y="3313"/>
                  <a:pt x="653" y="3188"/>
                </a:cubicBezTo>
                <a:cubicBezTo>
                  <a:pt x="1204" y="3006"/>
                  <a:pt x="1751" y="2823"/>
                  <a:pt x="2302" y="2638"/>
                </a:cubicBezTo>
                <a:close/>
                <a:moveTo>
                  <a:pt x="4103" y="2036"/>
                </a:moveTo>
                <a:cubicBezTo>
                  <a:pt x="4231" y="2195"/>
                  <a:pt x="4360" y="2357"/>
                  <a:pt x="4488" y="2513"/>
                </a:cubicBezTo>
                <a:cubicBezTo>
                  <a:pt x="4529" y="2563"/>
                  <a:pt x="4610" y="2672"/>
                  <a:pt x="4718" y="2814"/>
                </a:cubicBezTo>
                <a:cubicBezTo>
                  <a:pt x="4448" y="3182"/>
                  <a:pt x="4170" y="3550"/>
                  <a:pt x="3897" y="3918"/>
                </a:cubicBezTo>
                <a:cubicBezTo>
                  <a:pt x="3593" y="3854"/>
                  <a:pt x="3285" y="3790"/>
                  <a:pt x="2985" y="3723"/>
                </a:cubicBezTo>
                <a:cubicBezTo>
                  <a:pt x="2839" y="3692"/>
                  <a:pt x="2693" y="3655"/>
                  <a:pt x="2548" y="3625"/>
                </a:cubicBezTo>
                <a:cubicBezTo>
                  <a:pt x="2572" y="3260"/>
                  <a:pt x="2596" y="2898"/>
                  <a:pt x="2612" y="2536"/>
                </a:cubicBezTo>
                <a:cubicBezTo>
                  <a:pt x="3109" y="2371"/>
                  <a:pt x="3606" y="2202"/>
                  <a:pt x="4103" y="2036"/>
                </a:cubicBezTo>
                <a:close/>
                <a:moveTo>
                  <a:pt x="4863" y="2999"/>
                </a:moveTo>
                <a:cubicBezTo>
                  <a:pt x="5218" y="3466"/>
                  <a:pt x="5725" y="4121"/>
                  <a:pt x="6023" y="4415"/>
                </a:cubicBezTo>
                <a:cubicBezTo>
                  <a:pt x="5894" y="4381"/>
                  <a:pt x="5759" y="4355"/>
                  <a:pt x="5749" y="4351"/>
                </a:cubicBezTo>
                <a:cubicBezTo>
                  <a:pt x="5384" y="4260"/>
                  <a:pt x="5019" y="4169"/>
                  <a:pt x="4654" y="4084"/>
                </a:cubicBezTo>
                <a:cubicBezTo>
                  <a:pt x="4482" y="4043"/>
                  <a:pt x="4312" y="4007"/>
                  <a:pt x="4140" y="3973"/>
                </a:cubicBezTo>
                <a:cubicBezTo>
                  <a:pt x="4380" y="3648"/>
                  <a:pt x="4624" y="3324"/>
                  <a:pt x="4863" y="2999"/>
                </a:cubicBezTo>
                <a:close/>
                <a:moveTo>
                  <a:pt x="2531" y="3844"/>
                </a:moveTo>
                <a:cubicBezTo>
                  <a:pt x="2937" y="3932"/>
                  <a:pt x="3342" y="4023"/>
                  <a:pt x="3748" y="4114"/>
                </a:cubicBezTo>
                <a:cubicBezTo>
                  <a:pt x="3295" y="4709"/>
                  <a:pt x="2839" y="5300"/>
                  <a:pt x="2373" y="5882"/>
                </a:cubicBezTo>
                <a:cubicBezTo>
                  <a:pt x="2427" y="5206"/>
                  <a:pt x="2484" y="4526"/>
                  <a:pt x="2531" y="3844"/>
                </a:cubicBezTo>
                <a:close/>
                <a:moveTo>
                  <a:pt x="2601" y="0"/>
                </a:moveTo>
                <a:cubicBezTo>
                  <a:pt x="2588" y="0"/>
                  <a:pt x="2575" y="9"/>
                  <a:pt x="2572" y="29"/>
                </a:cubicBezTo>
                <a:cubicBezTo>
                  <a:pt x="2569" y="42"/>
                  <a:pt x="2569" y="59"/>
                  <a:pt x="2565" y="76"/>
                </a:cubicBezTo>
                <a:cubicBezTo>
                  <a:pt x="2501" y="86"/>
                  <a:pt x="2470" y="187"/>
                  <a:pt x="2538" y="259"/>
                </a:cubicBezTo>
                <a:cubicBezTo>
                  <a:pt x="2427" y="948"/>
                  <a:pt x="2359" y="1647"/>
                  <a:pt x="2319" y="2354"/>
                </a:cubicBezTo>
                <a:cubicBezTo>
                  <a:pt x="1586" y="2594"/>
                  <a:pt x="856" y="2837"/>
                  <a:pt x="126" y="3080"/>
                </a:cubicBezTo>
                <a:cubicBezTo>
                  <a:pt x="1" y="3121"/>
                  <a:pt x="102" y="3303"/>
                  <a:pt x="190" y="3324"/>
                </a:cubicBezTo>
                <a:cubicBezTo>
                  <a:pt x="876" y="3483"/>
                  <a:pt x="1565" y="3634"/>
                  <a:pt x="2255" y="3784"/>
                </a:cubicBezTo>
                <a:cubicBezTo>
                  <a:pt x="2227" y="4595"/>
                  <a:pt x="2204" y="5402"/>
                  <a:pt x="2146" y="6196"/>
                </a:cubicBezTo>
                <a:cubicBezTo>
                  <a:pt x="2141" y="6256"/>
                  <a:pt x="2207" y="6357"/>
                  <a:pt x="2271" y="6357"/>
                </a:cubicBezTo>
                <a:cubicBezTo>
                  <a:pt x="2290" y="6357"/>
                  <a:pt x="2309" y="6348"/>
                  <a:pt x="2325" y="6328"/>
                </a:cubicBezTo>
                <a:cubicBezTo>
                  <a:pt x="2896" y="5621"/>
                  <a:pt x="3448" y="4895"/>
                  <a:pt x="3991" y="4169"/>
                </a:cubicBezTo>
                <a:cubicBezTo>
                  <a:pt x="4762" y="4341"/>
                  <a:pt x="5532" y="4520"/>
                  <a:pt x="6296" y="4716"/>
                </a:cubicBezTo>
                <a:cubicBezTo>
                  <a:pt x="6306" y="4719"/>
                  <a:pt x="6316" y="4720"/>
                  <a:pt x="6325" y="4720"/>
                </a:cubicBezTo>
                <a:cubicBezTo>
                  <a:pt x="6407" y="4720"/>
                  <a:pt x="6432" y="4618"/>
                  <a:pt x="6377" y="4554"/>
                </a:cubicBezTo>
                <a:cubicBezTo>
                  <a:pt x="5921" y="3982"/>
                  <a:pt x="5471" y="3388"/>
                  <a:pt x="5012" y="2797"/>
                </a:cubicBezTo>
                <a:cubicBezTo>
                  <a:pt x="5370" y="2313"/>
                  <a:pt x="5728" y="1833"/>
                  <a:pt x="6087" y="1357"/>
                </a:cubicBezTo>
                <a:cubicBezTo>
                  <a:pt x="6139" y="1289"/>
                  <a:pt x="6067" y="1147"/>
                  <a:pt x="5982" y="1147"/>
                </a:cubicBezTo>
                <a:cubicBezTo>
                  <a:pt x="5974" y="1147"/>
                  <a:pt x="5966" y="1148"/>
                  <a:pt x="5958" y="1151"/>
                </a:cubicBezTo>
                <a:cubicBezTo>
                  <a:pt x="5360" y="1346"/>
                  <a:pt x="4766" y="1543"/>
                  <a:pt x="4170" y="1739"/>
                </a:cubicBezTo>
                <a:cubicBezTo>
                  <a:pt x="3691" y="1164"/>
                  <a:pt x="3194" y="610"/>
                  <a:pt x="2657" y="110"/>
                </a:cubicBezTo>
                <a:cubicBezTo>
                  <a:pt x="2646" y="103"/>
                  <a:pt x="2640" y="100"/>
                  <a:pt x="2633" y="93"/>
                </a:cubicBezTo>
                <a:cubicBezTo>
                  <a:pt x="2629" y="73"/>
                  <a:pt x="2629" y="53"/>
                  <a:pt x="2629" y="33"/>
                </a:cubicBezTo>
                <a:cubicBezTo>
                  <a:pt x="2629" y="11"/>
                  <a:pt x="2615" y="0"/>
                  <a:pt x="2601" y="0"/>
                </a:cubicBezTo>
                <a:close/>
              </a:path>
            </a:pathLst>
          </a:custGeom>
          <a:solidFill>
            <a:srgbClr val="002969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endParaRPr lang="en-US"/>
          </a:p>
        </p:txBody>
      </p:sp>
      <p:sp>
        <p:nvSpPr>
          <p:cNvPr id="9" name="Google Shape;862;p23">
            <a:extLst>
              <a:ext uri="{FF2B5EF4-FFF2-40B4-BE49-F238E27FC236}">
                <a16:creationId xmlns:a16="http://schemas.microsoft.com/office/drawing/2014/main" xmlns="" id="{B37875CE-F104-4B46-9EE5-E88041590B77}"/>
              </a:ext>
            </a:extLst>
          </p:cNvPr>
          <p:cNvSpPr>
            <a:spLocks/>
          </p:cNvSpPr>
          <p:nvPr/>
        </p:nvSpPr>
        <p:spPr bwMode="auto">
          <a:xfrm flipH="1">
            <a:off x="384175" y="5086350"/>
            <a:ext cx="249238" cy="328613"/>
          </a:xfrm>
          <a:custGeom>
            <a:avLst/>
            <a:gdLst>
              <a:gd name="T0" fmla="*/ 2147483646 w 6432"/>
              <a:gd name="T1" fmla="*/ 2147483646 h 6358"/>
              <a:gd name="T2" fmla="*/ 2147483646 w 6432"/>
              <a:gd name="T3" fmla="*/ 2147483646 h 6358"/>
              <a:gd name="T4" fmla="*/ 2147483646 w 6432"/>
              <a:gd name="T5" fmla="*/ 2147483646 h 6358"/>
              <a:gd name="T6" fmla="*/ 2147483646 w 6432"/>
              <a:gd name="T7" fmla="*/ 2147483646 h 6358"/>
              <a:gd name="T8" fmla="*/ 2147483646 w 6432"/>
              <a:gd name="T9" fmla="*/ 2147483646 h 6358"/>
              <a:gd name="T10" fmla="*/ 2147483646 w 6432"/>
              <a:gd name="T11" fmla="*/ 2147483646 h 6358"/>
              <a:gd name="T12" fmla="*/ 2147483646 w 6432"/>
              <a:gd name="T13" fmla="*/ 2147483646 h 6358"/>
              <a:gd name="T14" fmla="*/ 2147483646 w 6432"/>
              <a:gd name="T15" fmla="*/ 2147483646 h 6358"/>
              <a:gd name="T16" fmla="*/ 2147483646 w 6432"/>
              <a:gd name="T17" fmla="*/ 2147483646 h 6358"/>
              <a:gd name="T18" fmla="*/ 2147483646 w 6432"/>
              <a:gd name="T19" fmla="*/ 2147483646 h 6358"/>
              <a:gd name="T20" fmla="*/ 2147483646 w 6432"/>
              <a:gd name="T21" fmla="*/ 2147483646 h 6358"/>
              <a:gd name="T22" fmla="*/ 2147483646 w 6432"/>
              <a:gd name="T23" fmla="*/ 2147483646 h 6358"/>
              <a:gd name="T24" fmla="*/ 2147483646 w 6432"/>
              <a:gd name="T25" fmla="*/ 2147483646 h 6358"/>
              <a:gd name="T26" fmla="*/ 2147483646 w 6432"/>
              <a:gd name="T27" fmla="*/ 2147483646 h 6358"/>
              <a:gd name="T28" fmla="*/ 2147483646 w 6432"/>
              <a:gd name="T29" fmla="*/ 2147483646 h 6358"/>
              <a:gd name="T30" fmla="*/ 2147483646 w 6432"/>
              <a:gd name="T31" fmla="*/ 2147483646 h 6358"/>
              <a:gd name="T32" fmla="*/ 2147483646 w 6432"/>
              <a:gd name="T33" fmla="*/ 2147483646 h 6358"/>
              <a:gd name="T34" fmla="*/ 2147483646 w 6432"/>
              <a:gd name="T35" fmla="*/ 2147483646 h 6358"/>
              <a:gd name="T36" fmla="*/ 2147483646 w 6432"/>
              <a:gd name="T37" fmla="*/ 2147483646 h 6358"/>
              <a:gd name="T38" fmla="*/ 2147483646 w 6432"/>
              <a:gd name="T39" fmla="*/ 2147483646 h 6358"/>
              <a:gd name="T40" fmla="*/ 2147483646 w 6432"/>
              <a:gd name="T41" fmla="*/ 2147483646 h 6358"/>
              <a:gd name="T42" fmla="*/ 2147483646 w 6432"/>
              <a:gd name="T43" fmla="*/ 2147483646 h 6358"/>
              <a:gd name="T44" fmla="*/ 2147483646 w 6432"/>
              <a:gd name="T45" fmla="*/ 2147483646 h 6358"/>
              <a:gd name="T46" fmla="*/ 2147483646 w 6432"/>
              <a:gd name="T47" fmla="*/ 2147483646 h 6358"/>
              <a:gd name="T48" fmla="*/ 2147483646 w 6432"/>
              <a:gd name="T49" fmla="*/ 2147483646 h 6358"/>
              <a:gd name="T50" fmla="*/ 2147483646 w 6432"/>
              <a:gd name="T51" fmla="*/ 2147483646 h 6358"/>
              <a:gd name="T52" fmla="*/ 2147483646 w 6432"/>
              <a:gd name="T53" fmla="*/ 2147483646 h 6358"/>
              <a:gd name="T54" fmla="*/ 2147483646 w 6432"/>
              <a:gd name="T55" fmla="*/ 2147483646 h 6358"/>
              <a:gd name="T56" fmla="*/ 2147483646 w 6432"/>
              <a:gd name="T57" fmla="*/ 2147483646 h 6358"/>
              <a:gd name="T58" fmla="*/ 2147483646 w 6432"/>
              <a:gd name="T59" fmla="*/ 2147483646 h 6358"/>
              <a:gd name="T60" fmla="*/ 2147483646 w 6432"/>
              <a:gd name="T61" fmla="*/ 0 h 6358"/>
              <a:gd name="T62" fmla="*/ 2147483646 w 6432"/>
              <a:gd name="T63" fmla="*/ 2147483646 h 6358"/>
              <a:gd name="T64" fmla="*/ 2147483646 w 6432"/>
              <a:gd name="T65" fmla="*/ 2147483646 h 6358"/>
              <a:gd name="T66" fmla="*/ 2147483646 w 6432"/>
              <a:gd name="T67" fmla="*/ 2147483646 h 6358"/>
              <a:gd name="T68" fmla="*/ 2147483646 w 6432"/>
              <a:gd name="T69" fmla="*/ 2147483646 h 6358"/>
              <a:gd name="T70" fmla="*/ 2147483646 w 6432"/>
              <a:gd name="T71" fmla="*/ 2147483646 h 6358"/>
              <a:gd name="T72" fmla="*/ 2147483646 w 6432"/>
              <a:gd name="T73" fmla="*/ 2147483646 h 6358"/>
              <a:gd name="T74" fmla="*/ 2147483646 w 6432"/>
              <a:gd name="T75" fmla="*/ 2147483646 h 6358"/>
              <a:gd name="T76" fmla="*/ 2147483646 w 6432"/>
              <a:gd name="T77" fmla="*/ 2147483646 h 6358"/>
              <a:gd name="T78" fmla="*/ 2147483646 w 6432"/>
              <a:gd name="T79" fmla="*/ 2147483646 h 6358"/>
              <a:gd name="T80" fmla="*/ 2147483646 w 6432"/>
              <a:gd name="T81" fmla="*/ 2147483646 h 6358"/>
              <a:gd name="T82" fmla="*/ 2147483646 w 6432"/>
              <a:gd name="T83" fmla="*/ 2147483646 h 6358"/>
              <a:gd name="T84" fmla="*/ 2147483646 w 6432"/>
              <a:gd name="T85" fmla="*/ 2147483646 h 6358"/>
              <a:gd name="T86" fmla="*/ 2147483646 w 6432"/>
              <a:gd name="T87" fmla="*/ 2147483646 h 6358"/>
              <a:gd name="T88" fmla="*/ 2147483646 w 6432"/>
              <a:gd name="T89" fmla="*/ 2147483646 h 6358"/>
              <a:gd name="T90" fmla="*/ 2147483646 w 6432"/>
              <a:gd name="T91" fmla="*/ 2147483646 h 6358"/>
              <a:gd name="T92" fmla="*/ 2147483646 w 6432"/>
              <a:gd name="T93" fmla="*/ 2147483646 h 6358"/>
              <a:gd name="T94" fmla="*/ 2147483646 w 6432"/>
              <a:gd name="T95" fmla="*/ 2147483646 h 6358"/>
              <a:gd name="T96" fmla="*/ 2147483646 w 6432"/>
              <a:gd name="T97" fmla="*/ 2147483646 h 6358"/>
              <a:gd name="T98" fmla="*/ 2147483646 w 6432"/>
              <a:gd name="T99" fmla="*/ 2147483646 h 6358"/>
              <a:gd name="T100" fmla="*/ 2147483646 w 6432"/>
              <a:gd name="T101" fmla="*/ 2147483646 h 6358"/>
              <a:gd name="T102" fmla="*/ 2147483646 w 6432"/>
              <a:gd name="T103" fmla="*/ 2147483646 h 6358"/>
              <a:gd name="T104" fmla="*/ 2147483646 w 6432"/>
              <a:gd name="T105" fmla="*/ 2147483646 h 6358"/>
              <a:gd name="T106" fmla="*/ 2147483646 w 6432"/>
              <a:gd name="T107" fmla="*/ 0 h 6358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</a:gdLst>
            <a:ahLst/>
            <a:cxnLst>
              <a:cxn ang="T108">
                <a:pos x="T0" y="T1"/>
              </a:cxn>
              <a:cxn ang="T109">
                <a:pos x="T2" y="T3"/>
              </a:cxn>
              <a:cxn ang="T110">
                <a:pos x="T4" y="T5"/>
              </a:cxn>
              <a:cxn ang="T111">
                <a:pos x="T6" y="T7"/>
              </a:cxn>
              <a:cxn ang="T112">
                <a:pos x="T8" y="T9"/>
              </a:cxn>
              <a:cxn ang="T113">
                <a:pos x="T10" y="T11"/>
              </a:cxn>
              <a:cxn ang="T114">
                <a:pos x="T12" y="T13"/>
              </a:cxn>
              <a:cxn ang="T115">
                <a:pos x="T14" y="T15"/>
              </a:cxn>
              <a:cxn ang="T116">
                <a:pos x="T16" y="T17"/>
              </a:cxn>
              <a:cxn ang="T117">
                <a:pos x="T18" y="T19"/>
              </a:cxn>
              <a:cxn ang="T118">
                <a:pos x="T20" y="T21"/>
              </a:cxn>
              <a:cxn ang="T119">
                <a:pos x="T22" y="T23"/>
              </a:cxn>
              <a:cxn ang="T120">
                <a:pos x="T24" y="T25"/>
              </a:cxn>
              <a:cxn ang="T121">
                <a:pos x="T26" y="T27"/>
              </a:cxn>
              <a:cxn ang="T122">
                <a:pos x="T28" y="T29"/>
              </a:cxn>
              <a:cxn ang="T123">
                <a:pos x="T30" y="T31"/>
              </a:cxn>
              <a:cxn ang="T124">
                <a:pos x="T32" y="T33"/>
              </a:cxn>
              <a:cxn ang="T125">
                <a:pos x="T34" y="T35"/>
              </a:cxn>
              <a:cxn ang="T126">
                <a:pos x="T36" y="T37"/>
              </a:cxn>
              <a:cxn ang="T127">
                <a:pos x="T38" y="T39"/>
              </a:cxn>
              <a:cxn ang="T128">
                <a:pos x="T40" y="T41"/>
              </a:cxn>
              <a:cxn ang="T129">
                <a:pos x="T42" y="T43"/>
              </a:cxn>
              <a:cxn ang="T130">
                <a:pos x="T44" y="T45"/>
              </a:cxn>
              <a:cxn ang="T131">
                <a:pos x="T46" y="T47"/>
              </a:cxn>
              <a:cxn ang="T132">
                <a:pos x="T48" y="T49"/>
              </a:cxn>
              <a:cxn ang="T133">
                <a:pos x="T50" y="T51"/>
              </a:cxn>
              <a:cxn ang="T134">
                <a:pos x="T52" y="T53"/>
              </a:cxn>
              <a:cxn ang="T135">
                <a:pos x="T54" y="T55"/>
              </a:cxn>
              <a:cxn ang="T136">
                <a:pos x="T56" y="T57"/>
              </a:cxn>
              <a:cxn ang="T137">
                <a:pos x="T58" y="T59"/>
              </a:cxn>
              <a:cxn ang="T138">
                <a:pos x="T60" y="T61"/>
              </a:cxn>
              <a:cxn ang="T139">
                <a:pos x="T62" y="T63"/>
              </a:cxn>
              <a:cxn ang="T140">
                <a:pos x="T64" y="T65"/>
              </a:cxn>
              <a:cxn ang="T141">
                <a:pos x="T66" y="T67"/>
              </a:cxn>
              <a:cxn ang="T142">
                <a:pos x="T68" y="T69"/>
              </a:cxn>
              <a:cxn ang="T143">
                <a:pos x="T70" y="T71"/>
              </a:cxn>
              <a:cxn ang="T144">
                <a:pos x="T72" y="T73"/>
              </a:cxn>
              <a:cxn ang="T145">
                <a:pos x="T74" y="T75"/>
              </a:cxn>
              <a:cxn ang="T146">
                <a:pos x="T76" y="T77"/>
              </a:cxn>
              <a:cxn ang="T147">
                <a:pos x="T78" y="T79"/>
              </a:cxn>
              <a:cxn ang="T148">
                <a:pos x="T80" y="T81"/>
              </a:cxn>
              <a:cxn ang="T149">
                <a:pos x="T82" y="T83"/>
              </a:cxn>
              <a:cxn ang="T150">
                <a:pos x="T84" y="T85"/>
              </a:cxn>
              <a:cxn ang="T151">
                <a:pos x="T86" y="T87"/>
              </a:cxn>
              <a:cxn ang="T152">
                <a:pos x="T88" y="T89"/>
              </a:cxn>
              <a:cxn ang="T153">
                <a:pos x="T90" y="T91"/>
              </a:cxn>
              <a:cxn ang="T154">
                <a:pos x="T92" y="T93"/>
              </a:cxn>
              <a:cxn ang="T155">
                <a:pos x="T94" y="T95"/>
              </a:cxn>
              <a:cxn ang="T156">
                <a:pos x="T96" y="T97"/>
              </a:cxn>
              <a:cxn ang="T157">
                <a:pos x="T98" y="T99"/>
              </a:cxn>
              <a:cxn ang="T158">
                <a:pos x="T100" y="T101"/>
              </a:cxn>
              <a:cxn ang="T159">
                <a:pos x="T102" y="T103"/>
              </a:cxn>
              <a:cxn ang="T160">
                <a:pos x="T104" y="T105"/>
              </a:cxn>
              <a:cxn ang="T161">
                <a:pos x="T106" y="T107"/>
              </a:cxn>
            </a:cxnLst>
            <a:rect l="0" t="0" r="r" b="b"/>
            <a:pathLst>
              <a:path w="6432" h="6358" extrusionOk="0">
                <a:moveTo>
                  <a:pt x="2640" y="363"/>
                </a:moveTo>
                <a:cubicBezTo>
                  <a:pt x="3103" y="810"/>
                  <a:pt x="3521" y="1313"/>
                  <a:pt x="3927" y="1820"/>
                </a:cubicBezTo>
                <a:cubicBezTo>
                  <a:pt x="3495" y="1965"/>
                  <a:pt x="3058" y="2107"/>
                  <a:pt x="2626" y="2249"/>
                </a:cubicBezTo>
                <a:cubicBezTo>
                  <a:pt x="2650" y="1621"/>
                  <a:pt x="2657" y="989"/>
                  <a:pt x="2640" y="363"/>
                </a:cubicBezTo>
                <a:close/>
                <a:moveTo>
                  <a:pt x="5678" y="1505"/>
                </a:moveTo>
                <a:cubicBezTo>
                  <a:pt x="5407" y="1874"/>
                  <a:pt x="5137" y="2243"/>
                  <a:pt x="4867" y="2611"/>
                </a:cubicBezTo>
                <a:cubicBezTo>
                  <a:pt x="4694" y="2391"/>
                  <a:pt x="4522" y="2171"/>
                  <a:pt x="4343" y="1955"/>
                </a:cubicBezTo>
                <a:cubicBezTo>
                  <a:pt x="4789" y="1806"/>
                  <a:pt x="5232" y="1658"/>
                  <a:pt x="5678" y="1505"/>
                </a:cubicBezTo>
                <a:close/>
                <a:moveTo>
                  <a:pt x="2302" y="2638"/>
                </a:moveTo>
                <a:cubicBezTo>
                  <a:pt x="2288" y="2945"/>
                  <a:pt x="2275" y="3252"/>
                  <a:pt x="2264" y="3556"/>
                </a:cubicBezTo>
                <a:cubicBezTo>
                  <a:pt x="1727" y="3435"/>
                  <a:pt x="1190" y="3313"/>
                  <a:pt x="653" y="3188"/>
                </a:cubicBezTo>
                <a:cubicBezTo>
                  <a:pt x="1204" y="3006"/>
                  <a:pt x="1751" y="2823"/>
                  <a:pt x="2302" y="2638"/>
                </a:cubicBezTo>
                <a:close/>
                <a:moveTo>
                  <a:pt x="4103" y="2036"/>
                </a:moveTo>
                <a:cubicBezTo>
                  <a:pt x="4231" y="2195"/>
                  <a:pt x="4360" y="2357"/>
                  <a:pt x="4488" y="2513"/>
                </a:cubicBezTo>
                <a:cubicBezTo>
                  <a:pt x="4529" y="2563"/>
                  <a:pt x="4610" y="2672"/>
                  <a:pt x="4718" y="2814"/>
                </a:cubicBezTo>
                <a:cubicBezTo>
                  <a:pt x="4448" y="3182"/>
                  <a:pt x="4170" y="3550"/>
                  <a:pt x="3897" y="3918"/>
                </a:cubicBezTo>
                <a:cubicBezTo>
                  <a:pt x="3593" y="3854"/>
                  <a:pt x="3285" y="3790"/>
                  <a:pt x="2985" y="3723"/>
                </a:cubicBezTo>
                <a:cubicBezTo>
                  <a:pt x="2839" y="3692"/>
                  <a:pt x="2693" y="3655"/>
                  <a:pt x="2548" y="3625"/>
                </a:cubicBezTo>
                <a:cubicBezTo>
                  <a:pt x="2572" y="3260"/>
                  <a:pt x="2596" y="2898"/>
                  <a:pt x="2612" y="2536"/>
                </a:cubicBezTo>
                <a:cubicBezTo>
                  <a:pt x="3109" y="2371"/>
                  <a:pt x="3606" y="2202"/>
                  <a:pt x="4103" y="2036"/>
                </a:cubicBezTo>
                <a:close/>
                <a:moveTo>
                  <a:pt x="4863" y="2999"/>
                </a:moveTo>
                <a:cubicBezTo>
                  <a:pt x="5218" y="3466"/>
                  <a:pt x="5725" y="4121"/>
                  <a:pt x="6023" y="4415"/>
                </a:cubicBezTo>
                <a:cubicBezTo>
                  <a:pt x="5894" y="4381"/>
                  <a:pt x="5759" y="4355"/>
                  <a:pt x="5749" y="4351"/>
                </a:cubicBezTo>
                <a:cubicBezTo>
                  <a:pt x="5384" y="4260"/>
                  <a:pt x="5019" y="4169"/>
                  <a:pt x="4654" y="4084"/>
                </a:cubicBezTo>
                <a:cubicBezTo>
                  <a:pt x="4482" y="4043"/>
                  <a:pt x="4312" y="4007"/>
                  <a:pt x="4140" y="3973"/>
                </a:cubicBezTo>
                <a:cubicBezTo>
                  <a:pt x="4380" y="3648"/>
                  <a:pt x="4624" y="3324"/>
                  <a:pt x="4863" y="2999"/>
                </a:cubicBezTo>
                <a:close/>
                <a:moveTo>
                  <a:pt x="2531" y="3844"/>
                </a:moveTo>
                <a:cubicBezTo>
                  <a:pt x="2937" y="3932"/>
                  <a:pt x="3342" y="4023"/>
                  <a:pt x="3748" y="4114"/>
                </a:cubicBezTo>
                <a:cubicBezTo>
                  <a:pt x="3295" y="4709"/>
                  <a:pt x="2839" y="5300"/>
                  <a:pt x="2373" y="5882"/>
                </a:cubicBezTo>
                <a:cubicBezTo>
                  <a:pt x="2427" y="5206"/>
                  <a:pt x="2484" y="4526"/>
                  <a:pt x="2531" y="3844"/>
                </a:cubicBezTo>
                <a:close/>
                <a:moveTo>
                  <a:pt x="2601" y="0"/>
                </a:moveTo>
                <a:cubicBezTo>
                  <a:pt x="2588" y="0"/>
                  <a:pt x="2575" y="9"/>
                  <a:pt x="2572" y="29"/>
                </a:cubicBezTo>
                <a:cubicBezTo>
                  <a:pt x="2569" y="42"/>
                  <a:pt x="2569" y="59"/>
                  <a:pt x="2565" y="76"/>
                </a:cubicBezTo>
                <a:cubicBezTo>
                  <a:pt x="2501" y="86"/>
                  <a:pt x="2470" y="187"/>
                  <a:pt x="2538" y="259"/>
                </a:cubicBezTo>
                <a:cubicBezTo>
                  <a:pt x="2427" y="948"/>
                  <a:pt x="2359" y="1647"/>
                  <a:pt x="2319" y="2354"/>
                </a:cubicBezTo>
                <a:cubicBezTo>
                  <a:pt x="1586" y="2594"/>
                  <a:pt x="856" y="2837"/>
                  <a:pt x="126" y="3080"/>
                </a:cubicBezTo>
                <a:cubicBezTo>
                  <a:pt x="1" y="3121"/>
                  <a:pt x="102" y="3303"/>
                  <a:pt x="190" y="3324"/>
                </a:cubicBezTo>
                <a:cubicBezTo>
                  <a:pt x="876" y="3483"/>
                  <a:pt x="1565" y="3634"/>
                  <a:pt x="2255" y="3784"/>
                </a:cubicBezTo>
                <a:cubicBezTo>
                  <a:pt x="2227" y="4595"/>
                  <a:pt x="2204" y="5402"/>
                  <a:pt x="2146" y="6196"/>
                </a:cubicBezTo>
                <a:cubicBezTo>
                  <a:pt x="2141" y="6256"/>
                  <a:pt x="2207" y="6357"/>
                  <a:pt x="2271" y="6357"/>
                </a:cubicBezTo>
                <a:cubicBezTo>
                  <a:pt x="2290" y="6357"/>
                  <a:pt x="2309" y="6348"/>
                  <a:pt x="2325" y="6328"/>
                </a:cubicBezTo>
                <a:cubicBezTo>
                  <a:pt x="2896" y="5621"/>
                  <a:pt x="3448" y="4895"/>
                  <a:pt x="3991" y="4169"/>
                </a:cubicBezTo>
                <a:cubicBezTo>
                  <a:pt x="4762" y="4341"/>
                  <a:pt x="5532" y="4520"/>
                  <a:pt x="6296" y="4716"/>
                </a:cubicBezTo>
                <a:cubicBezTo>
                  <a:pt x="6306" y="4719"/>
                  <a:pt x="6316" y="4720"/>
                  <a:pt x="6325" y="4720"/>
                </a:cubicBezTo>
                <a:cubicBezTo>
                  <a:pt x="6407" y="4720"/>
                  <a:pt x="6432" y="4618"/>
                  <a:pt x="6377" y="4554"/>
                </a:cubicBezTo>
                <a:cubicBezTo>
                  <a:pt x="5921" y="3982"/>
                  <a:pt x="5471" y="3388"/>
                  <a:pt x="5012" y="2797"/>
                </a:cubicBezTo>
                <a:cubicBezTo>
                  <a:pt x="5370" y="2313"/>
                  <a:pt x="5728" y="1833"/>
                  <a:pt x="6087" y="1357"/>
                </a:cubicBezTo>
                <a:cubicBezTo>
                  <a:pt x="6139" y="1289"/>
                  <a:pt x="6067" y="1147"/>
                  <a:pt x="5982" y="1147"/>
                </a:cubicBezTo>
                <a:cubicBezTo>
                  <a:pt x="5974" y="1147"/>
                  <a:pt x="5966" y="1148"/>
                  <a:pt x="5958" y="1151"/>
                </a:cubicBezTo>
                <a:cubicBezTo>
                  <a:pt x="5360" y="1346"/>
                  <a:pt x="4766" y="1543"/>
                  <a:pt x="4170" y="1739"/>
                </a:cubicBezTo>
                <a:cubicBezTo>
                  <a:pt x="3691" y="1164"/>
                  <a:pt x="3194" y="610"/>
                  <a:pt x="2657" y="110"/>
                </a:cubicBezTo>
                <a:cubicBezTo>
                  <a:pt x="2646" y="103"/>
                  <a:pt x="2640" y="100"/>
                  <a:pt x="2633" y="93"/>
                </a:cubicBezTo>
                <a:cubicBezTo>
                  <a:pt x="2629" y="73"/>
                  <a:pt x="2629" y="53"/>
                  <a:pt x="2629" y="33"/>
                </a:cubicBezTo>
                <a:cubicBezTo>
                  <a:pt x="2629" y="11"/>
                  <a:pt x="2615" y="0"/>
                  <a:pt x="2601" y="0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endParaRPr lang="en-US"/>
          </a:p>
        </p:txBody>
      </p:sp>
      <p:sp>
        <p:nvSpPr>
          <p:cNvPr id="10" name="Google Shape;863;p23">
            <a:extLst>
              <a:ext uri="{FF2B5EF4-FFF2-40B4-BE49-F238E27FC236}">
                <a16:creationId xmlns:a16="http://schemas.microsoft.com/office/drawing/2014/main" xmlns="" id="{F99E8498-18EA-4AA6-94BC-83C09C0980AB}"/>
              </a:ext>
            </a:extLst>
          </p:cNvPr>
          <p:cNvSpPr/>
          <p:nvPr/>
        </p:nvSpPr>
        <p:spPr>
          <a:xfrm flipH="1">
            <a:off x="8704263" y="6303963"/>
            <a:ext cx="150812" cy="185737"/>
          </a:xfrm>
          <a:custGeom>
            <a:avLst/>
            <a:gdLst/>
            <a:ahLst/>
            <a:cxnLst/>
            <a:rect l="l" t="t" r="r" b="b"/>
            <a:pathLst>
              <a:path w="5997" h="5572" extrusionOk="0">
                <a:moveTo>
                  <a:pt x="2361" y="0"/>
                </a:moveTo>
                <a:cubicBezTo>
                  <a:pt x="2319" y="0"/>
                  <a:pt x="2277" y="6"/>
                  <a:pt x="2234" y="18"/>
                </a:cubicBezTo>
                <a:cubicBezTo>
                  <a:pt x="1874" y="119"/>
                  <a:pt x="2093" y="1897"/>
                  <a:pt x="2093" y="1897"/>
                </a:cubicBezTo>
                <a:cubicBezTo>
                  <a:pt x="2093" y="1897"/>
                  <a:pt x="1" y="2502"/>
                  <a:pt x="35" y="2820"/>
                </a:cubicBezTo>
                <a:cubicBezTo>
                  <a:pt x="72" y="3140"/>
                  <a:pt x="2059" y="3566"/>
                  <a:pt x="2059" y="3566"/>
                </a:cubicBezTo>
                <a:cubicBezTo>
                  <a:pt x="2059" y="3566"/>
                  <a:pt x="1704" y="5341"/>
                  <a:pt x="2093" y="5553"/>
                </a:cubicBezTo>
                <a:cubicBezTo>
                  <a:pt x="2115" y="5565"/>
                  <a:pt x="2140" y="5571"/>
                  <a:pt x="2167" y="5571"/>
                </a:cubicBezTo>
                <a:cubicBezTo>
                  <a:pt x="2608" y="5571"/>
                  <a:pt x="3583" y="4026"/>
                  <a:pt x="3583" y="4026"/>
                </a:cubicBezTo>
                <a:cubicBezTo>
                  <a:pt x="3583" y="4026"/>
                  <a:pt x="4679" y="4585"/>
                  <a:pt x="5273" y="4585"/>
                </a:cubicBezTo>
                <a:cubicBezTo>
                  <a:pt x="5428" y="4585"/>
                  <a:pt x="5549" y="4547"/>
                  <a:pt x="5608" y="4452"/>
                </a:cubicBezTo>
                <a:cubicBezTo>
                  <a:pt x="5891" y="3992"/>
                  <a:pt x="4647" y="2792"/>
                  <a:pt x="4647" y="2792"/>
                </a:cubicBezTo>
                <a:cubicBezTo>
                  <a:pt x="4647" y="2792"/>
                  <a:pt x="5996" y="1543"/>
                  <a:pt x="5820" y="1225"/>
                </a:cubicBezTo>
                <a:cubicBezTo>
                  <a:pt x="5786" y="1163"/>
                  <a:pt x="5689" y="1138"/>
                  <a:pt x="5554" y="1138"/>
                </a:cubicBezTo>
                <a:cubicBezTo>
                  <a:pt x="4989" y="1138"/>
                  <a:pt x="3762" y="1579"/>
                  <a:pt x="3762" y="1579"/>
                </a:cubicBezTo>
                <a:cubicBezTo>
                  <a:pt x="3762" y="1579"/>
                  <a:pt x="3067" y="0"/>
                  <a:pt x="2361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>
              <a:spcBef>
                <a:spcPts val="0"/>
              </a:spcBef>
              <a:spcAft>
                <a:spcPts val="0"/>
              </a:spcAft>
              <a:defRPr/>
            </a:pPr>
            <a:endParaRPr/>
          </a:p>
        </p:txBody>
      </p:sp>
      <p:grpSp>
        <p:nvGrpSpPr>
          <p:cNvPr id="11" name="Google Shape;864;p23">
            <a:extLst>
              <a:ext uri="{FF2B5EF4-FFF2-40B4-BE49-F238E27FC236}">
                <a16:creationId xmlns:a16="http://schemas.microsoft.com/office/drawing/2014/main" xmlns="" id="{076A20A3-1378-47FF-9C68-945DF6C3BFAB}"/>
              </a:ext>
            </a:extLst>
          </p:cNvPr>
          <p:cNvGrpSpPr>
            <a:grpSpLocks/>
          </p:cNvGrpSpPr>
          <p:nvPr/>
        </p:nvGrpSpPr>
        <p:grpSpPr bwMode="auto">
          <a:xfrm rot="-932503">
            <a:off x="7539038" y="493713"/>
            <a:ext cx="1147762" cy="927100"/>
            <a:chOff x="478326" y="2825649"/>
            <a:chExt cx="1012293" cy="613511"/>
          </a:xfrm>
        </p:grpSpPr>
        <p:sp>
          <p:nvSpPr>
            <p:cNvPr id="12" name="Google Shape;865;p23">
              <a:extLst>
                <a:ext uri="{FF2B5EF4-FFF2-40B4-BE49-F238E27FC236}">
                  <a16:creationId xmlns:a16="http://schemas.microsoft.com/office/drawing/2014/main" xmlns="" id="{2F18FFCD-4117-4694-818D-21606DCE2857}"/>
                </a:ext>
              </a:extLst>
            </p:cNvPr>
            <p:cNvSpPr>
              <a:spLocks/>
            </p:cNvSpPr>
            <p:nvPr/>
          </p:nvSpPr>
          <p:spPr bwMode="auto">
            <a:xfrm>
              <a:off x="564423" y="2973101"/>
              <a:ext cx="778453" cy="442090"/>
            </a:xfrm>
            <a:custGeom>
              <a:avLst/>
              <a:gdLst>
                <a:gd name="T0" fmla="*/ 2147483646 w 19195"/>
                <a:gd name="T1" fmla="*/ 2147483646 h 10901"/>
                <a:gd name="T2" fmla="*/ 0 w 19195"/>
                <a:gd name="T3" fmla="*/ 2147483646 h 10901"/>
                <a:gd name="T4" fmla="*/ 2147483646 w 19195"/>
                <a:gd name="T5" fmla="*/ 2147483646 h 10901"/>
                <a:gd name="T6" fmla="*/ 2147483646 w 19195"/>
                <a:gd name="T7" fmla="*/ 2147483646 h 10901"/>
                <a:gd name="T8" fmla="*/ 2147483646 w 19195"/>
                <a:gd name="T9" fmla="*/ 2147483646 h 10901"/>
                <a:gd name="T10" fmla="*/ 2147483646 w 19195"/>
                <a:gd name="T11" fmla="*/ 2147483646 h 10901"/>
                <a:gd name="T12" fmla="*/ 2147483646 w 19195"/>
                <a:gd name="T13" fmla="*/ 2147483646 h 10901"/>
                <a:gd name="T14" fmla="*/ 2147483646 w 19195"/>
                <a:gd name="T15" fmla="*/ 2147483646 h 10901"/>
                <a:gd name="T16" fmla="*/ 2147483646 w 19195"/>
                <a:gd name="T17" fmla="*/ 2147483646 h 10901"/>
                <a:gd name="T18" fmla="*/ 2147483646 w 19195"/>
                <a:gd name="T19" fmla="*/ 2147483646 h 10901"/>
                <a:gd name="T20" fmla="*/ 2147483646 w 19195"/>
                <a:gd name="T21" fmla="*/ 2147483646 h 10901"/>
                <a:gd name="T22" fmla="*/ 2147483646 w 19195"/>
                <a:gd name="T23" fmla="*/ 2147483646 h 10901"/>
                <a:gd name="T24" fmla="*/ 2147483646 w 19195"/>
                <a:gd name="T25" fmla="*/ 2147483646 h 10901"/>
                <a:gd name="T26" fmla="*/ 2147483646 w 19195"/>
                <a:gd name="T27" fmla="*/ 2147483646 h 10901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19195" h="10901" extrusionOk="0">
                  <a:moveTo>
                    <a:pt x="10311" y="1"/>
                  </a:moveTo>
                  <a:cubicBezTo>
                    <a:pt x="6378" y="1"/>
                    <a:pt x="2305" y="2415"/>
                    <a:pt x="0" y="5483"/>
                  </a:cubicBezTo>
                  <a:lnTo>
                    <a:pt x="2622" y="7052"/>
                  </a:lnTo>
                  <a:cubicBezTo>
                    <a:pt x="2835" y="6649"/>
                    <a:pt x="2977" y="6220"/>
                    <a:pt x="3257" y="5848"/>
                  </a:cubicBezTo>
                  <a:cubicBezTo>
                    <a:pt x="3558" y="5453"/>
                    <a:pt x="3917" y="5078"/>
                    <a:pt x="4288" y="4750"/>
                  </a:cubicBezTo>
                  <a:cubicBezTo>
                    <a:pt x="4907" y="4206"/>
                    <a:pt x="5637" y="3800"/>
                    <a:pt x="6397" y="3490"/>
                  </a:cubicBezTo>
                  <a:cubicBezTo>
                    <a:pt x="7606" y="3002"/>
                    <a:pt x="8893" y="2692"/>
                    <a:pt x="10192" y="2692"/>
                  </a:cubicBezTo>
                  <a:cubicBezTo>
                    <a:pt x="10560" y="2692"/>
                    <a:pt x="10929" y="2717"/>
                    <a:pt x="11297" y="2769"/>
                  </a:cubicBezTo>
                  <a:cubicBezTo>
                    <a:pt x="14906" y="3290"/>
                    <a:pt x="18147" y="6913"/>
                    <a:pt x="17123" y="10653"/>
                  </a:cubicBezTo>
                  <a:lnTo>
                    <a:pt x="19194" y="10900"/>
                  </a:lnTo>
                  <a:cubicBezTo>
                    <a:pt x="19083" y="9636"/>
                    <a:pt x="19144" y="8349"/>
                    <a:pt x="18968" y="7078"/>
                  </a:cubicBezTo>
                  <a:cubicBezTo>
                    <a:pt x="18792" y="5808"/>
                    <a:pt x="18224" y="4675"/>
                    <a:pt x="17481" y="3641"/>
                  </a:cubicBezTo>
                  <a:cubicBezTo>
                    <a:pt x="16129" y="1766"/>
                    <a:pt x="14115" y="516"/>
                    <a:pt x="11834" y="127"/>
                  </a:cubicBezTo>
                  <a:cubicBezTo>
                    <a:pt x="11331" y="41"/>
                    <a:pt x="10822" y="1"/>
                    <a:pt x="1031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3" name="Google Shape;866;p23">
              <a:extLst>
                <a:ext uri="{FF2B5EF4-FFF2-40B4-BE49-F238E27FC236}">
                  <a16:creationId xmlns:a16="http://schemas.microsoft.com/office/drawing/2014/main" xmlns="" id="{7D57DAD9-4292-4E67-94DD-AEA1B0850322}"/>
                </a:ext>
              </a:extLst>
            </p:cNvPr>
            <p:cNvSpPr/>
            <p:nvPr/>
          </p:nvSpPr>
          <p:spPr>
            <a:xfrm>
              <a:off x="478593" y="2825246"/>
              <a:ext cx="1012294" cy="589348"/>
            </a:xfrm>
            <a:custGeom>
              <a:avLst/>
              <a:gdLst/>
              <a:ahLst/>
              <a:cxnLst/>
              <a:rect l="l" t="t" r="r" b="b"/>
              <a:pathLst>
                <a:path w="24961" h="14541" extrusionOk="0">
                  <a:moveTo>
                    <a:pt x="13876" y="1"/>
                  </a:moveTo>
                  <a:cubicBezTo>
                    <a:pt x="11718" y="1"/>
                    <a:pt x="9551" y="531"/>
                    <a:pt x="7523" y="1235"/>
                  </a:cubicBezTo>
                  <a:cubicBezTo>
                    <a:pt x="5904" y="1796"/>
                    <a:pt x="4268" y="2533"/>
                    <a:pt x="2964" y="3672"/>
                  </a:cubicBezTo>
                  <a:cubicBezTo>
                    <a:pt x="1880" y="4621"/>
                    <a:pt x="963" y="5696"/>
                    <a:pt x="1" y="6750"/>
                  </a:cubicBezTo>
                  <a:lnTo>
                    <a:pt x="1964" y="8684"/>
                  </a:lnTo>
                  <a:cubicBezTo>
                    <a:pt x="2420" y="7856"/>
                    <a:pt x="3178" y="7183"/>
                    <a:pt x="3877" y="6581"/>
                  </a:cubicBezTo>
                  <a:cubicBezTo>
                    <a:pt x="4836" y="5764"/>
                    <a:pt x="5847" y="5023"/>
                    <a:pt x="6969" y="4443"/>
                  </a:cubicBezTo>
                  <a:cubicBezTo>
                    <a:pt x="8688" y="3546"/>
                    <a:pt x="10578" y="3001"/>
                    <a:pt x="12495" y="3001"/>
                  </a:cubicBezTo>
                  <a:cubicBezTo>
                    <a:pt x="13201" y="3001"/>
                    <a:pt x="13910" y="3075"/>
                    <a:pt x="14616" y="3233"/>
                  </a:cubicBezTo>
                  <a:cubicBezTo>
                    <a:pt x="17096" y="3787"/>
                    <a:pt x="19178" y="5318"/>
                    <a:pt x="20513" y="7467"/>
                  </a:cubicBezTo>
                  <a:cubicBezTo>
                    <a:pt x="21753" y="9471"/>
                    <a:pt x="22189" y="12198"/>
                    <a:pt x="21689" y="14540"/>
                  </a:cubicBezTo>
                  <a:lnTo>
                    <a:pt x="24311" y="14286"/>
                  </a:lnTo>
                  <a:cubicBezTo>
                    <a:pt x="24298" y="14256"/>
                    <a:pt x="24291" y="14225"/>
                    <a:pt x="24298" y="14199"/>
                  </a:cubicBezTo>
                  <a:cubicBezTo>
                    <a:pt x="24960" y="11140"/>
                    <a:pt x="24923" y="8166"/>
                    <a:pt x="23287" y="5396"/>
                  </a:cubicBezTo>
                  <a:cubicBezTo>
                    <a:pt x="21814" y="2895"/>
                    <a:pt x="19506" y="1040"/>
                    <a:pt x="16671" y="330"/>
                  </a:cubicBezTo>
                  <a:cubicBezTo>
                    <a:pt x="15749" y="101"/>
                    <a:pt x="14813" y="1"/>
                    <a:pt x="1387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>
                <a:spcBef>
                  <a:spcPts val="0"/>
                </a:spcBef>
                <a:spcAft>
                  <a:spcPts val="0"/>
                </a:spcAft>
                <a:defRPr/>
              </a:pPr>
              <a:endParaRPr/>
            </a:p>
          </p:txBody>
        </p:sp>
        <p:sp>
          <p:nvSpPr>
            <p:cNvPr id="14" name="Google Shape;867;p23">
              <a:extLst>
                <a:ext uri="{FF2B5EF4-FFF2-40B4-BE49-F238E27FC236}">
                  <a16:creationId xmlns:a16="http://schemas.microsoft.com/office/drawing/2014/main" xmlns="" id="{372276AA-D684-48DC-90CE-A1D7BD9F8590}"/>
                </a:ext>
              </a:extLst>
            </p:cNvPr>
            <p:cNvSpPr>
              <a:spLocks/>
            </p:cNvSpPr>
            <p:nvPr/>
          </p:nvSpPr>
          <p:spPr bwMode="auto">
            <a:xfrm>
              <a:off x="679232" y="3102020"/>
              <a:ext cx="581396" cy="301932"/>
            </a:xfrm>
            <a:custGeom>
              <a:avLst/>
              <a:gdLst>
                <a:gd name="T0" fmla="*/ 2147483646 w 14336"/>
                <a:gd name="T1" fmla="*/ 2147483646 h 7445"/>
                <a:gd name="T2" fmla="*/ 2147483646 w 14336"/>
                <a:gd name="T3" fmla="*/ 2147483646 h 7445"/>
                <a:gd name="T4" fmla="*/ 2147483646 w 14336"/>
                <a:gd name="T5" fmla="*/ 2147483646 h 7445"/>
                <a:gd name="T6" fmla="*/ 2147483646 w 14336"/>
                <a:gd name="T7" fmla="*/ 2147483646 h 7445"/>
                <a:gd name="T8" fmla="*/ 2147483646 w 14336"/>
                <a:gd name="T9" fmla="*/ 2147483646 h 7445"/>
                <a:gd name="T10" fmla="*/ 2147483646 w 14336"/>
                <a:gd name="T11" fmla="*/ 2147483646 h 7445"/>
                <a:gd name="T12" fmla="*/ 2147483646 w 14336"/>
                <a:gd name="T13" fmla="*/ 2147483646 h 7445"/>
                <a:gd name="T14" fmla="*/ 2147483646 w 14336"/>
                <a:gd name="T15" fmla="*/ 2147483646 h 7445"/>
                <a:gd name="T16" fmla="*/ 2147483646 w 14336"/>
                <a:gd name="T17" fmla="*/ 2147483646 h 7445"/>
                <a:gd name="T18" fmla="*/ 2147483646 w 14336"/>
                <a:gd name="T19" fmla="*/ 2147483646 h 7445"/>
                <a:gd name="T20" fmla="*/ 2147483646 w 14336"/>
                <a:gd name="T21" fmla="*/ 2147483646 h 7445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14336" h="7445" extrusionOk="0">
                  <a:moveTo>
                    <a:pt x="7281" y="1"/>
                  </a:moveTo>
                  <a:cubicBezTo>
                    <a:pt x="5940" y="1"/>
                    <a:pt x="4608" y="356"/>
                    <a:pt x="3380" y="902"/>
                  </a:cubicBezTo>
                  <a:cubicBezTo>
                    <a:pt x="2619" y="1237"/>
                    <a:pt x="1950" y="1703"/>
                    <a:pt x="1346" y="2271"/>
                  </a:cubicBezTo>
                  <a:cubicBezTo>
                    <a:pt x="799" y="2784"/>
                    <a:pt x="470" y="3440"/>
                    <a:pt x="1" y="3990"/>
                  </a:cubicBezTo>
                  <a:lnTo>
                    <a:pt x="1940" y="5055"/>
                  </a:lnTo>
                  <a:cubicBezTo>
                    <a:pt x="1940" y="5055"/>
                    <a:pt x="4024" y="2240"/>
                    <a:pt x="6947" y="2240"/>
                  </a:cubicBezTo>
                  <a:cubicBezTo>
                    <a:pt x="7324" y="2240"/>
                    <a:pt x="7716" y="2287"/>
                    <a:pt x="8118" y="2393"/>
                  </a:cubicBezTo>
                  <a:cubicBezTo>
                    <a:pt x="12690" y="3592"/>
                    <a:pt x="11322" y="7248"/>
                    <a:pt x="11322" y="7248"/>
                  </a:cubicBezTo>
                  <a:lnTo>
                    <a:pt x="13964" y="7444"/>
                  </a:lnTo>
                  <a:cubicBezTo>
                    <a:pt x="14335" y="3920"/>
                    <a:pt x="11913" y="625"/>
                    <a:pt x="8385" y="84"/>
                  </a:cubicBezTo>
                  <a:cubicBezTo>
                    <a:pt x="8018" y="28"/>
                    <a:pt x="7649" y="1"/>
                    <a:pt x="728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5" name="Google Shape;868;p23">
              <a:extLst>
                <a:ext uri="{FF2B5EF4-FFF2-40B4-BE49-F238E27FC236}">
                  <a16:creationId xmlns:a16="http://schemas.microsoft.com/office/drawing/2014/main" xmlns="" id="{65F5C7EE-84ED-44A2-994F-1C620D4A40F4}"/>
                </a:ext>
              </a:extLst>
            </p:cNvPr>
            <p:cNvSpPr>
              <a:spLocks/>
            </p:cNvSpPr>
            <p:nvPr/>
          </p:nvSpPr>
          <p:spPr bwMode="auto">
            <a:xfrm>
              <a:off x="663416" y="3082230"/>
              <a:ext cx="636957" cy="337093"/>
            </a:xfrm>
            <a:custGeom>
              <a:avLst/>
              <a:gdLst>
                <a:gd name="T0" fmla="*/ 2147483646 w 15706"/>
                <a:gd name="T1" fmla="*/ 2147483646 h 8312"/>
                <a:gd name="T2" fmla="*/ 2147483646 w 15706"/>
                <a:gd name="T3" fmla="*/ 2147483646 h 8312"/>
                <a:gd name="T4" fmla="*/ 2147483646 w 15706"/>
                <a:gd name="T5" fmla="*/ 2147483646 h 8312"/>
                <a:gd name="T6" fmla="*/ 2147483646 w 15706"/>
                <a:gd name="T7" fmla="*/ 2147483646 h 8312"/>
                <a:gd name="T8" fmla="*/ 2147483646 w 15706"/>
                <a:gd name="T9" fmla="*/ 2147483646 h 8312"/>
                <a:gd name="T10" fmla="*/ 2147483646 w 15706"/>
                <a:gd name="T11" fmla="*/ 2147483646 h 8312"/>
                <a:gd name="T12" fmla="*/ 2147483646 w 15706"/>
                <a:gd name="T13" fmla="*/ 2147483646 h 8312"/>
                <a:gd name="T14" fmla="*/ 2147483646 w 15706"/>
                <a:gd name="T15" fmla="*/ 2147483646 h 8312"/>
                <a:gd name="T16" fmla="*/ 2147483646 w 15706"/>
                <a:gd name="T17" fmla="*/ 2147483646 h 8312"/>
                <a:gd name="T18" fmla="*/ 2147483646 w 15706"/>
                <a:gd name="T19" fmla="*/ 2147483646 h 8312"/>
                <a:gd name="T20" fmla="*/ 2147483646 w 15706"/>
                <a:gd name="T21" fmla="*/ 2147483646 h 8312"/>
                <a:gd name="T22" fmla="*/ 2147483646 w 15706"/>
                <a:gd name="T23" fmla="*/ 2147483646 h 8312"/>
                <a:gd name="T24" fmla="*/ 2147483646 w 15706"/>
                <a:gd name="T25" fmla="*/ 2147483646 h 8312"/>
                <a:gd name="T26" fmla="*/ 2147483646 w 15706"/>
                <a:gd name="T27" fmla="*/ 2147483646 h 8312"/>
                <a:gd name="T28" fmla="*/ 2147483646 w 15706"/>
                <a:gd name="T29" fmla="*/ 2147483646 h 8312"/>
                <a:gd name="T30" fmla="*/ 2147483646 w 15706"/>
                <a:gd name="T31" fmla="*/ 2147483646 h 8312"/>
                <a:gd name="T32" fmla="*/ 2147483646 w 15706"/>
                <a:gd name="T33" fmla="*/ 2147483646 h 8312"/>
                <a:gd name="T34" fmla="*/ 2147483646 w 15706"/>
                <a:gd name="T35" fmla="*/ 2147483646 h 8312"/>
                <a:gd name="T36" fmla="*/ 2147483646 w 15706"/>
                <a:gd name="T37" fmla="*/ 2147483646 h 8312"/>
                <a:gd name="T38" fmla="*/ 2147483646 w 15706"/>
                <a:gd name="T39" fmla="*/ 2147483646 h 8312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15706" h="8312" extrusionOk="0">
                  <a:moveTo>
                    <a:pt x="7751" y="1"/>
                  </a:moveTo>
                  <a:cubicBezTo>
                    <a:pt x="6452" y="1"/>
                    <a:pt x="5165" y="311"/>
                    <a:pt x="3956" y="799"/>
                  </a:cubicBezTo>
                  <a:cubicBezTo>
                    <a:pt x="3196" y="1109"/>
                    <a:pt x="2466" y="1515"/>
                    <a:pt x="1847" y="2059"/>
                  </a:cubicBezTo>
                  <a:cubicBezTo>
                    <a:pt x="1476" y="2387"/>
                    <a:pt x="1117" y="2762"/>
                    <a:pt x="816" y="3157"/>
                  </a:cubicBezTo>
                  <a:cubicBezTo>
                    <a:pt x="536" y="3529"/>
                    <a:pt x="394" y="3958"/>
                    <a:pt x="181" y="4361"/>
                  </a:cubicBezTo>
                  <a:cubicBezTo>
                    <a:pt x="134" y="4448"/>
                    <a:pt x="86" y="4536"/>
                    <a:pt x="29" y="4620"/>
                  </a:cubicBezTo>
                  <a:cubicBezTo>
                    <a:pt x="1" y="4663"/>
                    <a:pt x="42" y="4780"/>
                    <a:pt x="93" y="4780"/>
                  </a:cubicBezTo>
                  <a:cubicBezTo>
                    <a:pt x="103" y="4780"/>
                    <a:pt x="113" y="4776"/>
                    <a:pt x="124" y="4766"/>
                  </a:cubicBezTo>
                  <a:cubicBezTo>
                    <a:pt x="219" y="4675"/>
                    <a:pt x="306" y="4580"/>
                    <a:pt x="391" y="4478"/>
                  </a:cubicBezTo>
                  <a:cubicBezTo>
                    <a:pt x="860" y="3928"/>
                    <a:pt x="1189" y="3272"/>
                    <a:pt x="1736" y="2759"/>
                  </a:cubicBezTo>
                  <a:cubicBezTo>
                    <a:pt x="2340" y="2191"/>
                    <a:pt x="3009" y="1725"/>
                    <a:pt x="3770" y="1390"/>
                  </a:cubicBezTo>
                  <a:cubicBezTo>
                    <a:pt x="4998" y="844"/>
                    <a:pt x="6330" y="489"/>
                    <a:pt x="7671" y="489"/>
                  </a:cubicBezTo>
                  <a:cubicBezTo>
                    <a:pt x="8039" y="489"/>
                    <a:pt x="8408" y="516"/>
                    <a:pt x="8775" y="572"/>
                  </a:cubicBezTo>
                  <a:cubicBezTo>
                    <a:pt x="12303" y="1113"/>
                    <a:pt x="14725" y="4408"/>
                    <a:pt x="14354" y="7932"/>
                  </a:cubicBezTo>
                  <a:cubicBezTo>
                    <a:pt x="14348" y="7993"/>
                    <a:pt x="14343" y="8057"/>
                    <a:pt x="14337" y="8118"/>
                  </a:cubicBezTo>
                  <a:cubicBezTo>
                    <a:pt x="14325" y="8201"/>
                    <a:pt x="14437" y="8312"/>
                    <a:pt x="14520" y="8312"/>
                  </a:cubicBezTo>
                  <a:cubicBezTo>
                    <a:pt x="14552" y="8312"/>
                    <a:pt x="14580" y="8295"/>
                    <a:pt x="14594" y="8254"/>
                  </a:cubicBezTo>
                  <a:cubicBezTo>
                    <a:pt x="14627" y="8159"/>
                    <a:pt x="14655" y="8061"/>
                    <a:pt x="14682" y="7962"/>
                  </a:cubicBezTo>
                  <a:cubicBezTo>
                    <a:pt x="15706" y="4222"/>
                    <a:pt x="12465" y="599"/>
                    <a:pt x="8856" y="78"/>
                  </a:cubicBezTo>
                  <a:cubicBezTo>
                    <a:pt x="8488" y="26"/>
                    <a:pt x="8119" y="1"/>
                    <a:pt x="7751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6" name="Google Shape;869;p23">
              <a:extLst>
                <a:ext uri="{FF2B5EF4-FFF2-40B4-BE49-F238E27FC236}">
                  <a16:creationId xmlns:a16="http://schemas.microsoft.com/office/drawing/2014/main" xmlns="" id="{0C3B4CFF-F0A2-4D74-B905-383D3EFA1A0A}"/>
                </a:ext>
              </a:extLst>
            </p:cNvPr>
            <p:cNvSpPr>
              <a:spLocks/>
            </p:cNvSpPr>
            <p:nvPr/>
          </p:nvSpPr>
          <p:spPr bwMode="auto">
            <a:xfrm>
              <a:off x="547390" y="2947350"/>
              <a:ext cx="830810" cy="491810"/>
            </a:xfrm>
            <a:custGeom>
              <a:avLst/>
              <a:gdLst>
                <a:gd name="T0" fmla="*/ 2147483646 w 20486"/>
                <a:gd name="T1" fmla="*/ 0 h 12127"/>
                <a:gd name="T2" fmla="*/ 2147483646 w 20486"/>
                <a:gd name="T3" fmla="*/ 2147483646 h 12127"/>
                <a:gd name="T4" fmla="*/ 2147483646 w 20486"/>
                <a:gd name="T5" fmla="*/ 2147483646 h 12127"/>
                <a:gd name="T6" fmla="*/ 2147483646 w 20486"/>
                <a:gd name="T7" fmla="*/ 2147483646 h 12127"/>
                <a:gd name="T8" fmla="*/ 2147483646 w 20486"/>
                <a:gd name="T9" fmla="*/ 2147483646 h 12127"/>
                <a:gd name="T10" fmla="*/ 2147483646 w 20486"/>
                <a:gd name="T11" fmla="*/ 2147483646 h 12127"/>
                <a:gd name="T12" fmla="*/ 2147483646 w 20486"/>
                <a:gd name="T13" fmla="*/ 2147483646 h 12127"/>
                <a:gd name="T14" fmla="*/ 2147483646 w 20486"/>
                <a:gd name="T15" fmla="*/ 2147483646 h 12127"/>
                <a:gd name="T16" fmla="*/ 2147483646 w 20486"/>
                <a:gd name="T17" fmla="*/ 2147483646 h 12127"/>
                <a:gd name="T18" fmla="*/ 2147483646 w 20486"/>
                <a:gd name="T19" fmla="*/ 2147483646 h 12127"/>
                <a:gd name="T20" fmla="*/ 2147483646 w 20486"/>
                <a:gd name="T21" fmla="*/ 2147483646 h 12127"/>
                <a:gd name="T22" fmla="*/ 2147483646 w 20486"/>
                <a:gd name="T23" fmla="*/ 2147483646 h 12127"/>
                <a:gd name="T24" fmla="*/ 2147483646 w 20486"/>
                <a:gd name="T25" fmla="*/ 2147483646 h 12127"/>
                <a:gd name="T26" fmla="*/ 2147483646 w 20486"/>
                <a:gd name="T27" fmla="*/ 2147483646 h 12127"/>
                <a:gd name="T28" fmla="*/ 2147483646 w 20486"/>
                <a:gd name="T29" fmla="*/ 2147483646 h 12127"/>
                <a:gd name="T30" fmla="*/ 2147483646 w 20486"/>
                <a:gd name="T31" fmla="*/ 2147483646 h 12127"/>
                <a:gd name="T32" fmla="*/ 2147483646 w 20486"/>
                <a:gd name="T33" fmla="*/ 2147483646 h 12127"/>
                <a:gd name="T34" fmla="*/ 2147483646 w 20486"/>
                <a:gd name="T35" fmla="*/ 2147483646 h 12127"/>
                <a:gd name="T36" fmla="*/ 2147483646 w 20486"/>
                <a:gd name="T37" fmla="*/ 2147483646 h 12127"/>
                <a:gd name="T38" fmla="*/ 2147483646 w 20486"/>
                <a:gd name="T39" fmla="*/ 0 h 12127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20486" h="12127" extrusionOk="0">
                  <a:moveTo>
                    <a:pt x="10792" y="0"/>
                  </a:moveTo>
                  <a:cubicBezTo>
                    <a:pt x="8875" y="0"/>
                    <a:pt x="6985" y="545"/>
                    <a:pt x="5266" y="1442"/>
                  </a:cubicBezTo>
                  <a:cubicBezTo>
                    <a:pt x="4144" y="2022"/>
                    <a:pt x="3133" y="2763"/>
                    <a:pt x="2174" y="3580"/>
                  </a:cubicBezTo>
                  <a:cubicBezTo>
                    <a:pt x="1475" y="4182"/>
                    <a:pt x="717" y="4855"/>
                    <a:pt x="261" y="5683"/>
                  </a:cubicBezTo>
                  <a:cubicBezTo>
                    <a:pt x="173" y="5845"/>
                    <a:pt x="92" y="6010"/>
                    <a:pt x="31" y="6186"/>
                  </a:cubicBezTo>
                  <a:cubicBezTo>
                    <a:pt x="1" y="6269"/>
                    <a:pt x="97" y="6371"/>
                    <a:pt x="182" y="6371"/>
                  </a:cubicBezTo>
                  <a:cubicBezTo>
                    <a:pt x="210" y="6371"/>
                    <a:pt x="237" y="6360"/>
                    <a:pt x="258" y="6331"/>
                  </a:cubicBezTo>
                  <a:cubicBezTo>
                    <a:pt x="308" y="6260"/>
                    <a:pt x="366" y="6193"/>
                    <a:pt x="420" y="6118"/>
                  </a:cubicBezTo>
                  <a:cubicBezTo>
                    <a:pt x="2725" y="3050"/>
                    <a:pt x="6798" y="636"/>
                    <a:pt x="10731" y="636"/>
                  </a:cubicBezTo>
                  <a:cubicBezTo>
                    <a:pt x="11242" y="636"/>
                    <a:pt x="11751" y="676"/>
                    <a:pt x="12254" y="762"/>
                  </a:cubicBezTo>
                  <a:cubicBezTo>
                    <a:pt x="14535" y="1151"/>
                    <a:pt x="16549" y="2401"/>
                    <a:pt x="17901" y="4276"/>
                  </a:cubicBezTo>
                  <a:cubicBezTo>
                    <a:pt x="18644" y="5310"/>
                    <a:pt x="19212" y="6443"/>
                    <a:pt x="19388" y="7713"/>
                  </a:cubicBezTo>
                  <a:cubicBezTo>
                    <a:pt x="19564" y="8984"/>
                    <a:pt x="19503" y="10271"/>
                    <a:pt x="19614" y="11535"/>
                  </a:cubicBezTo>
                  <a:cubicBezTo>
                    <a:pt x="19628" y="11691"/>
                    <a:pt x="19645" y="11843"/>
                    <a:pt x="19665" y="11998"/>
                  </a:cubicBezTo>
                  <a:cubicBezTo>
                    <a:pt x="19672" y="12053"/>
                    <a:pt x="19748" y="12126"/>
                    <a:pt x="19806" y="12126"/>
                  </a:cubicBezTo>
                  <a:cubicBezTo>
                    <a:pt x="19834" y="12126"/>
                    <a:pt x="19857" y="12110"/>
                    <a:pt x="19868" y="12070"/>
                  </a:cubicBezTo>
                  <a:cubicBezTo>
                    <a:pt x="19918" y="11897"/>
                    <a:pt x="19949" y="11718"/>
                    <a:pt x="19986" y="11539"/>
                  </a:cubicBezTo>
                  <a:cubicBezTo>
                    <a:pt x="20486" y="9197"/>
                    <a:pt x="20050" y="6470"/>
                    <a:pt x="18810" y="4466"/>
                  </a:cubicBezTo>
                  <a:cubicBezTo>
                    <a:pt x="17475" y="2317"/>
                    <a:pt x="15393" y="786"/>
                    <a:pt x="12913" y="232"/>
                  </a:cubicBezTo>
                  <a:cubicBezTo>
                    <a:pt x="12207" y="74"/>
                    <a:pt x="11498" y="0"/>
                    <a:pt x="10792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</p:grpSp>
      <p:sp>
        <p:nvSpPr>
          <p:cNvPr id="17" name="Google Shape;870;p23">
            <a:extLst>
              <a:ext uri="{FF2B5EF4-FFF2-40B4-BE49-F238E27FC236}">
                <a16:creationId xmlns:a16="http://schemas.microsoft.com/office/drawing/2014/main" xmlns="" id="{1F7CC532-DEBC-47A9-9A28-5978BD1DABB3}"/>
              </a:ext>
            </a:extLst>
          </p:cNvPr>
          <p:cNvSpPr>
            <a:spLocks/>
          </p:cNvSpPr>
          <p:nvPr/>
        </p:nvSpPr>
        <p:spPr bwMode="auto">
          <a:xfrm flipH="1">
            <a:off x="628650" y="6432550"/>
            <a:ext cx="160338" cy="211138"/>
          </a:xfrm>
          <a:custGeom>
            <a:avLst/>
            <a:gdLst>
              <a:gd name="T0" fmla="*/ 2147483646 w 6432"/>
              <a:gd name="T1" fmla="*/ 2147483646 h 6358"/>
              <a:gd name="T2" fmla="*/ 2147483646 w 6432"/>
              <a:gd name="T3" fmla="*/ 2147483646 h 6358"/>
              <a:gd name="T4" fmla="*/ 2147483646 w 6432"/>
              <a:gd name="T5" fmla="*/ 2147483646 h 6358"/>
              <a:gd name="T6" fmla="*/ 2147483646 w 6432"/>
              <a:gd name="T7" fmla="*/ 2147483646 h 6358"/>
              <a:gd name="T8" fmla="*/ 2147483646 w 6432"/>
              <a:gd name="T9" fmla="*/ 2147483646 h 6358"/>
              <a:gd name="T10" fmla="*/ 2147483646 w 6432"/>
              <a:gd name="T11" fmla="*/ 2147483646 h 6358"/>
              <a:gd name="T12" fmla="*/ 2147483646 w 6432"/>
              <a:gd name="T13" fmla="*/ 2147483646 h 6358"/>
              <a:gd name="T14" fmla="*/ 2147483646 w 6432"/>
              <a:gd name="T15" fmla="*/ 2147483646 h 6358"/>
              <a:gd name="T16" fmla="*/ 2147483646 w 6432"/>
              <a:gd name="T17" fmla="*/ 2147483646 h 6358"/>
              <a:gd name="T18" fmla="*/ 2147483646 w 6432"/>
              <a:gd name="T19" fmla="*/ 2147483646 h 6358"/>
              <a:gd name="T20" fmla="*/ 2147483646 w 6432"/>
              <a:gd name="T21" fmla="*/ 2147483646 h 6358"/>
              <a:gd name="T22" fmla="*/ 2147483646 w 6432"/>
              <a:gd name="T23" fmla="*/ 2147483646 h 6358"/>
              <a:gd name="T24" fmla="*/ 2147483646 w 6432"/>
              <a:gd name="T25" fmla="*/ 2147483646 h 6358"/>
              <a:gd name="T26" fmla="*/ 2147483646 w 6432"/>
              <a:gd name="T27" fmla="*/ 2147483646 h 6358"/>
              <a:gd name="T28" fmla="*/ 2147483646 w 6432"/>
              <a:gd name="T29" fmla="*/ 2147483646 h 6358"/>
              <a:gd name="T30" fmla="*/ 2147483646 w 6432"/>
              <a:gd name="T31" fmla="*/ 2147483646 h 6358"/>
              <a:gd name="T32" fmla="*/ 2147483646 w 6432"/>
              <a:gd name="T33" fmla="*/ 2147483646 h 6358"/>
              <a:gd name="T34" fmla="*/ 2147483646 w 6432"/>
              <a:gd name="T35" fmla="*/ 2147483646 h 6358"/>
              <a:gd name="T36" fmla="*/ 2147483646 w 6432"/>
              <a:gd name="T37" fmla="*/ 2147483646 h 6358"/>
              <a:gd name="T38" fmla="*/ 2147483646 w 6432"/>
              <a:gd name="T39" fmla="*/ 2147483646 h 6358"/>
              <a:gd name="T40" fmla="*/ 2147483646 w 6432"/>
              <a:gd name="T41" fmla="*/ 2147483646 h 6358"/>
              <a:gd name="T42" fmla="*/ 2147483646 w 6432"/>
              <a:gd name="T43" fmla="*/ 2147483646 h 6358"/>
              <a:gd name="T44" fmla="*/ 2147483646 w 6432"/>
              <a:gd name="T45" fmla="*/ 2147483646 h 6358"/>
              <a:gd name="T46" fmla="*/ 2147483646 w 6432"/>
              <a:gd name="T47" fmla="*/ 2147483646 h 6358"/>
              <a:gd name="T48" fmla="*/ 2147483646 w 6432"/>
              <a:gd name="T49" fmla="*/ 2147483646 h 6358"/>
              <a:gd name="T50" fmla="*/ 2147483646 w 6432"/>
              <a:gd name="T51" fmla="*/ 2147483646 h 6358"/>
              <a:gd name="T52" fmla="*/ 2147483646 w 6432"/>
              <a:gd name="T53" fmla="*/ 2147483646 h 6358"/>
              <a:gd name="T54" fmla="*/ 2147483646 w 6432"/>
              <a:gd name="T55" fmla="*/ 2147483646 h 6358"/>
              <a:gd name="T56" fmla="*/ 2147483646 w 6432"/>
              <a:gd name="T57" fmla="*/ 2147483646 h 6358"/>
              <a:gd name="T58" fmla="*/ 2147483646 w 6432"/>
              <a:gd name="T59" fmla="*/ 2147483646 h 6358"/>
              <a:gd name="T60" fmla="*/ 2147483646 w 6432"/>
              <a:gd name="T61" fmla="*/ 0 h 6358"/>
              <a:gd name="T62" fmla="*/ 2147483646 w 6432"/>
              <a:gd name="T63" fmla="*/ 2147483646 h 6358"/>
              <a:gd name="T64" fmla="*/ 2147483646 w 6432"/>
              <a:gd name="T65" fmla="*/ 2147483646 h 6358"/>
              <a:gd name="T66" fmla="*/ 2147483646 w 6432"/>
              <a:gd name="T67" fmla="*/ 2147483646 h 6358"/>
              <a:gd name="T68" fmla="*/ 2147483646 w 6432"/>
              <a:gd name="T69" fmla="*/ 2147483646 h 6358"/>
              <a:gd name="T70" fmla="*/ 2147483646 w 6432"/>
              <a:gd name="T71" fmla="*/ 2147483646 h 6358"/>
              <a:gd name="T72" fmla="*/ 2147483646 w 6432"/>
              <a:gd name="T73" fmla="*/ 2147483646 h 6358"/>
              <a:gd name="T74" fmla="*/ 2147483646 w 6432"/>
              <a:gd name="T75" fmla="*/ 2147483646 h 6358"/>
              <a:gd name="T76" fmla="*/ 2147483646 w 6432"/>
              <a:gd name="T77" fmla="*/ 2147483646 h 6358"/>
              <a:gd name="T78" fmla="*/ 2147483646 w 6432"/>
              <a:gd name="T79" fmla="*/ 2147483646 h 6358"/>
              <a:gd name="T80" fmla="*/ 2147483646 w 6432"/>
              <a:gd name="T81" fmla="*/ 2147483646 h 6358"/>
              <a:gd name="T82" fmla="*/ 2147483646 w 6432"/>
              <a:gd name="T83" fmla="*/ 2147483646 h 6358"/>
              <a:gd name="T84" fmla="*/ 2147483646 w 6432"/>
              <a:gd name="T85" fmla="*/ 2147483646 h 6358"/>
              <a:gd name="T86" fmla="*/ 2147483646 w 6432"/>
              <a:gd name="T87" fmla="*/ 2147483646 h 6358"/>
              <a:gd name="T88" fmla="*/ 2147483646 w 6432"/>
              <a:gd name="T89" fmla="*/ 2147483646 h 6358"/>
              <a:gd name="T90" fmla="*/ 2147483646 w 6432"/>
              <a:gd name="T91" fmla="*/ 2147483646 h 6358"/>
              <a:gd name="T92" fmla="*/ 2147483646 w 6432"/>
              <a:gd name="T93" fmla="*/ 2147483646 h 6358"/>
              <a:gd name="T94" fmla="*/ 2147483646 w 6432"/>
              <a:gd name="T95" fmla="*/ 2147483646 h 6358"/>
              <a:gd name="T96" fmla="*/ 2147483646 w 6432"/>
              <a:gd name="T97" fmla="*/ 2147483646 h 6358"/>
              <a:gd name="T98" fmla="*/ 2147483646 w 6432"/>
              <a:gd name="T99" fmla="*/ 2147483646 h 6358"/>
              <a:gd name="T100" fmla="*/ 2147483646 w 6432"/>
              <a:gd name="T101" fmla="*/ 2147483646 h 6358"/>
              <a:gd name="T102" fmla="*/ 2147483646 w 6432"/>
              <a:gd name="T103" fmla="*/ 2147483646 h 6358"/>
              <a:gd name="T104" fmla="*/ 2147483646 w 6432"/>
              <a:gd name="T105" fmla="*/ 2147483646 h 6358"/>
              <a:gd name="T106" fmla="*/ 2147483646 w 6432"/>
              <a:gd name="T107" fmla="*/ 0 h 6358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</a:gdLst>
            <a:ahLst/>
            <a:cxnLst>
              <a:cxn ang="T108">
                <a:pos x="T0" y="T1"/>
              </a:cxn>
              <a:cxn ang="T109">
                <a:pos x="T2" y="T3"/>
              </a:cxn>
              <a:cxn ang="T110">
                <a:pos x="T4" y="T5"/>
              </a:cxn>
              <a:cxn ang="T111">
                <a:pos x="T6" y="T7"/>
              </a:cxn>
              <a:cxn ang="T112">
                <a:pos x="T8" y="T9"/>
              </a:cxn>
              <a:cxn ang="T113">
                <a:pos x="T10" y="T11"/>
              </a:cxn>
              <a:cxn ang="T114">
                <a:pos x="T12" y="T13"/>
              </a:cxn>
              <a:cxn ang="T115">
                <a:pos x="T14" y="T15"/>
              </a:cxn>
              <a:cxn ang="T116">
                <a:pos x="T16" y="T17"/>
              </a:cxn>
              <a:cxn ang="T117">
                <a:pos x="T18" y="T19"/>
              </a:cxn>
              <a:cxn ang="T118">
                <a:pos x="T20" y="T21"/>
              </a:cxn>
              <a:cxn ang="T119">
                <a:pos x="T22" y="T23"/>
              </a:cxn>
              <a:cxn ang="T120">
                <a:pos x="T24" y="T25"/>
              </a:cxn>
              <a:cxn ang="T121">
                <a:pos x="T26" y="T27"/>
              </a:cxn>
              <a:cxn ang="T122">
                <a:pos x="T28" y="T29"/>
              </a:cxn>
              <a:cxn ang="T123">
                <a:pos x="T30" y="T31"/>
              </a:cxn>
              <a:cxn ang="T124">
                <a:pos x="T32" y="T33"/>
              </a:cxn>
              <a:cxn ang="T125">
                <a:pos x="T34" y="T35"/>
              </a:cxn>
              <a:cxn ang="T126">
                <a:pos x="T36" y="T37"/>
              </a:cxn>
              <a:cxn ang="T127">
                <a:pos x="T38" y="T39"/>
              </a:cxn>
              <a:cxn ang="T128">
                <a:pos x="T40" y="T41"/>
              </a:cxn>
              <a:cxn ang="T129">
                <a:pos x="T42" y="T43"/>
              </a:cxn>
              <a:cxn ang="T130">
                <a:pos x="T44" y="T45"/>
              </a:cxn>
              <a:cxn ang="T131">
                <a:pos x="T46" y="T47"/>
              </a:cxn>
              <a:cxn ang="T132">
                <a:pos x="T48" y="T49"/>
              </a:cxn>
              <a:cxn ang="T133">
                <a:pos x="T50" y="T51"/>
              </a:cxn>
              <a:cxn ang="T134">
                <a:pos x="T52" y="T53"/>
              </a:cxn>
              <a:cxn ang="T135">
                <a:pos x="T54" y="T55"/>
              </a:cxn>
              <a:cxn ang="T136">
                <a:pos x="T56" y="T57"/>
              </a:cxn>
              <a:cxn ang="T137">
                <a:pos x="T58" y="T59"/>
              </a:cxn>
              <a:cxn ang="T138">
                <a:pos x="T60" y="T61"/>
              </a:cxn>
              <a:cxn ang="T139">
                <a:pos x="T62" y="T63"/>
              </a:cxn>
              <a:cxn ang="T140">
                <a:pos x="T64" y="T65"/>
              </a:cxn>
              <a:cxn ang="T141">
                <a:pos x="T66" y="T67"/>
              </a:cxn>
              <a:cxn ang="T142">
                <a:pos x="T68" y="T69"/>
              </a:cxn>
              <a:cxn ang="T143">
                <a:pos x="T70" y="T71"/>
              </a:cxn>
              <a:cxn ang="T144">
                <a:pos x="T72" y="T73"/>
              </a:cxn>
              <a:cxn ang="T145">
                <a:pos x="T74" y="T75"/>
              </a:cxn>
              <a:cxn ang="T146">
                <a:pos x="T76" y="T77"/>
              </a:cxn>
              <a:cxn ang="T147">
                <a:pos x="T78" y="T79"/>
              </a:cxn>
              <a:cxn ang="T148">
                <a:pos x="T80" y="T81"/>
              </a:cxn>
              <a:cxn ang="T149">
                <a:pos x="T82" y="T83"/>
              </a:cxn>
              <a:cxn ang="T150">
                <a:pos x="T84" y="T85"/>
              </a:cxn>
              <a:cxn ang="T151">
                <a:pos x="T86" y="T87"/>
              </a:cxn>
              <a:cxn ang="T152">
                <a:pos x="T88" y="T89"/>
              </a:cxn>
              <a:cxn ang="T153">
                <a:pos x="T90" y="T91"/>
              </a:cxn>
              <a:cxn ang="T154">
                <a:pos x="T92" y="T93"/>
              </a:cxn>
              <a:cxn ang="T155">
                <a:pos x="T94" y="T95"/>
              </a:cxn>
              <a:cxn ang="T156">
                <a:pos x="T96" y="T97"/>
              </a:cxn>
              <a:cxn ang="T157">
                <a:pos x="T98" y="T99"/>
              </a:cxn>
              <a:cxn ang="T158">
                <a:pos x="T100" y="T101"/>
              </a:cxn>
              <a:cxn ang="T159">
                <a:pos x="T102" y="T103"/>
              </a:cxn>
              <a:cxn ang="T160">
                <a:pos x="T104" y="T105"/>
              </a:cxn>
              <a:cxn ang="T161">
                <a:pos x="T106" y="T107"/>
              </a:cxn>
            </a:cxnLst>
            <a:rect l="0" t="0" r="r" b="b"/>
            <a:pathLst>
              <a:path w="6432" h="6358" extrusionOk="0">
                <a:moveTo>
                  <a:pt x="2640" y="363"/>
                </a:moveTo>
                <a:cubicBezTo>
                  <a:pt x="3103" y="810"/>
                  <a:pt x="3521" y="1313"/>
                  <a:pt x="3927" y="1820"/>
                </a:cubicBezTo>
                <a:cubicBezTo>
                  <a:pt x="3495" y="1965"/>
                  <a:pt x="3058" y="2107"/>
                  <a:pt x="2626" y="2249"/>
                </a:cubicBezTo>
                <a:cubicBezTo>
                  <a:pt x="2650" y="1621"/>
                  <a:pt x="2657" y="989"/>
                  <a:pt x="2640" y="363"/>
                </a:cubicBezTo>
                <a:close/>
                <a:moveTo>
                  <a:pt x="5678" y="1505"/>
                </a:moveTo>
                <a:cubicBezTo>
                  <a:pt x="5407" y="1874"/>
                  <a:pt x="5137" y="2243"/>
                  <a:pt x="4867" y="2611"/>
                </a:cubicBezTo>
                <a:cubicBezTo>
                  <a:pt x="4694" y="2391"/>
                  <a:pt x="4522" y="2171"/>
                  <a:pt x="4343" y="1955"/>
                </a:cubicBezTo>
                <a:cubicBezTo>
                  <a:pt x="4789" y="1806"/>
                  <a:pt x="5232" y="1658"/>
                  <a:pt x="5678" y="1505"/>
                </a:cubicBezTo>
                <a:close/>
                <a:moveTo>
                  <a:pt x="2302" y="2638"/>
                </a:moveTo>
                <a:cubicBezTo>
                  <a:pt x="2288" y="2945"/>
                  <a:pt x="2275" y="3252"/>
                  <a:pt x="2264" y="3556"/>
                </a:cubicBezTo>
                <a:cubicBezTo>
                  <a:pt x="1727" y="3435"/>
                  <a:pt x="1190" y="3313"/>
                  <a:pt x="653" y="3188"/>
                </a:cubicBezTo>
                <a:cubicBezTo>
                  <a:pt x="1204" y="3006"/>
                  <a:pt x="1751" y="2823"/>
                  <a:pt x="2302" y="2638"/>
                </a:cubicBezTo>
                <a:close/>
                <a:moveTo>
                  <a:pt x="4103" y="2036"/>
                </a:moveTo>
                <a:cubicBezTo>
                  <a:pt x="4231" y="2195"/>
                  <a:pt x="4360" y="2357"/>
                  <a:pt x="4488" y="2513"/>
                </a:cubicBezTo>
                <a:cubicBezTo>
                  <a:pt x="4529" y="2563"/>
                  <a:pt x="4610" y="2672"/>
                  <a:pt x="4718" y="2814"/>
                </a:cubicBezTo>
                <a:cubicBezTo>
                  <a:pt x="4448" y="3182"/>
                  <a:pt x="4170" y="3550"/>
                  <a:pt x="3897" y="3918"/>
                </a:cubicBezTo>
                <a:cubicBezTo>
                  <a:pt x="3593" y="3854"/>
                  <a:pt x="3285" y="3790"/>
                  <a:pt x="2985" y="3723"/>
                </a:cubicBezTo>
                <a:cubicBezTo>
                  <a:pt x="2839" y="3692"/>
                  <a:pt x="2693" y="3655"/>
                  <a:pt x="2548" y="3625"/>
                </a:cubicBezTo>
                <a:cubicBezTo>
                  <a:pt x="2572" y="3260"/>
                  <a:pt x="2596" y="2898"/>
                  <a:pt x="2612" y="2536"/>
                </a:cubicBezTo>
                <a:cubicBezTo>
                  <a:pt x="3109" y="2371"/>
                  <a:pt x="3606" y="2202"/>
                  <a:pt x="4103" y="2036"/>
                </a:cubicBezTo>
                <a:close/>
                <a:moveTo>
                  <a:pt x="4863" y="2999"/>
                </a:moveTo>
                <a:cubicBezTo>
                  <a:pt x="5218" y="3466"/>
                  <a:pt x="5725" y="4121"/>
                  <a:pt x="6023" y="4415"/>
                </a:cubicBezTo>
                <a:cubicBezTo>
                  <a:pt x="5894" y="4381"/>
                  <a:pt x="5759" y="4355"/>
                  <a:pt x="5749" y="4351"/>
                </a:cubicBezTo>
                <a:cubicBezTo>
                  <a:pt x="5384" y="4260"/>
                  <a:pt x="5019" y="4169"/>
                  <a:pt x="4654" y="4084"/>
                </a:cubicBezTo>
                <a:cubicBezTo>
                  <a:pt x="4482" y="4043"/>
                  <a:pt x="4312" y="4007"/>
                  <a:pt x="4140" y="3973"/>
                </a:cubicBezTo>
                <a:cubicBezTo>
                  <a:pt x="4380" y="3648"/>
                  <a:pt x="4624" y="3324"/>
                  <a:pt x="4863" y="2999"/>
                </a:cubicBezTo>
                <a:close/>
                <a:moveTo>
                  <a:pt x="2531" y="3844"/>
                </a:moveTo>
                <a:cubicBezTo>
                  <a:pt x="2937" y="3932"/>
                  <a:pt x="3342" y="4023"/>
                  <a:pt x="3748" y="4114"/>
                </a:cubicBezTo>
                <a:cubicBezTo>
                  <a:pt x="3295" y="4709"/>
                  <a:pt x="2839" y="5300"/>
                  <a:pt x="2373" y="5882"/>
                </a:cubicBezTo>
                <a:cubicBezTo>
                  <a:pt x="2427" y="5206"/>
                  <a:pt x="2484" y="4526"/>
                  <a:pt x="2531" y="3844"/>
                </a:cubicBezTo>
                <a:close/>
                <a:moveTo>
                  <a:pt x="2601" y="0"/>
                </a:moveTo>
                <a:cubicBezTo>
                  <a:pt x="2588" y="0"/>
                  <a:pt x="2575" y="9"/>
                  <a:pt x="2572" y="29"/>
                </a:cubicBezTo>
                <a:cubicBezTo>
                  <a:pt x="2569" y="42"/>
                  <a:pt x="2569" y="59"/>
                  <a:pt x="2565" y="76"/>
                </a:cubicBezTo>
                <a:cubicBezTo>
                  <a:pt x="2501" y="86"/>
                  <a:pt x="2470" y="187"/>
                  <a:pt x="2538" y="259"/>
                </a:cubicBezTo>
                <a:cubicBezTo>
                  <a:pt x="2427" y="948"/>
                  <a:pt x="2359" y="1647"/>
                  <a:pt x="2319" y="2354"/>
                </a:cubicBezTo>
                <a:cubicBezTo>
                  <a:pt x="1586" y="2594"/>
                  <a:pt x="856" y="2837"/>
                  <a:pt x="126" y="3080"/>
                </a:cubicBezTo>
                <a:cubicBezTo>
                  <a:pt x="1" y="3121"/>
                  <a:pt x="102" y="3303"/>
                  <a:pt x="190" y="3324"/>
                </a:cubicBezTo>
                <a:cubicBezTo>
                  <a:pt x="876" y="3483"/>
                  <a:pt x="1565" y="3634"/>
                  <a:pt x="2255" y="3784"/>
                </a:cubicBezTo>
                <a:cubicBezTo>
                  <a:pt x="2227" y="4595"/>
                  <a:pt x="2204" y="5402"/>
                  <a:pt x="2146" y="6196"/>
                </a:cubicBezTo>
                <a:cubicBezTo>
                  <a:pt x="2141" y="6256"/>
                  <a:pt x="2207" y="6357"/>
                  <a:pt x="2271" y="6357"/>
                </a:cubicBezTo>
                <a:cubicBezTo>
                  <a:pt x="2290" y="6357"/>
                  <a:pt x="2309" y="6348"/>
                  <a:pt x="2325" y="6328"/>
                </a:cubicBezTo>
                <a:cubicBezTo>
                  <a:pt x="2896" y="5621"/>
                  <a:pt x="3448" y="4895"/>
                  <a:pt x="3991" y="4169"/>
                </a:cubicBezTo>
                <a:cubicBezTo>
                  <a:pt x="4762" y="4341"/>
                  <a:pt x="5532" y="4520"/>
                  <a:pt x="6296" y="4716"/>
                </a:cubicBezTo>
                <a:cubicBezTo>
                  <a:pt x="6306" y="4719"/>
                  <a:pt x="6316" y="4720"/>
                  <a:pt x="6325" y="4720"/>
                </a:cubicBezTo>
                <a:cubicBezTo>
                  <a:pt x="6407" y="4720"/>
                  <a:pt x="6432" y="4618"/>
                  <a:pt x="6377" y="4554"/>
                </a:cubicBezTo>
                <a:cubicBezTo>
                  <a:pt x="5921" y="3982"/>
                  <a:pt x="5471" y="3388"/>
                  <a:pt x="5012" y="2797"/>
                </a:cubicBezTo>
                <a:cubicBezTo>
                  <a:pt x="5370" y="2313"/>
                  <a:pt x="5728" y="1833"/>
                  <a:pt x="6087" y="1357"/>
                </a:cubicBezTo>
                <a:cubicBezTo>
                  <a:pt x="6139" y="1289"/>
                  <a:pt x="6067" y="1147"/>
                  <a:pt x="5982" y="1147"/>
                </a:cubicBezTo>
                <a:cubicBezTo>
                  <a:pt x="5974" y="1147"/>
                  <a:pt x="5966" y="1148"/>
                  <a:pt x="5958" y="1151"/>
                </a:cubicBezTo>
                <a:cubicBezTo>
                  <a:pt x="5360" y="1346"/>
                  <a:pt x="4766" y="1543"/>
                  <a:pt x="4170" y="1739"/>
                </a:cubicBezTo>
                <a:cubicBezTo>
                  <a:pt x="3691" y="1164"/>
                  <a:pt x="3194" y="610"/>
                  <a:pt x="2657" y="110"/>
                </a:cubicBezTo>
                <a:cubicBezTo>
                  <a:pt x="2646" y="103"/>
                  <a:pt x="2640" y="100"/>
                  <a:pt x="2633" y="93"/>
                </a:cubicBezTo>
                <a:cubicBezTo>
                  <a:pt x="2629" y="73"/>
                  <a:pt x="2629" y="53"/>
                  <a:pt x="2629" y="33"/>
                </a:cubicBezTo>
                <a:cubicBezTo>
                  <a:pt x="2629" y="11"/>
                  <a:pt x="2615" y="0"/>
                  <a:pt x="2601" y="0"/>
                </a:cubicBezTo>
                <a:close/>
              </a:path>
            </a:pathLst>
          </a:custGeom>
          <a:solidFill>
            <a:srgbClr val="002969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endParaRPr lang="en-US"/>
          </a:p>
        </p:txBody>
      </p:sp>
      <p:sp>
        <p:nvSpPr>
          <p:cNvPr id="18" name="Google Shape;871;p23">
            <a:extLst>
              <a:ext uri="{FF2B5EF4-FFF2-40B4-BE49-F238E27FC236}">
                <a16:creationId xmlns:a16="http://schemas.microsoft.com/office/drawing/2014/main" xmlns="" id="{FC88B3CF-90BD-4A11-96E1-EAD0A367B294}"/>
              </a:ext>
            </a:extLst>
          </p:cNvPr>
          <p:cNvSpPr>
            <a:spLocks/>
          </p:cNvSpPr>
          <p:nvPr/>
        </p:nvSpPr>
        <p:spPr bwMode="auto">
          <a:xfrm flipH="1">
            <a:off x="1657350" y="6132513"/>
            <a:ext cx="160338" cy="212725"/>
          </a:xfrm>
          <a:custGeom>
            <a:avLst/>
            <a:gdLst>
              <a:gd name="T0" fmla="*/ 2147483646 w 6432"/>
              <a:gd name="T1" fmla="*/ 2147483646 h 6358"/>
              <a:gd name="T2" fmla="*/ 2147483646 w 6432"/>
              <a:gd name="T3" fmla="*/ 2147483646 h 6358"/>
              <a:gd name="T4" fmla="*/ 2147483646 w 6432"/>
              <a:gd name="T5" fmla="*/ 2147483646 h 6358"/>
              <a:gd name="T6" fmla="*/ 2147483646 w 6432"/>
              <a:gd name="T7" fmla="*/ 2147483646 h 6358"/>
              <a:gd name="T8" fmla="*/ 2147483646 w 6432"/>
              <a:gd name="T9" fmla="*/ 2147483646 h 6358"/>
              <a:gd name="T10" fmla="*/ 2147483646 w 6432"/>
              <a:gd name="T11" fmla="*/ 2147483646 h 6358"/>
              <a:gd name="T12" fmla="*/ 2147483646 w 6432"/>
              <a:gd name="T13" fmla="*/ 2147483646 h 6358"/>
              <a:gd name="T14" fmla="*/ 2147483646 w 6432"/>
              <a:gd name="T15" fmla="*/ 2147483646 h 6358"/>
              <a:gd name="T16" fmla="*/ 2147483646 w 6432"/>
              <a:gd name="T17" fmla="*/ 2147483646 h 6358"/>
              <a:gd name="T18" fmla="*/ 2147483646 w 6432"/>
              <a:gd name="T19" fmla="*/ 2147483646 h 6358"/>
              <a:gd name="T20" fmla="*/ 2147483646 w 6432"/>
              <a:gd name="T21" fmla="*/ 2147483646 h 6358"/>
              <a:gd name="T22" fmla="*/ 2147483646 w 6432"/>
              <a:gd name="T23" fmla="*/ 2147483646 h 6358"/>
              <a:gd name="T24" fmla="*/ 2147483646 w 6432"/>
              <a:gd name="T25" fmla="*/ 2147483646 h 6358"/>
              <a:gd name="T26" fmla="*/ 2147483646 w 6432"/>
              <a:gd name="T27" fmla="*/ 2147483646 h 6358"/>
              <a:gd name="T28" fmla="*/ 2147483646 w 6432"/>
              <a:gd name="T29" fmla="*/ 2147483646 h 6358"/>
              <a:gd name="T30" fmla="*/ 2147483646 w 6432"/>
              <a:gd name="T31" fmla="*/ 2147483646 h 6358"/>
              <a:gd name="T32" fmla="*/ 2147483646 w 6432"/>
              <a:gd name="T33" fmla="*/ 2147483646 h 6358"/>
              <a:gd name="T34" fmla="*/ 2147483646 w 6432"/>
              <a:gd name="T35" fmla="*/ 2147483646 h 6358"/>
              <a:gd name="T36" fmla="*/ 2147483646 w 6432"/>
              <a:gd name="T37" fmla="*/ 2147483646 h 6358"/>
              <a:gd name="T38" fmla="*/ 2147483646 w 6432"/>
              <a:gd name="T39" fmla="*/ 2147483646 h 6358"/>
              <a:gd name="T40" fmla="*/ 2147483646 w 6432"/>
              <a:gd name="T41" fmla="*/ 2147483646 h 6358"/>
              <a:gd name="T42" fmla="*/ 2147483646 w 6432"/>
              <a:gd name="T43" fmla="*/ 2147483646 h 6358"/>
              <a:gd name="T44" fmla="*/ 2147483646 w 6432"/>
              <a:gd name="T45" fmla="*/ 2147483646 h 6358"/>
              <a:gd name="T46" fmla="*/ 2147483646 w 6432"/>
              <a:gd name="T47" fmla="*/ 2147483646 h 6358"/>
              <a:gd name="T48" fmla="*/ 2147483646 w 6432"/>
              <a:gd name="T49" fmla="*/ 2147483646 h 6358"/>
              <a:gd name="T50" fmla="*/ 2147483646 w 6432"/>
              <a:gd name="T51" fmla="*/ 2147483646 h 6358"/>
              <a:gd name="T52" fmla="*/ 2147483646 w 6432"/>
              <a:gd name="T53" fmla="*/ 2147483646 h 6358"/>
              <a:gd name="T54" fmla="*/ 2147483646 w 6432"/>
              <a:gd name="T55" fmla="*/ 2147483646 h 6358"/>
              <a:gd name="T56" fmla="*/ 2147483646 w 6432"/>
              <a:gd name="T57" fmla="*/ 2147483646 h 6358"/>
              <a:gd name="T58" fmla="*/ 2147483646 w 6432"/>
              <a:gd name="T59" fmla="*/ 2147483646 h 6358"/>
              <a:gd name="T60" fmla="*/ 2147483646 w 6432"/>
              <a:gd name="T61" fmla="*/ 0 h 6358"/>
              <a:gd name="T62" fmla="*/ 2147483646 w 6432"/>
              <a:gd name="T63" fmla="*/ 2147483646 h 6358"/>
              <a:gd name="T64" fmla="*/ 2147483646 w 6432"/>
              <a:gd name="T65" fmla="*/ 2147483646 h 6358"/>
              <a:gd name="T66" fmla="*/ 2147483646 w 6432"/>
              <a:gd name="T67" fmla="*/ 2147483646 h 6358"/>
              <a:gd name="T68" fmla="*/ 2147483646 w 6432"/>
              <a:gd name="T69" fmla="*/ 2147483646 h 6358"/>
              <a:gd name="T70" fmla="*/ 2147483646 w 6432"/>
              <a:gd name="T71" fmla="*/ 2147483646 h 6358"/>
              <a:gd name="T72" fmla="*/ 2147483646 w 6432"/>
              <a:gd name="T73" fmla="*/ 2147483646 h 6358"/>
              <a:gd name="T74" fmla="*/ 2147483646 w 6432"/>
              <a:gd name="T75" fmla="*/ 2147483646 h 6358"/>
              <a:gd name="T76" fmla="*/ 2147483646 w 6432"/>
              <a:gd name="T77" fmla="*/ 2147483646 h 6358"/>
              <a:gd name="T78" fmla="*/ 2147483646 w 6432"/>
              <a:gd name="T79" fmla="*/ 2147483646 h 6358"/>
              <a:gd name="T80" fmla="*/ 2147483646 w 6432"/>
              <a:gd name="T81" fmla="*/ 2147483646 h 6358"/>
              <a:gd name="T82" fmla="*/ 2147483646 w 6432"/>
              <a:gd name="T83" fmla="*/ 2147483646 h 6358"/>
              <a:gd name="T84" fmla="*/ 2147483646 w 6432"/>
              <a:gd name="T85" fmla="*/ 2147483646 h 6358"/>
              <a:gd name="T86" fmla="*/ 2147483646 w 6432"/>
              <a:gd name="T87" fmla="*/ 2147483646 h 6358"/>
              <a:gd name="T88" fmla="*/ 2147483646 w 6432"/>
              <a:gd name="T89" fmla="*/ 2147483646 h 6358"/>
              <a:gd name="T90" fmla="*/ 2147483646 w 6432"/>
              <a:gd name="T91" fmla="*/ 2147483646 h 6358"/>
              <a:gd name="T92" fmla="*/ 2147483646 w 6432"/>
              <a:gd name="T93" fmla="*/ 2147483646 h 6358"/>
              <a:gd name="T94" fmla="*/ 2147483646 w 6432"/>
              <a:gd name="T95" fmla="*/ 2147483646 h 6358"/>
              <a:gd name="T96" fmla="*/ 2147483646 w 6432"/>
              <a:gd name="T97" fmla="*/ 2147483646 h 6358"/>
              <a:gd name="T98" fmla="*/ 2147483646 w 6432"/>
              <a:gd name="T99" fmla="*/ 2147483646 h 6358"/>
              <a:gd name="T100" fmla="*/ 2147483646 w 6432"/>
              <a:gd name="T101" fmla="*/ 2147483646 h 6358"/>
              <a:gd name="T102" fmla="*/ 2147483646 w 6432"/>
              <a:gd name="T103" fmla="*/ 2147483646 h 6358"/>
              <a:gd name="T104" fmla="*/ 2147483646 w 6432"/>
              <a:gd name="T105" fmla="*/ 2147483646 h 6358"/>
              <a:gd name="T106" fmla="*/ 2147483646 w 6432"/>
              <a:gd name="T107" fmla="*/ 0 h 6358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</a:gdLst>
            <a:ahLst/>
            <a:cxnLst>
              <a:cxn ang="T108">
                <a:pos x="T0" y="T1"/>
              </a:cxn>
              <a:cxn ang="T109">
                <a:pos x="T2" y="T3"/>
              </a:cxn>
              <a:cxn ang="T110">
                <a:pos x="T4" y="T5"/>
              </a:cxn>
              <a:cxn ang="T111">
                <a:pos x="T6" y="T7"/>
              </a:cxn>
              <a:cxn ang="T112">
                <a:pos x="T8" y="T9"/>
              </a:cxn>
              <a:cxn ang="T113">
                <a:pos x="T10" y="T11"/>
              </a:cxn>
              <a:cxn ang="T114">
                <a:pos x="T12" y="T13"/>
              </a:cxn>
              <a:cxn ang="T115">
                <a:pos x="T14" y="T15"/>
              </a:cxn>
              <a:cxn ang="T116">
                <a:pos x="T16" y="T17"/>
              </a:cxn>
              <a:cxn ang="T117">
                <a:pos x="T18" y="T19"/>
              </a:cxn>
              <a:cxn ang="T118">
                <a:pos x="T20" y="T21"/>
              </a:cxn>
              <a:cxn ang="T119">
                <a:pos x="T22" y="T23"/>
              </a:cxn>
              <a:cxn ang="T120">
                <a:pos x="T24" y="T25"/>
              </a:cxn>
              <a:cxn ang="T121">
                <a:pos x="T26" y="T27"/>
              </a:cxn>
              <a:cxn ang="T122">
                <a:pos x="T28" y="T29"/>
              </a:cxn>
              <a:cxn ang="T123">
                <a:pos x="T30" y="T31"/>
              </a:cxn>
              <a:cxn ang="T124">
                <a:pos x="T32" y="T33"/>
              </a:cxn>
              <a:cxn ang="T125">
                <a:pos x="T34" y="T35"/>
              </a:cxn>
              <a:cxn ang="T126">
                <a:pos x="T36" y="T37"/>
              </a:cxn>
              <a:cxn ang="T127">
                <a:pos x="T38" y="T39"/>
              </a:cxn>
              <a:cxn ang="T128">
                <a:pos x="T40" y="T41"/>
              </a:cxn>
              <a:cxn ang="T129">
                <a:pos x="T42" y="T43"/>
              </a:cxn>
              <a:cxn ang="T130">
                <a:pos x="T44" y="T45"/>
              </a:cxn>
              <a:cxn ang="T131">
                <a:pos x="T46" y="T47"/>
              </a:cxn>
              <a:cxn ang="T132">
                <a:pos x="T48" y="T49"/>
              </a:cxn>
              <a:cxn ang="T133">
                <a:pos x="T50" y="T51"/>
              </a:cxn>
              <a:cxn ang="T134">
                <a:pos x="T52" y="T53"/>
              </a:cxn>
              <a:cxn ang="T135">
                <a:pos x="T54" y="T55"/>
              </a:cxn>
              <a:cxn ang="T136">
                <a:pos x="T56" y="T57"/>
              </a:cxn>
              <a:cxn ang="T137">
                <a:pos x="T58" y="T59"/>
              </a:cxn>
              <a:cxn ang="T138">
                <a:pos x="T60" y="T61"/>
              </a:cxn>
              <a:cxn ang="T139">
                <a:pos x="T62" y="T63"/>
              </a:cxn>
              <a:cxn ang="T140">
                <a:pos x="T64" y="T65"/>
              </a:cxn>
              <a:cxn ang="T141">
                <a:pos x="T66" y="T67"/>
              </a:cxn>
              <a:cxn ang="T142">
                <a:pos x="T68" y="T69"/>
              </a:cxn>
              <a:cxn ang="T143">
                <a:pos x="T70" y="T71"/>
              </a:cxn>
              <a:cxn ang="T144">
                <a:pos x="T72" y="T73"/>
              </a:cxn>
              <a:cxn ang="T145">
                <a:pos x="T74" y="T75"/>
              </a:cxn>
              <a:cxn ang="T146">
                <a:pos x="T76" y="T77"/>
              </a:cxn>
              <a:cxn ang="T147">
                <a:pos x="T78" y="T79"/>
              </a:cxn>
              <a:cxn ang="T148">
                <a:pos x="T80" y="T81"/>
              </a:cxn>
              <a:cxn ang="T149">
                <a:pos x="T82" y="T83"/>
              </a:cxn>
              <a:cxn ang="T150">
                <a:pos x="T84" y="T85"/>
              </a:cxn>
              <a:cxn ang="T151">
                <a:pos x="T86" y="T87"/>
              </a:cxn>
              <a:cxn ang="T152">
                <a:pos x="T88" y="T89"/>
              </a:cxn>
              <a:cxn ang="T153">
                <a:pos x="T90" y="T91"/>
              </a:cxn>
              <a:cxn ang="T154">
                <a:pos x="T92" y="T93"/>
              </a:cxn>
              <a:cxn ang="T155">
                <a:pos x="T94" y="T95"/>
              </a:cxn>
              <a:cxn ang="T156">
                <a:pos x="T96" y="T97"/>
              </a:cxn>
              <a:cxn ang="T157">
                <a:pos x="T98" y="T99"/>
              </a:cxn>
              <a:cxn ang="T158">
                <a:pos x="T100" y="T101"/>
              </a:cxn>
              <a:cxn ang="T159">
                <a:pos x="T102" y="T103"/>
              </a:cxn>
              <a:cxn ang="T160">
                <a:pos x="T104" y="T105"/>
              </a:cxn>
              <a:cxn ang="T161">
                <a:pos x="T106" y="T107"/>
              </a:cxn>
            </a:cxnLst>
            <a:rect l="0" t="0" r="r" b="b"/>
            <a:pathLst>
              <a:path w="6432" h="6358" extrusionOk="0">
                <a:moveTo>
                  <a:pt x="2640" y="363"/>
                </a:moveTo>
                <a:cubicBezTo>
                  <a:pt x="3103" y="810"/>
                  <a:pt x="3521" y="1313"/>
                  <a:pt x="3927" y="1820"/>
                </a:cubicBezTo>
                <a:cubicBezTo>
                  <a:pt x="3495" y="1965"/>
                  <a:pt x="3058" y="2107"/>
                  <a:pt x="2626" y="2249"/>
                </a:cubicBezTo>
                <a:cubicBezTo>
                  <a:pt x="2650" y="1621"/>
                  <a:pt x="2657" y="989"/>
                  <a:pt x="2640" y="363"/>
                </a:cubicBezTo>
                <a:close/>
                <a:moveTo>
                  <a:pt x="5678" y="1505"/>
                </a:moveTo>
                <a:cubicBezTo>
                  <a:pt x="5407" y="1874"/>
                  <a:pt x="5137" y="2243"/>
                  <a:pt x="4867" y="2611"/>
                </a:cubicBezTo>
                <a:cubicBezTo>
                  <a:pt x="4694" y="2391"/>
                  <a:pt x="4522" y="2171"/>
                  <a:pt x="4343" y="1955"/>
                </a:cubicBezTo>
                <a:cubicBezTo>
                  <a:pt x="4789" y="1806"/>
                  <a:pt x="5232" y="1658"/>
                  <a:pt x="5678" y="1505"/>
                </a:cubicBezTo>
                <a:close/>
                <a:moveTo>
                  <a:pt x="2302" y="2638"/>
                </a:moveTo>
                <a:cubicBezTo>
                  <a:pt x="2288" y="2945"/>
                  <a:pt x="2275" y="3252"/>
                  <a:pt x="2264" y="3556"/>
                </a:cubicBezTo>
                <a:cubicBezTo>
                  <a:pt x="1727" y="3435"/>
                  <a:pt x="1190" y="3313"/>
                  <a:pt x="653" y="3188"/>
                </a:cubicBezTo>
                <a:cubicBezTo>
                  <a:pt x="1204" y="3006"/>
                  <a:pt x="1751" y="2823"/>
                  <a:pt x="2302" y="2638"/>
                </a:cubicBezTo>
                <a:close/>
                <a:moveTo>
                  <a:pt x="4103" y="2036"/>
                </a:moveTo>
                <a:cubicBezTo>
                  <a:pt x="4231" y="2195"/>
                  <a:pt x="4360" y="2357"/>
                  <a:pt x="4488" y="2513"/>
                </a:cubicBezTo>
                <a:cubicBezTo>
                  <a:pt x="4529" y="2563"/>
                  <a:pt x="4610" y="2672"/>
                  <a:pt x="4718" y="2814"/>
                </a:cubicBezTo>
                <a:cubicBezTo>
                  <a:pt x="4448" y="3182"/>
                  <a:pt x="4170" y="3550"/>
                  <a:pt x="3897" y="3918"/>
                </a:cubicBezTo>
                <a:cubicBezTo>
                  <a:pt x="3593" y="3854"/>
                  <a:pt x="3285" y="3790"/>
                  <a:pt x="2985" y="3723"/>
                </a:cubicBezTo>
                <a:cubicBezTo>
                  <a:pt x="2839" y="3692"/>
                  <a:pt x="2693" y="3655"/>
                  <a:pt x="2548" y="3625"/>
                </a:cubicBezTo>
                <a:cubicBezTo>
                  <a:pt x="2572" y="3260"/>
                  <a:pt x="2596" y="2898"/>
                  <a:pt x="2612" y="2536"/>
                </a:cubicBezTo>
                <a:cubicBezTo>
                  <a:pt x="3109" y="2371"/>
                  <a:pt x="3606" y="2202"/>
                  <a:pt x="4103" y="2036"/>
                </a:cubicBezTo>
                <a:close/>
                <a:moveTo>
                  <a:pt x="4863" y="2999"/>
                </a:moveTo>
                <a:cubicBezTo>
                  <a:pt x="5218" y="3466"/>
                  <a:pt x="5725" y="4121"/>
                  <a:pt x="6023" y="4415"/>
                </a:cubicBezTo>
                <a:cubicBezTo>
                  <a:pt x="5894" y="4381"/>
                  <a:pt x="5759" y="4355"/>
                  <a:pt x="5749" y="4351"/>
                </a:cubicBezTo>
                <a:cubicBezTo>
                  <a:pt x="5384" y="4260"/>
                  <a:pt x="5019" y="4169"/>
                  <a:pt x="4654" y="4084"/>
                </a:cubicBezTo>
                <a:cubicBezTo>
                  <a:pt x="4482" y="4043"/>
                  <a:pt x="4312" y="4007"/>
                  <a:pt x="4140" y="3973"/>
                </a:cubicBezTo>
                <a:cubicBezTo>
                  <a:pt x="4380" y="3648"/>
                  <a:pt x="4624" y="3324"/>
                  <a:pt x="4863" y="2999"/>
                </a:cubicBezTo>
                <a:close/>
                <a:moveTo>
                  <a:pt x="2531" y="3844"/>
                </a:moveTo>
                <a:cubicBezTo>
                  <a:pt x="2937" y="3932"/>
                  <a:pt x="3342" y="4023"/>
                  <a:pt x="3748" y="4114"/>
                </a:cubicBezTo>
                <a:cubicBezTo>
                  <a:pt x="3295" y="4709"/>
                  <a:pt x="2839" y="5300"/>
                  <a:pt x="2373" y="5882"/>
                </a:cubicBezTo>
                <a:cubicBezTo>
                  <a:pt x="2427" y="5206"/>
                  <a:pt x="2484" y="4526"/>
                  <a:pt x="2531" y="3844"/>
                </a:cubicBezTo>
                <a:close/>
                <a:moveTo>
                  <a:pt x="2601" y="0"/>
                </a:moveTo>
                <a:cubicBezTo>
                  <a:pt x="2588" y="0"/>
                  <a:pt x="2575" y="9"/>
                  <a:pt x="2572" y="29"/>
                </a:cubicBezTo>
                <a:cubicBezTo>
                  <a:pt x="2569" y="42"/>
                  <a:pt x="2569" y="59"/>
                  <a:pt x="2565" y="76"/>
                </a:cubicBezTo>
                <a:cubicBezTo>
                  <a:pt x="2501" y="86"/>
                  <a:pt x="2470" y="187"/>
                  <a:pt x="2538" y="259"/>
                </a:cubicBezTo>
                <a:cubicBezTo>
                  <a:pt x="2427" y="948"/>
                  <a:pt x="2359" y="1647"/>
                  <a:pt x="2319" y="2354"/>
                </a:cubicBezTo>
                <a:cubicBezTo>
                  <a:pt x="1586" y="2594"/>
                  <a:pt x="856" y="2837"/>
                  <a:pt x="126" y="3080"/>
                </a:cubicBezTo>
                <a:cubicBezTo>
                  <a:pt x="1" y="3121"/>
                  <a:pt x="102" y="3303"/>
                  <a:pt x="190" y="3324"/>
                </a:cubicBezTo>
                <a:cubicBezTo>
                  <a:pt x="876" y="3483"/>
                  <a:pt x="1565" y="3634"/>
                  <a:pt x="2255" y="3784"/>
                </a:cubicBezTo>
                <a:cubicBezTo>
                  <a:pt x="2227" y="4595"/>
                  <a:pt x="2204" y="5402"/>
                  <a:pt x="2146" y="6196"/>
                </a:cubicBezTo>
                <a:cubicBezTo>
                  <a:pt x="2141" y="6256"/>
                  <a:pt x="2207" y="6357"/>
                  <a:pt x="2271" y="6357"/>
                </a:cubicBezTo>
                <a:cubicBezTo>
                  <a:pt x="2290" y="6357"/>
                  <a:pt x="2309" y="6348"/>
                  <a:pt x="2325" y="6328"/>
                </a:cubicBezTo>
                <a:cubicBezTo>
                  <a:pt x="2896" y="5621"/>
                  <a:pt x="3448" y="4895"/>
                  <a:pt x="3991" y="4169"/>
                </a:cubicBezTo>
                <a:cubicBezTo>
                  <a:pt x="4762" y="4341"/>
                  <a:pt x="5532" y="4520"/>
                  <a:pt x="6296" y="4716"/>
                </a:cubicBezTo>
                <a:cubicBezTo>
                  <a:pt x="6306" y="4719"/>
                  <a:pt x="6316" y="4720"/>
                  <a:pt x="6325" y="4720"/>
                </a:cubicBezTo>
                <a:cubicBezTo>
                  <a:pt x="6407" y="4720"/>
                  <a:pt x="6432" y="4618"/>
                  <a:pt x="6377" y="4554"/>
                </a:cubicBezTo>
                <a:cubicBezTo>
                  <a:pt x="5921" y="3982"/>
                  <a:pt x="5471" y="3388"/>
                  <a:pt x="5012" y="2797"/>
                </a:cubicBezTo>
                <a:cubicBezTo>
                  <a:pt x="5370" y="2313"/>
                  <a:pt x="5728" y="1833"/>
                  <a:pt x="6087" y="1357"/>
                </a:cubicBezTo>
                <a:cubicBezTo>
                  <a:pt x="6139" y="1289"/>
                  <a:pt x="6067" y="1147"/>
                  <a:pt x="5982" y="1147"/>
                </a:cubicBezTo>
                <a:cubicBezTo>
                  <a:pt x="5974" y="1147"/>
                  <a:pt x="5966" y="1148"/>
                  <a:pt x="5958" y="1151"/>
                </a:cubicBezTo>
                <a:cubicBezTo>
                  <a:pt x="5360" y="1346"/>
                  <a:pt x="4766" y="1543"/>
                  <a:pt x="4170" y="1739"/>
                </a:cubicBezTo>
                <a:cubicBezTo>
                  <a:pt x="3691" y="1164"/>
                  <a:pt x="3194" y="610"/>
                  <a:pt x="2657" y="110"/>
                </a:cubicBezTo>
                <a:cubicBezTo>
                  <a:pt x="2646" y="103"/>
                  <a:pt x="2640" y="100"/>
                  <a:pt x="2633" y="93"/>
                </a:cubicBezTo>
                <a:cubicBezTo>
                  <a:pt x="2629" y="73"/>
                  <a:pt x="2629" y="53"/>
                  <a:pt x="2629" y="33"/>
                </a:cubicBezTo>
                <a:cubicBezTo>
                  <a:pt x="2629" y="11"/>
                  <a:pt x="2615" y="0"/>
                  <a:pt x="2601" y="0"/>
                </a:cubicBezTo>
                <a:close/>
              </a:path>
            </a:pathLst>
          </a:custGeom>
          <a:solidFill>
            <a:srgbClr val="002969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endParaRPr lang="en-US"/>
          </a:p>
        </p:txBody>
      </p:sp>
      <p:sp>
        <p:nvSpPr>
          <p:cNvPr id="19" name="Google Shape;872;p23">
            <a:extLst>
              <a:ext uri="{FF2B5EF4-FFF2-40B4-BE49-F238E27FC236}">
                <a16:creationId xmlns:a16="http://schemas.microsoft.com/office/drawing/2014/main" xmlns="" id="{BB516250-FB1B-464D-BB33-A3243559E8D8}"/>
              </a:ext>
            </a:extLst>
          </p:cNvPr>
          <p:cNvSpPr>
            <a:spLocks/>
          </p:cNvSpPr>
          <p:nvPr/>
        </p:nvSpPr>
        <p:spPr bwMode="auto">
          <a:xfrm flipH="1">
            <a:off x="784225" y="306388"/>
            <a:ext cx="160338" cy="211137"/>
          </a:xfrm>
          <a:custGeom>
            <a:avLst/>
            <a:gdLst>
              <a:gd name="T0" fmla="*/ 2147483646 w 6432"/>
              <a:gd name="T1" fmla="*/ 2147483646 h 6358"/>
              <a:gd name="T2" fmla="*/ 2147483646 w 6432"/>
              <a:gd name="T3" fmla="*/ 2147483646 h 6358"/>
              <a:gd name="T4" fmla="*/ 2147483646 w 6432"/>
              <a:gd name="T5" fmla="*/ 2147483646 h 6358"/>
              <a:gd name="T6" fmla="*/ 2147483646 w 6432"/>
              <a:gd name="T7" fmla="*/ 2147483646 h 6358"/>
              <a:gd name="T8" fmla="*/ 2147483646 w 6432"/>
              <a:gd name="T9" fmla="*/ 2147483646 h 6358"/>
              <a:gd name="T10" fmla="*/ 2147483646 w 6432"/>
              <a:gd name="T11" fmla="*/ 2147483646 h 6358"/>
              <a:gd name="T12" fmla="*/ 2147483646 w 6432"/>
              <a:gd name="T13" fmla="*/ 2147483646 h 6358"/>
              <a:gd name="T14" fmla="*/ 2147483646 w 6432"/>
              <a:gd name="T15" fmla="*/ 2147483646 h 6358"/>
              <a:gd name="T16" fmla="*/ 2147483646 w 6432"/>
              <a:gd name="T17" fmla="*/ 2147483646 h 6358"/>
              <a:gd name="T18" fmla="*/ 2147483646 w 6432"/>
              <a:gd name="T19" fmla="*/ 2147483646 h 6358"/>
              <a:gd name="T20" fmla="*/ 2147483646 w 6432"/>
              <a:gd name="T21" fmla="*/ 2147483646 h 6358"/>
              <a:gd name="T22" fmla="*/ 2147483646 w 6432"/>
              <a:gd name="T23" fmla="*/ 2147483646 h 6358"/>
              <a:gd name="T24" fmla="*/ 2147483646 w 6432"/>
              <a:gd name="T25" fmla="*/ 2147483646 h 6358"/>
              <a:gd name="T26" fmla="*/ 2147483646 w 6432"/>
              <a:gd name="T27" fmla="*/ 2147483646 h 6358"/>
              <a:gd name="T28" fmla="*/ 2147483646 w 6432"/>
              <a:gd name="T29" fmla="*/ 2147483646 h 6358"/>
              <a:gd name="T30" fmla="*/ 2147483646 w 6432"/>
              <a:gd name="T31" fmla="*/ 2147483646 h 6358"/>
              <a:gd name="T32" fmla="*/ 2147483646 w 6432"/>
              <a:gd name="T33" fmla="*/ 2147483646 h 6358"/>
              <a:gd name="T34" fmla="*/ 2147483646 w 6432"/>
              <a:gd name="T35" fmla="*/ 2147483646 h 6358"/>
              <a:gd name="T36" fmla="*/ 2147483646 w 6432"/>
              <a:gd name="T37" fmla="*/ 2147483646 h 6358"/>
              <a:gd name="T38" fmla="*/ 2147483646 w 6432"/>
              <a:gd name="T39" fmla="*/ 2147483646 h 6358"/>
              <a:gd name="T40" fmla="*/ 2147483646 w 6432"/>
              <a:gd name="T41" fmla="*/ 2147483646 h 6358"/>
              <a:gd name="T42" fmla="*/ 2147483646 w 6432"/>
              <a:gd name="T43" fmla="*/ 2147483646 h 6358"/>
              <a:gd name="T44" fmla="*/ 2147483646 w 6432"/>
              <a:gd name="T45" fmla="*/ 2147483646 h 6358"/>
              <a:gd name="T46" fmla="*/ 2147483646 w 6432"/>
              <a:gd name="T47" fmla="*/ 2147483646 h 6358"/>
              <a:gd name="T48" fmla="*/ 2147483646 w 6432"/>
              <a:gd name="T49" fmla="*/ 2147483646 h 6358"/>
              <a:gd name="T50" fmla="*/ 2147483646 w 6432"/>
              <a:gd name="T51" fmla="*/ 2147483646 h 6358"/>
              <a:gd name="T52" fmla="*/ 2147483646 w 6432"/>
              <a:gd name="T53" fmla="*/ 2147483646 h 6358"/>
              <a:gd name="T54" fmla="*/ 2147483646 w 6432"/>
              <a:gd name="T55" fmla="*/ 2147483646 h 6358"/>
              <a:gd name="T56" fmla="*/ 2147483646 w 6432"/>
              <a:gd name="T57" fmla="*/ 2147483646 h 6358"/>
              <a:gd name="T58" fmla="*/ 2147483646 w 6432"/>
              <a:gd name="T59" fmla="*/ 2147483646 h 6358"/>
              <a:gd name="T60" fmla="*/ 2147483646 w 6432"/>
              <a:gd name="T61" fmla="*/ 0 h 6358"/>
              <a:gd name="T62" fmla="*/ 2147483646 w 6432"/>
              <a:gd name="T63" fmla="*/ 2147483646 h 6358"/>
              <a:gd name="T64" fmla="*/ 2147483646 w 6432"/>
              <a:gd name="T65" fmla="*/ 2147483646 h 6358"/>
              <a:gd name="T66" fmla="*/ 2147483646 w 6432"/>
              <a:gd name="T67" fmla="*/ 2147483646 h 6358"/>
              <a:gd name="T68" fmla="*/ 2147483646 w 6432"/>
              <a:gd name="T69" fmla="*/ 2147483646 h 6358"/>
              <a:gd name="T70" fmla="*/ 2147483646 w 6432"/>
              <a:gd name="T71" fmla="*/ 2147483646 h 6358"/>
              <a:gd name="T72" fmla="*/ 2147483646 w 6432"/>
              <a:gd name="T73" fmla="*/ 2147483646 h 6358"/>
              <a:gd name="T74" fmla="*/ 2147483646 w 6432"/>
              <a:gd name="T75" fmla="*/ 2147483646 h 6358"/>
              <a:gd name="T76" fmla="*/ 2147483646 w 6432"/>
              <a:gd name="T77" fmla="*/ 2147483646 h 6358"/>
              <a:gd name="T78" fmla="*/ 2147483646 w 6432"/>
              <a:gd name="T79" fmla="*/ 2147483646 h 6358"/>
              <a:gd name="T80" fmla="*/ 2147483646 w 6432"/>
              <a:gd name="T81" fmla="*/ 2147483646 h 6358"/>
              <a:gd name="T82" fmla="*/ 2147483646 w 6432"/>
              <a:gd name="T83" fmla="*/ 2147483646 h 6358"/>
              <a:gd name="T84" fmla="*/ 2147483646 w 6432"/>
              <a:gd name="T85" fmla="*/ 2147483646 h 6358"/>
              <a:gd name="T86" fmla="*/ 2147483646 w 6432"/>
              <a:gd name="T87" fmla="*/ 2147483646 h 6358"/>
              <a:gd name="T88" fmla="*/ 2147483646 w 6432"/>
              <a:gd name="T89" fmla="*/ 2147483646 h 6358"/>
              <a:gd name="T90" fmla="*/ 2147483646 w 6432"/>
              <a:gd name="T91" fmla="*/ 2147483646 h 6358"/>
              <a:gd name="T92" fmla="*/ 2147483646 w 6432"/>
              <a:gd name="T93" fmla="*/ 2147483646 h 6358"/>
              <a:gd name="T94" fmla="*/ 2147483646 w 6432"/>
              <a:gd name="T95" fmla="*/ 2147483646 h 6358"/>
              <a:gd name="T96" fmla="*/ 2147483646 w 6432"/>
              <a:gd name="T97" fmla="*/ 2147483646 h 6358"/>
              <a:gd name="T98" fmla="*/ 2147483646 w 6432"/>
              <a:gd name="T99" fmla="*/ 2147483646 h 6358"/>
              <a:gd name="T100" fmla="*/ 2147483646 w 6432"/>
              <a:gd name="T101" fmla="*/ 2147483646 h 6358"/>
              <a:gd name="T102" fmla="*/ 2147483646 w 6432"/>
              <a:gd name="T103" fmla="*/ 2147483646 h 6358"/>
              <a:gd name="T104" fmla="*/ 2147483646 w 6432"/>
              <a:gd name="T105" fmla="*/ 2147483646 h 6358"/>
              <a:gd name="T106" fmla="*/ 2147483646 w 6432"/>
              <a:gd name="T107" fmla="*/ 0 h 6358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</a:gdLst>
            <a:ahLst/>
            <a:cxnLst>
              <a:cxn ang="T108">
                <a:pos x="T0" y="T1"/>
              </a:cxn>
              <a:cxn ang="T109">
                <a:pos x="T2" y="T3"/>
              </a:cxn>
              <a:cxn ang="T110">
                <a:pos x="T4" y="T5"/>
              </a:cxn>
              <a:cxn ang="T111">
                <a:pos x="T6" y="T7"/>
              </a:cxn>
              <a:cxn ang="T112">
                <a:pos x="T8" y="T9"/>
              </a:cxn>
              <a:cxn ang="T113">
                <a:pos x="T10" y="T11"/>
              </a:cxn>
              <a:cxn ang="T114">
                <a:pos x="T12" y="T13"/>
              </a:cxn>
              <a:cxn ang="T115">
                <a:pos x="T14" y="T15"/>
              </a:cxn>
              <a:cxn ang="T116">
                <a:pos x="T16" y="T17"/>
              </a:cxn>
              <a:cxn ang="T117">
                <a:pos x="T18" y="T19"/>
              </a:cxn>
              <a:cxn ang="T118">
                <a:pos x="T20" y="T21"/>
              </a:cxn>
              <a:cxn ang="T119">
                <a:pos x="T22" y="T23"/>
              </a:cxn>
              <a:cxn ang="T120">
                <a:pos x="T24" y="T25"/>
              </a:cxn>
              <a:cxn ang="T121">
                <a:pos x="T26" y="T27"/>
              </a:cxn>
              <a:cxn ang="T122">
                <a:pos x="T28" y="T29"/>
              </a:cxn>
              <a:cxn ang="T123">
                <a:pos x="T30" y="T31"/>
              </a:cxn>
              <a:cxn ang="T124">
                <a:pos x="T32" y="T33"/>
              </a:cxn>
              <a:cxn ang="T125">
                <a:pos x="T34" y="T35"/>
              </a:cxn>
              <a:cxn ang="T126">
                <a:pos x="T36" y="T37"/>
              </a:cxn>
              <a:cxn ang="T127">
                <a:pos x="T38" y="T39"/>
              </a:cxn>
              <a:cxn ang="T128">
                <a:pos x="T40" y="T41"/>
              </a:cxn>
              <a:cxn ang="T129">
                <a:pos x="T42" y="T43"/>
              </a:cxn>
              <a:cxn ang="T130">
                <a:pos x="T44" y="T45"/>
              </a:cxn>
              <a:cxn ang="T131">
                <a:pos x="T46" y="T47"/>
              </a:cxn>
              <a:cxn ang="T132">
                <a:pos x="T48" y="T49"/>
              </a:cxn>
              <a:cxn ang="T133">
                <a:pos x="T50" y="T51"/>
              </a:cxn>
              <a:cxn ang="T134">
                <a:pos x="T52" y="T53"/>
              </a:cxn>
              <a:cxn ang="T135">
                <a:pos x="T54" y="T55"/>
              </a:cxn>
              <a:cxn ang="T136">
                <a:pos x="T56" y="T57"/>
              </a:cxn>
              <a:cxn ang="T137">
                <a:pos x="T58" y="T59"/>
              </a:cxn>
              <a:cxn ang="T138">
                <a:pos x="T60" y="T61"/>
              </a:cxn>
              <a:cxn ang="T139">
                <a:pos x="T62" y="T63"/>
              </a:cxn>
              <a:cxn ang="T140">
                <a:pos x="T64" y="T65"/>
              </a:cxn>
              <a:cxn ang="T141">
                <a:pos x="T66" y="T67"/>
              </a:cxn>
              <a:cxn ang="T142">
                <a:pos x="T68" y="T69"/>
              </a:cxn>
              <a:cxn ang="T143">
                <a:pos x="T70" y="T71"/>
              </a:cxn>
              <a:cxn ang="T144">
                <a:pos x="T72" y="T73"/>
              </a:cxn>
              <a:cxn ang="T145">
                <a:pos x="T74" y="T75"/>
              </a:cxn>
              <a:cxn ang="T146">
                <a:pos x="T76" y="T77"/>
              </a:cxn>
              <a:cxn ang="T147">
                <a:pos x="T78" y="T79"/>
              </a:cxn>
              <a:cxn ang="T148">
                <a:pos x="T80" y="T81"/>
              </a:cxn>
              <a:cxn ang="T149">
                <a:pos x="T82" y="T83"/>
              </a:cxn>
              <a:cxn ang="T150">
                <a:pos x="T84" y="T85"/>
              </a:cxn>
              <a:cxn ang="T151">
                <a:pos x="T86" y="T87"/>
              </a:cxn>
              <a:cxn ang="T152">
                <a:pos x="T88" y="T89"/>
              </a:cxn>
              <a:cxn ang="T153">
                <a:pos x="T90" y="T91"/>
              </a:cxn>
              <a:cxn ang="T154">
                <a:pos x="T92" y="T93"/>
              </a:cxn>
              <a:cxn ang="T155">
                <a:pos x="T94" y="T95"/>
              </a:cxn>
              <a:cxn ang="T156">
                <a:pos x="T96" y="T97"/>
              </a:cxn>
              <a:cxn ang="T157">
                <a:pos x="T98" y="T99"/>
              </a:cxn>
              <a:cxn ang="T158">
                <a:pos x="T100" y="T101"/>
              </a:cxn>
              <a:cxn ang="T159">
                <a:pos x="T102" y="T103"/>
              </a:cxn>
              <a:cxn ang="T160">
                <a:pos x="T104" y="T105"/>
              </a:cxn>
              <a:cxn ang="T161">
                <a:pos x="T106" y="T107"/>
              </a:cxn>
            </a:cxnLst>
            <a:rect l="0" t="0" r="r" b="b"/>
            <a:pathLst>
              <a:path w="6432" h="6358" extrusionOk="0">
                <a:moveTo>
                  <a:pt x="2640" y="363"/>
                </a:moveTo>
                <a:cubicBezTo>
                  <a:pt x="3103" y="810"/>
                  <a:pt x="3521" y="1313"/>
                  <a:pt x="3927" y="1820"/>
                </a:cubicBezTo>
                <a:cubicBezTo>
                  <a:pt x="3495" y="1965"/>
                  <a:pt x="3058" y="2107"/>
                  <a:pt x="2626" y="2249"/>
                </a:cubicBezTo>
                <a:cubicBezTo>
                  <a:pt x="2650" y="1621"/>
                  <a:pt x="2657" y="989"/>
                  <a:pt x="2640" y="363"/>
                </a:cubicBezTo>
                <a:close/>
                <a:moveTo>
                  <a:pt x="5678" y="1505"/>
                </a:moveTo>
                <a:cubicBezTo>
                  <a:pt x="5407" y="1874"/>
                  <a:pt x="5137" y="2243"/>
                  <a:pt x="4867" y="2611"/>
                </a:cubicBezTo>
                <a:cubicBezTo>
                  <a:pt x="4694" y="2391"/>
                  <a:pt x="4522" y="2171"/>
                  <a:pt x="4343" y="1955"/>
                </a:cubicBezTo>
                <a:cubicBezTo>
                  <a:pt x="4789" y="1806"/>
                  <a:pt x="5232" y="1658"/>
                  <a:pt x="5678" y="1505"/>
                </a:cubicBezTo>
                <a:close/>
                <a:moveTo>
                  <a:pt x="2302" y="2638"/>
                </a:moveTo>
                <a:cubicBezTo>
                  <a:pt x="2288" y="2945"/>
                  <a:pt x="2275" y="3252"/>
                  <a:pt x="2264" y="3556"/>
                </a:cubicBezTo>
                <a:cubicBezTo>
                  <a:pt x="1727" y="3435"/>
                  <a:pt x="1190" y="3313"/>
                  <a:pt x="653" y="3188"/>
                </a:cubicBezTo>
                <a:cubicBezTo>
                  <a:pt x="1204" y="3006"/>
                  <a:pt x="1751" y="2823"/>
                  <a:pt x="2302" y="2638"/>
                </a:cubicBezTo>
                <a:close/>
                <a:moveTo>
                  <a:pt x="4103" y="2036"/>
                </a:moveTo>
                <a:cubicBezTo>
                  <a:pt x="4231" y="2195"/>
                  <a:pt x="4360" y="2357"/>
                  <a:pt x="4488" y="2513"/>
                </a:cubicBezTo>
                <a:cubicBezTo>
                  <a:pt x="4529" y="2563"/>
                  <a:pt x="4610" y="2672"/>
                  <a:pt x="4718" y="2814"/>
                </a:cubicBezTo>
                <a:cubicBezTo>
                  <a:pt x="4448" y="3182"/>
                  <a:pt x="4170" y="3550"/>
                  <a:pt x="3897" y="3918"/>
                </a:cubicBezTo>
                <a:cubicBezTo>
                  <a:pt x="3593" y="3854"/>
                  <a:pt x="3285" y="3790"/>
                  <a:pt x="2985" y="3723"/>
                </a:cubicBezTo>
                <a:cubicBezTo>
                  <a:pt x="2839" y="3692"/>
                  <a:pt x="2693" y="3655"/>
                  <a:pt x="2548" y="3625"/>
                </a:cubicBezTo>
                <a:cubicBezTo>
                  <a:pt x="2572" y="3260"/>
                  <a:pt x="2596" y="2898"/>
                  <a:pt x="2612" y="2536"/>
                </a:cubicBezTo>
                <a:cubicBezTo>
                  <a:pt x="3109" y="2371"/>
                  <a:pt x="3606" y="2202"/>
                  <a:pt x="4103" y="2036"/>
                </a:cubicBezTo>
                <a:close/>
                <a:moveTo>
                  <a:pt x="4863" y="2999"/>
                </a:moveTo>
                <a:cubicBezTo>
                  <a:pt x="5218" y="3466"/>
                  <a:pt x="5725" y="4121"/>
                  <a:pt x="6023" y="4415"/>
                </a:cubicBezTo>
                <a:cubicBezTo>
                  <a:pt x="5894" y="4381"/>
                  <a:pt x="5759" y="4355"/>
                  <a:pt x="5749" y="4351"/>
                </a:cubicBezTo>
                <a:cubicBezTo>
                  <a:pt x="5384" y="4260"/>
                  <a:pt x="5019" y="4169"/>
                  <a:pt x="4654" y="4084"/>
                </a:cubicBezTo>
                <a:cubicBezTo>
                  <a:pt x="4482" y="4043"/>
                  <a:pt x="4312" y="4007"/>
                  <a:pt x="4140" y="3973"/>
                </a:cubicBezTo>
                <a:cubicBezTo>
                  <a:pt x="4380" y="3648"/>
                  <a:pt x="4624" y="3324"/>
                  <a:pt x="4863" y="2999"/>
                </a:cubicBezTo>
                <a:close/>
                <a:moveTo>
                  <a:pt x="2531" y="3844"/>
                </a:moveTo>
                <a:cubicBezTo>
                  <a:pt x="2937" y="3932"/>
                  <a:pt x="3342" y="4023"/>
                  <a:pt x="3748" y="4114"/>
                </a:cubicBezTo>
                <a:cubicBezTo>
                  <a:pt x="3295" y="4709"/>
                  <a:pt x="2839" y="5300"/>
                  <a:pt x="2373" y="5882"/>
                </a:cubicBezTo>
                <a:cubicBezTo>
                  <a:pt x="2427" y="5206"/>
                  <a:pt x="2484" y="4526"/>
                  <a:pt x="2531" y="3844"/>
                </a:cubicBezTo>
                <a:close/>
                <a:moveTo>
                  <a:pt x="2601" y="0"/>
                </a:moveTo>
                <a:cubicBezTo>
                  <a:pt x="2588" y="0"/>
                  <a:pt x="2575" y="9"/>
                  <a:pt x="2572" y="29"/>
                </a:cubicBezTo>
                <a:cubicBezTo>
                  <a:pt x="2569" y="42"/>
                  <a:pt x="2569" y="59"/>
                  <a:pt x="2565" y="76"/>
                </a:cubicBezTo>
                <a:cubicBezTo>
                  <a:pt x="2501" y="86"/>
                  <a:pt x="2470" y="187"/>
                  <a:pt x="2538" y="259"/>
                </a:cubicBezTo>
                <a:cubicBezTo>
                  <a:pt x="2427" y="948"/>
                  <a:pt x="2359" y="1647"/>
                  <a:pt x="2319" y="2354"/>
                </a:cubicBezTo>
                <a:cubicBezTo>
                  <a:pt x="1586" y="2594"/>
                  <a:pt x="856" y="2837"/>
                  <a:pt x="126" y="3080"/>
                </a:cubicBezTo>
                <a:cubicBezTo>
                  <a:pt x="1" y="3121"/>
                  <a:pt x="102" y="3303"/>
                  <a:pt x="190" y="3324"/>
                </a:cubicBezTo>
                <a:cubicBezTo>
                  <a:pt x="876" y="3483"/>
                  <a:pt x="1565" y="3634"/>
                  <a:pt x="2255" y="3784"/>
                </a:cubicBezTo>
                <a:cubicBezTo>
                  <a:pt x="2227" y="4595"/>
                  <a:pt x="2204" y="5402"/>
                  <a:pt x="2146" y="6196"/>
                </a:cubicBezTo>
                <a:cubicBezTo>
                  <a:pt x="2141" y="6256"/>
                  <a:pt x="2207" y="6357"/>
                  <a:pt x="2271" y="6357"/>
                </a:cubicBezTo>
                <a:cubicBezTo>
                  <a:pt x="2290" y="6357"/>
                  <a:pt x="2309" y="6348"/>
                  <a:pt x="2325" y="6328"/>
                </a:cubicBezTo>
                <a:cubicBezTo>
                  <a:pt x="2896" y="5621"/>
                  <a:pt x="3448" y="4895"/>
                  <a:pt x="3991" y="4169"/>
                </a:cubicBezTo>
                <a:cubicBezTo>
                  <a:pt x="4762" y="4341"/>
                  <a:pt x="5532" y="4520"/>
                  <a:pt x="6296" y="4716"/>
                </a:cubicBezTo>
                <a:cubicBezTo>
                  <a:pt x="6306" y="4719"/>
                  <a:pt x="6316" y="4720"/>
                  <a:pt x="6325" y="4720"/>
                </a:cubicBezTo>
                <a:cubicBezTo>
                  <a:pt x="6407" y="4720"/>
                  <a:pt x="6432" y="4618"/>
                  <a:pt x="6377" y="4554"/>
                </a:cubicBezTo>
                <a:cubicBezTo>
                  <a:pt x="5921" y="3982"/>
                  <a:pt x="5471" y="3388"/>
                  <a:pt x="5012" y="2797"/>
                </a:cubicBezTo>
                <a:cubicBezTo>
                  <a:pt x="5370" y="2313"/>
                  <a:pt x="5728" y="1833"/>
                  <a:pt x="6087" y="1357"/>
                </a:cubicBezTo>
                <a:cubicBezTo>
                  <a:pt x="6139" y="1289"/>
                  <a:pt x="6067" y="1147"/>
                  <a:pt x="5982" y="1147"/>
                </a:cubicBezTo>
                <a:cubicBezTo>
                  <a:pt x="5974" y="1147"/>
                  <a:pt x="5966" y="1148"/>
                  <a:pt x="5958" y="1151"/>
                </a:cubicBezTo>
                <a:cubicBezTo>
                  <a:pt x="5360" y="1346"/>
                  <a:pt x="4766" y="1543"/>
                  <a:pt x="4170" y="1739"/>
                </a:cubicBezTo>
                <a:cubicBezTo>
                  <a:pt x="3691" y="1164"/>
                  <a:pt x="3194" y="610"/>
                  <a:pt x="2657" y="110"/>
                </a:cubicBezTo>
                <a:cubicBezTo>
                  <a:pt x="2646" y="103"/>
                  <a:pt x="2640" y="100"/>
                  <a:pt x="2633" y="93"/>
                </a:cubicBezTo>
                <a:cubicBezTo>
                  <a:pt x="2629" y="73"/>
                  <a:pt x="2629" y="53"/>
                  <a:pt x="2629" y="33"/>
                </a:cubicBezTo>
                <a:cubicBezTo>
                  <a:pt x="2629" y="11"/>
                  <a:pt x="2615" y="0"/>
                  <a:pt x="2601" y="0"/>
                </a:cubicBezTo>
                <a:close/>
              </a:path>
            </a:pathLst>
          </a:custGeom>
          <a:solidFill>
            <a:srgbClr val="002969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endParaRPr lang="en-US"/>
          </a:p>
        </p:txBody>
      </p:sp>
      <p:sp>
        <p:nvSpPr>
          <p:cNvPr id="20" name="Google Shape;873;p23">
            <a:extLst>
              <a:ext uri="{FF2B5EF4-FFF2-40B4-BE49-F238E27FC236}">
                <a16:creationId xmlns:a16="http://schemas.microsoft.com/office/drawing/2014/main" xmlns="" id="{907F43C7-E85D-4462-BEDB-BD15396F5968}"/>
              </a:ext>
            </a:extLst>
          </p:cNvPr>
          <p:cNvSpPr>
            <a:spLocks/>
          </p:cNvSpPr>
          <p:nvPr/>
        </p:nvSpPr>
        <p:spPr bwMode="auto">
          <a:xfrm rot="19390763" flipH="1">
            <a:off x="206375" y="762000"/>
            <a:ext cx="160338" cy="212725"/>
          </a:xfrm>
          <a:custGeom>
            <a:avLst/>
            <a:gdLst>
              <a:gd name="T0" fmla="*/ 2147483646 w 6432"/>
              <a:gd name="T1" fmla="*/ 2147483646 h 6358"/>
              <a:gd name="T2" fmla="*/ 2147483646 w 6432"/>
              <a:gd name="T3" fmla="*/ 2147483646 h 6358"/>
              <a:gd name="T4" fmla="*/ 2147483646 w 6432"/>
              <a:gd name="T5" fmla="*/ 2147483646 h 6358"/>
              <a:gd name="T6" fmla="*/ 2147483646 w 6432"/>
              <a:gd name="T7" fmla="*/ 2147483646 h 6358"/>
              <a:gd name="T8" fmla="*/ 2147483646 w 6432"/>
              <a:gd name="T9" fmla="*/ 2147483646 h 6358"/>
              <a:gd name="T10" fmla="*/ 2147483646 w 6432"/>
              <a:gd name="T11" fmla="*/ 2147483646 h 6358"/>
              <a:gd name="T12" fmla="*/ 2147483646 w 6432"/>
              <a:gd name="T13" fmla="*/ 2147483646 h 6358"/>
              <a:gd name="T14" fmla="*/ 2147483646 w 6432"/>
              <a:gd name="T15" fmla="*/ 2147483646 h 6358"/>
              <a:gd name="T16" fmla="*/ 2147483646 w 6432"/>
              <a:gd name="T17" fmla="*/ 2147483646 h 6358"/>
              <a:gd name="T18" fmla="*/ 2147483646 w 6432"/>
              <a:gd name="T19" fmla="*/ 2147483646 h 6358"/>
              <a:gd name="T20" fmla="*/ 2147483646 w 6432"/>
              <a:gd name="T21" fmla="*/ 2147483646 h 6358"/>
              <a:gd name="T22" fmla="*/ 2147483646 w 6432"/>
              <a:gd name="T23" fmla="*/ 2147483646 h 6358"/>
              <a:gd name="T24" fmla="*/ 2147483646 w 6432"/>
              <a:gd name="T25" fmla="*/ 2147483646 h 6358"/>
              <a:gd name="T26" fmla="*/ 2147483646 w 6432"/>
              <a:gd name="T27" fmla="*/ 2147483646 h 6358"/>
              <a:gd name="T28" fmla="*/ 2147483646 w 6432"/>
              <a:gd name="T29" fmla="*/ 2147483646 h 6358"/>
              <a:gd name="T30" fmla="*/ 2147483646 w 6432"/>
              <a:gd name="T31" fmla="*/ 2147483646 h 6358"/>
              <a:gd name="T32" fmla="*/ 2147483646 w 6432"/>
              <a:gd name="T33" fmla="*/ 2147483646 h 6358"/>
              <a:gd name="T34" fmla="*/ 2147483646 w 6432"/>
              <a:gd name="T35" fmla="*/ 2147483646 h 6358"/>
              <a:gd name="T36" fmla="*/ 2147483646 w 6432"/>
              <a:gd name="T37" fmla="*/ 2147483646 h 6358"/>
              <a:gd name="T38" fmla="*/ 2147483646 w 6432"/>
              <a:gd name="T39" fmla="*/ 2147483646 h 6358"/>
              <a:gd name="T40" fmla="*/ 2147483646 w 6432"/>
              <a:gd name="T41" fmla="*/ 2147483646 h 6358"/>
              <a:gd name="T42" fmla="*/ 2147483646 w 6432"/>
              <a:gd name="T43" fmla="*/ 2147483646 h 6358"/>
              <a:gd name="T44" fmla="*/ 2147483646 w 6432"/>
              <a:gd name="T45" fmla="*/ 2147483646 h 6358"/>
              <a:gd name="T46" fmla="*/ 2147483646 w 6432"/>
              <a:gd name="T47" fmla="*/ 2147483646 h 6358"/>
              <a:gd name="T48" fmla="*/ 2147483646 w 6432"/>
              <a:gd name="T49" fmla="*/ 2147483646 h 6358"/>
              <a:gd name="T50" fmla="*/ 2147483646 w 6432"/>
              <a:gd name="T51" fmla="*/ 2147483646 h 6358"/>
              <a:gd name="T52" fmla="*/ 2147483646 w 6432"/>
              <a:gd name="T53" fmla="*/ 2147483646 h 6358"/>
              <a:gd name="T54" fmla="*/ 2147483646 w 6432"/>
              <a:gd name="T55" fmla="*/ 2147483646 h 6358"/>
              <a:gd name="T56" fmla="*/ 2147483646 w 6432"/>
              <a:gd name="T57" fmla="*/ 2147483646 h 6358"/>
              <a:gd name="T58" fmla="*/ 2147483646 w 6432"/>
              <a:gd name="T59" fmla="*/ 2147483646 h 6358"/>
              <a:gd name="T60" fmla="*/ 2147483646 w 6432"/>
              <a:gd name="T61" fmla="*/ 0 h 6358"/>
              <a:gd name="T62" fmla="*/ 2147483646 w 6432"/>
              <a:gd name="T63" fmla="*/ 2147483646 h 6358"/>
              <a:gd name="T64" fmla="*/ 2147483646 w 6432"/>
              <a:gd name="T65" fmla="*/ 2147483646 h 6358"/>
              <a:gd name="T66" fmla="*/ 2147483646 w 6432"/>
              <a:gd name="T67" fmla="*/ 2147483646 h 6358"/>
              <a:gd name="T68" fmla="*/ 2147483646 w 6432"/>
              <a:gd name="T69" fmla="*/ 2147483646 h 6358"/>
              <a:gd name="T70" fmla="*/ 2147483646 w 6432"/>
              <a:gd name="T71" fmla="*/ 2147483646 h 6358"/>
              <a:gd name="T72" fmla="*/ 2147483646 w 6432"/>
              <a:gd name="T73" fmla="*/ 2147483646 h 6358"/>
              <a:gd name="T74" fmla="*/ 2147483646 w 6432"/>
              <a:gd name="T75" fmla="*/ 2147483646 h 6358"/>
              <a:gd name="T76" fmla="*/ 2147483646 w 6432"/>
              <a:gd name="T77" fmla="*/ 2147483646 h 6358"/>
              <a:gd name="T78" fmla="*/ 2147483646 w 6432"/>
              <a:gd name="T79" fmla="*/ 2147483646 h 6358"/>
              <a:gd name="T80" fmla="*/ 2147483646 w 6432"/>
              <a:gd name="T81" fmla="*/ 2147483646 h 6358"/>
              <a:gd name="T82" fmla="*/ 2147483646 w 6432"/>
              <a:gd name="T83" fmla="*/ 2147483646 h 6358"/>
              <a:gd name="T84" fmla="*/ 2147483646 w 6432"/>
              <a:gd name="T85" fmla="*/ 2147483646 h 6358"/>
              <a:gd name="T86" fmla="*/ 2147483646 w 6432"/>
              <a:gd name="T87" fmla="*/ 2147483646 h 6358"/>
              <a:gd name="T88" fmla="*/ 2147483646 w 6432"/>
              <a:gd name="T89" fmla="*/ 2147483646 h 6358"/>
              <a:gd name="T90" fmla="*/ 2147483646 w 6432"/>
              <a:gd name="T91" fmla="*/ 2147483646 h 6358"/>
              <a:gd name="T92" fmla="*/ 2147483646 w 6432"/>
              <a:gd name="T93" fmla="*/ 2147483646 h 6358"/>
              <a:gd name="T94" fmla="*/ 2147483646 w 6432"/>
              <a:gd name="T95" fmla="*/ 2147483646 h 6358"/>
              <a:gd name="T96" fmla="*/ 2147483646 w 6432"/>
              <a:gd name="T97" fmla="*/ 2147483646 h 6358"/>
              <a:gd name="T98" fmla="*/ 2147483646 w 6432"/>
              <a:gd name="T99" fmla="*/ 2147483646 h 6358"/>
              <a:gd name="T100" fmla="*/ 2147483646 w 6432"/>
              <a:gd name="T101" fmla="*/ 2147483646 h 6358"/>
              <a:gd name="T102" fmla="*/ 2147483646 w 6432"/>
              <a:gd name="T103" fmla="*/ 2147483646 h 6358"/>
              <a:gd name="T104" fmla="*/ 2147483646 w 6432"/>
              <a:gd name="T105" fmla="*/ 2147483646 h 6358"/>
              <a:gd name="T106" fmla="*/ 2147483646 w 6432"/>
              <a:gd name="T107" fmla="*/ 0 h 6358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</a:gdLst>
            <a:ahLst/>
            <a:cxnLst>
              <a:cxn ang="T108">
                <a:pos x="T0" y="T1"/>
              </a:cxn>
              <a:cxn ang="T109">
                <a:pos x="T2" y="T3"/>
              </a:cxn>
              <a:cxn ang="T110">
                <a:pos x="T4" y="T5"/>
              </a:cxn>
              <a:cxn ang="T111">
                <a:pos x="T6" y="T7"/>
              </a:cxn>
              <a:cxn ang="T112">
                <a:pos x="T8" y="T9"/>
              </a:cxn>
              <a:cxn ang="T113">
                <a:pos x="T10" y="T11"/>
              </a:cxn>
              <a:cxn ang="T114">
                <a:pos x="T12" y="T13"/>
              </a:cxn>
              <a:cxn ang="T115">
                <a:pos x="T14" y="T15"/>
              </a:cxn>
              <a:cxn ang="T116">
                <a:pos x="T16" y="T17"/>
              </a:cxn>
              <a:cxn ang="T117">
                <a:pos x="T18" y="T19"/>
              </a:cxn>
              <a:cxn ang="T118">
                <a:pos x="T20" y="T21"/>
              </a:cxn>
              <a:cxn ang="T119">
                <a:pos x="T22" y="T23"/>
              </a:cxn>
              <a:cxn ang="T120">
                <a:pos x="T24" y="T25"/>
              </a:cxn>
              <a:cxn ang="T121">
                <a:pos x="T26" y="T27"/>
              </a:cxn>
              <a:cxn ang="T122">
                <a:pos x="T28" y="T29"/>
              </a:cxn>
              <a:cxn ang="T123">
                <a:pos x="T30" y="T31"/>
              </a:cxn>
              <a:cxn ang="T124">
                <a:pos x="T32" y="T33"/>
              </a:cxn>
              <a:cxn ang="T125">
                <a:pos x="T34" y="T35"/>
              </a:cxn>
              <a:cxn ang="T126">
                <a:pos x="T36" y="T37"/>
              </a:cxn>
              <a:cxn ang="T127">
                <a:pos x="T38" y="T39"/>
              </a:cxn>
              <a:cxn ang="T128">
                <a:pos x="T40" y="T41"/>
              </a:cxn>
              <a:cxn ang="T129">
                <a:pos x="T42" y="T43"/>
              </a:cxn>
              <a:cxn ang="T130">
                <a:pos x="T44" y="T45"/>
              </a:cxn>
              <a:cxn ang="T131">
                <a:pos x="T46" y="T47"/>
              </a:cxn>
              <a:cxn ang="T132">
                <a:pos x="T48" y="T49"/>
              </a:cxn>
              <a:cxn ang="T133">
                <a:pos x="T50" y="T51"/>
              </a:cxn>
              <a:cxn ang="T134">
                <a:pos x="T52" y="T53"/>
              </a:cxn>
              <a:cxn ang="T135">
                <a:pos x="T54" y="T55"/>
              </a:cxn>
              <a:cxn ang="T136">
                <a:pos x="T56" y="T57"/>
              </a:cxn>
              <a:cxn ang="T137">
                <a:pos x="T58" y="T59"/>
              </a:cxn>
              <a:cxn ang="T138">
                <a:pos x="T60" y="T61"/>
              </a:cxn>
              <a:cxn ang="T139">
                <a:pos x="T62" y="T63"/>
              </a:cxn>
              <a:cxn ang="T140">
                <a:pos x="T64" y="T65"/>
              </a:cxn>
              <a:cxn ang="T141">
                <a:pos x="T66" y="T67"/>
              </a:cxn>
              <a:cxn ang="T142">
                <a:pos x="T68" y="T69"/>
              </a:cxn>
              <a:cxn ang="T143">
                <a:pos x="T70" y="T71"/>
              </a:cxn>
              <a:cxn ang="T144">
                <a:pos x="T72" y="T73"/>
              </a:cxn>
              <a:cxn ang="T145">
                <a:pos x="T74" y="T75"/>
              </a:cxn>
              <a:cxn ang="T146">
                <a:pos x="T76" y="T77"/>
              </a:cxn>
              <a:cxn ang="T147">
                <a:pos x="T78" y="T79"/>
              </a:cxn>
              <a:cxn ang="T148">
                <a:pos x="T80" y="T81"/>
              </a:cxn>
              <a:cxn ang="T149">
                <a:pos x="T82" y="T83"/>
              </a:cxn>
              <a:cxn ang="T150">
                <a:pos x="T84" y="T85"/>
              </a:cxn>
              <a:cxn ang="T151">
                <a:pos x="T86" y="T87"/>
              </a:cxn>
              <a:cxn ang="T152">
                <a:pos x="T88" y="T89"/>
              </a:cxn>
              <a:cxn ang="T153">
                <a:pos x="T90" y="T91"/>
              </a:cxn>
              <a:cxn ang="T154">
                <a:pos x="T92" y="T93"/>
              </a:cxn>
              <a:cxn ang="T155">
                <a:pos x="T94" y="T95"/>
              </a:cxn>
              <a:cxn ang="T156">
                <a:pos x="T96" y="T97"/>
              </a:cxn>
              <a:cxn ang="T157">
                <a:pos x="T98" y="T99"/>
              </a:cxn>
              <a:cxn ang="T158">
                <a:pos x="T100" y="T101"/>
              </a:cxn>
              <a:cxn ang="T159">
                <a:pos x="T102" y="T103"/>
              </a:cxn>
              <a:cxn ang="T160">
                <a:pos x="T104" y="T105"/>
              </a:cxn>
              <a:cxn ang="T161">
                <a:pos x="T106" y="T107"/>
              </a:cxn>
            </a:cxnLst>
            <a:rect l="0" t="0" r="r" b="b"/>
            <a:pathLst>
              <a:path w="6432" h="6358" extrusionOk="0">
                <a:moveTo>
                  <a:pt x="2640" y="363"/>
                </a:moveTo>
                <a:cubicBezTo>
                  <a:pt x="3103" y="810"/>
                  <a:pt x="3521" y="1313"/>
                  <a:pt x="3927" y="1820"/>
                </a:cubicBezTo>
                <a:cubicBezTo>
                  <a:pt x="3495" y="1965"/>
                  <a:pt x="3058" y="2107"/>
                  <a:pt x="2626" y="2249"/>
                </a:cubicBezTo>
                <a:cubicBezTo>
                  <a:pt x="2650" y="1621"/>
                  <a:pt x="2657" y="989"/>
                  <a:pt x="2640" y="363"/>
                </a:cubicBezTo>
                <a:close/>
                <a:moveTo>
                  <a:pt x="5678" y="1505"/>
                </a:moveTo>
                <a:cubicBezTo>
                  <a:pt x="5407" y="1874"/>
                  <a:pt x="5137" y="2243"/>
                  <a:pt x="4867" y="2611"/>
                </a:cubicBezTo>
                <a:cubicBezTo>
                  <a:pt x="4694" y="2391"/>
                  <a:pt x="4522" y="2171"/>
                  <a:pt x="4343" y="1955"/>
                </a:cubicBezTo>
                <a:cubicBezTo>
                  <a:pt x="4789" y="1806"/>
                  <a:pt x="5232" y="1658"/>
                  <a:pt x="5678" y="1505"/>
                </a:cubicBezTo>
                <a:close/>
                <a:moveTo>
                  <a:pt x="2302" y="2638"/>
                </a:moveTo>
                <a:cubicBezTo>
                  <a:pt x="2288" y="2945"/>
                  <a:pt x="2275" y="3252"/>
                  <a:pt x="2264" y="3556"/>
                </a:cubicBezTo>
                <a:cubicBezTo>
                  <a:pt x="1727" y="3435"/>
                  <a:pt x="1190" y="3313"/>
                  <a:pt x="653" y="3188"/>
                </a:cubicBezTo>
                <a:cubicBezTo>
                  <a:pt x="1204" y="3006"/>
                  <a:pt x="1751" y="2823"/>
                  <a:pt x="2302" y="2638"/>
                </a:cubicBezTo>
                <a:close/>
                <a:moveTo>
                  <a:pt x="4103" y="2036"/>
                </a:moveTo>
                <a:cubicBezTo>
                  <a:pt x="4231" y="2195"/>
                  <a:pt x="4360" y="2357"/>
                  <a:pt x="4488" y="2513"/>
                </a:cubicBezTo>
                <a:cubicBezTo>
                  <a:pt x="4529" y="2563"/>
                  <a:pt x="4610" y="2672"/>
                  <a:pt x="4718" y="2814"/>
                </a:cubicBezTo>
                <a:cubicBezTo>
                  <a:pt x="4448" y="3182"/>
                  <a:pt x="4170" y="3550"/>
                  <a:pt x="3897" y="3918"/>
                </a:cubicBezTo>
                <a:cubicBezTo>
                  <a:pt x="3593" y="3854"/>
                  <a:pt x="3285" y="3790"/>
                  <a:pt x="2985" y="3723"/>
                </a:cubicBezTo>
                <a:cubicBezTo>
                  <a:pt x="2839" y="3692"/>
                  <a:pt x="2693" y="3655"/>
                  <a:pt x="2548" y="3625"/>
                </a:cubicBezTo>
                <a:cubicBezTo>
                  <a:pt x="2572" y="3260"/>
                  <a:pt x="2596" y="2898"/>
                  <a:pt x="2612" y="2536"/>
                </a:cubicBezTo>
                <a:cubicBezTo>
                  <a:pt x="3109" y="2371"/>
                  <a:pt x="3606" y="2202"/>
                  <a:pt x="4103" y="2036"/>
                </a:cubicBezTo>
                <a:close/>
                <a:moveTo>
                  <a:pt x="4863" y="2999"/>
                </a:moveTo>
                <a:cubicBezTo>
                  <a:pt x="5218" y="3466"/>
                  <a:pt x="5725" y="4121"/>
                  <a:pt x="6023" y="4415"/>
                </a:cubicBezTo>
                <a:cubicBezTo>
                  <a:pt x="5894" y="4381"/>
                  <a:pt x="5759" y="4355"/>
                  <a:pt x="5749" y="4351"/>
                </a:cubicBezTo>
                <a:cubicBezTo>
                  <a:pt x="5384" y="4260"/>
                  <a:pt x="5019" y="4169"/>
                  <a:pt x="4654" y="4084"/>
                </a:cubicBezTo>
                <a:cubicBezTo>
                  <a:pt x="4482" y="4043"/>
                  <a:pt x="4312" y="4007"/>
                  <a:pt x="4140" y="3973"/>
                </a:cubicBezTo>
                <a:cubicBezTo>
                  <a:pt x="4380" y="3648"/>
                  <a:pt x="4624" y="3324"/>
                  <a:pt x="4863" y="2999"/>
                </a:cubicBezTo>
                <a:close/>
                <a:moveTo>
                  <a:pt x="2531" y="3844"/>
                </a:moveTo>
                <a:cubicBezTo>
                  <a:pt x="2937" y="3932"/>
                  <a:pt x="3342" y="4023"/>
                  <a:pt x="3748" y="4114"/>
                </a:cubicBezTo>
                <a:cubicBezTo>
                  <a:pt x="3295" y="4709"/>
                  <a:pt x="2839" y="5300"/>
                  <a:pt x="2373" y="5882"/>
                </a:cubicBezTo>
                <a:cubicBezTo>
                  <a:pt x="2427" y="5206"/>
                  <a:pt x="2484" y="4526"/>
                  <a:pt x="2531" y="3844"/>
                </a:cubicBezTo>
                <a:close/>
                <a:moveTo>
                  <a:pt x="2601" y="0"/>
                </a:moveTo>
                <a:cubicBezTo>
                  <a:pt x="2588" y="0"/>
                  <a:pt x="2575" y="9"/>
                  <a:pt x="2572" y="29"/>
                </a:cubicBezTo>
                <a:cubicBezTo>
                  <a:pt x="2569" y="42"/>
                  <a:pt x="2569" y="59"/>
                  <a:pt x="2565" y="76"/>
                </a:cubicBezTo>
                <a:cubicBezTo>
                  <a:pt x="2501" y="86"/>
                  <a:pt x="2470" y="187"/>
                  <a:pt x="2538" y="259"/>
                </a:cubicBezTo>
                <a:cubicBezTo>
                  <a:pt x="2427" y="948"/>
                  <a:pt x="2359" y="1647"/>
                  <a:pt x="2319" y="2354"/>
                </a:cubicBezTo>
                <a:cubicBezTo>
                  <a:pt x="1586" y="2594"/>
                  <a:pt x="856" y="2837"/>
                  <a:pt x="126" y="3080"/>
                </a:cubicBezTo>
                <a:cubicBezTo>
                  <a:pt x="1" y="3121"/>
                  <a:pt x="102" y="3303"/>
                  <a:pt x="190" y="3324"/>
                </a:cubicBezTo>
                <a:cubicBezTo>
                  <a:pt x="876" y="3483"/>
                  <a:pt x="1565" y="3634"/>
                  <a:pt x="2255" y="3784"/>
                </a:cubicBezTo>
                <a:cubicBezTo>
                  <a:pt x="2227" y="4595"/>
                  <a:pt x="2204" y="5402"/>
                  <a:pt x="2146" y="6196"/>
                </a:cubicBezTo>
                <a:cubicBezTo>
                  <a:pt x="2141" y="6256"/>
                  <a:pt x="2207" y="6357"/>
                  <a:pt x="2271" y="6357"/>
                </a:cubicBezTo>
                <a:cubicBezTo>
                  <a:pt x="2290" y="6357"/>
                  <a:pt x="2309" y="6348"/>
                  <a:pt x="2325" y="6328"/>
                </a:cubicBezTo>
                <a:cubicBezTo>
                  <a:pt x="2896" y="5621"/>
                  <a:pt x="3448" y="4895"/>
                  <a:pt x="3991" y="4169"/>
                </a:cubicBezTo>
                <a:cubicBezTo>
                  <a:pt x="4762" y="4341"/>
                  <a:pt x="5532" y="4520"/>
                  <a:pt x="6296" y="4716"/>
                </a:cubicBezTo>
                <a:cubicBezTo>
                  <a:pt x="6306" y="4719"/>
                  <a:pt x="6316" y="4720"/>
                  <a:pt x="6325" y="4720"/>
                </a:cubicBezTo>
                <a:cubicBezTo>
                  <a:pt x="6407" y="4720"/>
                  <a:pt x="6432" y="4618"/>
                  <a:pt x="6377" y="4554"/>
                </a:cubicBezTo>
                <a:cubicBezTo>
                  <a:pt x="5921" y="3982"/>
                  <a:pt x="5471" y="3388"/>
                  <a:pt x="5012" y="2797"/>
                </a:cubicBezTo>
                <a:cubicBezTo>
                  <a:pt x="5370" y="2313"/>
                  <a:pt x="5728" y="1833"/>
                  <a:pt x="6087" y="1357"/>
                </a:cubicBezTo>
                <a:cubicBezTo>
                  <a:pt x="6139" y="1289"/>
                  <a:pt x="6067" y="1147"/>
                  <a:pt x="5982" y="1147"/>
                </a:cubicBezTo>
                <a:cubicBezTo>
                  <a:pt x="5974" y="1147"/>
                  <a:pt x="5966" y="1148"/>
                  <a:pt x="5958" y="1151"/>
                </a:cubicBezTo>
                <a:cubicBezTo>
                  <a:pt x="5360" y="1346"/>
                  <a:pt x="4766" y="1543"/>
                  <a:pt x="4170" y="1739"/>
                </a:cubicBezTo>
                <a:cubicBezTo>
                  <a:pt x="3691" y="1164"/>
                  <a:pt x="3194" y="610"/>
                  <a:pt x="2657" y="110"/>
                </a:cubicBezTo>
                <a:cubicBezTo>
                  <a:pt x="2646" y="103"/>
                  <a:pt x="2640" y="100"/>
                  <a:pt x="2633" y="93"/>
                </a:cubicBezTo>
                <a:cubicBezTo>
                  <a:pt x="2629" y="73"/>
                  <a:pt x="2629" y="53"/>
                  <a:pt x="2629" y="33"/>
                </a:cubicBezTo>
                <a:cubicBezTo>
                  <a:pt x="2629" y="11"/>
                  <a:pt x="2615" y="0"/>
                  <a:pt x="2601" y="0"/>
                </a:cubicBezTo>
                <a:close/>
              </a:path>
            </a:pathLst>
          </a:custGeom>
          <a:solidFill>
            <a:srgbClr val="002969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endParaRPr lang="en-US"/>
          </a:p>
        </p:txBody>
      </p:sp>
      <p:grpSp>
        <p:nvGrpSpPr>
          <p:cNvPr id="21" name="Google Shape;874;p23">
            <a:extLst>
              <a:ext uri="{FF2B5EF4-FFF2-40B4-BE49-F238E27FC236}">
                <a16:creationId xmlns:a16="http://schemas.microsoft.com/office/drawing/2014/main" xmlns="" id="{4C892E60-BF75-4351-AD1A-DF49A114841A}"/>
              </a:ext>
            </a:extLst>
          </p:cNvPr>
          <p:cNvGrpSpPr>
            <a:grpSpLocks/>
          </p:cNvGrpSpPr>
          <p:nvPr/>
        </p:nvGrpSpPr>
        <p:grpSpPr bwMode="auto">
          <a:xfrm flipH="1">
            <a:off x="617538" y="977900"/>
            <a:ext cx="904875" cy="1008063"/>
            <a:chOff x="-304950" y="1799125"/>
            <a:chExt cx="1469422" cy="1228432"/>
          </a:xfrm>
        </p:grpSpPr>
        <p:sp>
          <p:nvSpPr>
            <p:cNvPr id="22" name="Google Shape;875;p23">
              <a:extLst>
                <a:ext uri="{FF2B5EF4-FFF2-40B4-BE49-F238E27FC236}">
                  <a16:creationId xmlns:a16="http://schemas.microsoft.com/office/drawing/2014/main" xmlns="" id="{2C18E601-08CF-4C4D-8EE4-066CE7A9B37C}"/>
                </a:ext>
              </a:extLst>
            </p:cNvPr>
            <p:cNvSpPr/>
            <p:nvPr/>
          </p:nvSpPr>
          <p:spPr>
            <a:xfrm>
              <a:off x="-304950" y="2354338"/>
              <a:ext cx="1180693" cy="673219"/>
            </a:xfrm>
            <a:custGeom>
              <a:avLst/>
              <a:gdLst/>
              <a:ahLst/>
              <a:cxnLst/>
              <a:rect l="l" t="t" r="r" b="b"/>
              <a:pathLst>
                <a:path w="22071" h="12588" extrusionOk="0">
                  <a:moveTo>
                    <a:pt x="7465" y="0"/>
                  </a:moveTo>
                  <a:lnTo>
                    <a:pt x="7154" y="254"/>
                  </a:lnTo>
                  <a:cubicBezTo>
                    <a:pt x="7161" y="278"/>
                    <a:pt x="7161" y="312"/>
                    <a:pt x="7140" y="328"/>
                  </a:cubicBezTo>
                  <a:cubicBezTo>
                    <a:pt x="6028" y="1251"/>
                    <a:pt x="4971" y="2251"/>
                    <a:pt x="3843" y="3167"/>
                  </a:cubicBezTo>
                  <a:cubicBezTo>
                    <a:pt x="2714" y="4083"/>
                    <a:pt x="1491" y="5367"/>
                    <a:pt x="136" y="5935"/>
                  </a:cubicBezTo>
                  <a:cubicBezTo>
                    <a:pt x="129" y="5937"/>
                    <a:pt x="124" y="5938"/>
                    <a:pt x="119" y="5938"/>
                  </a:cubicBezTo>
                  <a:cubicBezTo>
                    <a:pt x="109" y="5938"/>
                    <a:pt x="101" y="5935"/>
                    <a:pt x="95" y="5928"/>
                  </a:cubicBezTo>
                  <a:lnTo>
                    <a:pt x="0" y="6002"/>
                  </a:lnTo>
                  <a:cubicBezTo>
                    <a:pt x="0" y="6002"/>
                    <a:pt x="2126" y="9831"/>
                    <a:pt x="10169" y="11930"/>
                  </a:cubicBezTo>
                  <a:cubicBezTo>
                    <a:pt x="12055" y="12423"/>
                    <a:pt x="14007" y="12588"/>
                    <a:pt x="15770" y="12588"/>
                  </a:cubicBezTo>
                  <a:cubicBezTo>
                    <a:pt x="19297" y="12588"/>
                    <a:pt x="22071" y="11930"/>
                    <a:pt x="22071" y="11930"/>
                  </a:cubicBezTo>
                  <a:lnTo>
                    <a:pt x="21921" y="10973"/>
                  </a:lnTo>
                  <a:cubicBezTo>
                    <a:pt x="21912" y="10980"/>
                    <a:pt x="21901" y="10984"/>
                    <a:pt x="21890" y="10984"/>
                  </a:cubicBezTo>
                  <a:cubicBezTo>
                    <a:pt x="21871" y="10984"/>
                    <a:pt x="21851" y="10971"/>
                    <a:pt x="21840" y="10943"/>
                  </a:cubicBezTo>
                  <a:cubicBezTo>
                    <a:pt x="21364" y="9530"/>
                    <a:pt x="21232" y="7969"/>
                    <a:pt x="21009" y="6502"/>
                  </a:cubicBezTo>
                  <a:cubicBezTo>
                    <a:pt x="20881" y="5685"/>
                    <a:pt x="20762" y="4863"/>
                    <a:pt x="20664" y="4039"/>
                  </a:cubicBezTo>
                  <a:cubicBezTo>
                    <a:pt x="20634" y="3803"/>
                    <a:pt x="20472" y="3191"/>
                    <a:pt x="20624" y="2937"/>
                  </a:cubicBezTo>
                  <a:cubicBezTo>
                    <a:pt x="17805" y="2876"/>
                    <a:pt x="15552" y="2623"/>
                    <a:pt x="13555" y="2177"/>
                  </a:cubicBezTo>
                  <a:lnTo>
                    <a:pt x="13555" y="2187"/>
                  </a:lnTo>
                  <a:cubicBezTo>
                    <a:pt x="13217" y="3617"/>
                    <a:pt x="12585" y="5012"/>
                    <a:pt x="12081" y="6387"/>
                  </a:cubicBezTo>
                  <a:cubicBezTo>
                    <a:pt x="11530" y="7888"/>
                    <a:pt x="10899" y="9368"/>
                    <a:pt x="10351" y="10865"/>
                  </a:cubicBezTo>
                  <a:cubicBezTo>
                    <a:pt x="10342" y="10890"/>
                    <a:pt x="10328" y="10901"/>
                    <a:pt x="10314" y="10901"/>
                  </a:cubicBezTo>
                  <a:cubicBezTo>
                    <a:pt x="10281" y="10901"/>
                    <a:pt x="10246" y="10847"/>
                    <a:pt x="10263" y="10804"/>
                  </a:cubicBezTo>
                  <a:cubicBezTo>
                    <a:pt x="10807" y="9321"/>
                    <a:pt x="11273" y="7797"/>
                    <a:pt x="11818" y="6309"/>
                  </a:cubicBezTo>
                  <a:cubicBezTo>
                    <a:pt x="12321" y="4935"/>
                    <a:pt x="12736" y="3455"/>
                    <a:pt x="13402" y="2146"/>
                  </a:cubicBezTo>
                  <a:cubicBezTo>
                    <a:pt x="11264" y="1657"/>
                    <a:pt x="9414" y="944"/>
                    <a:pt x="746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>
                <a:spcBef>
                  <a:spcPts val="0"/>
                </a:spcBef>
                <a:spcAft>
                  <a:spcPts val="0"/>
                </a:spcAft>
                <a:defRPr/>
              </a:pPr>
              <a:endParaRPr/>
            </a:p>
          </p:txBody>
        </p:sp>
        <p:sp>
          <p:nvSpPr>
            <p:cNvPr id="23" name="Google Shape;876;p23">
              <a:extLst>
                <a:ext uri="{FF2B5EF4-FFF2-40B4-BE49-F238E27FC236}">
                  <a16:creationId xmlns:a16="http://schemas.microsoft.com/office/drawing/2014/main" xmlns="" id="{45A1CF93-9E35-45F7-8130-34DF9D43FCFC}"/>
                </a:ext>
              </a:extLst>
            </p:cNvPr>
            <p:cNvSpPr/>
            <p:nvPr/>
          </p:nvSpPr>
          <p:spPr>
            <a:xfrm>
              <a:off x="-21377" y="2114455"/>
              <a:ext cx="51559" cy="32887"/>
            </a:xfrm>
            <a:custGeom>
              <a:avLst/>
              <a:gdLst/>
              <a:ahLst/>
              <a:cxnLst/>
              <a:rect l="l" t="t" r="r" b="b"/>
              <a:pathLst>
                <a:path w="961" h="617" extrusionOk="0">
                  <a:moveTo>
                    <a:pt x="586" y="0"/>
                  </a:moveTo>
                  <a:cubicBezTo>
                    <a:pt x="511" y="4"/>
                    <a:pt x="433" y="0"/>
                    <a:pt x="366" y="17"/>
                  </a:cubicBezTo>
                  <a:cubicBezTo>
                    <a:pt x="204" y="51"/>
                    <a:pt x="1" y="197"/>
                    <a:pt x="65" y="389"/>
                  </a:cubicBezTo>
                  <a:cubicBezTo>
                    <a:pt x="119" y="547"/>
                    <a:pt x="387" y="616"/>
                    <a:pt x="596" y="616"/>
                  </a:cubicBezTo>
                  <a:cubicBezTo>
                    <a:pt x="674" y="616"/>
                    <a:pt x="744" y="606"/>
                    <a:pt x="792" y="588"/>
                  </a:cubicBezTo>
                  <a:cubicBezTo>
                    <a:pt x="960" y="524"/>
                    <a:pt x="946" y="355"/>
                    <a:pt x="869" y="220"/>
                  </a:cubicBezTo>
                  <a:cubicBezTo>
                    <a:pt x="795" y="91"/>
                    <a:pt x="700" y="30"/>
                    <a:pt x="58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>
                <a:spcBef>
                  <a:spcPts val="0"/>
                </a:spcBef>
                <a:spcAft>
                  <a:spcPts val="0"/>
                </a:spcAft>
                <a:defRPr/>
              </a:pPr>
              <a:endParaRPr/>
            </a:p>
          </p:txBody>
        </p:sp>
        <p:sp>
          <p:nvSpPr>
            <p:cNvPr id="24" name="Google Shape;877;p23">
              <a:extLst>
                <a:ext uri="{FF2B5EF4-FFF2-40B4-BE49-F238E27FC236}">
                  <a16:creationId xmlns:a16="http://schemas.microsoft.com/office/drawing/2014/main" xmlns="" id="{5F763D31-0931-4386-AE0A-FA194692C991}"/>
                </a:ext>
              </a:extLst>
            </p:cNvPr>
            <p:cNvSpPr/>
            <p:nvPr/>
          </p:nvSpPr>
          <p:spPr>
            <a:xfrm>
              <a:off x="422027" y="2290498"/>
              <a:ext cx="51559" cy="25150"/>
            </a:xfrm>
            <a:custGeom>
              <a:avLst/>
              <a:gdLst/>
              <a:ahLst/>
              <a:cxnLst/>
              <a:rect l="l" t="t" r="r" b="b"/>
              <a:pathLst>
                <a:path w="953" h="466" extrusionOk="0">
                  <a:moveTo>
                    <a:pt x="440" y="0"/>
                  </a:moveTo>
                  <a:cubicBezTo>
                    <a:pt x="277" y="0"/>
                    <a:pt x="68" y="57"/>
                    <a:pt x="41" y="212"/>
                  </a:cubicBezTo>
                  <a:cubicBezTo>
                    <a:pt x="0" y="439"/>
                    <a:pt x="423" y="466"/>
                    <a:pt x="561" y="466"/>
                  </a:cubicBezTo>
                  <a:cubicBezTo>
                    <a:pt x="700" y="466"/>
                    <a:pt x="953" y="411"/>
                    <a:pt x="848" y="222"/>
                  </a:cubicBezTo>
                  <a:cubicBezTo>
                    <a:pt x="778" y="97"/>
                    <a:pt x="636" y="43"/>
                    <a:pt x="491" y="2"/>
                  </a:cubicBezTo>
                  <a:cubicBezTo>
                    <a:pt x="474" y="1"/>
                    <a:pt x="457" y="0"/>
                    <a:pt x="44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>
                <a:spcBef>
                  <a:spcPts val="0"/>
                </a:spcBef>
                <a:spcAft>
                  <a:spcPts val="0"/>
                </a:spcAft>
                <a:defRPr/>
              </a:pPr>
              <a:endParaRPr/>
            </a:p>
          </p:txBody>
        </p:sp>
        <p:sp>
          <p:nvSpPr>
            <p:cNvPr id="25" name="Google Shape;878;p23">
              <a:extLst>
                <a:ext uri="{FF2B5EF4-FFF2-40B4-BE49-F238E27FC236}">
                  <a16:creationId xmlns:a16="http://schemas.microsoft.com/office/drawing/2014/main" xmlns="" id="{F7CF1536-2FFC-46B9-AC83-5442E53A0B9E}"/>
                </a:ext>
              </a:extLst>
            </p:cNvPr>
            <p:cNvSpPr/>
            <p:nvPr/>
          </p:nvSpPr>
          <p:spPr>
            <a:xfrm>
              <a:off x="839652" y="2338862"/>
              <a:ext cx="64449" cy="38691"/>
            </a:xfrm>
            <a:custGeom>
              <a:avLst/>
              <a:gdLst/>
              <a:ahLst/>
              <a:cxnLst/>
              <a:rect l="l" t="t" r="r" b="b"/>
              <a:pathLst>
                <a:path w="1213" h="746" extrusionOk="0">
                  <a:moveTo>
                    <a:pt x="800" y="1"/>
                  </a:moveTo>
                  <a:cubicBezTo>
                    <a:pt x="546" y="15"/>
                    <a:pt x="259" y="116"/>
                    <a:pt x="144" y="333"/>
                  </a:cubicBezTo>
                  <a:cubicBezTo>
                    <a:pt x="0" y="606"/>
                    <a:pt x="500" y="745"/>
                    <a:pt x="746" y="745"/>
                  </a:cubicBezTo>
                  <a:cubicBezTo>
                    <a:pt x="770" y="745"/>
                    <a:pt x="792" y="744"/>
                    <a:pt x="810" y="741"/>
                  </a:cubicBezTo>
                  <a:cubicBezTo>
                    <a:pt x="1030" y="707"/>
                    <a:pt x="1212" y="521"/>
                    <a:pt x="1212" y="295"/>
                  </a:cubicBezTo>
                  <a:cubicBezTo>
                    <a:pt x="1212" y="204"/>
                    <a:pt x="1178" y="127"/>
                    <a:pt x="1104" y="72"/>
                  </a:cubicBezTo>
                  <a:cubicBezTo>
                    <a:pt x="1013" y="8"/>
                    <a:pt x="902" y="25"/>
                    <a:pt x="8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>
                <a:spcBef>
                  <a:spcPts val="0"/>
                </a:spcBef>
                <a:spcAft>
                  <a:spcPts val="0"/>
                </a:spcAft>
                <a:defRPr/>
              </a:pPr>
              <a:endParaRPr/>
            </a:p>
          </p:txBody>
        </p:sp>
        <p:sp>
          <p:nvSpPr>
            <p:cNvPr id="26" name="Google Shape;879;p23">
              <a:extLst>
                <a:ext uri="{FF2B5EF4-FFF2-40B4-BE49-F238E27FC236}">
                  <a16:creationId xmlns:a16="http://schemas.microsoft.com/office/drawing/2014/main" xmlns="" id="{85770FBA-31A8-4302-A886-74076A4D5C38}"/>
                </a:ext>
              </a:extLst>
            </p:cNvPr>
            <p:cNvSpPr>
              <a:spLocks/>
            </p:cNvSpPr>
            <p:nvPr/>
          </p:nvSpPr>
          <p:spPr bwMode="auto">
            <a:xfrm>
              <a:off x="-216496" y="2018117"/>
              <a:ext cx="1366458" cy="435193"/>
            </a:xfrm>
            <a:custGeom>
              <a:avLst/>
              <a:gdLst>
                <a:gd name="T0" fmla="*/ 2147483646 w 25521"/>
                <a:gd name="T1" fmla="*/ 2147483646 h 8128"/>
                <a:gd name="T2" fmla="*/ 2147483646 w 25521"/>
                <a:gd name="T3" fmla="*/ 2147483646 h 8128"/>
                <a:gd name="T4" fmla="*/ 2147483646 w 25521"/>
                <a:gd name="T5" fmla="*/ 2147483646 h 8128"/>
                <a:gd name="T6" fmla="*/ 2147483646 w 25521"/>
                <a:gd name="T7" fmla="*/ 2147483646 h 8128"/>
                <a:gd name="T8" fmla="*/ 2147483646 w 25521"/>
                <a:gd name="T9" fmla="*/ 2147483646 h 8128"/>
                <a:gd name="T10" fmla="*/ 2147483646 w 25521"/>
                <a:gd name="T11" fmla="*/ 2147483646 h 8128"/>
                <a:gd name="T12" fmla="*/ 2147483646 w 25521"/>
                <a:gd name="T13" fmla="*/ 2147483646 h 8128"/>
                <a:gd name="T14" fmla="*/ 2147483646 w 25521"/>
                <a:gd name="T15" fmla="*/ 2147483646 h 8128"/>
                <a:gd name="T16" fmla="*/ 2147483646 w 25521"/>
                <a:gd name="T17" fmla="*/ 2147483646 h 8128"/>
                <a:gd name="T18" fmla="*/ 2147483646 w 25521"/>
                <a:gd name="T19" fmla="*/ 2147483646 h 8128"/>
                <a:gd name="T20" fmla="*/ 2147483646 w 25521"/>
                <a:gd name="T21" fmla="*/ 2147483646 h 8128"/>
                <a:gd name="T22" fmla="*/ 2147483646 w 25521"/>
                <a:gd name="T23" fmla="*/ 2147483646 h 8128"/>
                <a:gd name="T24" fmla="*/ 2147483646 w 25521"/>
                <a:gd name="T25" fmla="*/ 2147483646 h 8128"/>
                <a:gd name="T26" fmla="*/ 2147483646 w 25521"/>
                <a:gd name="T27" fmla="*/ 2147483646 h 8128"/>
                <a:gd name="T28" fmla="*/ 2147483646 w 25521"/>
                <a:gd name="T29" fmla="*/ 2147483646 h 8128"/>
                <a:gd name="T30" fmla="*/ 2147483646 w 25521"/>
                <a:gd name="T31" fmla="*/ 2147483646 h 8128"/>
                <a:gd name="T32" fmla="*/ 2147483646 w 25521"/>
                <a:gd name="T33" fmla="*/ 2147483646 h 8128"/>
                <a:gd name="T34" fmla="*/ 2147483646 w 25521"/>
                <a:gd name="T35" fmla="*/ 2147483646 h 8128"/>
                <a:gd name="T36" fmla="*/ 2147483646 w 25521"/>
                <a:gd name="T37" fmla="*/ 2147483646 h 8128"/>
                <a:gd name="T38" fmla="*/ 2147483646 w 25521"/>
                <a:gd name="T39" fmla="*/ 2147483646 h 8128"/>
                <a:gd name="T40" fmla="*/ 2147483646 w 25521"/>
                <a:gd name="T41" fmla="*/ 2147483646 h 8128"/>
                <a:gd name="T42" fmla="*/ 2147483646 w 25521"/>
                <a:gd name="T43" fmla="*/ 2147483646 h 8128"/>
                <a:gd name="T44" fmla="*/ 2147483646 w 25521"/>
                <a:gd name="T45" fmla="*/ 2147483646 h 8128"/>
                <a:gd name="T46" fmla="*/ 2147483646 w 25521"/>
                <a:gd name="T47" fmla="*/ 2147483646 h 8128"/>
                <a:gd name="T48" fmla="*/ 2147483646 w 25521"/>
                <a:gd name="T49" fmla="*/ 2147483646 h 8128"/>
                <a:gd name="T50" fmla="*/ 2147483646 w 25521"/>
                <a:gd name="T51" fmla="*/ 2147483646 h 8128"/>
                <a:gd name="T52" fmla="*/ 2147483646 w 25521"/>
                <a:gd name="T53" fmla="*/ 2147483646 h 8128"/>
                <a:gd name="T54" fmla="*/ 2147483646 w 25521"/>
                <a:gd name="T55" fmla="*/ 2147483646 h 8128"/>
                <a:gd name="T56" fmla="*/ 2147483646 w 25521"/>
                <a:gd name="T57" fmla="*/ 0 h 8128"/>
                <a:gd name="T58" fmla="*/ 2147483646 w 25521"/>
                <a:gd name="T59" fmla="*/ 2147483646 h 8128"/>
                <a:gd name="T60" fmla="*/ 2147483646 w 25521"/>
                <a:gd name="T61" fmla="*/ 2147483646 h 8128"/>
                <a:gd name="T62" fmla="*/ 2147483646 w 25521"/>
                <a:gd name="T63" fmla="*/ 2147483646 h 8128"/>
                <a:gd name="T64" fmla="*/ 2147483646 w 25521"/>
                <a:gd name="T65" fmla="*/ 2147483646 h 8128"/>
                <a:gd name="T66" fmla="*/ 2147483646 w 25521"/>
                <a:gd name="T67" fmla="*/ 2147483646 h 8128"/>
                <a:gd name="T68" fmla="*/ 2147483646 w 25521"/>
                <a:gd name="T69" fmla="*/ 2147483646 h 8128"/>
                <a:gd name="T70" fmla="*/ 2147483646 w 25521"/>
                <a:gd name="T71" fmla="*/ 2147483646 h 8128"/>
                <a:gd name="T72" fmla="*/ 2147483646 w 25521"/>
                <a:gd name="T73" fmla="*/ 2147483646 h 8128"/>
                <a:gd name="T74" fmla="*/ 2147483646 w 25521"/>
                <a:gd name="T75" fmla="*/ 2147483646 h 8128"/>
                <a:gd name="T76" fmla="*/ 2147483646 w 25521"/>
                <a:gd name="T77" fmla="*/ 2147483646 h 8128"/>
                <a:gd name="T78" fmla="*/ 2147483646 w 25521"/>
                <a:gd name="T79" fmla="*/ 2147483646 h 8128"/>
                <a:gd name="T80" fmla="*/ 2147483646 w 25521"/>
                <a:gd name="T81" fmla="*/ 2147483646 h 8128"/>
                <a:gd name="T82" fmla="*/ 2147483646 w 25521"/>
                <a:gd name="T83" fmla="*/ 2147483646 h 8128"/>
                <a:gd name="T84" fmla="*/ 2147483646 w 25521"/>
                <a:gd name="T85" fmla="*/ 2147483646 h 8128"/>
                <a:gd name="T86" fmla="*/ 2147483646 w 25521"/>
                <a:gd name="T87" fmla="*/ 2147483646 h 8128"/>
                <a:gd name="T88" fmla="*/ 2147483646 w 25521"/>
                <a:gd name="T89" fmla="*/ 2147483646 h 8128"/>
                <a:gd name="T90" fmla="*/ 2147483646 w 25521"/>
                <a:gd name="T91" fmla="*/ 2147483646 h 8128"/>
                <a:gd name="T92" fmla="*/ 2147483646 w 25521"/>
                <a:gd name="T93" fmla="*/ 2147483646 h 8128"/>
                <a:gd name="T94" fmla="*/ 2147483646 w 25521"/>
                <a:gd name="T95" fmla="*/ 2147483646 h 8128"/>
                <a:gd name="T96" fmla="*/ 2147483646 w 25521"/>
                <a:gd name="T97" fmla="*/ 0 h 8128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0" t="0" r="r" b="b"/>
              <a:pathLst>
                <a:path w="25521" h="8128" extrusionOk="0">
                  <a:moveTo>
                    <a:pt x="4138" y="1493"/>
                  </a:moveTo>
                  <a:cubicBezTo>
                    <a:pt x="4230" y="1493"/>
                    <a:pt x="4330" y="1525"/>
                    <a:pt x="4404" y="1561"/>
                  </a:cubicBezTo>
                  <a:cubicBezTo>
                    <a:pt x="4552" y="1633"/>
                    <a:pt x="4677" y="1747"/>
                    <a:pt x="4769" y="1883"/>
                  </a:cubicBezTo>
                  <a:cubicBezTo>
                    <a:pt x="4891" y="2065"/>
                    <a:pt x="4972" y="2335"/>
                    <a:pt x="4827" y="2528"/>
                  </a:cubicBezTo>
                  <a:cubicBezTo>
                    <a:pt x="4721" y="2670"/>
                    <a:pt x="4541" y="2716"/>
                    <a:pt x="4358" y="2716"/>
                  </a:cubicBezTo>
                  <a:cubicBezTo>
                    <a:pt x="4217" y="2716"/>
                    <a:pt x="4074" y="2689"/>
                    <a:pt x="3961" y="2656"/>
                  </a:cubicBezTo>
                  <a:cubicBezTo>
                    <a:pt x="3617" y="2555"/>
                    <a:pt x="3252" y="2265"/>
                    <a:pt x="3428" y="1869"/>
                  </a:cubicBezTo>
                  <a:cubicBezTo>
                    <a:pt x="3525" y="1643"/>
                    <a:pt x="3768" y="1528"/>
                    <a:pt x="4016" y="1518"/>
                  </a:cubicBezTo>
                  <a:cubicBezTo>
                    <a:pt x="4052" y="1500"/>
                    <a:pt x="4094" y="1493"/>
                    <a:pt x="4138" y="1493"/>
                  </a:cubicBezTo>
                  <a:close/>
                  <a:moveTo>
                    <a:pt x="12348" y="4862"/>
                  </a:moveTo>
                  <a:cubicBezTo>
                    <a:pt x="12607" y="4862"/>
                    <a:pt x="12888" y="5063"/>
                    <a:pt x="12987" y="5289"/>
                  </a:cubicBezTo>
                  <a:cubicBezTo>
                    <a:pt x="13138" y="5630"/>
                    <a:pt x="12838" y="5802"/>
                    <a:pt x="12535" y="5802"/>
                  </a:cubicBezTo>
                  <a:cubicBezTo>
                    <a:pt x="12531" y="5802"/>
                    <a:pt x="12528" y="5802"/>
                    <a:pt x="12524" y="5802"/>
                  </a:cubicBezTo>
                  <a:cubicBezTo>
                    <a:pt x="12210" y="5802"/>
                    <a:pt x="11663" y="5644"/>
                    <a:pt x="11724" y="5225"/>
                  </a:cubicBezTo>
                  <a:cubicBezTo>
                    <a:pt x="11744" y="5086"/>
                    <a:pt x="11842" y="4978"/>
                    <a:pt x="11967" y="4924"/>
                  </a:cubicBezTo>
                  <a:cubicBezTo>
                    <a:pt x="12030" y="4895"/>
                    <a:pt x="12092" y="4884"/>
                    <a:pt x="12151" y="4884"/>
                  </a:cubicBezTo>
                  <a:cubicBezTo>
                    <a:pt x="12167" y="4884"/>
                    <a:pt x="12184" y="4885"/>
                    <a:pt x="12200" y="4887"/>
                  </a:cubicBezTo>
                  <a:cubicBezTo>
                    <a:pt x="12247" y="4870"/>
                    <a:pt x="12297" y="4862"/>
                    <a:pt x="12348" y="4862"/>
                  </a:cubicBezTo>
                  <a:close/>
                  <a:moveTo>
                    <a:pt x="20574" y="5778"/>
                  </a:moveTo>
                  <a:cubicBezTo>
                    <a:pt x="20861" y="5778"/>
                    <a:pt x="21106" y="5988"/>
                    <a:pt x="21149" y="6282"/>
                  </a:cubicBezTo>
                  <a:cubicBezTo>
                    <a:pt x="21182" y="6526"/>
                    <a:pt x="21063" y="6772"/>
                    <a:pt x="20848" y="6894"/>
                  </a:cubicBezTo>
                  <a:cubicBezTo>
                    <a:pt x="20741" y="6955"/>
                    <a:pt x="20621" y="6981"/>
                    <a:pt x="20498" y="6981"/>
                  </a:cubicBezTo>
                  <a:cubicBezTo>
                    <a:pt x="20271" y="6981"/>
                    <a:pt x="20036" y="6892"/>
                    <a:pt x="19861" y="6769"/>
                  </a:cubicBezTo>
                  <a:cubicBezTo>
                    <a:pt x="19600" y="6587"/>
                    <a:pt x="19509" y="6265"/>
                    <a:pt x="19756" y="6029"/>
                  </a:cubicBezTo>
                  <a:cubicBezTo>
                    <a:pt x="19924" y="5868"/>
                    <a:pt x="20150" y="5796"/>
                    <a:pt x="20376" y="5796"/>
                  </a:cubicBezTo>
                  <a:cubicBezTo>
                    <a:pt x="20405" y="5796"/>
                    <a:pt x="20434" y="5797"/>
                    <a:pt x="20462" y="5799"/>
                  </a:cubicBezTo>
                  <a:cubicBezTo>
                    <a:pt x="20469" y="5796"/>
                    <a:pt x="20469" y="5786"/>
                    <a:pt x="20475" y="5786"/>
                  </a:cubicBezTo>
                  <a:cubicBezTo>
                    <a:pt x="20509" y="5781"/>
                    <a:pt x="20542" y="5778"/>
                    <a:pt x="20574" y="5778"/>
                  </a:cubicBezTo>
                  <a:close/>
                  <a:moveTo>
                    <a:pt x="3776" y="0"/>
                  </a:moveTo>
                  <a:cubicBezTo>
                    <a:pt x="3554" y="0"/>
                    <a:pt x="3332" y="6"/>
                    <a:pt x="3110" y="20"/>
                  </a:cubicBezTo>
                  <a:cubicBezTo>
                    <a:pt x="2363" y="72"/>
                    <a:pt x="1484" y="166"/>
                    <a:pt x="886" y="666"/>
                  </a:cubicBezTo>
                  <a:cubicBezTo>
                    <a:pt x="1" y="1407"/>
                    <a:pt x="440" y="2305"/>
                    <a:pt x="1221" y="2917"/>
                  </a:cubicBezTo>
                  <a:cubicBezTo>
                    <a:pt x="2964" y="4282"/>
                    <a:pt x="5381" y="5141"/>
                    <a:pt x="7458" y="5827"/>
                  </a:cubicBezTo>
                  <a:cubicBezTo>
                    <a:pt x="10105" y="6699"/>
                    <a:pt x="12848" y="7239"/>
                    <a:pt x="15606" y="7607"/>
                  </a:cubicBezTo>
                  <a:cubicBezTo>
                    <a:pt x="17347" y="7842"/>
                    <a:pt x="19174" y="8128"/>
                    <a:pt x="20973" y="8128"/>
                  </a:cubicBezTo>
                  <a:cubicBezTo>
                    <a:pt x="21741" y="8128"/>
                    <a:pt x="22504" y="8076"/>
                    <a:pt x="23253" y="7945"/>
                  </a:cubicBezTo>
                  <a:cubicBezTo>
                    <a:pt x="24003" y="7817"/>
                    <a:pt x="25521" y="7505"/>
                    <a:pt x="25078" y="6438"/>
                  </a:cubicBezTo>
                  <a:cubicBezTo>
                    <a:pt x="24724" y="5579"/>
                    <a:pt x="23548" y="4968"/>
                    <a:pt x="22780" y="4535"/>
                  </a:cubicBezTo>
                  <a:cubicBezTo>
                    <a:pt x="22114" y="4160"/>
                    <a:pt x="21422" y="3843"/>
                    <a:pt x="20689" y="3633"/>
                  </a:cubicBezTo>
                  <a:cubicBezTo>
                    <a:pt x="20682" y="3647"/>
                    <a:pt x="20675" y="3664"/>
                    <a:pt x="20651" y="3670"/>
                  </a:cubicBezTo>
                  <a:cubicBezTo>
                    <a:pt x="19356" y="4080"/>
                    <a:pt x="17946" y="4264"/>
                    <a:pt x="16537" y="4264"/>
                  </a:cubicBezTo>
                  <a:cubicBezTo>
                    <a:pt x="15295" y="4264"/>
                    <a:pt x="14054" y="4121"/>
                    <a:pt x="12892" y="3863"/>
                  </a:cubicBezTo>
                  <a:cubicBezTo>
                    <a:pt x="10950" y="3430"/>
                    <a:pt x="8168" y="2491"/>
                    <a:pt x="7073" y="663"/>
                  </a:cubicBezTo>
                  <a:cubicBezTo>
                    <a:pt x="7045" y="677"/>
                    <a:pt x="7013" y="683"/>
                    <a:pt x="6980" y="683"/>
                  </a:cubicBezTo>
                  <a:cubicBezTo>
                    <a:pt x="6868" y="683"/>
                    <a:pt x="6751" y="607"/>
                    <a:pt x="6769" y="484"/>
                  </a:cubicBezTo>
                  <a:cubicBezTo>
                    <a:pt x="6789" y="359"/>
                    <a:pt x="6827" y="237"/>
                    <a:pt x="6867" y="115"/>
                  </a:cubicBezTo>
                  <a:cubicBezTo>
                    <a:pt x="6823" y="116"/>
                    <a:pt x="6779" y="116"/>
                    <a:pt x="6734" y="116"/>
                  </a:cubicBezTo>
                  <a:cubicBezTo>
                    <a:pt x="5747" y="116"/>
                    <a:pt x="4762" y="0"/>
                    <a:pt x="377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7" name="Google Shape;880;p23">
              <a:extLst>
                <a:ext uri="{FF2B5EF4-FFF2-40B4-BE49-F238E27FC236}">
                  <a16:creationId xmlns:a16="http://schemas.microsoft.com/office/drawing/2014/main" xmlns="" id="{8634883D-C05C-4636-837C-EECFF11AB686}"/>
                </a:ext>
              </a:extLst>
            </p:cNvPr>
            <p:cNvSpPr>
              <a:spLocks/>
            </p:cNvSpPr>
            <p:nvPr/>
          </p:nvSpPr>
          <p:spPr bwMode="auto">
            <a:xfrm>
              <a:off x="589067" y="2438216"/>
              <a:ext cx="176423" cy="24362"/>
            </a:xfrm>
            <a:custGeom>
              <a:avLst/>
              <a:gdLst>
                <a:gd name="T0" fmla="*/ 2147483646 w 3295"/>
                <a:gd name="T1" fmla="*/ 2147483646 h 455"/>
                <a:gd name="T2" fmla="*/ 2147483646 w 3295"/>
                <a:gd name="T3" fmla="*/ 2147483646 h 455"/>
                <a:gd name="T4" fmla="*/ 2147483646 w 3295"/>
                <a:gd name="T5" fmla="*/ 2147483646 h 455"/>
                <a:gd name="T6" fmla="*/ 2147483646 w 3295"/>
                <a:gd name="T7" fmla="*/ 2147483646 h 455"/>
                <a:gd name="T8" fmla="*/ 2147483646 w 3295"/>
                <a:gd name="T9" fmla="*/ 2147483646 h 45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295" h="455" extrusionOk="0">
                  <a:moveTo>
                    <a:pt x="1" y="1"/>
                  </a:moveTo>
                  <a:lnTo>
                    <a:pt x="1" y="1"/>
                  </a:lnTo>
                  <a:cubicBezTo>
                    <a:pt x="1227" y="221"/>
                    <a:pt x="2325" y="366"/>
                    <a:pt x="3295" y="454"/>
                  </a:cubicBezTo>
                  <a:cubicBezTo>
                    <a:pt x="2342" y="339"/>
                    <a:pt x="1409" y="194"/>
                    <a:pt x="524" y="76"/>
                  </a:cubicBezTo>
                  <a:cubicBezTo>
                    <a:pt x="348" y="52"/>
                    <a:pt x="172" y="24"/>
                    <a:pt x="1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8" name="Google Shape;881;p23">
              <a:extLst>
                <a:ext uri="{FF2B5EF4-FFF2-40B4-BE49-F238E27FC236}">
                  <a16:creationId xmlns:a16="http://schemas.microsoft.com/office/drawing/2014/main" xmlns="" id="{83FAAF28-C4E7-46EC-8993-AA3CCA0566EE}"/>
                </a:ext>
              </a:extLst>
            </p:cNvPr>
            <p:cNvSpPr>
              <a:spLocks/>
            </p:cNvSpPr>
            <p:nvPr/>
          </p:nvSpPr>
          <p:spPr bwMode="auto">
            <a:xfrm>
              <a:off x="-229507" y="1799125"/>
              <a:ext cx="1393979" cy="673618"/>
            </a:xfrm>
            <a:custGeom>
              <a:avLst/>
              <a:gdLst>
                <a:gd name="T0" fmla="*/ 2147483646 w 26035"/>
                <a:gd name="T1" fmla="*/ 2147483646 h 12581"/>
                <a:gd name="T2" fmla="*/ 2147483646 w 26035"/>
                <a:gd name="T3" fmla="*/ 2147483646 h 12581"/>
                <a:gd name="T4" fmla="*/ 2147483646 w 26035"/>
                <a:gd name="T5" fmla="*/ 2147483646 h 12581"/>
                <a:gd name="T6" fmla="*/ 2147483646 w 26035"/>
                <a:gd name="T7" fmla="*/ 2147483646 h 12581"/>
                <a:gd name="T8" fmla="*/ 2147483646 w 26035"/>
                <a:gd name="T9" fmla="*/ 2147483646 h 12581"/>
                <a:gd name="T10" fmla="*/ 2147483646 w 26035"/>
                <a:gd name="T11" fmla="*/ 2147483646 h 12581"/>
                <a:gd name="T12" fmla="*/ 2147483646 w 26035"/>
                <a:gd name="T13" fmla="*/ 2147483646 h 12581"/>
                <a:gd name="T14" fmla="*/ 2147483646 w 26035"/>
                <a:gd name="T15" fmla="*/ 2147483646 h 12581"/>
                <a:gd name="T16" fmla="*/ 2147483646 w 26035"/>
                <a:gd name="T17" fmla="*/ 2147483646 h 12581"/>
                <a:gd name="T18" fmla="*/ 2147483646 w 26035"/>
                <a:gd name="T19" fmla="*/ 2147483646 h 12581"/>
                <a:gd name="T20" fmla="*/ 2147483646 w 26035"/>
                <a:gd name="T21" fmla="*/ 2147483646 h 12581"/>
                <a:gd name="T22" fmla="*/ 2147483646 w 26035"/>
                <a:gd name="T23" fmla="*/ 2147483646 h 12581"/>
                <a:gd name="T24" fmla="*/ 2147483646 w 26035"/>
                <a:gd name="T25" fmla="*/ 2147483646 h 12581"/>
                <a:gd name="T26" fmla="*/ 2147483646 w 26035"/>
                <a:gd name="T27" fmla="*/ 2147483646 h 12581"/>
                <a:gd name="T28" fmla="*/ 2147483646 w 26035"/>
                <a:gd name="T29" fmla="*/ 2147483646 h 12581"/>
                <a:gd name="T30" fmla="*/ 2147483646 w 26035"/>
                <a:gd name="T31" fmla="*/ 2147483646 h 12581"/>
                <a:gd name="T32" fmla="*/ 2147483646 w 26035"/>
                <a:gd name="T33" fmla="*/ 2147483646 h 12581"/>
                <a:gd name="T34" fmla="*/ 2147483646 w 26035"/>
                <a:gd name="T35" fmla="*/ 2147483646 h 12581"/>
                <a:gd name="T36" fmla="*/ 2147483646 w 26035"/>
                <a:gd name="T37" fmla="*/ 2147483646 h 12581"/>
                <a:gd name="T38" fmla="*/ 2147483646 w 26035"/>
                <a:gd name="T39" fmla="*/ 2147483646 h 12581"/>
                <a:gd name="T40" fmla="*/ 2147483646 w 26035"/>
                <a:gd name="T41" fmla="*/ 2147483646 h 12581"/>
                <a:gd name="T42" fmla="*/ 2147483646 w 26035"/>
                <a:gd name="T43" fmla="*/ 2147483646 h 12581"/>
                <a:gd name="T44" fmla="*/ 2147483646 w 26035"/>
                <a:gd name="T45" fmla="*/ 2147483646 h 12581"/>
                <a:gd name="T46" fmla="*/ 2147483646 w 26035"/>
                <a:gd name="T47" fmla="*/ 2147483646 h 12581"/>
                <a:gd name="T48" fmla="*/ 2147483646 w 26035"/>
                <a:gd name="T49" fmla="*/ 2147483646 h 12581"/>
                <a:gd name="T50" fmla="*/ 2147483646 w 26035"/>
                <a:gd name="T51" fmla="*/ 2147483646 h 12581"/>
                <a:gd name="T52" fmla="*/ 2147483646 w 26035"/>
                <a:gd name="T53" fmla="*/ 2147483646 h 12581"/>
                <a:gd name="T54" fmla="*/ 2147483646 w 26035"/>
                <a:gd name="T55" fmla="*/ 2147483646 h 12581"/>
                <a:gd name="T56" fmla="*/ 2147483646 w 26035"/>
                <a:gd name="T57" fmla="*/ 2147483646 h 12581"/>
                <a:gd name="T58" fmla="*/ 2147483646 w 26035"/>
                <a:gd name="T59" fmla="*/ 2147483646 h 12581"/>
                <a:gd name="T60" fmla="*/ 2147483646 w 26035"/>
                <a:gd name="T61" fmla="*/ 2147483646 h 12581"/>
                <a:gd name="T62" fmla="*/ 2147483646 w 26035"/>
                <a:gd name="T63" fmla="*/ 2147483646 h 12581"/>
                <a:gd name="T64" fmla="*/ 2147483646 w 26035"/>
                <a:gd name="T65" fmla="*/ 2147483646 h 12581"/>
                <a:gd name="T66" fmla="*/ 2147483646 w 26035"/>
                <a:gd name="T67" fmla="*/ 2147483646 h 12581"/>
                <a:gd name="T68" fmla="*/ 2147483646 w 26035"/>
                <a:gd name="T69" fmla="*/ 2147483646 h 12581"/>
                <a:gd name="T70" fmla="*/ 2147483646 w 26035"/>
                <a:gd name="T71" fmla="*/ 2147483646 h 12581"/>
                <a:gd name="T72" fmla="*/ 2147483646 w 26035"/>
                <a:gd name="T73" fmla="*/ 2147483646 h 12581"/>
                <a:gd name="T74" fmla="*/ 2147483646 w 26035"/>
                <a:gd name="T75" fmla="*/ 2147483646 h 12581"/>
                <a:gd name="T76" fmla="*/ 2147483646 w 26035"/>
                <a:gd name="T77" fmla="*/ 2147483646 h 12581"/>
                <a:gd name="T78" fmla="*/ 2147483646 w 26035"/>
                <a:gd name="T79" fmla="*/ 2147483646 h 12581"/>
                <a:gd name="T80" fmla="*/ 2147483646 w 26035"/>
                <a:gd name="T81" fmla="*/ 2147483646 h 12581"/>
                <a:gd name="T82" fmla="*/ 2147483646 w 26035"/>
                <a:gd name="T83" fmla="*/ 2147483646 h 12581"/>
                <a:gd name="T84" fmla="*/ 2147483646 w 26035"/>
                <a:gd name="T85" fmla="*/ 2147483646 h 12581"/>
                <a:gd name="T86" fmla="*/ 2147483646 w 26035"/>
                <a:gd name="T87" fmla="*/ 2147483646 h 12581"/>
                <a:gd name="T88" fmla="*/ 2147483646 w 26035"/>
                <a:gd name="T89" fmla="*/ 2147483646 h 12581"/>
                <a:gd name="T90" fmla="*/ 2147483646 w 26035"/>
                <a:gd name="T91" fmla="*/ 2147483646 h 12581"/>
                <a:gd name="T92" fmla="*/ 2147483646 w 26035"/>
                <a:gd name="T93" fmla="*/ 2147483646 h 12581"/>
                <a:gd name="T94" fmla="*/ 2147483646 w 26035"/>
                <a:gd name="T95" fmla="*/ 2147483646 h 12581"/>
                <a:gd name="T96" fmla="*/ 2147483646 w 26035"/>
                <a:gd name="T97" fmla="*/ 2147483646 h 12581"/>
                <a:gd name="T98" fmla="*/ 2147483646 w 26035"/>
                <a:gd name="T99" fmla="*/ 2147483646 h 12581"/>
                <a:gd name="T100" fmla="*/ 2147483646 w 26035"/>
                <a:gd name="T101" fmla="*/ 2147483646 h 12581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0" t="0" r="r" b="b"/>
              <a:pathLst>
                <a:path w="26035" h="12581" extrusionOk="0">
                  <a:moveTo>
                    <a:pt x="13867" y="419"/>
                  </a:moveTo>
                  <a:cubicBezTo>
                    <a:pt x="13999" y="419"/>
                    <a:pt x="14132" y="424"/>
                    <a:pt x="14264" y="434"/>
                  </a:cubicBezTo>
                  <a:cubicBezTo>
                    <a:pt x="16100" y="570"/>
                    <a:pt x="17752" y="1401"/>
                    <a:pt x="18954" y="2789"/>
                  </a:cubicBezTo>
                  <a:cubicBezTo>
                    <a:pt x="19546" y="3475"/>
                    <a:pt x="19874" y="4121"/>
                    <a:pt x="20191" y="4976"/>
                  </a:cubicBezTo>
                  <a:cubicBezTo>
                    <a:pt x="20520" y="5857"/>
                    <a:pt x="20611" y="6642"/>
                    <a:pt x="20763" y="7537"/>
                  </a:cubicBezTo>
                  <a:cubicBezTo>
                    <a:pt x="19285" y="7770"/>
                    <a:pt x="17839" y="7952"/>
                    <a:pt x="16384" y="7952"/>
                  </a:cubicBezTo>
                  <a:cubicBezTo>
                    <a:pt x="15433" y="7952"/>
                    <a:pt x="14478" y="7875"/>
                    <a:pt x="13508" y="7682"/>
                  </a:cubicBezTo>
                  <a:cubicBezTo>
                    <a:pt x="12365" y="7459"/>
                    <a:pt x="11257" y="7094"/>
                    <a:pt x="10206" y="6591"/>
                  </a:cubicBezTo>
                  <a:cubicBezTo>
                    <a:pt x="9253" y="6135"/>
                    <a:pt x="8050" y="5587"/>
                    <a:pt x="7486" y="4648"/>
                  </a:cubicBezTo>
                  <a:cubicBezTo>
                    <a:pt x="7475" y="4628"/>
                    <a:pt x="7458" y="4614"/>
                    <a:pt x="7445" y="4600"/>
                  </a:cubicBezTo>
                  <a:cubicBezTo>
                    <a:pt x="8175" y="3479"/>
                    <a:pt x="8821" y="2488"/>
                    <a:pt x="9976" y="1721"/>
                  </a:cubicBezTo>
                  <a:cubicBezTo>
                    <a:pt x="11125" y="959"/>
                    <a:pt x="12476" y="419"/>
                    <a:pt x="13867" y="419"/>
                  </a:cubicBezTo>
                  <a:close/>
                  <a:moveTo>
                    <a:pt x="4019" y="4090"/>
                  </a:moveTo>
                  <a:cubicBezTo>
                    <a:pt x="5005" y="4090"/>
                    <a:pt x="5990" y="4206"/>
                    <a:pt x="6977" y="4206"/>
                  </a:cubicBezTo>
                  <a:cubicBezTo>
                    <a:pt x="7022" y="4206"/>
                    <a:pt x="7066" y="4206"/>
                    <a:pt x="7110" y="4205"/>
                  </a:cubicBezTo>
                  <a:cubicBezTo>
                    <a:pt x="7070" y="4327"/>
                    <a:pt x="7032" y="4449"/>
                    <a:pt x="7012" y="4574"/>
                  </a:cubicBezTo>
                  <a:cubicBezTo>
                    <a:pt x="6994" y="4697"/>
                    <a:pt x="7111" y="4773"/>
                    <a:pt x="7223" y="4773"/>
                  </a:cubicBezTo>
                  <a:cubicBezTo>
                    <a:pt x="7256" y="4773"/>
                    <a:pt x="7288" y="4767"/>
                    <a:pt x="7316" y="4753"/>
                  </a:cubicBezTo>
                  <a:cubicBezTo>
                    <a:pt x="8411" y="6581"/>
                    <a:pt x="11193" y="7520"/>
                    <a:pt x="13135" y="7953"/>
                  </a:cubicBezTo>
                  <a:cubicBezTo>
                    <a:pt x="14297" y="8211"/>
                    <a:pt x="15538" y="8354"/>
                    <a:pt x="16780" y="8354"/>
                  </a:cubicBezTo>
                  <a:cubicBezTo>
                    <a:pt x="18189" y="8354"/>
                    <a:pt x="19599" y="8170"/>
                    <a:pt x="20894" y="7760"/>
                  </a:cubicBezTo>
                  <a:cubicBezTo>
                    <a:pt x="20918" y="7754"/>
                    <a:pt x="20925" y="7737"/>
                    <a:pt x="20932" y="7723"/>
                  </a:cubicBezTo>
                  <a:cubicBezTo>
                    <a:pt x="21665" y="7933"/>
                    <a:pt x="22357" y="8250"/>
                    <a:pt x="23023" y="8625"/>
                  </a:cubicBezTo>
                  <a:cubicBezTo>
                    <a:pt x="23791" y="9058"/>
                    <a:pt x="24967" y="9669"/>
                    <a:pt x="25321" y="10528"/>
                  </a:cubicBezTo>
                  <a:cubicBezTo>
                    <a:pt x="25764" y="11595"/>
                    <a:pt x="24246" y="11907"/>
                    <a:pt x="23496" y="12035"/>
                  </a:cubicBezTo>
                  <a:cubicBezTo>
                    <a:pt x="22747" y="12166"/>
                    <a:pt x="21984" y="12218"/>
                    <a:pt x="21216" y="12218"/>
                  </a:cubicBezTo>
                  <a:cubicBezTo>
                    <a:pt x="19417" y="12218"/>
                    <a:pt x="17590" y="11932"/>
                    <a:pt x="15849" y="11697"/>
                  </a:cubicBezTo>
                  <a:cubicBezTo>
                    <a:pt x="13091" y="11329"/>
                    <a:pt x="10348" y="10789"/>
                    <a:pt x="7701" y="9917"/>
                  </a:cubicBezTo>
                  <a:cubicBezTo>
                    <a:pt x="5624" y="9231"/>
                    <a:pt x="3207" y="8372"/>
                    <a:pt x="1464" y="7007"/>
                  </a:cubicBezTo>
                  <a:cubicBezTo>
                    <a:pt x="683" y="6395"/>
                    <a:pt x="244" y="5497"/>
                    <a:pt x="1129" y="4756"/>
                  </a:cubicBezTo>
                  <a:cubicBezTo>
                    <a:pt x="1727" y="4256"/>
                    <a:pt x="2606" y="4162"/>
                    <a:pt x="3353" y="4110"/>
                  </a:cubicBezTo>
                  <a:cubicBezTo>
                    <a:pt x="3575" y="4096"/>
                    <a:pt x="3797" y="4090"/>
                    <a:pt x="4019" y="4090"/>
                  </a:cubicBezTo>
                  <a:close/>
                  <a:moveTo>
                    <a:pt x="13880" y="1"/>
                  </a:moveTo>
                  <a:cubicBezTo>
                    <a:pt x="12554" y="1"/>
                    <a:pt x="11270" y="398"/>
                    <a:pt x="10114" y="1089"/>
                  </a:cubicBezTo>
                  <a:cubicBezTo>
                    <a:pt x="9094" y="1694"/>
                    <a:pt x="7709" y="2763"/>
                    <a:pt x="7191" y="3982"/>
                  </a:cubicBezTo>
                  <a:lnTo>
                    <a:pt x="7191" y="3979"/>
                  </a:lnTo>
                  <a:cubicBezTo>
                    <a:pt x="6430" y="3945"/>
                    <a:pt x="5018" y="3713"/>
                    <a:pt x="3660" y="3713"/>
                  </a:cubicBezTo>
                  <a:cubicBezTo>
                    <a:pt x="2040" y="3713"/>
                    <a:pt x="498" y="4044"/>
                    <a:pt x="233" y="5436"/>
                  </a:cubicBezTo>
                  <a:cubicBezTo>
                    <a:pt x="1" y="6668"/>
                    <a:pt x="1545" y="7497"/>
                    <a:pt x="2430" y="7977"/>
                  </a:cubicBezTo>
                  <a:cubicBezTo>
                    <a:pt x="3630" y="8622"/>
                    <a:pt x="4870" y="9196"/>
                    <a:pt x="6140" y="9686"/>
                  </a:cubicBezTo>
                  <a:cubicBezTo>
                    <a:pt x="9084" y="10819"/>
                    <a:pt x="12173" y="11491"/>
                    <a:pt x="15289" y="11937"/>
                  </a:cubicBezTo>
                  <a:cubicBezTo>
                    <a:pt x="15460" y="11960"/>
                    <a:pt x="15636" y="11988"/>
                    <a:pt x="15812" y="12012"/>
                  </a:cubicBezTo>
                  <a:cubicBezTo>
                    <a:pt x="16697" y="12130"/>
                    <a:pt x="17630" y="12275"/>
                    <a:pt x="18583" y="12390"/>
                  </a:cubicBezTo>
                  <a:cubicBezTo>
                    <a:pt x="19496" y="12500"/>
                    <a:pt x="20425" y="12580"/>
                    <a:pt x="21342" y="12580"/>
                  </a:cubicBezTo>
                  <a:cubicBezTo>
                    <a:pt x="22402" y="12580"/>
                    <a:pt x="23445" y="12472"/>
                    <a:pt x="24426" y="12177"/>
                  </a:cubicBezTo>
                  <a:cubicBezTo>
                    <a:pt x="25169" y="11954"/>
                    <a:pt x="26035" y="11488"/>
                    <a:pt x="25723" y="10582"/>
                  </a:cubicBezTo>
                  <a:cubicBezTo>
                    <a:pt x="25460" y="9819"/>
                    <a:pt x="24656" y="9271"/>
                    <a:pt x="24017" y="8862"/>
                  </a:cubicBezTo>
                  <a:cubicBezTo>
                    <a:pt x="23047" y="8237"/>
                    <a:pt x="22047" y="7676"/>
                    <a:pt x="20891" y="7520"/>
                  </a:cubicBezTo>
                  <a:cubicBezTo>
                    <a:pt x="21432" y="3915"/>
                    <a:pt x="18255" y="562"/>
                    <a:pt x="14829" y="69"/>
                  </a:cubicBezTo>
                  <a:cubicBezTo>
                    <a:pt x="14511" y="23"/>
                    <a:pt x="14194" y="1"/>
                    <a:pt x="13880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9" name="Google Shape;882;p23">
              <a:extLst>
                <a:ext uri="{FF2B5EF4-FFF2-40B4-BE49-F238E27FC236}">
                  <a16:creationId xmlns:a16="http://schemas.microsoft.com/office/drawing/2014/main" xmlns="" id="{B46C2194-4041-4C8A-8B43-06AE90A254A0}"/>
                </a:ext>
              </a:extLst>
            </p:cNvPr>
            <p:cNvSpPr>
              <a:spLocks/>
            </p:cNvSpPr>
            <p:nvPr/>
          </p:nvSpPr>
          <p:spPr bwMode="auto">
            <a:xfrm>
              <a:off x="238143" y="2057953"/>
              <a:ext cx="581150" cy="144832"/>
            </a:xfrm>
            <a:custGeom>
              <a:avLst/>
              <a:gdLst>
                <a:gd name="T0" fmla="*/ 2147483646 w 10854"/>
                <a:gd name="T1" fmla="*/ 2147483646 h 2705"/>
                <a:gd name="T2" fmla="*/ 2147483646 w 10854"/>
                <a:gd name="T3" fmla="*/ 2147483646 h 2705"/>
                <a:gd name="T4" fmla="*/ 2147483646 w 10854"/>
                <a:gd name="T5" fmla="*/ 2147483646 h 2705"/>
                <a:gd name="T6" fmla="*/ 2147483646 w 10854"/>
                <a:gd name="T7" fmla="*/ 2147483646 h 2705"/>
                <a:gd name="T8" fmla="*/ 2147483646 w 10854"/>
                <a:gd name="T9" fmla="*/ 2147483646 h 2705"/>
                <a:gd name="T10" fmla="*/ 2147483646 w 10854"/>
                <a:gd name="T11" fmla="*/ 2147483646 h 2705"/>
                <a:gd name="T12" fmla="*/ 2147483646 w 10854"/>
                <a:gd name="T13" fmla="*/ 2147483646 h 2705"/>
                <a:gd name="T14" fmla="*/ 2147483646 w 10854"/>
                <a:gd name="T15" fmla="*/ 2147483646 h 2705"/>
                <a:gd name="T16" fmla="*/ 2147483646 w 10854"/>
                <a:gd name="T17" fmla="*/ 2147483646 h 2705"/>
                <a:gd name="T18" fmla="*/ 2147483646 w 10854"/>
                <a:gd name="T19" fmla="*/ 2147483646 h 2705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10854" h="2705" extrusionOk="0">
                  <a:moveTo>
                    <a:pt x="28" y="1"/>
                  </a:moveTo>
                  <a:cubicBezTo>
                    <a:pt x="9" y="1"/>
                    <a:pt x="0" y="42"/>
                    <a:pt x="15" y="54"/>
                  </a:cubicBezTo>
                  <a:cubicBezTo>
                    <a:pt x="2191" y="1722"/>
                    <a:pt x="5067" y="2705"/>
                    <a:pt x="7880" y="2705"/>
                  </a:cubicBezTo>
                  <a:cubicBezTo>
                    <a:pt x="8864" y="2705"/>
                    <a:pt x="9839" y="2585"/>
                    <a:pt x="10775" y="2332"/>
                  </a:cubicBezTo>
                  <a:cubicBezTo>
                    <a:pt x="10854" y="2309"/>
                    <a:pt x="10808" y="2145"/>
                    <a:pt x="10738" y="2145"/>
                  </a:cubicBezTo>
                  <a:cubicBezTo>
                    <a:pt x="10736" y="2145"/>
                    <a:pt x="10734" y="2146"/>
                    <a:pt x="10731" y="2146"/>
                  </a:cubicBezTo>
                  <a:cubicBezTo>
                    <a:pt x="9681" y="2269"/>
                    <a:pt x="8590" y="2407"/>
                    <a:pt x="7517" y="2407"/>
                  </a:cubicBezTo>
                  <a:cubicBezTo>
                    <a:pt x="7182" y="2407"/>
                    <a:pt x="6848" y="2393"/>
                    <a:pt x="6517" y="2362"/>
                  </a:cubicBezTo>
                  <a:cubicBezTo>
                    <a:pt x="4182" y="2143"/>
                    <a:pt x="2040" y="1156"/>
                    <a:pt x="35" y="3"/>
                  </a:cubicBezTo>
                  <a:cubicBezTo>
                    <a:pt x="33" y="2"/>
                    <a:pt x="30" y="1"/>
                    <a:pt x="28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0" name="Google Shape;883;p23">
              <a:extLst>
                <a:ext uri="{FF2B5EF4-FFF2-40B4-BE49-F238E27FC236}">
                  <a16:creationId xmlns:a16="http://schemas.microsoft.com/office/drawing/2014/main" xmlns="" id="{096DD632-F07F-4892-B1DE-235379D70A6C}"/>
                </a:ext>
              </a:extLst>
            </p:cNvPr>
            <p:cNvSpPr>
              <a:spLocks/>
            </p:cNvSpPr>
            <p:nvPr/>
          </p:nvSpPr>
          <p:spPr bwMode="auto">
            <a:xfrm>
              <a:off x="-42426" y="2098003"/>
              <a:ext cx="92147" cy="65536"/>
            </a:xfrm>
            <a:custGeom>
              <a:avLst/>
              <a:gdLst>
                <a:gd name="T0" fmla="*/ 2147483646 w 1721"/>
                <a:gd name="T1" fmla="*/ 2147483646 h 1224"/>
                <a:gd name="T2" fmla="*/ 2147483646 w 1721"/>
                <a:gd name="T3" fmla="*/ 2147483646 h 1224"/>
                <a:gd name="T4" fmla="*/ 2147483646 w 1721"/>
                <a:gd name="T5" fmla="*/ 2147483646 h 1224"/>
                <a:gd name="T6" fmla="*/ 2147483646 w 1721"/>
                <a:gd name="T7" fmla="*/ 2147483646 h 1224"/>
                <a:gd name="T8" fmla="*/ 2147483646 w 1721"/>
                <a:gd name="T9" fmla="*/ 2147483646 h 1224"/>
                <a:gd name="T10" fmla="*/ 2147483646 w 1721"/>
                <a:gd name="T11" fmla="*/ 2147483646 h 1224"/>
                <a:gd name="T12" fmla="*/ 2147483646 w 1721"/>
                <a:gd name="T13" fmla="*/ 2147483646 h 1224"/>
                <a:gd name="T14" fmla="*/ 2147483646 w 1721"/>
                <a:gd name="T15" fmla="*/ 2147483646 h 1224"/>
                <a:gd name="T16" fmla="*/ 2147483646 w 1721"/>
                <a:gd name="T17" fmla="*/ 2147483646 h 1224"/>
                <a:gd name="T18" fmla="*/ 2147483646 w 1721"/>
                <a:gd name="T19" fmla="*/ 2147483646 h 1224"/>
                <a:gd name="T20" fmla="*/ 2147483646 w 1721"/>
                <a:gd name="T21" fmla="*/ 2147483646 h 1224"/>
                <a:gd name="T22" fmla="*/ 2147483646 w 1721"/>
                <a:gd name="T23" fmla="*/ 2147483646 h 1224"/>
                <a:gd name="T24" fmla="*/ 2147483646 w 1721"/>
                <a:gd name="T25" fmla="*/ 2147483646 h 1224"/>
                <a:gd name="T26" fmla="*/ 2147483646 w 1721"/>
                <a:gd name="T27" fmla="*/ 2147483646 h 1224"/>
                <a:gd name="T28" fmla="*/ 2147483646 w 1721"/>
                <a:gd name="T29" fmla="*/ 2147483646 h 1224"/>
                <a:gd name="T30" fmla="*/ 2147483646 w 1721"/>
                <a:gd name="T31" fmla="*/ 2147483646 h 1224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1721" h="1224" extrusionOk="0">
                  <a:moveTo>
                    <a:pt x="988" y="306"/>
                  </a:moveTo>
                  <a:cubicBezTo>
                    <a:pt x="1102" y="336"/>
                    <a:pt x="1197" y="397"/>
                    <a:pt x="1271" y="526"/>
                  </a:cubicBezTo>
                  <a:cubicBezTo>
                    <a:pt x="1348" y="661"/>
                    <a:pt x="1362" y="830"/>
                    <a:pt x="1194" y="894"/>
                  </a:cubicBezTo>
                  <a:cubicBezTo>
                    <a:pt x="1146" y="912"/>
                    <a:pt x="1076" y="922"/>
                    <a:pt x="998" y="922"/>
                  </a:cubicBezTo>
                  <a:cubicBezTo>
                    <a:pt x="789" y="922"/>
                    <a:pt x="521" y="853"/>
                    <a:pt x="467" y="695"/>
                  </a:cubicBezTo>
                  <a:cubicBezTo>
                    <a:pt x="403" y="503"/>
                    <a:pt x="606" y="357"/>
                    <a:pt x="768" y="323"/>
                  </a:cubicBezTo>
                  <a:cubicBezTo>
                    <a:pt x="835" y="306"/>
                    <a:pt x="913" y="310"/>
                    <a:pt x="988" y="306"/>
                  </a:cubicBezTo>
                  <a:close/>
                  <a:moveTo>
                    <a:pt x="887" y="1"/>
                  </a:moveTo>
                  <a:cubicBezTo>
                    <a:pt x="843" y="1"/>
                    <a:pt x="801" y="8"/>
                    <a:pt x="765" y="26"/>
                  </a:cubicBezTo>
                  <a:cubicBezTo>
                    <a:pt x="517" y="36"/>
                    <a:pt x="274" y="151"/>
                    <a:pt x="177" y="377"/>
                  </a:cubicBezTo>
                  <a:cubicBezTo>
                    <a:pt x="1" y="773"/>
                    <a:pt x="366" y="1063"/>
                    <a:pt x="710" y="1164"/>
                  </a:cubicBezTo>
                  <a:cubicBezTo>
                    <a:pt x="823" y="1197"/>
                    <a:pt x="966" y="1224"/>
                    <a:pt x="1107" y="1224"/>
                  </a:cubicBezTo>
                  <a:cubicBezTo>
                    <a:pt x="1290" y="1224"/>
                    <a:pt x="1470" y="1178"/>
                    <a:pt x="1576" y="1036"/>
                  </a:cubicBezTo>
                  <a:cubicBezTo>
                    <a:pt x="1721" y="843"/>
                    <a:pt x="1640" y="573"/>
                    <a:pt x="1518" y="391"/>
                  </a:cubicBezTo>
                  <a:cubicBezTo>
                    <a:pt x="1426" y="255"/>
                    <a:pt x="1301" y="141"/>
                    <a:pt x="1153" y="69"/>
                  </a:cubicBezTo>
                  <a:cubicBezTo>
                    <a:pt x="1079" y="33"/>
                    <a:pt x="979" y="1"/>
                    <a:pt x="887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1" name="Google Shape;884;p23">
              <a:extLst>
                <a:ext uri="{FF2B5EF4-FFF2-40B4-BE49-F238E27FC236}">
                  <a16:creationId xmlns:a16="http://schemas.microsoft.com/office/drawing/2014/main" xmlns="" id="{EFA6244D-7FA0-4760-8B31-9DDBA9046BF5}"/>
                </a:ext>
              </a:extLst>
            </p:cNvPr>
            <p:cNvSpPr>
              <a:spLocks/>
            </p:cNvSpPr>
            <p:nvPr/>
          </p:nvSpPr>
          <p:spPr bwMode="auto">
            <a:xfrm>
              <a:off x="407929" y="2278443"/>
              <a:ext cx="79029" cy="50383"/>
            </a:xfrm>
            <a:custGeom>
              <a:avLst/>
              <a:gdLst>
                <a:gd name="T0" fmla="*/ 2147483646 w 1476"/>
                <a:gd name="T1" fmla="*/ 2147483646 h 941"/>
                <a:gd name="T2" fmla="*/ 2147483646 w 1476"/>
                <a:gd name="T3" fmla="*/ 2147483646 h 941"/>
                <a:gd name="T4" fmla="*/ 2147483646 w 1476"/>
                <a:gd name="T5" fmla="*/ 2147483646 h 941"/>
                <a:gd name="T6" fmla="*/ 2147483646 w 1476"/>
                <a:gd name="T7" fmla="*/ 2147483646 h 941"/>
                <a:gd name="T8" fmla="*/ 2147483646 w 1476"/>
                <a:gd name="T9" fmla="*/ 2147483646 h 941"/>
                <a:gd name="T10" fmla="*/ 2147483646 w 1476"/>
                <a:gd name="T11" fmla="*/ 2147483646 h 941"/>
                <a:gd name="T12" fmla="*/ 2147483646 w 1476"/>
                <a:gd name="T13" fmla="*/ 0 h 941"/>
                <a:gd name="T14" fmla="*/ 2147483646 w 1476"/>
                <a:gd name="T15" fmla="*/ 2147483646 h 941"/>
                <a:gd name="T16" fmla="*/ 2147483646 w 1476"/>
                <a:gd name="T17" fmla="*/ 2147483646 h 941"/>
                <a:gd name="T18" fmla="*/ 2147483646 w 1476"/>
                <a:gd name="T19" fmla="*/ 2147483646 h 941"/>
                <a:gd name="T20" fmla="*/ 2147483646 w 1476"/>
                <a:gd name="T21" fmla="*/ 2147483646 h 941"/>
                <a:gd name="T22" fmla="*/ 2147483646 w 1476"/>
                <a:gd name="T23" fmla="*/ 2147483646 h 941"/>
                <a:gd name="T24" fmla="*/ 2147483646 w 1476"/>
                <a:gd name="T25" fmla="*/ 2147483646 h 941"/>
                <a:gd name="T26" fmla="*/ 2147483646 w 1476"/>
                <a:gd name="T27" fmla="*/ 2147483646 h 941"/>
                <a:gd name="T28" fmla="*/ 2147483646 w 1476"/>
                <a:gd name="T29" fmla="*/ 0 h 941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1476" h="941" extrusionOk="0">
                  <a:moveTo>
                    <a:pt x="697" y="225"/>
                  </a:moveTo>
                  <a:cubicBezTo>
                    <a:pt x="714" y="225"/>
                    <a:pt x="731" y="226"/>
                    <a:pt x="748" y="227"/>
                  </a:cubicBezTo>
                  <a:cubicBezTo>
                    <a:pt x="893" y="268"/>
                    <a:pt x="1035" y="322"/>
                    <a:pt x="1105" y="447"/>
                  </a:cubicBezTo>
                  <a:cubicBezTo>
                    <a:pt x="1210" y="636"/>
                    <a:pt x="957" y="691"/>
                    <a:pt x="818" y="691"/>
                  </a:cubicBezTo>
                  <a:cubicBezTo>
                    <a:pt x="680" y="691"/>
                    <a:pt x="257" y="664"/>
                    <a:pt x="298" y="437"/>
                  </a:cubicBezTo>
                  <a:cubicBezTo>
                    <a:pt x="325" y="282"/>
                    <a:pt x="534" y="225"/>
                    <a:pt x="697" y="225"/>
                  </a:cubicBezTo>
                  <a:close/>
                  <a:moveTo>
                    <a:pt x="686" y="0"/>
                  </a:moveTo>
                  <a:cubicBezTo>
                    <a:pt x="635" y="0"/>
                    <a:pt x="585" y="8"/>
                    <a:pt x="538" y="25"/>
                  </a:cubicBezTo>
                  <a:cubicBezTo>
                    <a:pt x="522" y="23"/>
                    <a:pt x="505" y="22"/>
                    <a:pt x="489" y="22"/>
                  </a:cubicBezTo>
                  <a:cubicBezTo>
                    <a:pt x="430" y="22"/>
                    <a:pt x="368" y="33"/>
                    <a:pt x="305" y="62"/>
                  </a:cubicBezTo>
                  <a:cubicBezTo>
                    <a:pt x="180" y="116"/>
                    <a:pt x="82" y="224"/>
                    <a:pt x="62" y="363"/>
                  </a:cubicBezTo>
                  <a:cubicBezTo>
                    <a:pt x="1" y="782"/>
                    <a:pt x="548" y="940"/>
                    <a:pt x="862" y="940"/>
                  </a:cubicBezTo>
                  <a:cubicBezTo>
                    <a:pt x="866" y="940"/>
                    <a:pt x="869" y="940"/>
                    <a:pt x="873" y="940"/>
                  </a:cubicBezTo>
                  <a:cubicBezTo>
                    <a:pt x="1176" y="940"/>
                    <a:pt x="1476" y="768"/>
                    <a:pt x="1325" y="427"/>
                  </a:cubicBezTo>
                  <a:cubicBezTo>
                    <a:pt x="1226" y="201"/>
                    <a:pt x="945" y="0"/>
                    <a:pt x="686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2" name="Google Shape;885;p23">
              <a:extLst>
                <a:ext uri="{FF2B5EF4-FFF2-40B4-BE49-F238E27FC236}">
                  <a16:creationId xmlns:a16="http://schemas.microsoft.com/office/drawing/2014/main" xmlns="" id="{6B184390-3452-4EDD-BE4A-793347DB82A0}"/>
                </a:ext>
              </a:extLst>
            </p:cNvPr>
            <p:cNvSpPr>
              <a:spLocks/>
            </p:cNvSpPr>
            <p:nvPr/>
          </p:nvSpPr>
          <p:spPr bwMode="auto">
            <a:xfrm>
              <a:off x="828086" y="2327435"/>
              <a:ext cx="89577" cy="64465"/>
            </a:xfrm>
            <a:custGeom>
              <a:avLst/>
              <a:gdLst>
                <a:gd name="T0" fmla="*/ 2147483646 w 1673"/>
                <a:gd name="T1" fmla="*/ 2147483646 h 1204"/>
                <a:gd name="T2" fmla="*/ 2147483646 w 1673"/>
                <a:gd name="T3" fmla="*/ 2147483646 h 1204"/>
                <a:gd name="T4" fmla="*/ 2147483646 w 1673"/>
                <a:gd name="T5" fmla="*/ 2147483646 h 1204"/>
                <a:gd name="T6" fmla="*/ 2147483646 w 1673"/>
                <a:gd name="T7" fmla="*/ 2147483646 h 1204"/>
                <a:gd name="T8" fmla="*/ 2147483646 w 1673"/>
                <a:gd name="T9" fmla="*/ 2147483646 h 1204"/>
                <a:gd name="T10" fmla="*/ 2147483646 w 1673"/>
                <a:gd name="T11" fmla="*/ 2147483646 h 1204"/>
                <a:gd name="T12" fmla="*/ 2147483646 w 1673"/>
                <a:gd name="T13" fmla="*/ 2147483646 h 1204"/>
                <a:gd name="T14" fmla="*/ 2147483646 w 1673"/>
                <a:gd name="T15" fmla="*/ 2147483646 h 1204"/>
                <a:gd name="T16" fmla="*/ 2147483646 w 1673"/>
                <a:gd name="T17" fmla="*/ 2147483646 h 1204"/>
                <a:gd name="T18" fmla="*/ 2147483646 w 1673"/>
                <a:gd name="T19" fmla="*/ 2147483646 h 1204"/>
                <a:gd name="T20" fmla="*/ 2147483646 w 1673"/>
                <a:gd name="T21" fmla="*/ 2147483646 h 1204"/>
                <a:gd name="T22" fmla="*/ 2147483646 w 1673"/>
                <a:gd name="T23" fmla="*/ 2147483646 h 1204"/>
                <a:gd name="T24" fmla="*/ 2147483646 w 1673"/>
                <a:gd name="T25" fmla="*/ 2147483646 h 1204"/>
                <a:gd name="T26" fmla="*/ 2147483646 w 1673"/>
                <a:gd name="T27" fmla="*/ 2147483646 h 1204"/>
                <a:gd name="T28" fmla="*/ 2147483646 w 1673"/>
                <a:gd name="T29" fmla="*/ 2147483646 h 1204"/>
                <a:gd name="T30" fmla="*/ 2147483646 w 1673"/>
                <a:gd name="T31" fmla="*/ 2147483646 h 1204"/>
                <a:gd name="T32" fmla="*/ 2147483646 w 1673"/>
                <a:gd name="T33" fmla="*/ 2147483646 h 1204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1673" h="1204" extrusionOk="0">
                  <a:moveTo>
                    <a:pt x="1014" y="208"/>
                  </a:moveTo>
                  <a:cubicBezTo>
                    <a:pt x="1116" y="232"/>
                    <a:pt x="1227" y="215"/>
                    <a:pt x="1318" y="279"/>
                  </a:cubicBezTo>
                  <a:cubicBezTo>
                    <a:pt x="1392" y="334"/>
                    <a:pt x="1426" y="411"/>
                    <a:pt x="1426" y="502"/>
                  </a:cubicBezTo>
                  <a:cubicBezTo>
                    <a:pt x="1426" y="728"/>
                    <a:pt x="1244" y="914"/>
                    <a:pt x="1024" y="948"/>
                  </a:cubicBezTo>
                  <a:cubicBezTo>
                    <a:pt x="1006" y="951"/>
                    <a:pt x="984" y="952"/>
                    <a:pt x="960" y="952"/>
                  </a:cubicBezTo>
                  <a:cubicBezTo>
                    <a:pt x="714" y="952"/>
                    <a:pt x="214" y="813"/>
                    <a:pt x="358" y="540"/>
                  </a:cubicBezTo>
                  <a:cubicBezTo>
                    <a:pt x="473" y="323"/>
                    <a:pt x="760" y="222"/>
                    <a:pt x="1014" y="208"/>
                  </a:cubicBezTo>
                  <a:close/>
                  <a:moveTo>
                    <a:pt x="1065" y="1"/>
                  </a:moveTo>
                  <a:cubicBezTo>
                    <a:pt x="1033" y="1"/>
                    <a:pt x="1000" y="4"/>
                    <a:pt x="966" y="9"/>
                  </a:cubicBezTo>
                  <a:cubicBezTo>
                    <a:pt x="960" y="9"/>
                    <a:pt x="960" y="19"/>
                    <a:pt x="953" y="22"/>
                  </a:cubicBezTo>
                  <a:cubicBezTo>
                    <a:pt x="925" y="20"/>
                    <a:pt x="896" y="19"/>
                    <a:pt x="867" y="19"/>
                  </a:cubicBezTo>
                  <a:cubicBezTo>
                    <a:pt x="641" y="19"/>
                    <a:pt x="415" y="91"/>
                    <a:pt x="247" y="252"/>
                  </a:cubicBezTo>
                  <a:cubicBezTo>
                    <a:pt x="0" y="488"/>
                    <a:pt x="91" y="810"/>
                    <a:pt x="352" y="992"/>
                  </a:cubicBezTo>
                  <a:cubicBezTo>
                    <a:pt x="527" y="1115"/>
                    <a:pt x="762" y="1204"/>
                    <a:pt x="989" y="1204"/>
                  </a:cubicBezTo>
                  <a:cubicBezTo>
                    <a:pt x="1112" y="1204"/>
                    <a:pt x="1232" y="1178"/>
                    <a:pt x="1339" y="1117"/>
                  </a:cubicBezTo>
                  <a:cubicBezTo>
                    <a:pt x="1554" y="995"/>
                    <a:pt x="1673" y="749"/>
                    <a:pt x="1640" y="505"/>
                  </a:cubicBezTo>
                  <a:cubicBezTo>
                    <a:pt x="1597" y="211"/>
                    <a:pt x="1352" y="1"/>
                    <a:pt x="1065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3" name="Google Shape;886;p23">
              <a:extLst>
                <a:ext uri="{FF2B5EF4-FFF2-40B4-BE49-F238E27FC236}">
                  <a16:creationId xmlns:a16="http://schemas.microsoft.com/office/drawing/2014/main" xmlns="" id="{5B55ADF6-5990-4937-9C72-38432A915C96}"/>
                </a:ext>
              </a:extLst>
            </p:cNvPr>
            <p:cNvSpPr>
              <a:spLocks/>
            </p:cNvSpPr>
            <p:nvPr/>
          </p:nvSpPr>
          <p:spPr bwMode="auto">
            <a:xfrm>
              <a:off x="243658" y="2462900"/>
              <a:ext cx="177333" cy="474333"/>
            </a:xfrm>
            <a:custGeom>
              <a:avLst/>
              <a:gdLst>
                <a:gd name="T0" fmla="*/ 2147483646 w 3312"/>
                <a:gd name="T1" fmla="*/ 2147483646 h 8859"/>
                <a:gd name="T2" fmla="*/ 2147483646 w 3312"/>
                <a:gd name="T3" fmla="*/ 2147483646 h 8859"/>
                <a:gd name="T4" fmla="*/ 2147483646 w 3312"/>
                <a:gd name="T5" fmla="*/ 2147483646 h 8859"/>
                <a:gd name="T6" fmla="*/ 2147483646 w 3312"/>
                <a:gd name="T7" fmla="*/ 2147483646 h 8859"/>
                <a:gd name="T8" fmla="*/ 2147483646 w 3312"/>
                <a:gd name="T9" fmla="*/ 2147483646 h 8859"/>
                <a:gd name="T10" fmla="*/ 2147483646 w 3312"/>
                <a:gd name="T11" fmla="*/ 2147483646 h 8859"/>
                <a:gd name="T12" fmla="*/ 2147483646 w 3312"/>
                <a:gd name="T13" fmla="*/ 2147483646 h 8859"/>
                <a:gd name="T14" fmla="*/ 2147483646 w 3312"/>
                <a:gd name="T15" fmla="*/ 2147483646 h 8859"/>
                <a:gd name="T16" fmla="*/ 2147483646 w 3312"/>
                <a:gd name="T17" fmla="*/ 2147483646 h 8859"/>
                <a:gd name="T18" fmla="*/ 2147483646 w 3312"/>
                <a:gd name="T19" fmla="*/ 2147483646 h 8859"/>
                <a:gd name="T20" fmla="*/ 2147483646 w 3312"/>
                <a:gd name="T21" fmla="*/ 2147483646 h 8859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3312" h="8859" extrusionOk="0">
                  <a:moveTo>
                    <a:pt x="3226" y="1"/>
                  </a:moveTo>
                  <a:cubicBezTo>
                    <a:pt x="3213" y="1"/>
                    <a:pt x="3201" y="9"/>
                    <a:pt x="3190" y="30"/>
                  </a:cubicBezTo>
                  <a:cubicBezTo>
                    <a:pt x="3177" y="54"/>
                    <a:pt x="3167" y="81"/>
                    <a:pt x="3156" y="104"/>
                  </a:cubicBezTo>
                  <a:cubicBezTo>
                    <a:pt x="2490" y="1413"/>
                    <a:pt x="2075" y="2893"/>
                    <a:pt x="1572" y="4267"/>
                  </a:cubicBezTo>
                  <a:cubicBezTo>
                    <a:pt x="1027" y="5755"/>
                    <a:pt x="561" y="7279"/>
                    <a:pt x="17" y="8762"/>
                  </a:cubicBezTo>
                  <a:cubicBezTo>
                    <a:pt x="0" y="8805"/>
                    <a:pt x="35" y="8859"/>
                    <a:pt x="68" y="8859"/>
                  </a:cubicBezTo>
                  <a:cubicBezTo>
                    <a:pt x="82" y="8859"/>
                    <a:pt x="96" y="8848"/>
                    <a:pt x="105" y="8823"/>
                  </a:cubicBezTo>
                  <a:cubicBezTo>
                    <a:pt x="653" y="7326"/>
                    <a:pt x="1284" y="5846"/>
                    <a:pt x="1835" y="4345"/>
                  </a:cubicBezTo>
                  <a:cubicBezTo>
                    <a:pt x="2339" y="2970"/>
                    <a:pt x="2971" y="1575"/>
                    <a:pt x="3309" y="145"/>
                  </a:cubicBezTo>
                  <a:lnTo>
                    <a:pt x="3309" y="135"/>
                  </a:lnTo>
                  <a:cubicBezTo>
                    <a:pt x="3311" y="89"/>
                    <a:pt x="3266" y="1"/>
                    <a:pt x="3226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4" name="Google Shape;887;p23">
              <a:extLst>
                <a:ext uri="{FF2B5EF4-FFF2-40B4-BE49-F238E27FC236}">
                  <a16:creationId xmlns:a16="http://schemas.microsoft.com/office/drawing/2014/main" xmlns="" id="{7E6E6B76-5BB3-4026-B291-15A47D158D01}"/>
                </a:ext>
              </a:extLst>
            </p:cNvPr>
            <p:cNvSpPr>
              <a:spLocks/>
            </p:cNvSpPr>
            <p:nvPr/>
          </p:nvSpPr>
          <p:spPr bwMode="auto">
            <a:xfrm>
              <a:off x="791194" y="2507394"/>
              <a:ext cx="78868" cy="434283"/>
            </a:xfrm>
            <a:custGeom>
              <a:avLst/>
              <a:gdLst>
                <a:gd name="T0" fmla="*/ 2147483646 w 1473"/>
                <a:gd name="T1" fmla="*/ 2147483646 h 8111"/>
                <a:gd name="T2" fmla="*/ 2147483646 w 1473"/>
                <a:gd name="T3" fmla="*/ 2147483646 h 8111"/>
                <a:gd name="T4" fmla="*/ 2147483646 w 1473"/>
                <a:gd name="T5" fmla="*/ 2147483646 h 8111"/>
                <a:gd name="T6" fmla="*/ 2147483646 w 1473"/>
                <a:gd name="T7" fmla="*/ 2147483646 h 8111"/>
                <a:gd name="T8" fmla="*/ 2147483646 w 1473"/>
                <a:gd name="T9" fmla="*/ 2147483646 h 8111"/>
                <a:gd name="T10" fmla="*/ 2147483646 w 1473"/>
                <a:gd name="T11" fmla="*/ 2147483646 h 8111"/>
                <a:gd name="T12" fmla="*/ 2147483646 w 1473"/>
                <a:gd name="T13" fmla="*/ 2147483646 h 8111"/>
                <a:gd name="T14" fmla="*/ 2147483646 w 1473"/>
                <a:gd name="T15" fmla="*/ 2147483646 h 8111"/>
                <a:gd name="T16" fmla="*/ 2147483646 w 1473"/>
                <a:gd name="T17" fmla="*/ 2147483646 h 8111"/>
                <a:gd name="T18" fmla="*/ 2147483646 w 1473"/>
                <a:gd name="T19" fmla="*/ 2147483646 h 8111"/>
                <a:gd name="T20" fmla="*/ 2147483646 w 1473"/>
                <a:gd name="T21" fmla="*/ 2147483646 h 8111"/>
                <a:gd name="T22" fmla="*/ 2147483646 w 1473"/>
                <a:gd name="T23" fmla="*/ 2147483646 h 8111"/>
                <a:gd name="T24" fmla="*/ 2147483646 w 1473"/>
                <a:gd name="T25" fmla="*/ 2147483646 h 8111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1473" h="8111" extrusionOk="0">
                  <a:moveTo>
                    <a:pt x="208" y="1"/>
                  </a:moveTo>
                  <a:cubicBezTo>
                    <a:pt x="201" y="1"/>
                    <a:pt x="193" y="3"/>
                    <a:pt x="186" y="10"/>
                  </a:cubicBezTo>
                  <a:cubicBezTo>
                    <a:pt x="172" y="24"/>
                    <a:pt x="166" y="47"/>
                    <a:pt x="152" y="64"/>
                  </a:cubicBezTo>
                  <a:cubicBezTo>
                    <a:pt x="0" y="318"/>
                    <a:pt x="162" y="930"/>
                    <a:pt x="192" y="1166"/>
                  </a:cubicBezTo>
                  <a:cubicBezTo>
                    <a:pt x="290" y="1990"/>
                    <a:pt x="409" y="2812"/>
                    <a:pt x="537" y="3629"/>
                  </a:cubicBezTo>
                  <a:cubicBezTo>
                    <a:pt x="760" y="5096"/>
                    <a:pt x="892" y="6657"/>
                    <a:pt x="1368" y="8070"/>
                  </a:cubicBezTo>
                  <a:cubicBezTo>
                    <a:pt x="1379" y="8098"/>
                    <a:pt x="1399" y="8111"/>
                    <a:pt x="1418" y="8111"/>
                  </a:cubicBezTo>
                  <a:cubicBezTo>
                    <a:pt x="1429" y="8111"/>
                    <a:pt x="1440" y="8107"/>
                    <a:pt x="1449" y="8100"/>
                  </a:cubicBezTo>
                  <a:cubicBezTo>
                    <a:pt x="1463" y="8087"/>
                    <a:pt x="1473" y="8070"/>
                    <a:pt x="1473" y="8046"/>
                  </a:cubicBezTo>
                  <a:cubicBezTo>
                    <a:pt x="1426" y="6664"/>
                    <a:pt x="1101" y="5278"/>
                    <a:pt x="895" y="3913"/>
                  </a:cubicBezTo>
                  <a:cubicBezTo>
                    <a:pt x="760" y="3028"/>
                    <a:pt x="625" y="2143"/>
                    <a:pt x="493" y="1257"/>
                  </a:cubicBezTo>
                  <a:cubicBezTo>
                    <a:pt x="436" y="869"/>
                    <a:pt x="436" y="385"/>
                    <a:pt x="247" y="30"/>
                  </a:cubicBezTo>
                  <a:cubicBezTo>
                    <a:pt x="239" y="14"/>
                    <a:pt x="224" y="1"/>
                    <a:pt x="208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5" name="Google Shape;888;p23">
              <a:extLst>
                <a:ext uri="{FF2B5EF4-FFF2-40B4-BE49-F238E27FC236}">
                  <a16:creationId xmlns:a16="http://schemas.microsoft.com/office/drawing/2014/main" xmlns="" id="{C9734903-E2C1-44EF-AB90-C4FAAA70F0F2}"/>
                </a:ext>
              </a:extLst>
            </p:cNvPr>
            <p:cNvSpPr>
              <a:spLocks/>
            </p:cNvSpPr>
            <p:nvPr/>
          </p:nvSpPr>
          <p:spPr bwMode="auto">
            <a:xfrm>
              <a:off x="-301523" y="2365398"/>
              <a:ext cx="379991" cy="306156"/>
            </a:xfrm>
            <a:custGeom>
              <a:avLst/>
              <a:gdLst>
                <a:gd name="T0" fmla="*/ 2147483646 w 7097"/>
                <a:gd name="T1" fmla="*/ 2147483646 h 5718"/>
                <a:gd name="T2" fmla="*/ 2147483646 w 7097"/>
                <a:gd name="T3" fmla="*/ 2147483646 h 5718"/>
                <a:gd name="T4" fmla="*/ 2147483646 w 7097"/>
                <a:gd name="T5" fmla="*/ 2147483646 h 5718"/>
                <a:gd name="T6" fmla="*/ 2147483646 w 7097"/>
                <a:gd name="T7" fmla="*/ 2147483646 h 5718"/>
                <a:gd name="T8" fmla="*/ 2147483646 w 7097"/>
                <a:gd name="T9" fmla="*/ 2147483646 h 5718"/>
                <a:gd name="T10" fmla="*/ 2147483646 w 7097"/>
                <a:gd name="T11" fmla="*/ 2147483646 h 5718"/>
                <a:gd name="T12" fmla="*/ 2147483646 w 7097"/>
                <a:gd name="T13" fmla="*/ 2147483646 h 5718"/>
                <a:gd name="T14" fmla="*/ 2147483646 w 7097"/>
                <a:gd name="T15" fmla="*/ 2147483646 h 5718"/>
                <a:gd name="T16" fmla="*/ 2147483646 w 7097"/>
                <a:gd name="T17" fmla="*/ 2147483646 h 5718"/>
                <a:gd name="T18" fmla="*/ 2147483646 w 7097"/>
                <a:gd name="T19" fmla="*/ 2147483646 h 5718"/>
                <a:gd name="T20" fmla="*/ 2147483646 w 7097"/>
                <a:gd name="T21" fmla="*/ 2147483646 h 5718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7097" h="5718" extrusionOk="0">
                  <a:moveTo>
                    <a:pt x="7059" y="1"/>
                  </a:moveTo>
                  <a:cubicBezTo>
                    <a:pt x="7053" y="1"/>
                    <a:pt x="7047" y="3"/>
                    <a:pt x="7039" y="10"/>
                  </a:cubicBezTo>
                  <a:cubicBezTo>
                    <a:pt x="5941" y="922"/>
                    <a:pt x="4755" y="1760"/>
                    <a:pt x="3643" y="2666"/>
                  </a:cubicBezTo>
                  <a:cubicBezTo>
                    <a:pt x="2450" y="3639"/>
                    <a:pt x="1271" y="4673"/>
                    <a:pt x="34" y="5586"/>
                  </a:cubicBezTo>
                  <a:cubicBezTo>
                    <a:pt x="0" y="5609"/>
                    <a:pt x="0" y="5680"/>
                    <a:pt x="31" y="5707"/>
                  </a:cubicBezTo>
                  <a:cubicBezTo>
                    <a:pt x="37" y="5714"/>
                    <a:pt x="45" y="5717"/>
                    <a:pt x="55" y="5717"/>
                  </a:cubicBezTo>
                  <a:cubicBezTo>
                    <a:pt x="60" y="5717"/>
                    <a:pt x="65" y="5716"/>
                    <a:pt x="72" y="5714"/>
                  </a:cubicBezTo>
                  <a:cubicBezTo>
                    <a:pt x="1427" y="5146"/>
                    <a:pt x="2650" y="3862"/>
                    <a:pt x="3779" y="2946"/>
                  </a:cubicBezTo>
                  <a:cubicBezTo>
                    <a:pt x="4907" y="2030"/>
                    <a:pt x="5964" y="1030"/>
                    <a:pt x="7076" y="107"/>
                  </a:cubicBezTo>
                  <a:cubicBezTo>
                    <a:pt x="7097" y="91"/>
                    <a:pt x="7097" y="57"/>
                    <a:pt x="7090" y="33"/>
                  </a:cubicBezTo>
                  <a:cubicBezTo>
                    <a:pt x="7083" y="14"/>
                    <a:pt x="7073" y="1"/>
                    <a:pt x="7059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</p:grpSp>
      <p:grpSp>
        <p:nvGrpSpPr>
          <p:cNvPr id="36" name="Google Shape;889;p23">
            <a:extLst>
              <a:ext uri="{FF2B5EF4-FFF2-40B4-BE49-F238E27FC236}">
                <a16:creationId xmlns:a16="http://schemas.microsoft.com/office/drawing/2014/main" xmlns="" id="{272999B4-3BB4-40EA-90DE-0A9F8D61C5A5}"/>
              </a:ext>
            </a:extLst>
          </p:cNvPr>
          <p:cNvGrpSpPr>
            <a:grpSpLocks/>
          </p:cNvGrpSpPr>
          <p:nvPr/>
        </p:nvGrpSpPr>
        <p:grpSpPr bwMode="auto">
          <a:xfrm>
            <a:off x="712788" y="5019675"/>
            <a:ext cx="977900" cy="817563"/>
            <a:chOff x="6925510" y="205316"/>
            <a:chExt cx="905688" cy="530354"/>
          </a:xfrm>
        </p:grpSpPr>
        <p:sp>
          <p:nvSpPr>
            <p:cNvPr id="37" name="Google Shape;890;p23">
              <a:extLst>
                <a:ext uri="{FF2B5EF4-FFF2-40B4-BE49-F238E27FC236}">
                  <a16:creationId xmlns:a16="http://schemas.microsoft.com/office/drawing/2014/main" xmlns="" id="{282E0BBB-7F99-4539-936B-4B9B0715C562}"/>
                </a:ext>
              </a:extLst>
            </p:cNvPr>
            <p:cNvSpPr>
              <a:spLocks/>
            </p:cNvSpPr>
            <p:nvPr/>
          </p:nvSpPr>
          <p:spPr bwMode="auto">
            <a:xfrm>
              <a:off x="7093437" y="213374"/>
              <a:ext cx="568549" cy="515598"/>
            </a:xfrm>
            <a:custGeom>
              <a:avLst/>
              <a:gdLst>
                <a:gd name="T0" fmla="*/ 2147483646 w 12626"/>
                <a:gd name="T1" fmla="*/ 0 h 11775"/>
                <a:gd name="T2" fmla="*/ 0 w 12626"/>
                <a:gd name="T3" fmla="*/ 2147483646 h 11775"/>
                <a:gd name="T4" fmla="*/ 2147483646 w 12626"/>
                <a:gd name="T5" fmla="*/ 2147483646 h 11775"/>
                <a:gd name="T6" fmla="*/ 2147483646 w 12626"/>
                <a:gd name="T7" fmla="*/ 2147483646 h 11775"/>
                <a:gd name="T8" fmla="*/ 2147483646 w 12626"/>
                <a:gd name="T9" fmla="*/ 0 h 1177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2626" h="11775" extrusionOk="0">
                  <a:moveTo>
                    <a:pt x="6402" y="0"/>
                  </a:moveTo>
                  <a:cubicBezTo>
                    <a:pt x="3247" y="0"/>
                    <a:pt x="0" y="2876"/>
                    <a:pt x="0" y="6031"/>
                  </a:cubicBezTo>
                  <a:cubicBezTo>
                    <a:pt x="0" y="9187"/>
                    <a:pt x="3115" y="11775"/>
                    <a:pt x="6270" y="11775"/>
                  </a:cubicBezTo>
                  <a:cubicBezTo>
                    <a:pt x="9426" y="11775"/>
                    <a:pt x="12626" y="9028"/>
                    <a:pt x="12626" y="5874"/>
                  </a:cubicBezTo>
                  <a:cubicBezTo>
                    <a:pt x="12626" y="2717"/>
                    <a:pt x="9557" y="0"/>
                    <a:pt x="640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8" name="Google Shape;891;p23">
              <a:extLst>
                <a:ext uri="{FF2B5EF4-FFF2-40B4-BE49-F238E27FC236}">
                  <a16:creationId xmlns:a16="http://schemas.microsoft.com/office/drawing/2014/main" xmlns="" id="{F844BD07-7618-4107-B480-42E976A05FDB}"/>
                </a:ext>
              </a:extLst>
            </p:cNvPr>
            <p:cNvSpPr>
              <a:spLocks/>
            </p:cNvSpPr>
            <p:nvPr/>
          </p:nvSpPr>
          <p:spPr bwMode="auto">
            <a:xfrm>
              <a:off x="7077360" y="205316"/>
              <a:ext cx="624386" cy="530354"/>
            </a:xfrm>
            <a:custGeom>
              <a:avLst/>
              <a:gdLst>
                <a:gd name="T0" fmla="*/ 2147483646 w 13866"/>
                <a:gd name="T1" fmla="*/ 2147483646 h 12112"/>
                <a:gd name="T2" fmla="*/ 2147483646 w 13866"/>
                <a:gd name="T3" fmla="*/ 2147483646 h 12112"/>
                <a:gd name="T4" fmla="*/ 2147483646 w 13866"/>
                <a:gd name="T5" fmla="*/ 2147483646 h 12112"/>
                <a:gd name="T6" fmla="*/ 2147483646 w 13866"/>
                <a:gd name="T7" fmla="*/ 2147483646 h 12112"/>
                <a:gd name="T8" fmla="*/ 2147483646 w 13866"/>
                <a:gd name="T9" fmla="*/ 2147483646 h 12112"/>
                <a:gd name="T10" fmla="*/ 2147483646 w 13866"/>
                <a:gd name="T11" fmla="*/ 2147483646 h 12112"/>
                <a:gd name="T12" fmla="*/ 2147483646 w 13866"/>
                <a:gd name="T13" fmla="*/ 2147483646 h 12112"/>
                <a:gd name="T14" fmla="*/ 2147483646 w 13866"/>
                <a:gd name="T15" fmla="*/ 2147483646 h 12112"/>
                <a:gd name="T16" fmla="*/ 2147483646 w 13866"/>
                <a:gd name="T17" fmla="*/ 2147483646 h 12112"/>
                <a:gd name="T18" fmla="*/ 2147483646 w 13866"/>
                <a:gd name="T19" fmla="*/ 2147483646 h 12112"/>
                <a:gd name="T20" fmla="*/ 2147483646 w 13866"/>
                <a:gd name="T21" fmla="*/ 2147483646 h 12112"/>
                <a:gd name="T22" fmla="*/ 2147483646 w 13866"/>
                <a:gd name="T23" fmla="*/ 2147483646 h 12112"/>
                <a:gd name="T24" fmla="*/ 2147483646 w 13866"/>
                <a:gd name="T25" fmla="*/ 2147483646 h 12112"/>
                <a:gd name="T26" fmla="*/ 2147483646 w 13866"/>
                <a:gd name="T27" fmla="*/ 2147483646 h 12112"/>
                <a:gd name="T28" fmla="*/ 2147483646 w 13866"/>
                <a:gd name="T29" fmla="*/ 2147483646 h 12112"/>
                <a:gd name="T30" fmla="*/ 2147483646 w 13866"/>
                <a:gd name="T31" fmla="*/ 2147483646 h 12112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13866" h="12112" extrusionOk="0">
                  <a:moveTo>
                    <a:pt x="6777" y="1"/>
                  </a:moveTo>
                  <a:cubicBezTo>
                    <a:pt x="6538" y="1"/>
                    <a:pt x="6299" y="14"/>
                    <a:pt x="6061" y="40"/>
                  </a:cubicBezTo>
                  <a:cubicBezTo>
                    <a:pt x="5899" y="59"/>
                    <a:pt x="5989" y="300"/>
                    <a:pt x="6113" y="312"/>
                  </a:cubicBezTo>
                  <a:cubicBezTo>
                    <a:pt x="8982" y="563"/>
                    <a:pt x="11936" y="1718"/>
                    <a:pt x="12620" y="4868"/>
                  </a:cubicBezTo>
                  <a:cubicBezTo>
                    <a:pt x="13326" y="8114"/>
                    <a:pt x="10901" y="11034"/>
                    <a:pt x="7741" y="11637"/>
                  </a:cubicBezTo>
                  <a:cubicBezTo>
                    <a:pt x="7365" y="11709"/>
                    <a:pt x="6985" y="11743"/>
                    <a:pt x="6606" y="11743"/>
                  </a:cubicBezTo>
                  <a:cubicBezTo>
                    <a:pt x="3778" y="11743"/>
                    <a:pt x="1014" y="9808"/>
                    <a:pt x="785" y="6834"/>
                  </a:cubicBezTo>
                  <a:cubicBezTo>
                    <a:pt x="555" y="3847"/>
                    <a:pt x="2656" y="811"/>
                    <a:pt x="5730" y="475"/>
                  </a:cubicBezTo>
                  <a:cubicBezTo>
                    <a:pt x="5862" y="460"/>
                    <a:pt x="5763" y="246"/>
                    <a:pt x="5659" y="244"/>
                  </a:cubicBezTo>
                  <a:cubicBezTo>
                    <a:pt x="5626" y="243"/>
                    <a:pt x="5594" y="243"/>
                    <a:pt x="5561" y="243"/>
                  </a:cubicBezTo>
                  <a:cubicBezTo>
                    <a:pt x="2938" y="243"/>
                    <a:pt x="740" y="2849"/>
                    <a:pt x="378" y="5296"/>
                  </a:cubicBezTo>
                  <a:cubicBezTo>
                    <a:pt x="1" y="7847"/>
                    <a:pt x="1097" y="10165"/>
                    <a:pt x="3417" y="11341"/>
                  </a:cubicBezTo>
                  <a:cubicBezTo>
                    <a:pt x="4440" y="11859"/>
                    <a:pt x="5511" y="12112"/>
                    <a:pt x="6571" y="12112"/>
                  </a:cubicBezTo>
                  <a:cubicBezTo>
                    <a:pt x="8042" y="12112"/>
                    <a:pt x="9492" y="11626"/>
                    <a:pt x="10766" y="10691"/>
                  </a:cubicBezTo>
                  <a:cubicBezTo>
                    <a:pt x="12937" y="9099"/>
                    <a:pt x="13866" y="6430"/>
                    <a:pt x="12822" y="3871"/>
                  </a:cubicBezTo>
                  <a:cubicBezTo>
                    <a:pt x="11847" y="1479"/>
                    <a:pt x="9317" y="1"/>
                    <a:pt x="6777" y="1"/>
                  </a:cubicBezTo>
                  <a:close/>
                </a:path>
              </a:pathLst>
            </a:custGeom>
            <a:solidFill>
              <a:srgbClr val="0029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9" name="Google Shape;892;p23">
              <a:extLst>
                <a:ext uri="{FF2B5EF4-FFF2-40B4-BE49-F238E27FC236}">
                  <a16:creationId xmlns:a16="http://schemas.microsoft.com/office/drawing/2014/main" xmlns="" id="{FA8F8915-1859-47D6-9E33-D0BF9EE8140D}"/>
                </a:ext>
              </a:extLst>
            </p:cNvPr>
            <p:cNvSpPr>
              <a:spLocks/>
            </p:cNvSpPr>
            <p:nvPr/>
          </p:nvSpPr>
          <p:spPr bwMode="auto">
            <a:xfrm>
              <a:off x="6925510" y="360379"/>
              <a:ext cx="905688" cy="259660"/>
            </a:xfrm>
            <a:custGeom>
              <a:avLst/>
              <a:gdLst>
                <a:gd name="T0" fmla="*/ 2147483646 w 20113"/>
                <a:gd name="T1" fmla="*/ 2147483646 h 5930"/>
                <a:gd name="T2" fmla="*/ 2147483646 w 20113"/>
                <a:gd name="T3" fmla="*/ 2147483646 h 5930"/>
                <a:gd name="T4" fmla="*/ 2147483646 w 20113"/>
                <a:gd name="T5" fmla="*/ 2147483646 h 5930"/>
                <a:gd name="T6" fmla="*/ 2147483646 w 20113"/>
                <a:gd name="T7" fmla="*/ 2147483646 h 5930"/>
                <a:gd name="T8" fmla="*/ 2147483646 w 20113"/>
                <a:gd name="T9" fmla="*/ 2147483646 h 5930"/>
                <a:gd name="T10" fmla="*/ 2147483646 w 20113"/>
                <a:gd name="T11" fmla="*/ 2147483646 h 5930"/>
                <a:gd name="T12" fmla="*/ 2147483646 w 20113"/>
                <a:gd name="T13" fmla="*/ 2147483646 h 5930"/>
                <a:gd name="T14" fmla="*/ 2147483646 w 20113"/>
                <a:gd name="T15" fmla="*/ 2147483646 h 5930"/>
                <a:gd name="T16" fmla="*/ 2147483646 w 20113"/>
                <a:gd name="T17" fmla="*/ 2147483646 h 5930"/>
                <a:gd name="T18" fmla="*/ 2147483646 w 20113"/>
                <a:gd name="T19" fmla="*/ 2147483646 h 5930"/>
                <a:gd name="T20" fmla="*/ 2147483646 w 20113"/>
                <a:gd name="T21" fmla="*/ 2147483646 h 5930"/>
                <a:gd name="T22" fmla="*/ 2147483646 w 20113"/>
                <a:gd name="T23" fmla="*/ 2147483646 h 5930"/>
                <a:gd name="T24" fmla="*/ 2147483646 w 20113"/>
                <a:gd name="T25" fmla="*/ 2147483646 h 5930"/>
                <a:gd name="T26" fmla="*/ 2147483646 w 20113"/>
                <a:gd name="T27" fmla="*/ 2147483646 h 5930"/>
                <a:gd name="T28" fmla="*/ 2147483646 w 20113"/>
                <a:gd name="T29" fmla="*/ 2147483646 h 5930"/>
                <a:gd name="T30" fmla="*/ 2147483646 w 20113"/>
                <a:gd name="T31" fmla="*/ 2147483646 h 5930"/>
                <a:gd name="T32" fmla="*/ 2147483646 w 20113"/>
                <a:gd name="T33" fmla="*/ 2147483646 h 5930"/>
                <a:gd name="T34" fmla="*/ 2147483646 w 20113"/>
                <a:gd name="T35" fmla="*/ 2147483646 h 5930"/>
                <a:gd name="T36" fmla="*/ 2147483646 w 20113"/>
                <a:gd name="T37" fmla="*/ 2147483646 h 5930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0" t="0" r="r" b="b"/>
              <a:pathLst>
                <a:path w="20113" h="5930" extrusionOk="0">
                  <a:moveTo>
                    <a:pt x="16657" y="1"/>
                  </a:moveTo>
                  <a:cubicBezTo>
                    <a:pt x="16439" y="1"/>
                    <a:pt x="16237" y="20"/>
                    <a:pt x="16067" y="60"/>
                  </a:cubicBezTo>
                  <a:cubicBezTo>
                    <a:pt x="15914" y="95"/>
                    <a:pt x="16073" y="324"/>
                    <a:pt x="16180" y="325"/>
                  </a:cubicBezTo>
                  <a:cubicBezTo>
                    <a:pt x="16845" y="330"/>
                    <a:pt x="19241" y="410"/>
                    <a:pt x="18563" y="1628"/>
                  </a:cubicBezTo>
                  <a:cubicBezTo>
                    <a:pt x="18243" y="2202"/>
                    <a:pt x="17451" y="2549"/>
                    <a:pt x="16881" y="2811"/>
                  </a:cubicBezTo>
                  <a:cubicBezTo>
                    <a:pt x="14924" y="3710"/>
                    <a:pt x="12785" y="4282"/>
                    <a:pt x="10682" y="4712"/>
                  </a:cubicBezTo>
                  <a:cubicBezTo>
                    <a:pt x="8818" y="5095"/>
                    <a:pt x="6905" y="5405"/>
                    <a:pt x="5006" y="5541"/>
                  </a:cubicBezTo>
                  <a:cubicBezTo>
                    <a:pt x="4909" y="5547"/>
                    <a:pt x="4759" y="5553"/>
                    <a:pt x="4576" y="5553"/>
                  </a:cubicBezTo>
                  <a:cubicBezTo>
                    <a:pt x="3425" y="5553"/>
                    <a:pt x="955" y="5349"/>
                    <a:pt x="1947" y="4098"/>
                  </a:cubicBezTo>
                  <a:cubicBezTo>
                    <a:pt x="2398" y="3528"/>
                    <a:pt x="3165" y="3113"/>
                    <a:pt x="3797" y="2785"/>
                  </a:cubicBezTo>
                  <a:cubicBezTo>
                    <a:pt x="3898" y="2733"/>
                    <a:pt x="3795" y="2553"/>
                    <a:pt x="3700" y="2553"/>
                  </a:cubicBezTo>
                  <a:cubicBezTo>
                    <a:pt x="3695" y="2553"/>
                    <a:pt x="3691" y="2554"/>
                    <a:pt x="3687" y="2554"/>
                  </a:cubicBezTo>
                  <a:cubicBezTo>
                    <a:pt x="2393" y="2794"/>
                    <a:pt x="1" y="4784"/>
                    <a:pt x="2166" y="5597"/>
                  </a:cubicBezTo>
                  <a:cubicBezTo>
                    <a:pt x="2830" y="5847"/>
                    <a:pt x="3527" y="5929"/>
                    <a:pt x="4229" y="5929"/>
                  </a:cubicBezTo>
                  <a:cubicBezTo>
                    <a:pt x="4872" y="5929"/>
                    <a:pt x="5520" y="5860"/>
                    <a:pt x="6151" y="5786"/>
                  </a:cubicBezTo>
                  <a:cubicBezTo>
                    <a:pt x="7890" y="5584"/>
                    <a:pt x="9624" y="5329"/>
                    <a:pt x="11337" y="4961"/>
                  </a:cubicBezTo>
                  <a:cubicBezTo>
                    <a:pt x="12763" y="4653"/>
                    <a:pt x="14174" y="4268"/>
                    <a:pt x="15547" y="3774"/>
                  </a:cubicBezTo>
                  <a:cubicBezTo>
                    <a:pt x="16593" y="3399"/>
                    <a:pt x="17822" y="2999"/>
                    <a:pt x="18648" y="2205"/>
                  </a:cubicBezTo>
                  <a:cubicBezTo>
                    <a:pt x="20112" y="800"/>
                    <a:pt x="18053" y="1"/>
                    <a:pt x="16657" y="1"/>
                  </a:cubicBezTo>
                  <a:close/>
                </a:path>
              </a:pathLst>
            </a:custGeom>
            <a:solidFill>
              <a:srgbClr val="0029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0" name="Google Shape;893;p23">
              <a:extLst>
                <a:ext uri="{FF2B5EF4-FFF2-40B4-BE49-F238E27FC236}">
                  <a16:creationId xmlns:a16="http://schemas.microsoft.com/office/drawing/2014/main" xmlns="" id="{BF59ED4E-3447-48FA-A317-88D5F45FEDD3}"/>
                </a:ext>
              </a:extLst>
            </p:cNvPr>
            <p:cNvSpPr>
              <a:spLocks/>
            </p:cNvSpPr>
            <p:nvPr/>
          </p:nvSpPr>
          <p:spPr bwMode="auto">
            <a:xfrm>
              <a:off x="7368361" y="296401"/>
              <a:ext cx="63222" cy="55523"/>
            </a:xfrm>
            <a:custGeom>
              <a:avLst/>
              <a:gdLst>
                <a:gd name="T0" fmla="*/ 2147483646 w 1404"/>
                <a:gd name="T1" fmla="*/ 2147483646 h 1268"/>
                <a:gd name="T2" fmla="*/ 2147483646 w 1404"/>
                <a:gd name="T3" fmla="*/ 2147483646 h 1268"/>
                <a:gd name="T4" fmla="*/ 2147483646 w 1404"/>
                <a:gd name="T5" fmla="*/ 2147483646 h 1268"/>
                <a:gd name="T6" fmla="*/ 2147483646 w 1404"/>
                <a:gd name="T7" fmla="*/ 2147483646 h 1268"/>
                <a:gd name="T8" fmla="*/ 2147483646 w 1404"/>
                <a:gd name="T9" fmla="*/ 2147483646 h 1268"/>
                <a:gd name="T10" fmla="*/ 2147483646 w 1404"/>
                <a:gd name="T11" fmla="*/ 2147483646 h 1268"/>
                <a:gd name="T12" fmla="*/ 2147483646 w 1404"/>
                <a:gd name="T13" fmla="*/ 0 h 1268"/>
                <a:gd name="T14" fmla="*/ 2147483646 w 1404"/>
                <a:gd name="T15" fmla="*/ 2147483646 h 1268"/>
                <a:gd name="T16" fmla="*/ 2147483646 w 1404"/>
                <a:gd name="T17" fmla="*/ 2147483646 h 1268"/>
                <a:gd name="T18" fmla="*/ 2147483646 w 1404"/>
                <a:gd name="T19" fmla="*/ 2147483646 h 1268"/>
                <a:gd name="T20" fmla="*/ 2147483646 w 1404"/>
                <a:gd name="T21" fmla="*/ 2147483646 h 1268"/>
                <a:gd name="T22" fmla="*/ 2147483646 w 1404"/>
                <a:gd name="T23" fmla="*/ 2147483646 h 1268"/>
                <a:gd name="T24" fmla="*/ 2147483646 w 1404"/>
                <a:gd name="T25" fmla="*/ 2147483646 h 1268"/>
                <a:gd name="T26" fmla="*/ 2147483646 w 1404"/>
                <a:gd name="T27" fmla="*/ 2147483646 h 1268"/>
                <a:gd name="T28" fmla="*/ 2147483646 w 1404"/>
                <a:gd name="T29" fmla="*/ 2147483646 h 1268"/>
                <a:gd name="T30" fmla="*/ 2147483646 w 1404"/>
                <a:gd name="T31" fmla="*/ 2147483646 h 1268"/>
                <a:gd name="T32" fmla="*/ 2147483646 w 1404"/>
                <a:gd name="T33" fmla="*/ 2147483646 h 1268"/>
                <a:gd name="T34" fmla="*/ 2147483646 w 1404"/>
                <a:gd name="T35" fmla="*/ 2147483646 h 1268"/>
                <a:gd name="T36" fmla="*/ 2147483646 w 1404"/>
                <a:gd name="T37" fmla="*/ 2147483646 h 1268"/>
                <a:gd name="T38" fmla="*/ 2147483646 w 1404"/>
                <a:gd name="T39" fmla="*/ 2147483646 h 1268"/>
                <a:gd name="T40" fmla="*/ 2147483646 w 1404"/>
                <a:gd name="T41" fmla="*/ 2147483646 h 1268"/>
                <a:gd name="T42" fmla="*/ 2147483646 w 1404"/>
                <a:gd name="T43" fmla="*/ 2147483646 h 1268"/>
                <a:gd name="T44" fmla="*/ 2147483646 w 1404"/>
                <a:gd name="T45" fmla="*/ 2147483646 h 1268"/>
                <a:gd name="T46" fmla="*/ 2147483646 w 1404"/>
                <a:gd name="T47" fmla="*/ 0 h 1268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0" t="0" r="r" b="b"/>
              <a:pathLst>
                <a:path w="1404" h="1268" extrusionOk="0">
                  <a:moveTo>
                    <a:pt x="853" y="427"/>
                  </a:moveTo>
                  <a:lnTo>
                    <a:pt x="853" y="427"/>
                  </a:lnTo>
                  <a:cubicBezTo>
                    <a:pt x="853" y="427"/>
                    <a:pt x="859" y="430"/>
                    <a:pt x="873" y="436"/>
                  </a:cubicBezTo>
                  <a:cubicBezTo>
                    <a:pt x="872" y="435"/>
                    <a:pt x="871" y="435"/>
                    <a:pt x="870" y="434"/>
                  </a:cubicBezTo>
                  <a:cubicBezTo>
                    <a:pt x="860" y="430"/>
                    <a:pt x="853" y="427"/>
                    <a:pt x="853" y="427"/>
                  </a:cubicBezTo>
                  <a:close/>
                  <a:moveTo>
                    <a:pt x="486" y="0"/>
                  </a:moveTo>
                  <a:cubicBezTo>
                    <a:pt x="213" y="0"/>
                    <a:pt x="1" y="394"/>
                    <a:pt x="25" y="636"/>
                  </a:cubicBezTo>
                  <a:cubicBezTo>
                    <a:pt x="60" y="1003"/>
                    <a:pt x="440" y="1243"/>
                    <a:pt x="781" y="1266"/>
                  </a:cubicBezTo>
                  <a:cubicBezTo>
                    <a:pt x="797" y="1267"/>
                    <a:pt x="812" y="1267"/>
                    <a:pt x="827" y="1267"/>
                  </a:cubicBezTo>
                  <a:cubicBezTo>
                    <a:pt x="1087" y="1267"/>
                    <a:pt x="1323" y="1108"/>
                    <a:pt x="1360" y="835"/>
                  </a:cubicBezTo>
                  <a:cubicBezTo>
                    <a:pt x="1404" y="523"/>
                    <a:pt x="1159" y="276"/>
                    <a:pt x="871" y="210"/>
                  </a:cubicBezTo>
                  <a:cubicBezTo>
                    <a:pt x="862" y="208"/>
                    <a:pt x="854" y="207"/>
                    <a:pt x="847" y="207"/>
                  </a:cubicBezTo>
                  <a:cubicBezTo>
                    <a:pt x="746" y="207"/>
                    <a:pt x="793" y="399"/>
                    <a:pt x="870" y="434"/>
                  </a:cubicBezTo>
                  <a:cubicBezTo>
                    <a:pt x="894" y="444"/>
                    <a:pt x="936" y="462"/>
                    <a:pt x="946" y="469"/>
                  </a:cubicBezTo>
                  <a:cubicBezTo>
                    <a:pt x="1003" y="507"/>
                    <a:pt x="1041" y="545"/>
                    <a:pt x="1061" y="612"/>
                  </a:cubicBezTo>
                  <a:cubicBezTo>
                    <a:pt x="1079" y="677"/>
                    <a:pt x="1070" y="747"/>
                    <a:pt x="1041" y="806"/>
                  </a:cubicBezTo>
                  <a:cubicBezTo>
                    <a:pt x="984" y="924"/>
                    <a:pt x="872" y="972"/>
                    <a:pt x="753" y="972"/>
                  </a:cubicBezTo>
                  <a:cubicBezTo>
                    <a:pt x="710" y="972"/>
                    <a:pt x="666" y="965"/>
                    <a:pt x="623" y="953"/>
                  </a:cubicBezTo>
                  <a:cubicBezTo>
                    <a:pt x="416" y="896"/>
                    <a:pt x="247" y="740"/>
                    <a:pt x="332" y="516"/>
                  </a:cubicBezTo>
                  <a:cubicBezTo>
                    <a:pt x="396" y="353"/>
                    <a:pt x="615" y="276"/>
                    <a:pt x="618" y="99"/>
                  </a:cubicBezTo>
                  <a:cubicBezTo>
                    <a:pt x="618" y="67"/>
                    <a:pt x="608" y="24"/>
                    <a:pt x="574" y="14"/>
                  </a:cubicBezTo>
                  <a:cubicBezTo>
                    <a:pt x="544" y="5"/>
                    <a:pt x="515" y="0"/>
                    <a:pt x="486" y="0"/>
                  </a:cubicBezTo>
                  <a:close/>
                </a:path>
              </a:pathLst>
            </a:custGeom>
            <a:solidFill>
              <a:srgbClr val="0029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1" name="Google Shape;894;p23">
              <a:extLst>
                <a:ext uri="{FF2B5EF4-FFF2-40B4-BE49-F238E27FC236}">
                  <a16:creationId xmlns:a16="http://schemas.microsoft.com/office/drawing/2014/main" xmlns="" id="{72DCD209-A202-4982-81BF-E07544A390B3}"/>
                </a:ext>
              </a:extLst>
            </p:cNvPr>
            <p:cNvSpPr>
              <a:spLocks/>
            </p:cNvSpPr>
            <p:nvPr/>
          </p:nvSpPr>
          <p:spPr bwMode="auto">
            <a:xfrm>
              <a:off x="7477926" y="310939"/>
              <a:ext cx="82855" cy="61609"/>
            </a:xfrm>
            <a:custGeom>
              <a:avLst/>
              <a:gdLst>
                <a:gd name="T0" fmla="*/ 2147483646 w 1840"/>
                <a:gd name="T1" fmla="*/ 2147483646 h 1407"/>
                <a:gd name="T2" fmla="*/ 2147483646 w 1840"/>
                <a:gd name="T3" fmla="*/ 2147483646 h 1407"/>
                <a:gd name="T4" fmla="*/ 2147483646 w 1840"/>
                <a:gd name="T5" fmla="*/ 2147483646 h 1407"/>
                <a:gd name="T6" fmla="*/ 2147483646 w 1840"/>
                <a:gd name="T7" fmla="*/ 2147483646 h 1407"/>
                <a:gd name="T8" fmla="*/ 2147483646 w 1840"/>
                <a:gd name="T9" fmla="*/ 2147483646 h 1407"/>
                <a:gd name="T10" fmla="*/ 2147483646 w 1840"/>
                <a:gd name="T11" fmla="*/ 2147483646 h 1407"/>
                <a:gd name="T12" fmla="*/ 2147483646 w 1840"/>
                <a:gd name="T13" fmla="*/ 2147483646 h 1407"/>
                <a:gd name="T14" fmla="*/ 2147483646 w 1840"/>
                <a:gd name="T15" fmla="*/ 2147483646 h 1407"/>
                <a:gd name="T16" fmla="*/ 2147483646 w 1840"/>
                <a:gd name="T17" fmla="*/ 2147483646 h 1407"/>
                <a:gd name="T18" fmla="*/ 2147483646 w 1840"/>
                <a:gd name="T19" fmla="*/ 2147483646 h 1407"/>
                <a:gd name="T20" fmla="*/ 2147483646 w 1840"/>
                <a:gd name="T21" fmla="*/ 2147483646 h 1407"/>
                <a:gd name="T22" fmla="*/ 2147483646 w 1840"/>
                <a:gd name="T23" fmla="*/ 2147483646 h 1407"/>
                <a:gd name="T24" fmla="*/ 2147483646 w 1840"/>
                <a:gd name="T25" fmla="*/ 2147483646 h 1407"/>
                <a:gd name="T26" fmla="*/ 2147483646 w 1840"/>
                <a:gd name="T27" fmla="*/ 2147483646 h 1407"/>
                <a:gd name="T28" fmla="*/ 2147483646 w 1840"/>
                <a:gd name="T29" fmla="*/ 2147483646 h 1407"/>
                <a:gd name="T30" fmla="*/ 2147483646 w 1840"/>
                <a:gd name="T31" fmla="*/ 2147483646 h 1407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1840" h="1407" extrusionOk="0">
                  <a:moveTo>
                    <a:pt x="493" y="1"/>
                  </a:moveTo>
                  <a:cubicBezTo>
                    <a:pt x="211" y="1"/>
                    <a:pt x="0" y="306"/>
                    <a:pt x="28" y="579"/>
                  </a:cubicBezTo>
                  <a:cubicBezTo>
                    <a:pt x="59" y="897"/>
                    <a:pt x="297" y="1181"/>
                    <a:pt x="580" y="1314"/>
                  </a:cubicBezTo>
                  <a:cubicBezTo>
                    <a:pt x="706" y="1373"/>
                    <a:pt x="855" y="1406"/>
                    <a:pt x="1003" y="1406"/>
                  </a:cubicBezTo>
                  <a:cubicBezTo>
                    <a:pt x="1226" y="1406"/>
                    <a:pt x="1447" y="1331"/>
                    <a:pt x="1587" y="1157"/>
                  </a:cubicBezTo>
                  <a:cubicBezTo>
                    <a:pt x="1840" y="841"/>
                    <a:pt x="1576" y="383"/>
                    <a:pt x="1222" y="290"/>
                  </a:cubicBezTo>
                  <a:cubicBezTo>
                    <a:pt x="1216" y="288"/>
                    <a:pt x="1211" y="287"/>
                    <a:pt x="1206" y="287"/>
                  </a:cubicBezTo>
                  <a:cubicBezTo>
                    <a:pt x="1147" y="287"/>
                    <a:pt x="1170" y="407"/>
                    <a:pt x="1194" y="434"/>
                  </a:cubicBezTo>
                  <a:cubicBezTo>
                    <a:pt x="1298" y="551"/>
                    <a:pt x="1444" y="672"/>
                    <a:pt x="1392" y="845"/>
                  </a:cubicBezTo>
                  <a:cubicBezTo>
                    <a:pt x="1363" y="942"/>
                    <a:pt x="1279" y="1012"/>
                    <a:pt x="1193" y="1054"/>
                  </a:cubicBezTo>
                  <a:cubicBezTo>
                    <a:pt x="1109" y="1096"/>
                    <a:pt x="1014" y="1117"/>
                    <a:pt x="919" y="1117"/>
                  </a:cubicBezTo>
                  <a:cubicBezTo>
                    <a:pt x="765" y="1117"/>
                    <a:pt x="610" y="1064"/>
                    <a:pt x="496" y="966"/>
                  </a:cubicBezTo>
                  <a:cubicBezTo>
                    <a:pt x="366" y="853"/>
                    <a:pt x="264" y="666"/>
                    <a:pt x="315" y="491"/>
                  </a:cubicBezTo>
                  <a:cubicBezTo>
                    <a:pt x="368" y="303"/>
                    <a:pt x="567" y="308"/>
                    <a:pt x="650" y="166"/>
                  </a:cubicBezTo>
                  <a:cubicBezTo>
                    <a:pt x="679" y="116"/>
                    <a:pt x="664" y="33"/>
                    <a:pt x="603" y="16"/>
                  </a:cubicBezTo>
                  <a:cubicBezTo>
                    <a:pt x="565" y="6"/>
                    <a:pt x="528" y="1"/>
                    <a:pt x="493" y="1"/>
                  </a:cubicBezTo>
                  <a:close/>
                </a:path>
              </a:pathLst>
            </a:custGeom>
            <a:solidFill>
              <a:srgbClr val="0029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2" name="Google Shape;895;p23">
              <a:extLst>
                <a:ext uri="{FF2B5EF4-FFF2-40B4-BE49-F238E27FC236}">
                  <a16:creationId xmlns:a16="http://schemas.microsoft.com/office/drawing/2014/main" xmlns="" id="{55D61255-815F-41D7-879E-4433946E36A2}"/>
                </a:ext>
              </a:extLst>
            </p:cNvPr>
            <p:cNvSpPr>
              <a:spLocks/>
            </p:cNvSpPr>
            <p:nvPr/>
          </p:nvSpPr>
          <p:spPr bwMode="auto">
            <a:xfrm>
              <a:off x="7504540" y="416781"/>
              <a:ext cx="57999" cy="46590"/>
            </a:xfrm>
            <a:custGeom>
              <a:avLst/>
              <a:gdLst>
                <a:gd name="T0" fmla="*/ 2147483646 w 1288"/>
                <a:gd name="T1" fmla="*/ 0 h 1064"/>
                <a:gd name="T2" fmla="*/ 2147483646 w 1288"/>
                <a:gd name="T3" fmla="*/ 2147483646 h 1064"/>
                <a:gd name="T4" fmla="*/ 2147483646 w 1288"/>
                <a:gd name="T5" fmla="*/ 2147483646 h 1064"/>
                <a:gd name="T6" fmla="*/ 2147483646 w 1288"/>
                <a:gd name="T7" fmla="*/ 2147483646 h 1064"/>
                <a:gd name="T8" fmla="*/ 2147483646 w 1288"/>
                <a:gd name="T9" fmla="*/ 2147483646 h 1064"/>
                <a:gd name="T10" fmla="*/ 2147483646 w 1288"/>
                <a:gd name="T11" fmla="*/ 2147483646 h 1064"/>
                <a:gd name="T12" fmla="*/ 2147483646 w 1288"/>
                <a:gd name="T13" fmla="*/ 2147483646 h 1064"/>
                <a:gd name="T14" fmla="*/ 2147483646 w 1288"/>
                <a:gd name="T15" fmla="*/ 2147483646 h 1064"/>
                <a:gd name="T16" fmla="*/ 2147483646 w 1288"/>
                <a:gd name="T17" fmla="*/ 2147483646 h 1064"/>
                <a:gd name="T18" fmla="*/ 2147483646 w 1288"/>
                <a:gd name="T19" fmla="*/ 2147483646 h 1064"/>
                <a:gd name="T20" fmla="*/ 2147483646 w 1288"/>
                <a:gd name="T21" fmla="*/ 2147483646 h 1064"/>
                <a:gd name="T22" fmla="*/ 2147483646 w 1288"/>
                <a:gd name="T23" fmla="*/ 2147483646 h 1064"/>
                <a:gd name="T24" fmla="*/ 2147483646 w 1288"/>
                <a:gd name="T25" fmla="*/ 2147483646 h 1064"/>
                <a:gd name="T26" fmla="*/ 2147483646 w 1288"/>
                <a:gd name="T27" fmla="*/ 0 h 1064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1288" h="1064" extrusionOk="0">
                  <a:moveTo>
                    <a:pt x="371" y="0"/>
                  </a:moveTo>
                  <a:cubicBezTo>
                    <a:pt x="166" y="0"/>
                    <a:pt x="22" y="154"/>
                    <a:pt x="11" y="383"/>
                  </a:cubicBezTo>
                  <a:cubicBezTo>
                    <a:pt x="1" y="620"/>
                    <a:pt x="135" y="869"/>
                    <a:pt x="342" y="984"/>
                  </a:cubicBezTo>
                  <a:cubicBezTo>
                    <a:pt x="436" y="1037"/>
                    <a:pt x="550" y="1064"/>
                    <a:pt x="666" y="1064"/>
                  </a:cubicBezTo>
                  <a:cubicBezTo>
                    <a:pt x="826" y="1064"/>
                    <a:pt x="988" y="1011"/>
                    <a:pt x="1097" y="902"/>
                  </a:cubicBezTo>
                  <a:cubicBezTo>
                    <a:pt x="1288" y="711"/>
                    <a:pt x="1163" y="430"/>
                    <a:pt x="948" y="322"/>
                  </a:cubicBezTo>
                  <a:cubicBezTo>
                    <a:pt x="943" y="320"/>
                    <a:pt x="938" y="318"/>
                    <a:pt x="933" y="318"/>
                  </a:cubicBezTo>
                  <a:cubicBezTo>
                    <a:pt x="896" y="318"/>
                    <a:pt x="896" y="408"/>
                    <a:pt x="912" y="429"/>
                  </a:cubicBezTo>
                  <a:cubicBezTo>
                    <a:pt x="1046" y="605"/>
                    <a:pt x="962" y="725"/>
                    <a:pt x="768" y="786"/>
                  </a:cubicBezTo>
                  <a:cubicBezTo>
                    <a:pt x="711" y="804"/>
                    <a:pt x="648" y="815"/>
                    <a:pt x="585" y="815"/>
                  </a:cubicBezTo>
                  <a:cubicBezTo>
                    <a:pt x="491" y="815"/>
                    <a:pt x="398" y="791"/>
                    <a:pt x="329" y="729"/>
                  </a:cubicBezTo>
                  <a:cubicBezTo>
                    <a:pt x="103" y="527"/>
                    <a:pt x="218" y="201"/>
                    <a:pt x="490" y="134"/>
                  </a:cubicBezTo>
                  <a:cubicBezTo>
                    <a:pt x="531" y="124"/>
                    <a:pt x="525" y="25"/>
                    <a:pt x="486" y="16"/>
                  </a:cubicBezTo>
                  <a:cubicBezTo>
                    <a:pt x="446" y="5"/>
                    <a:pt x="408" y="0"/>
                    <a:pt x="371" y="0"/>
                  </a:cubicBezTo>
                  <a:close/>
                </a:path>
              </a:pathLst>
            </a:custGeom>
            <a:solidFill>
              <a:srgbClr val="0029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</p:grpSp>
      <p:sp>
        <p:nvSpPr>
          <p:cNvPr id="896" name="Google Shape;896;p23"/>
          <p:cNvSpPr txBox="1">
            <a:spLocks noGrp="1"/>
          </p:cNvSpPr>
          <p:nvPr>
            <p:ph type="title"/>
          </p:nvPr>
        </p:nvSpPr>
        <p:spPr>
          <a:xfrm>
            <a:off x="2642550" y="4734833"/>
            <a:ext cx="3858900" cy="1007600"/>
          </a:xfrm>
          <a:prstGeom prst="rect">
            <a:avLst/>
          </a:prstGeom>
        </p:spPr>
        <p:txBody>
          <a:bodyPr spcFirstLastPara="1" lIns="91425" tIns="91425" rIns="91425" bIns="91425" anchor="b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897" name="Google Shape;897;p23"/>
          <p:cNvSpPr txBox="1">
            <a:spLocks noGrp="1"/>
          </p:cNvSpPr>
          <p:nvPr>
            <p:ph type="subTitle" idx="1"/>
          </p:nvPr>
        </p:nvSpPr>
        <p:spPr>
          <a:xfrm>
            <a:off x="1515600" y="2164267"/>
            <a:ext cx="6116400" cy="1992000"/>
          </a:xfrm>
          <a:prstGeom prst="rect">
            <a:avLst/>
          </a:prstGeom>
        </p:spPr>
        <p:txBody>
          <a:bodyPr spcFirstLastPara="1" lIns="91425" tIns="91425" rIns="91425" bIns="91425" anchor="ctr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600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xmlns="" val="1380920640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DE9702-9323-4DF1-95EE-9A88F7FBD219}" type="slidenum">
              <a:rPr lang="en-US" altLang="vi-VN" smtClean="0"/>
              <a:pPr/>
              <a:t>‹#›</a:t>
            </a:fld>
            <a:endParaRPr lang="en-US" altLang="vi-VN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DE9702-9323-4DF1-95EE-9A88F7FBD219}" type="slidenum">
              <a:rPr lang="en-US" altLang="vi-VN" smtClean="0"/>
              <a:pPr/>
              <a:t>‹#›</a:t>
            </a:fld>
            <a:endParaRPr lang="en-US" altLang="vi-VN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DE9702-9323-4DF1-95EE-9A88F7FBD219}" type="slidenum">
              <a:rPr lang="en-US" altLang="vi-VN" smtClean="0"/>
              <a:pPr/>
              <a:t>‹#›</a:t>
            </a:fld>
            <a:endParaRPr lang="en-US" altLang="vi-VN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250665672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DE9702-9323-4DF1-95EE-9A88F7FBD219}" type="slidenum">
              <a:rPr lang="en-US" altLang="vi-VN" smtClean="0"/>
              <a:pPr/>
              <a:t>‹#›</a:t>
            </a:fld>
            <a:endParaRPr lang="en-US" altLang="vi-VN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254266678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DE9702-9323-4DF1-95EE-9A88F7FBD219}" type="slidenum">
              <a:rPr lang="en-US" altLang="vi-VN" smtClean="0"/>
              <a:pPr/>
              <a:t>‹#›</a:t>
            </a:fld>
            <a:endParaRPr lang="en-US" altLang="vi-VN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362313801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DE9702-9323-4DF1-95EE-9A88F7FBD219}" type="slidenum">
              <a:rPr lang="en-US" altLang="vi-VN" smtClean="0"/>
              <a:pPr/>
              <a:t>‹#›</a:t>
            </a:fld>
            <a:endParaRPr lang="en-US" altLang="vi-VN"/>
          </a:p>
        </p:txBody>
      </p:sp>
    </p:spTree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DE9702-9323-4DF1-95EE-9A88F7FBD219}" type="slidenum">
              <a:rPr lang="en-US" altLang="vi-VN" smtClean="0"/>
              <a:pPr/>
              <a:t>‹#›</a:t>
            </a:fld>
            <a:endParaRPr lang="en-US" altLang="vi-VN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vi-V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vi-V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DE9702-9323-4DF1-95EE-9A88F7FBD219}" type="slidenum">
              <a:rPr lang="en-US" altLang="vi-VN" smtClean="0"/>
              <a:pPr/>
              <a:t>‹#›</a:t>
            </a:fld>
            <a:endParaRPr lang="en-US" altLang="vi-VN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vi-V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vi-V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DE9702-9323-4DF1-95EE-9A88F7FBD219}" type="slidenum">
              <a:rPr lang="en-US" altLang="vi-VN" smtClean="0"/>
              <a:pPr/>
              <a:t>‹#›</a:t>
            </a:fld>
            <a:endParaRPr lang="en-US" altLang="vi-V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hỉ Tiêu đê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xmlns="" id="{333A68A6-C172-4C7C-BA57-F73E023EA1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Ngày tháng 2">
            <a:extLst>
              <a:ext uri="{FF2B5EF4-FFF2-40B4-BE49-F238E27FC236}">
                <a16:creationId xmlns:a16="http://schemas.microsoft.com/office/drawing/2014/main" xmlns="" id="{C9A78AFF-CF41-43C9-B1FF-54A9FED53A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vi-VN"/>
          </a:p>
        </p:txBody>
      </p:sp>
      <p:sp>
        <p:nvSpPr>
          <p:cNvPr id="4" name="Chỗ dành sẵn cho Chân trang 3">
            <a:extLst>
              <a:ext uri="{FF2B5EF4-FFF2-40B4-BE49-F238E27FC236}">
                <a16:creationId xmlns:a16="http://schemas.microsoft.com/office/drawing/2014/main" xmlns="" id="{17077835-FF9C-41BF-B928-02A979C934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vi-VN"/>
          </a:p>
        </p:txBody>
      </p:sp>
      <p:sp>
        <p:nvSpPr>
          <p:cNvPr id="5" name="Chỗ dành sẵn cho Số hiệu Bản chiếu 4">
            <a:extLst>
              <a:ext uri="{FF2B5EF4-FFF2-40B4-BE49-F238E27FC236}">
                <a16:creationId xmlns:a16="http://schemas.microsoft.com/office/drawing/2014/main" xmlns="" id="{483A2AD2-D6FD-46B1-B42B-AF6ACA18D4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F4E949C-8DB5-4FD7-82AA-EBB3770C1E13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xmlns="" val="2083765742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vi-V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vi-V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DE9702-9323-4DF1-95EE-9A88F7FBD219}" type="slidenum">
              <a:rPr lang="en-US" altLang="vi-VN" smtClean="0"/>
              <a:pPr/>
              <a:t>‹#›</a:t>
            </a:fld>
            <a:endParaRPr lang="en-US" altLang="vi-VN"/>
          </a:p>
        </p:txBody>
      </p:sp>
    </p:spTree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DE9702-9323-4DF1-95EE-9A88F7FBD219}" type="slidenum">
              <a:rPr lang="en-US" altLang="vi-VN" smtClean="0"/>
              <a:pPr/>
              <a:t>‹#›</a:t>
            </a:fld>
            <a:endParaRPr lang="en-US" altLang="vi-VN"/>
          </a:p>
        </p:txBody>
      </p:sp>
    </p:spTree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DE9702-9323-4DF1-95EE-9A88F7FBD219}" type="slidenum">
              <a:rPr lang="en-US" altLang="vi-VN" smtClean="0"/>
              <a:pPr/>
              <a:t>‹#›</a:t>
            </a:fld>
            <a:endParaRPr lang="en-US" altLang="vi-VN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DE9702-9323-4DF1-95EE-9A88F7FBD219}" type="slidenum">
              <a:rPr lang="en-US" altLang="vi-VN" smtClean="0"/>
              <a:pPr/>
              <a:t>‹#›</a:t>
            </a:fld>
            <a:endParaRPr lang="en-US" altLang="vi-VN"/>
          </a:p>
        </p:txBody>
      </p:sp>
    </p:spTree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DE9702-9323-4DF1-95EE-9A88F7FBD219}" type="slidenum">
              <a:rPr lang="en-US" altLang="vi-VN" smtClean="0"/>
              <a:pPr/>
              <a:t>‹#›</a:t>
            </a:fld>
            <a:endParaRPr lang="en-US" altLang="vi-VN"/>
          </a:p>
        </p:txBody>
      </p:sp>
    </p:spTree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êu đề và Nộ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xmlns="" id="{23E5F1A0-EB31-4BD2-86E8-2D124F4586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Nội dung 2">
            <a:extLst>
              <a:ext uri="{FF2B5EF4-FFF2-40B4-BE49-F238E27FC236}">
                <a16:creationId xmlns:a16="http://schemas.microsoft.com/office/drawing/2014/main" xmlns="" id="{1C8055C1-A03F-4468-A71B-A13D1F85D46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vi-VN"/>
              <a:t>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xmlns="" id="{0DCB99BF-492F-451E-9906-B912AE18FD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vi-VN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xmlns="" id="{5F389356-51DF-4A6A-8E69-A579146234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vi-VN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xmlns="" id="{928C379A-353B-45CD-AF8C-0B1AED655F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E5BF344-5406-46A2-91AA-08F92D670FF6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xmlns="" val="486825560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êu đề và Nộ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xmlns="" id="{23E5F1A0-EB31-4BD2-86E8-2D124F4586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Nội dung 2">
            <a:extLst>
              <a:ext uri="{FF2B5EF4-FFF2-40B4-BE49-F238E27FC236}">
                <a16:creationId xmlns:a16="http://schemas.microsoft.com/office/drawing/2014/main" xmlns="" id="{1C8055C1-A03F-4468-A71B-A13D1F85D46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vi-VN"/>
              <a:t>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xmlns="" id="{0DCB99BF-492F-451E-9906-B912AE18FD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vi-VN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xmlns="" id="{5F389356-51DF-4A6A-8E69-A579146234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vi-VN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xmlns="" id="{928C379A-353B-45CD-AF8C-0B1AED655F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E5BF344-5406-46A2-91AA-08F92D670FF6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xmlns="" val="505740695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êu đề Bản chiế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xmlns="" id="{D76AF3C8-03FD-42B6-B91E-55FC94F396B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Tiêu đề phụ 2">
            <a:extLst>
              <a:ext uri="{FF2B5EF4-FFF2-40B4-BE49-F238E27FC236}">
                <a16:creationId xmlns:a16="http://schemas.microsoft.com/office/drawing/2014/main" xmlns="" id="{6F82AE8E-660F-4127-BA9D-1E0EC76B971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vi-VN"/>
              <a:t>Bấm để chỉnh sửa kiểu tiêu đề phụ của Bản cái</a:t>
            </a:r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xmlns="" id="{E97888EC-6C60-4FBE-9147-17D5DBA2F2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vi-VN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xmlns="" id="{1A1C3E9C-5DA7-46B3-9B52-54B856C376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vi-VN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xmlns="" id="{C4A7D491-F473-49EC-9F09-EDC88D3F3C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F015E3F-54EB-43EE-9361-456A968621A2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xmlns="" val="3193992123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êu đề và Nộ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xmlns="" id="{23E5F1A0-EB31-4BD2-86E8-2D124F4586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Nội dung 2">
            <a:extLst>
              <a:ext uri="{FF2B5EF4-FFF2-40B4-BE49-F238E27FC236}">
                <a16:creationId xmlns:a16="http://schemas.microsoft.com/office/drawing/2014/main" xmlns="" id="{1C8055C1-A03F-4468-A71B-A13D1F85D46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vi-VN"/>
              <a:t>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xmlns="" id="{0DCB99BF-492F-451E-9906-B912AE18FD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vi-VN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xmlns="" id="{5F389356-51DF-4A6A-8E69-A579146234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vi-VN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xmlns="" id="{928C379A-353B-45CD-AF8C-0B1AED655F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E5BF344-5406-46A2-91AA-08F92D670FF6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xmlns="" val="2750537079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Đầu trang của Phầ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xmlns="" id="{BF495CAA-85C5-4D2B-971B-B4D3ED633F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Văn bản 2">
            <a:extLst>
              <a:ext uri="{FF2B5EF4-FFF2-40B4-BE49-F238E27FC236}">
                <a16:creationId xmlns:a16="http://schemas.microsoft.com/office/drawing/2014/main" xmlns="" id="{618D888C-00E1-4AED-A63C-E3EF166CCEC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vi-VN"/>
              <a:t>Chỉnh sửa kiểu văn bản của Bản cái</a:t>
            </a:r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xmlns="" id="{284F48AC-4E82-4EDA-B5D5-321CA5CBFB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vi-VN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xmlns="" id="{8769CEB2-AD0F-4D60-B6B9-DC484352D5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vi-VN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xmlns="" id="{1B082F61-D6EF-42B6-B828-6ACF97C0FA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3D735AB-B5E5-4BA3-9640-21D826999013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xmlns="" val="17454689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rố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Ngày tháng 1">
            <a:extLst>
              <a:ext uri="{FF2B5EF4-FFF2-40B4-BE49-F238E27FC236}">
                <a16:creationId xmlns:a16="http://schemas.microsoft.com/office/drawing/2014/main" xmlns="" id="{8C793CAD-6A68-48BC-A916-606109E8B3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vi-VN"/>
          </a:p>
        </p:txBody>
      </p:sp>
      <p:sp>
        <p:nvSpPr>
          <p:cNvPr id="3" name="Chỗ dành sẵn cho Chân trang 2">
            <a:extLst>
              <a:ext uri="{FF2B5EF4-FFF2-40B4-BE49-F238E27FC236}">
                <a16:creationId xmlns:a16="http://schemas.microsoft.com/office/drawing/2014/main" xmlns="" id="{9DFEC3BC-DD70-4E9F-8D8E-5F9F1E2466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vi-VN"/>
          </a:p>
        </p:txBody>
      </p:sp>
      <p:sp>
        <p:nvSpPr>
          <p:cNvPr id="4" name="Chỗ dành sẵn cho Số hiệu Bản chiếu 3">
            <a:extLst>
              <a:ext uri="{FF2B5EF4-FFF2-40B4-BE49-F238E27FC236}">
                <a16:creationId xmlns:a16="http://schemas.microsoft.com/office/drawing/2014/main" xmlns="" id="{6661B22F-126E-4C52-A611-D03F6C79E6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CC3CFF6-C5FE-44EF-AACC-6E3321DFB68B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xmlns="" val="3552575336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Hai Nộ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xmlns="" id="{FEA80BCA-E97D-4B71-BB8E-E006D6648A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Nội dung 2">
            <a:extLst>
              <a:ext uri="{FF2B5EF4-FFF2-40B4-BE49-F238E27FC236}">
                <a16:creationId xmlns:a16="http://schemas.microsoft.com/office/drawing/2014/main" xmlns="" id="{B0C0F777-E281-462F-972F-F692AC2EB5E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vi-VN"/>
              <a:t>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4" name="Chỗ dành sẵn cho Nội dung 3">
            <a:extLst>
              <a:ext uri="{FF2B5EF4-FFF2-40B4-BE49-F238E27FC236}">
                <a16:creationId xmlns:a16="http://schemas.microsoft.com/office/drawing/2014/main" xmlns="" id="{B81909F2-DC71-4A25-A4E7-F34A84F0A4C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vi-VN"/>
              <a:t>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5" name="Chỗ dành sẵn cho Ngày tháng 4">
            <a:extLst>
              <a:ext uri="{FF2B5EF4-FFF2-40B4-BE49-F238E27FC236}">
                <a16:creationId xmlns:a16="http://schemas.microsoft.com/office/drawing/2014/main" xmlns="" id="{9C6CE1B4-0837-4224-A655-B07896DA97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vi-VN"/>
          </a:p>
        </p:txBody>
      </p:sp>
      <p:sp>
        <p:nvSpPr>
          <p:cNvPr id="6" name="Chỗ dành sẵn cho Chân trang 5">
            <a:extLst>
              <a:ext uri="{FF2B5EF4-FFF2-40B4-BE49-F238E27FC236}">
                <a16:creationId xmlns:a16="http://schemas.microsoft.com/office/drawing/2014/main" xmlns="" id="{627A381D-DBE7-4383-B959-8481AFD3F4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vi-VN"/>
          </a:p>
        </p:txBody>
      </p:sp>
      <p:sp>
        <p:nvSpPr>
          <p:cNvPr id="7" name="Chỗ dành sẵn cho Số hiệu Bản chiếu 6">
            <a:extLst>
              <a:ext uri="{FF2B5EF4-FFF2-40B4-BE49-F238E27FC236}">
                <a16:creationId xmlns:a16="http://schemas.microsoft.com/office/drawing/2014/main" xmlns="" id="{94E36C0A-C410-47D6-9CE5-51F789B6EC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5618ADB-5105-4D55-B727-74B87D494737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xmlns="" val="1413460230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hép so sán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xmlns="" id="{06F81A10-2536-4277-AB37-66BCF26F9B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Văn bản 2">
            <a:extLst>
              <a:ext uri="{FF2B5EF4-FFF2-40B4-BE49-F238E27FC236}">
                <a16:creationId xmlns:a16="http://schemas.microsoft.com/office/drawing/2014/main" xmlns="" id="{CB3B7D3C-B452-40B8-878A-C0390E76363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vi-VN"/>
              <a:t>Chỉnh sửa kiểu văn bản của Bản cái</a:t>
            </a:r>
          </a:p>
        </p:txBody>
      </p:sp>
      <p:sp>
        <p:nvSpPr>
          <p:cNvPr id="4" name="Chỗ dành sẵn cho Nội dung 3">
            <a:extLst>
              <a:ext uri="{FF2B5EF4-FFF2-40B4-BE49-F238E27FC236}">
                <a16:creationId xmlns:a16="http://schemas.microsoft.com/office/drawing/2014/main" xmlns="" id="{7EF3C927-62CF-408B-8E74-0E32EF35ECD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vi-VN"/>
              <a:t>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5" name="Chỗ dành sẵn cho Văn bản 4">
            <a:extLst>
              <a:ext uri="{FF2B5EF4-FFF2-40B4-BE49-F238E27FC236}">
                <a16:creationId xmlns:a16="http://schemas.microsoft.com/office/drawing/2014/main" xmlns="" id="{C1E73772-9268-4121-BBCB-4EB05E8388F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vi-VN"/>
              <a:t>Chỉnh sửa kiểu văn bản của Bản cái</a:t>
            </a:r>
          </a:p>
        </p:txBody>
      </p:sp>
      <p:sp>
        <p:nvSpPr>
          <p:cNvPr id="6" name="Chỗ dành sẵn cho Nội dung 5">
            <a:extLst>
              <a:ext uri="{FF2B5EF4-FFF2-40B4-BE49-F238E27FC236}">
                <a16:creationId xmlns:a16="http://schemas.microsoft.com/office/drawing/2014/main" xmlns="" id="{20BFD90E-6A93-4EC2-9331-F604EB3EB94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vi-VN"/>
              <a:t>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7" name="Chỗ dành sẵn cho Ngày tháng 6">
            <a:extLst>
              <a:ext uri="{FF2B5EF4-FFF2-40B4-BE49-F238E27FC236}">
                <a16:creationId xmlns:a16="http://schemas.microsoft.com/office/drawing/2014/main" xmlns="" id="{1F9BD4E4-DADC-4F88-AE26-7646FE1A25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vi-VN"/>
          </a:p>
        </p:txBody>
      </p:sp>
      <p:sp>
        <p:nvSpPr>
          <p:cNvPr id="8" name="Chỗ dành sẵn cho Chân trang 7">
            <a:extLst>
              <a:ext uri="{FF2B5EF4-FFF2-40B4-BE49-F238E27FC236}">
                <a16:creationId xmlns:a16="http://schemas.microsoft.com/office/drawing/2014/main" xmlns="" id="{9B727C3E-6A5F-4243-9991-B0B91E2582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vi-VN"/>
          </a:p>
        </p:txBody>
      </p:sp>
      <p:sp>
        <p:nvSpPr>
          <p:cNvPr id="9" name="Chỗ dành sẵn cho Số hiệu Bản chiếu 8">
            <a:extLst>
              <a:ext uri="{FF2B5EF4-FFF2-40B4-BE49-F238E27FC236}">
                <a16:creationId xmlns:a16="http://schemas.microsoft.com/office/drawing/2014/main" xmlns="" id="{FE5E039C-5AB4-47FA-8077-3714FCE761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C88FD06-66CC-473C-84B0-DCDC6ACFE194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xmlns="" val="3128330198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hỉ Tiêu đê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xmlns="" id="{F07DC9A9-EA4A-4B0C-9E66-F6F0091747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Ngày tháng 2">
            <a:extLst>
              <a:ext uri="{FF2B5EF4-FFF2-40B4-BE49-F238E27FC236}">
                <a16:creationId xmlns:a16="http://schemas.microsoft.com/office/drawing/2014/main" xmlns="" id="{2AC1C8F5-3D03-4824-89B9-15A023CC4E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vi-VN"/>
          </a:p>
        </p:txBody>
      </p:sp>
      <p:sp>
        <p:nvSpPr>
          <p:cNvPr id="4" name="Chỗ dành sẵn cho Chân trang 3">
            <a:extLst>
              <a:ext uri="{FF2B5EF4-FFF2-40B4-BE49-F238E27FC236}">
                <a16:creationId xmlns:a16="http://schemas.microsoft.com/office/drawing/2014/main" xmlns="" id="{66D307F6-56A2-4BB1-870F-E274C33644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vi-VN"/>
          </a:p>
        </p:txBody>
      </p:sp>
      <p:sp>
        <p:nvSpPr>
          <p:cNvPr id="5" name="Chỗ dành sẵn cho Số hiệu Bản chiếu 4">
            <a:extLst>
              <a:ext uri="{FF2B5EF4-FFF2-40B4-BE49-F238E27FC236}">
                <a16:creationId xmlns:a16="http://schemas.microsoft.com/office/drawing/2014/main" xmlns="" id="{32071194-80D9-4CEF-9ACF-083C27C2BA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A35ADCB-0564-4130-B941-3FA0640DF24F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xmlns="" val="1213097711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rố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Ngày tháng 1">
            <a:extLst>
              <a:ext uri="{FF2B5EF4-FFF2-40B4-BE49-F238E27FC236}">
                <a16:creationId xmlns:a16="http://schemas.microsoft.com/office/drawing/2014/main" xmlns="" id="{E6148325-F1A5-4448-AD08-5A8E8A0FEE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vi-VN"/>
          </a:p>
        </p:txBody>
      </p:sp>
      <p:sp>
        <p:nvSpPr>
          <p:cNvPr id="3" name="Chỗ dành sẵn cho Chân trang 2">
            <a:extLst>
              <a:ext uri="{FF2B5EF4-FFF2-40B4-BE49-F238E27FC236}">
                <a16:creationId xmlns:a16="http://schemas.microsoft.com/office/drawing/2014/main" xmlns="" id="{390B6F36-4275-43E1-A55E-0447C72618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vi-VN"/>
          </a:p>
        </p:txBody>
      </p:sp>
      <p:sp>
        <p:nvSpPr>
          <p:cNvPr id="4" name="Chỗ dành sẵn cho Số hiệu Bản chiếu 3">
            <a:extLst>
              <a:ext uri="{FF2B5EF4-FFF2-40B4-BE49-F238E27FC236}">
                <a16:creationId xmlns:a16="http://schemas.microsoft.com/office/drawing/2014/main" xmlns="" id="{E7ED6A50-17E4-4246-BF30-F38C75A37E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31B729B-5BA8-4C62-A911-EC0FD916B679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xmlns="" val="2840901676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Nội dung với Chú thí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xmlns="" id="{AE64D614-F174-4E3F-853B-D6D74955A2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Nội dung 2">
            <a:extLst>
              <a:ext uri="{FF2B5EF4-FFF2-40B4-BE49-F238E27FC236}">
                <a16:creationId xmlns:a16="http://schemas.microsoft.com/office/drawing/2014/main" xmlns="" id="{B345A34E-7943-461E-8DD6-FB4714E4048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vi-VN"/>
              <a:t>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4" name="Chỗ dành sẵn cho Văn bản 3">
            <a:extLst>
              <a:ext uri="{FF2B5EF4-FFF2-40B4-BE49-F238E27FC236}">
                <a16:creationId xmlns:a16="http://schemas.microsoft.com/office/drawing/2014/main" xmlns="" id="{88BCD1C2-E224-4D56-86DB-7A0180DE3C0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vi-VN"/>
              <a:t>Chỉnh sửa kiểu văn bản của Bản cái</a:t>
            </a:r>
          </a:p>
        </p:txBody>
      </p:sp>
      <p:sp>
        <p:nvSpPr>
          <p:cNvPr id="5" name="Chỗ dành sẵn cho Ngày tháng 4">
            <a:extLst>
              <a:ext uri="{FF2B5EF4-FFF2-40B4-BE49-F238E27FC236}">
                <a16:creationId xmlns:a16="http://schemas.microsoft.com/office/drawing/2014/main" xmlns="" id="{E01CE956-5758-4241-A267-29E89ED366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vi-VN"/>
          </a:p>
        </p:txBody>
      </p:sp>
      <p:sp>
        <p:nvSpPr>
          <p:cNvPr id="6" name="Chỗ dành sẵn cho Chân trang 5">
            <a:extLst>
              <a:ext uri="{FF2B5EF4-FFF2-40B4-BE49-F238E27FC236}">
                <a16:creationId xmlns:a16="http://schemas.microsoft.com/office/drawing/2014/main" xmlns="" id="{1128A4CB-610F-4E6E-A34E-A8F17052A5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vi-VN"/>
          </a:p>
        </p:txBody>
      </p:sp>
      <p:sp>
        <p:nvSpPr>
          <p:cNvPr id="7" name="Chỗ dành sẵn cho Số hiệu Bản chiếu 6">
            <a:extLst>
              <a:ext uri="{FF2B5EF4-FFF2-40B4-BE49-F238E27FC236}">
                <a16:creationId xmlns:a16="http://schemas.microsoft.com/office/drawing/2014/main" xmlns="" id="{2013F45A-BA30-41DE-9993-7D097FA82A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7E2C70B-7B76-4533-B384-3A06A2280BAB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xmlns="" val="2101244407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̉nh với Chú thí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xmlns="" id="{CF1EC7B2-800B-4A5A-BF5B-9897E469E9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Hình ảnh 2">
            <a:extLst>
              <a:ext uri="{FF2B5EF4-FFF2-40B4-BE49-F238E27FC236}">
                <a16:creationId xmlns:a16="http://schemas.microsoft.com/office/drawing/2014/main" xmlns="" id="{C307F2BE-9DC6-418D-8F9B-5531DFED409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Chỗ dành sẵn cho Văn bản 3">
            <a:extLst>
              <a:ext uri="{FF2B5EF4-FFF2-40B4-BE49-F238E27FC236}">
                <a16:creationId xmlns:a16="http://schemas.microsoft.com/office/drawing/2014/main" xmlns="" id="{945F5FC2-CA8F-41A2-91B1-6EA99464B55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vi-VN"/>
              <a:t>Chỉnh sửa kiểu văn bản của Bản cái</a:t>
            </a:r>
          </a:p>
        </p:txBody>
      </p:sp>
      <p:sp>
        <p:nvSpPr>
          <p:cNvPr id="5" name="Chỗ dành sẵn cho Ngày tháng 4">
            <a:extLst>
              <a:ext uri="{FF2B5EF4-FFF2-40B4-BE49-F238E27FC236}">
                <a16:creationId xmlns:a16="http://schemas.microsoft.com/office/drawing/2014/main" xmlns="" id="{61CDD617-A0F2-4183-A4F4-8F0D8728BE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vi-VN"/>
          </a:p>
        </p:txBody>
      </p:sp>
      <p:sp>
        <p:nvSpPr>
          <p:cNvPr id="6" name="Chỗ dành sẵn cho Chân trang 5">
            <a:extLst>
              <a:ext uri="{FF2B5EF4-FFF2-40B4-BE49-F238E27FC236}">
                <a16:creationId xmlns:a16="http://schemas.microsoft.com/office/drawing/2014/main" xmlns="" id="{B9149654-2994-4746-BA58-96BFB2CAE4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vi-VN"/>
          </a:p>
        </p:txBody>
      </p:sp>
      <p:sp>
        <p:nvSpPr>
          <p:cNvPr id="7" name="Chỗ dành sẵn cho Số hiệu Bản chiếu 6">
            <a:extLst>
              <a:ext uri="{FF2B5EF4-FFF2-40B4-BE49-F238E27FC236}">
                <a16:creationId xmlns:a16="http://schemas.microsoft.com/office/drawing/2014/main" xmlns="" id="{6E4CC8CF-AC3A-44F9-BD66-1D2BFB200C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6CEFEE1-5E8A-45F9-990D-3BBEEFBA028E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xmlns="" val="1291531219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êu đề và Văn bản Dọ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xmlns="" id="{86519F33-B2B5-4F06-AC04-8B19A3AF9E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Văn bản Dọc 2">
            <a:extLst>
              <a:ext uri="{FF2B5EF4-FFF2-40B4-BE49-F238E27FC236}">
                <a16:creationId xmlns:a16="http://schemas.microsoft.com/office/drawing/2014/main" xmlns="" id="{26F19148-89F2-405C-8F8F-6F0A6A0A034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vi-VN"/>
              <a:t>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xmlns="" id="{FA0D93BF-0D25-40E0-B8B6-1561045050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vi-VN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xmlns="" id="{024DFB60-652B-471C-9E62-61A1525D08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vi-VN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xmlns="" id="{88D33BFA-AC83-49CA-A5FE-7AB7CFE630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8D21755-CB90-4195-B7E5-8F3838651AB6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xmlns="" val="3306431769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êu đề Dọc và Văn bả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Dọc 1">
            <a:extLst>
              <a:ext uri="{FF2B5EF4-FFF2-40B4-BE49-F238E27FC236}">
                <a16:creationId xmlns:a16="http://schemas.microsoft.com/office/drawing/2014/main" xmlns="" id="{E7009559-82CC-48FF-9829-944F5898295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Văn bản Dọc 2">
            <a:extLst>
              <a:ext uri="{FF2B5EF4-FFF2-40B4-BE49-F238E27FC236}">
                <a16:creationId xmlns:a16="http://schemas.microsoft.com/office/drawing/2014/main" xmlns="" id="{0CC48E25-A287-44D4-930C-67DC823FB3E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vi-VN"/>
              <a:t>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xmlns="" id="{06EBA252-1BC1-4C23-B5CB-EBBD5689B6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vi-VN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xmlns="" id="{2CC8E7A0-67E4-4102-903F-038564F7F2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vi-VN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xmlns="" id="{D8E089AE-291A-469A-8CD1-9AE12FFF1A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5324FC8-EAC3-4949-9413-A68DF7E48A68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xmlns="" val="1130049823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êu đề và Nội dung Trên Văn bả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xmlns="" id="{D55EB82B-D84A-413E-9E00-C96DAF1877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Nội dung 2">
            <a:extLst>
              <a:ext uri="{FF2B5EF4-FFF2-40B4-BE49-F238E27FC236}">
                <a16:creationId xmlns:a16="http://schemas.microsoft.com/office/drawing/2014/main" xmlns="" id="{5B83638D-4CB3-4EE3-A29D-454E67C542D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8229600" cy="2185988"/>
          </a:xfrm>
        </p:spPr>
        <p:txBody>
          <a:bodyPr/>
          <a:lstStyle/>
          <a:p>
            <a:pPr lvl="0"/>
            <a:r>
              <a:rPr lang="vi-VN"/>
              <a:t>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4" name="Chỗ dành sẵn cho Văn bản 3">
            <a:extLst>
              <a:ext uri="{FF2B5EF4-FFF2-40B4-BE49-F238E27FC236}">
                <a16:creationId xmlns:a16="http://schemas.microsoft.com/office/drawing/2014/main" xmlns="" id="{D82FE7A7-64B5-46C1-9572-289462C3B5D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57200" y="3938588"/>
            <a:ext cx="8229600" cy="2187575"/>
          </a:xfrm>
        </p:spPr>
        <p:txBody>
          <a:bodyPr/>
          <a:lstStyle/>
          <a:p>
            <a:pPr lvl="0"/>
            <a:r>
              <a:rPr lang="vi-VN"/>
              <a:t>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5" name="Chỗ dành sẵn cho Ngày tháng 4">
            <a:extLst>
              <a:ext uri="{FF2B5EF4-FFF2-40B4-BE49-F238E27FC236}">
                <a16:creationId xmlns:a16="http://schemas.microsoft.com/office/drawing/2014/main" xmlns="" id="{B272FF82-A3DD-400F-93F6-794B82D00F1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 altLang="vi-VN"/>
          </a:p>
        </p:txBody>
      </p:sp>
      <p:sp>
        <p:nvSpPr>
          <p:cNvPr id="6" name="Chỗ dành sẵn cho Chân trang 5">
            <a:extLst>
              <a:ext uri="{FF2B5EF4-FFF2-40B4-BE49-F238E27FC236}">
                <a16:creationId xmlns:a16="http://schemas.microsoft.com/office/drawing/2014/main" xmlns="" id="{0D8949C7-F6D3-4671-8739-0F438940B4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 altLang="vi-VN"/>
          </a:p>
        </p:txBody>
      </p:sp>
      <p:sp>
        <p:nvSpPr>
          <p:cNvPr id="7" name="Chỗ dành sẵn cho Số hiệu Bản chiếu 6">
            <a:extLst>
              <a:ext uri="{FF2B5EF4-FFF2-40B4-BE49-F238E27FC236}">
                <a16:creationId xmlns:a16="http://schemas.microsoft.com/office/drawing/2014/main" xmlns="" id="{278AC9B7-2E4F-412D-8F0B-8B073E2D76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01423213-3734-47C3-9F96-B7B4C144E099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xmlns="" val="2505049561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êu đề và Bả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xmlns="" id="{39224862-90C3-47D3-B6A0-ABFACDE2F1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Bảng 2">
            <a:extLst>
              <a:ext uri="{FF2B5EF4-FFF2-40B4-BE49-F238E27FC236}">
                <a16:creationId xmlns:a16="http://schemas.microsoft.com/office/drawing/2014/main" xmlns="" id="{54349FBD-F39E-4E97-AC81-4D31FBD8DC7D}"/>
              </a:ext>
            </a:extLst>
          </p:cNvPr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endParaRPr lang="vi-VN"/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xmlns="" id="{AB2B5BA0-8F4E-484A-9FF6-50891D630F6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 altLang="vi-VN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xmlns="" id="{8B9B7EC2-C294-485F-9469-2E31720CFC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 altLang="vi-VN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xmlns="" id="{30C10917-9CAF-4978-B975-B37CA63AC7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15811300-B51C-4D66-BC54-57425BE5FCA2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xmlns="" val="8760682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Nội dung với Chú thí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xmlns="" id="{D04B649A-BA41-4EA5-A616-6B51155CE0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/>
          <a:lstStyle>
            <a:lvl1pPr>
              <a:defRPr sz="3200"/>
            </a:lvl1pPr>
          </a:lstStyle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Nội dung 2">
            <a:extLst>
              <a:ext uri="{FF2B5EF4-FFF2-40B4-BE49-F238E27FC236}">
                <a16:creationId xmlns:a16="http://schemas.microsoft.com/office/drawing/2014/main" xmlns="" id="{80CDA31E-F92E-4AC6-9CF1-6E286DB099E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vi-VN"/>
              <a:t>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4" name="Chỗ dành sẵn cho Văn bản 3">
            <a:extLst>
              <a:ext uri="{FF2B5EF4-FFF2-40B4-BE49-F238E27FC236}">
                <a16:creationId xmlns:a16="http://schemas.microsoft.com/office/drawing/2014/main" xmlns="" id="{08404306-7F62-47AF-A4F2-876B315DBA3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vi-VN"/>
              <a:t>Chỉnh sửa kiểu văn bản của Bản cái</a:t>
            </a:r>
          </a:p>
        </p:txBody>
      </p:sp>
      <p:sp>
        <p:nvSpPr>
          <p:cNvPr id="5" name="Chỗ dành sẵn cho Ngày tháng 4">
            <a:extLst>
              <a:ext uri="{FF2B5EF4-FFF2-40B4-BE49-F238E27FC236}">
                <a16:creationId xmlns:a16="http://schemas.microsoft.com/office/drawing/2014/main" xmlns="" id="{E28714C1-6172-4B7A-8167-9239455CD6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vi-VN"/>
          </a:p>
        </p:txBody>
      </p:sp>
      <p:sp>
        <p:nvSpPr>
          <p:cNvPr id="6" name="Chỗ dành sẵn cho Chân trang 5">
            <a:extLst>
              <a:ext uri="{FF2B5EF4-FFF2-40B4-BE49-F238E27FC236}">
                <a16:creationId xmlns:a16="http://schemas.microsoft.com/office/drawing/2014/main" xmlns="" id="{D77F6431-C30D-4786-9A76-878A2B523E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vi-VN"/>
          </a:p>
        </p:txBody>
      </p:sp>
      <p:sp>
        <p:nvSpPr>
          <p:cNvPr id="7" name="Chỗ dành sẵn cho Số hiệu Bản chiếu 6">
            <a:extLst>
              <a:ext uri="{FF2B5EF4-FFF2-40B4-BE49-F238E27FC236}">
                <a16:creationId xmlns:a16="http://schemas.microsoft.com/office/drawing/2014/main" xmlns="" id="{C3DD7BB6-FC54-45AE-A8E5-6E2B1028EE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70B03E5-25CC-4507-B488-849C5A684B9C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xmlns="" val="2581250201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Nộ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Nội dung 1">
            <a:extLst>
              <a:ext uri="{FF2B5EF4-FFF2-40B4-BE49-F238E27FC236}">
                <a16:creationId xmlns:a16="http://schemas.microsoft.com/office/drawing/2014/main" xmlns="" id="{3D546DD1-8A41-4EF3-9CDF-3CB32D3CA9C8}"/>
              </a:ext>
            </a:extLst>
          </p:cNvPr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vi-VN"/>
              <a:t>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3" name="Chỗ dành sẵn cho Ngày tháng 2">
            <a:extLst>
              <a:ext uri="{FF2B5EF4-FFF2-40B4-BE49-F238E27FC236}">
                <a16:creationId xmlns:a16="http://schemas.microsoft.com/office/drawing/2014/main" xmlns="" id="{F35F9567-4FE4-4F64-B369-3397186C2C8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 altLang="vi-VN"/>
          </a:p>
        </p:txBody>
      </p:sp>
      <p:sp>
        <p:nvSpPr>
          <p:cNvPr id="4" name="Chỗ dành sẵn cho Chân trang 3">
            <a:extLst>
              <a:ext uri="{FF2B5EF4-FFF2-40B4-BE49-F238E27FC236}">
                <a16:creationId xmlns:a16="http://schemas.microsoft.com/office/drawing/2014/main" xmlns="" id="{FDAB3A1C-9C71-4D92-B8ED-08B4719C2A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 altLang="vi-VN"/>
          </a:p>
        </p:txBody>
      </p:sp>
      <p:sp>
        <p:nvSpPr>
          <p:cNvPr id="5" name="Chỗ dành sẵn cho Số hiệu Bản chiếu 4">
            <a:extLst>
              <a:ext uri="{FF2B5EF4-FFF2-40B4-BE49-F238E27FC236}">
                <a16:creationId xmlns:a16="http://schemas.microsoft.com/office/drawing/2014/main" xmlns="" id="{93F122FC-E875-4B81-88F2-0A3F2B9744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C45BB658-048B-4BAD-983B-A47DA6FCB2DD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xmlns="" val="25311436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slideLayout" Target="../slideLayouts/slideLayout25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6" Type="http://schemas.openxmlformats.org/officeDocument/2006/relationships/theme" Target="../theme/theme2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slideLayout" Target="../slideLayouts/slideLayout26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5.xml"/><Relationship Id="rId13" Type="http://schemas.openxmlformats.org/officeDocument/2006/relationships/slideLayout" Target="../slideLayouts/slideLayout40.xml"/><Relationship Id="rId3" Type="http://schemas.openxmlformats.org/officeDocument/2006/relationships/slideLayout" Target="../slideLayouts/slideLayout30.xml"/><Relationship Id="rId7" Type="http://schemas.openxmlformats.org/officeDocument/2006/relationships/slideLayout" Target="../slideLayouts/slideLayout34.xml"/><Relationship Id="rId12" Type="http://schemas.openxmlformats.org/officeDocument/2006/relationships/slideLayout" Target="../slideLayouts/slideLayout39.xml"/><Relationship Id="rId2" Type="http://schemas.openxmlformats.org/officeDocument/2006/relationships/slideLayout" Target="../slideLayouts/slideLayout29.xml"/><Relationship Id="rId16" Type="http://schemas.openxmlformats.org/officeDocument/2006/relationships/theme" Target="../theme/theme3.xml"/><Relationship Id="rId1" Type="http://schemas.openxmlformats.org/officeDocument/2006/relationships/slideLayout" Target="../slideLayouts/slideLayout28.xml"/><Relationship Id="rId6" Type="http://schemas.openxmlformats.org/officeDocument/2006/relationships/slideLayout" Target="../slideLayouts/slideLayout33.xml"/><Relationship Id="rId11" Type="http://schemas.openxmlformats.org/officeDocument/2006/relationships/slideLayout" Target="../slideLayouts/slideLayout38.xml"/><Relationship Id="rId5" Type="http://schemas.openxmlformats.org/officeDocument/2006/relationships/slideLayout" Target="../slideLayouts/slideLayout32.xml"/><Relationship Id="rId15" Type="http://schemas.openxmlformats.org/officeDocument/2006/relationships/slideLayout" Target="../slideLayouts/slideLayout42.xml"/><Relationship Id="rId10" Type="http://schemas.openxmlformats.org/officeDocument/2006/relationships/slideLayout" Target="../slideLayouts/slideLayout37.xml"/><Relationship Id="rId4" Type="http://schemas.openxmlformats.org/officeDocument/2006/relationships/slideLayout" Target="../slideLayouts/slideLayout31.xml"/><Relationship Id="rId9" Type="http://schemas.openxmlformats.org/officeDocument/2006/relationships/slideLayout" Target="../slideLayouts/slideLayout36.xml"/><Relationship Id="rId14" Type="http://schemas.openxmlformats.org/officeDocument/2006/relationships/slideLayout" Target="../slideLayouts/slideLayout4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0.xml"/><Relationship Id="rId13" Type="http://schemas.openxmlformats.org/officeDocument/2006/relationships/slideLayout" Target="../slideLayouts/slideLayout55.xml"/><Relationship Id="rId18" Type="http://schemas.openxmlformats.org/officeDocument/2006/relationships/slideLayout" Target="../slideLayouts/slideLayout60.xml"/><Relationship Id="rId3" Type="http://schemas.openxmlformats.org/officeDocument/2006/relationships/slideLayout" Target="../slideLayouts/slideLayout45.xml"/><Relationship Id="rId7" Type="http://schemas.openxmlformats.org/officeDocument/2006/relationships/slideLayout" Target="../slideLayouts/slideLayout49.xml"/><Relationship Id="rId12" Type="http://schemas.openxmlformats.org/officeDocument/2006/relationships/slideLayout" Target="../slideLayouts/slideLayout54.xml"/><Relationship Id="rId17" Type="http://schemas.openxmlformats.org/officeDocument/2006/relationships/slideLayout" Target="../slideLayouts/slideLayout59.xml"/><Relationship Id="rId2" Type="http://schemas.openxmlformats.org/officeDocument/2006/relationships/slideLayout" Target="../slideLayouts/slideLayout44.xml"/><Relationship Id="rId16" Type="http://schemas.openxmlformats.org/officeDocument/2006/relationships/slideLayout" Target="../slideLayouts/slideLayout58.xml"/><Relationship Id="rId20" Type="http://schemas.openxmlformats.org/officeDocument/2006/relationships/audio" Target="../media/audio1.wav"/><Relationship Id="rId1" Type="http://schemas.openxmlformats.org/officeDocument/2006/relationships/slideLayout" Target="../slideLayouts/slideLayout43.xml"/><Relationship Id="rId6" Type="http://schemas.openxmlformats.org/officeDocument/2006/relationships/slideLayout" Target="../slideLayouts/slideLayout48.xml"/><Relationship Id="rId11" Type="http://schemas.openxmlformats.org/officeDocument/2006/relationships/slideLayout" Target="../slideLayouts/slideLayout53.xml"/><Relationship Id="rId5" Type="http://schemas.openxmlformats.org/officeDocument/2006/relationships/slideLayout" Target="../slideLayouts/slideLayout47.xml"/><Relationship Id="rId15" Type="http://schemas.openxmlformats.org/officeDocument/2006/relationships/slideLayout" Target="../slideLayouts/slideLayout57.xml"/><Relationship Id="rId10" Type="http://schemas.openxmlformats.org/officeDocument/2006/relationships/slideLayout" Target="../slideLayouts/slideLayout52.xml"/><Relationship Id="rId19" Type="http://schemas.openxmlformats.org/officeDocument/2006/relationships/theme" Target="../theme/theme4.xml"/><Relationship Id="rId4" Type="http://schemas.openxmlformats.org/officeDocument/2006/relationships/slideLayout" Target="../slideLayouts/slideLayout46.xml"/><Relationship Id="rId9" Type="http://schemas.openxmlformats.org/officeDocument/2006/relationships/slideLayout" Target="../slideLayouts/slideLayout51.xml"/><Relationship Id="rId14" Type="http://schemas.openxmlformats.org/officeDocument/2006/relationships/slideLayout" Target="../slideLayouts/slideLayout56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8.xml"/><Relationship Id="rId13" Type="http://schemas.openxmlformats.org/officeDocument/2006/relationships/slideLayout" Target="../slideLayouts/slideLayout73.xml"/><Relationship Id="rId3" Type="http://schemas.openxmlformats.org/officeDocument/2006/relationships/slideLayout" Target="../slideLayouts/slideLayout63.xml"/><Relationship Id="rId7" Type="http://schemas.openxmlformats.org/officeDocument/2006/relationships/slideLayout" Target="../slideLayouts/slideLayout67.xml"/><Relationship Id="rId12" Type="http://schemas.openxmlformats.org/officeDocument/2006/relationships/slideLayout" Target="../slideLayouts/slideLayout72.xml"/><Relationship Id="rId17" Type="http://schemas.openxmlformats.org/officeDocument/2006/relationships/theme" Target="../theme/theme5.xml"/><Relationship Id="rId2" Type="http://schemas.openxmlformats.org/officeDocument/2006/relationships/slideLayout" Target="../slideLayouts/slideLayout62.xml"/><Relationship Id="rId16" Type="http://schemas.openxmlformats.org/officeDocument/2006/relationships/slideLayout" Target="../slideLayouts/slideLayout76.xml"/><Relationship Id="rId1" Type="http://schemas.openxmlformats.org/officeDocument/2006/relationships/slideLayout" Target="../slideLayouts/slideLayout61.xml"/><Relationship Id="rId6" Type="http://schemas.openxmlformats.org/officeDocument/2006/relationships/slideLayout" Target="../slideLayouts/slideLayout66.xml"/><Relationship Id="rId11" Type="http://schemas.openxmlformats.org/officeDocument/2006/relationships/slideLayout" Target="../slideLayouts/slideLayout71.xml"/><Relationship Id="rId5" Type="http://schemas.openxmlformats.org/officeDocument/2006/relationships/slideLayout" Target="../slideLayouts/slideLayout65.xml"/><Relationship Id="rId15" Type="http://schemas.openxmlformats.org/officeDocument/2006/relationships/slideLayout" Target="../slideLayouts/slideLayout75.xml"/><Relationship Id="rId10" Type="http://schemas.openxmlformats.org/officeDocument/2006/relationships/slideLayout" Target="../slideLayouts/slideLayout70.xml"/><Relationship Id="rId4" Type="http://schemas.openxmlformats.org/officeDocument/2006/relationships/slideLayout" Target="../slideLayouts/slideLayout64.xml"/><Relationship Id="rId9" Type="http://schemas.openxmlformats.org/officeDocument/2006/relationships/slideLayout" Target="../slideLayouts/slideLayout69.xml"/><Relationship Id="rId14" Type="http://schemas.openxmlformats.org/officeDocument/2006/relationships/slideLayout" Target="../slideLayouts/slideLayout74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4.xml"/><Relationship Id="rId13" Type="http://schemas.openxmlformats.org/officeDocument/2006/relationships/slideLayout" Target="../slideLayouts/slideLayout89.xml"/><Relationship Id="rId3" Type="http://schemas.openxmlformats.org/officeDocument/2006/relationships/slideLayout" Target="../slideLayouts/slideLayout79.xml"/><Relationship Id="rId7" Type="http://schemas.openxmlformats.org/officeDocument/2006/relationships/slideLayout" Target="../slideLayouts/slideLayout83.xml"/><Relationship Id="rId12" Type="http://schemas.openxmlformats.org/officeDocument/2006/relationships/slideLayout" Target="../slideLayouts/slideLayout88.xml"/><Relationship Id="rId2" Type="http://schemas.openxmlformats.org/officeDocument/2006/relationships/slideLayout" Target="../slideLayouts/slideLayout78.xml"/><Relationship Id="rId16" Type="http://schemas.openxmlformats.org/officeDocument/2006/relationships/image" Target="../media/image1.jpeg"/><Relationship Id="rId1" Type="http://schemas.openxmlformats.org/officeDocument/2006/relationships/slideLayout" Target="../slideLayouts/slideLayout77.xml"/><Relationship Id="rId6" Type="http://schemas.openxmlformats.org/officeDocument/2006/relationships/slideLayout" Target="../slideLayouts/slideLayout82.xml"/><Relationship Id="rId11" Type="http://schemas.openxmlformats.org/officeDocument/2006/relationships/slideLayout" Target="../slideLayouts/slideLayout87.xml"/><Relationship Id="rId5" Type="http://schemas.openxmlformats.org/officeDocument/2006/relationships/slideLayout" Target="../slideLayouts/slideLayout81.xml"/><Relationship Id="rId15" Type="http://schemas.openxmlformats.org/officeDocument/2006/relationships/theme" Target="../theme/theme6.xml"/><Relationship Id="rId10" Type="http://schemas.openxmlformats.org/officeDocument/2006/relationships/slideLayout" Target="../slideLayouts/slideLayout86.xml"/><Relationship Id="rId4" Type="http://schemas.openxmlformats.org/officeDocument/2006/relationships/slideLayout" Target="../slideLayouts/slideLayout80.xml"/><Relationship Id="rId9" Type="http://schemas.openxmlformats.org/officeDocument/2006/relationships/slideLayout" Target="../slideLayouts/slideLayout85.xml"/><Relationship Id="rId14" Type="http://schemas.openxmlformats.org/officeDocument/2006/relationships/slideLayout" Target="../slideLayouts/slideLayout9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Freeform 2">
            <a:extLst>
              <a:ext uri="{FF2B5EF4-FFF2-40B4-BE49-F238E27FC236}">
                <a16:creationId xmlns:a16="http://schemas.microsoft.com/office/drawing/2014/main" xmlns="" id="{0BEAF0FE-C9DE-49FB-B7F1-2109F696B073}"/>
              </a:ext>
            </a:extLst>
          </p:cNvPr>
          <p:cNvSpPr>
            <a:spLocks/>
          </p:cNvSpPr>
          <p:nvPr/>
        </p:nvSpPr>
        <p:spPr bwMode="auto">
          <a:xfrm rot="-3172564">
            <a:off x="7777957" y="-15081"/>
            <a:ext cx="1162050" cy="2084387"/>
          </a:xfrm>
          <a:custGeom>
            <a:avLst/>
            <a:gdLst>
              <a:gd name="T0" fmla="*/ 2903 w 2903"/>
              <a:gd name="T1" fmla="*/ 433 h 3686"/>
              <a:gd name="T2" fmla="*/ 2565 w 2903"/>
              <a:gd name="T3" fmla="*/ 80 h 3686"/>
              <a:gd name="T4" fmla="*/ 2241 w 2903"/>
              <a:gd name="T5" fmla="*/ 0 h 3686"/>
              <a:gd name="T6" fmla="*/ 110 w 2903"/>
              <a:gd name="T7" fmla="*/ 2811 h 3686"/>
              <a:gd name="T8" fmla="*/ 110 w 2903"/>
              <a:gd name="T9" fmla="*/ 3228 h 3686"/>
              <a:gd name="T10" fmla="*/ 0 w 2903"/>
              <a:gd name="T11" fmla="*/ 3631 h 3686"/>
              <a:gd name="T12" fmla="*/ 72 w 2903"/>
              <a:gd name="T13" fmla="*/ 3686 h 3686"/>
              <a:gd name="T14" fmla="*/ 441 w 2903"/>
              <a:gd name="T15" fmla="*/ 3355 h 3686"/>
              <a:gd name="T16" fmla="*/ 740 w 2903"/>
              <a:gd name="T17" fmla="*/ 3228 h 3686"/>
              <a:gd name="T18" fmla="*/ 2903 w 2903"/>
              <a:gd name="T19" fmla="*/ 433 h 3686"/>
              <a:gd name="T20" fmla="*/ 2903 w 2903"/>
              <a:gd name="T21" fmla="*/ 433 h 368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2903" h="3686">
                <a:moveTo>
                  <a:pt x="2903" y="433"/>
                </a:moveTo>
                <a:lnTo>
                  <a:pt x="2565" y="80"/>
                </a:lnTo>
                <a:lnTo>
                  <a:pt x="2241" y="0"/>
                </a:lnTo>
                <a:lnTo>
                  <a:pt x="110" y="2811"/>
                </a:lnTo>
                <a:lnTo>
                  <a:pt x="110" y="3228"/>
                </a:lnTo>
                <a:lnTo>
                  <a:pt x="0" y="3631"/>
                </a:lnTo>
                <a:lnTo>
                  <a:pt x="72" y="3686"/>
                </a:lnTo>
                <a:lnTo>
                  <a:pt x="441" y="3355"/>
                </a:lnTo>
                <a:lnTo>
                  <a:pt x="740" y="3228"/>
                </a:lnTo>
                <a:lnTo>
                  <a:pt x="2903" y="433"/>
                </a:lnTo>
                <a:lnTo>
                  <a:pt x="2903" y="433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61443" name="Rectangle 3">
            <a:extLst>
              <a:ext uri="{FF2B5EF4-FFF2-40B4-BE49-F238E27FC236}">
                <a16:creationId xmlns:a16="http://schemas.microsoft.com/office/drawing/2014/main" xmlns="" id="{D3B067E8-CD14-4115-87EF-98DD8F9453D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152400"/>
            <a:ext cx="6870700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vi-VN"/>
              <a:t>Click to edit Master title style</a:t>
            </a:r>
          </a:p>
        </p:txBody>
      </p:sp>
      <p:sp>
        <p:nvSpPr>
          <p:cNvPr id="61444" name="Rectangle 4">
            <a:extLst>
              <a:ext uri="{FF2B5EF4-FFF2-40B4-BE49-F238E27FC236}">
                <a16:creationId xmlns:a16="http://schemas.microsoft.com/office/drawing/2014/main" xmlns="" id="{2FF277AF-8F9E-4B48-B887-BC33F0BCE24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828800"/>
            <a:ext cx="7696200" cy="365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vi-VN"/>
              <a:t>Click to edit Master text styles</a:t>
            </a:r>
          </a:p>
          <a:p>
            <a:pPr lvl="1"/>
            <a:r>
              <a:rPr lang="en-US" altLang="vi-VN"/>
              <a:t>Second level</a:t>
            </a:r>
          </a:p>
          <a:p>
            <a:pPr lvl="2"/>
            <a:r>
              <a:rPr lang="en-US" altLang="vi-VN"/>
              <a:t>Third level</a:t>
            </a:r>
          </a:p>
          <a:p>
            <a:pPr lvl="3"/>
            <a:r>
              <a:rPr lang="en-US" altLang="vi-VN"/>
              <a:t>Fourth level</a:t>
            </a:r>
          </a:p>
          <a:p>
            <a:pPr lvl="4"/>
            <a:r>
              <a:rPr lang="en-US" altLang="vi-VN"/>
              <a:t>Fifth level</a:t>
            </a:r>
          </a:p>
        </p:txBody>
      </p:sp>
      <p:sp>
        <p:nvSpPr>
          <p:cNvPr id="61445" name="Rectangle 5">
            <a:extLst>
              <a:ext uri="{FF2B5EF4-FFF2-40B4-BE49-F238E27FC236}">
                <a16:creationId xmlns:a16="http://schemas.microsoft.com/office/drawing/2014/main" xmlns="" id="{3F84BA34-78C9-475F-845B-22085ADFFC52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371600" y="62484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/>
            </a:lvl1pPr>
          </a:lstStyle>
          <a:p>
            <a:endParaRPr lang="en-US" altLang="vi-VN"/>
          </a:p>
        </p:txBody>
      </p:sp>
      <p:sp>
        <p:nvSpPr>
          <p:cNvPr id="61446" name="Rectangle 6">
            <a:extLst>
              <a:ext uri="{FF2B5EF4-FFF2-40B4-BE49-F238E27FC236}">
                <a16:creationId xmlns:a16="http://schemas.microsoft.com/office/drawing/2014/main" xmlns="" id="{056CB7EC-326D-4EE8-AEAF-BA9EDD081890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556000" y="6248400"/>
            <a:ext cx="2895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/>
            </a:lvl1pPr>
          </a:lstStyle>
          <a:p>
            <a:endParaRPr lang="en-US" altLang="vi-VN"/>
          </a:p>
        </p:txBody>
      </p:sp>
      <p:sp>
        <p:nvSpPr>
          <p:cNvPr id="61447" name="Rectangle 7">
            <a:extLst>
              <a:ext uri="{FF2B5EF4-FFF2-40B4-BE49-F238E27FC236}">
                <a16:creationId xmlns:a16="http://schemas.microsoft.com/office/drawing/2014/main" xmlns="" id="{55754EA5-CF88-4F64-B132-56C7DE8312FC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718300" y="62484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fld id="{904C519D-9536-49A2-9578-5A7369BB28F5}" type="slidenum">
              <a:rPr lang="en-US" altLang="vi-VN"/>
              <a:pPr/>
              <a:t>‹#›</a:t>
            </a:fld>
            <a:endParaRPr lang="en-US" altLang="vi-VN"/>
          </a:p>
        </p:txBody>
      </p:sp>
      <p:sp>
        <p:nvSpPr>
          <p:cNvPr id="61448" name="Freeform 8">
            <a:extLst>
              <a:ext uri="{FF2B5EF4-FFF2-40B4-BE49-F238E27FC236}">
                <a16:creationId xmlns:a16="http://schemas.microsoft.com/office/drawing/2014/main" xmlns="" id="{7A0F0178-E22B-4579-AC14-559C61F344BB}"/>
              </a:ext>
            </a:extLst>
          </p:cNvPr>
          <p:cNvSpPr>
            <a:spLocks/>
          </p:cNvSpPr>
          <p:nvPr/>
        </p:nvSpPr>
        <p:spPr bwMode="auto">
          <a:xfrm rot="-3172564">
            <a:off x="7865269" y="24607"/>
            <a:ext cx="1165225" cy="2097087"/>
          </a:xfrm>
          <a:custGeom>
            <a:avLst/>
            <a:gdLst>
              <a:gd name="T0" fmla="*/ 2293 w 2911"/>
              <a:gd name="T1" fmla="*/ 0 h 3703"/>
              <a:gd name="T2" fmla="*/ 130 w 2911"/>
              <a:gd name="T3" fmla="*/ 2835 h 3703"/>
              <a:gd name="T4" fmla="*/ 131 w 2911"/>
              <a:gd name="T5" fmla="*/ 3201 h 3703"/>
              <a:gd name="T6" fmla="*/ 0 w 2911"/>
              <a:gd name="T7" fmla="*/ 3633 h 3703"/>
              <a:gd name="T8" fmla="*/ 50 w 2911"/>
              <a:gd name="T9" fmla="*/ 3703 h 3703"/>
              <a:gd name="T10" fmla="*/ 422 w 2911"/>
              <a:gd name="T11" fmla="*/ 3352 h 3703"/>
              <a:gd name="T12" fmla="*/ 763 w 2911"/>
              <a:gd name="T13" fmla="*/ 3220 h 3703"/>
              <a:gd name="T14" fmla="*/ 2911 w 2911"/>
              <a:gd name="T15" fmla="*/ 428 h 3703"/>
              <a:gd name="T16" fmla="*/ 2589 w 2911"/>
              <a:gd name="T17" fmla="*/ 96 h 3703"/>
              <a:gd name="T18" fmla="*/ 2293 w 2911"/>
              <a:gd name="T19" fmla="*/ 0 h 3703"/>
              <a:gd name="T20" fmla="*/ 2293 w 2911"/>
              <a:gd name="T21" fmla="*/ 0 h 370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2911" h="3703">
                <a:moveTo>
                  <a:pt x="2293" y="0"/>
                </a:moveTo>
                <a:lnTo>
                  <a:pt x="130" y="2835"/>
                </a:lnTo>
                <a:lnTo>
                  <a:pt x="131" y="3201"/>
                </a:lnTo>
                <a:lnTo>
                  <a:pt x="0" y="3633"/>
                </a:lnTo>
                <a:lnTo>
                  <a:pt x="50" y="3703"/>
                </a:lnTo>
                <a:lnTo>
                  <a:pt x="422" y="3352"/>
                </a:lnTo>
                <a:lnTo>
                  <a:pt x="763" y="3220"/>
                </a:lnTo>
                <a:lnTo>
                  <a:pt x="2911" y="428"/>
                </a:lnTo>
                <a:lnTo>
                  <a:pt x="2589" y="96"/>
                </a:lnTo>
                <a:lnTo>
                  <a:pt x="2293" y="0"/>
                </a:lnTo>
                <a:lnTo>
                  <a:pt x="2293" y="0"/>
                </a:lnTo>
                <a:close/>
              </a:path>
            </a:pathLst>
          </a:custGeom>
          <a:solidFill>
            <a:schemeClr val="folHlink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61449" name="Freeform 9">
            <a:extLst>
              <a:ext uri="{FF2B5EF4-FFF2-40B4-BE49-F238E27FC236}">
                <a16:creationId xmlns:a16="http://schemas.microsoft.com/office/drawing/2014/main" xmlns="" id="{4F323BE4-D0A2-453D-9717-6372341E7367}"/>
              </a:ext>
            </a:extLst>
          </p:cNvPr>
          <p:cNvSpPr>
            <a:spLocks/>
          </p:cNvSpPr>
          <p:nvPr/>
        </p:nvSpPr>
        <p:spPr bwMode="auto">
          <a:xfrm rot="-3172564">
            <a:off x="7831138" y="192088"/>
            <a:ext cx="1025525" cy="1571625"/>
          </a:xfrm>
          <a:custGeom>
            <a:avLst/>
            <a:gdLst>
              <a:gd name="T0" fmla="*/ 0 w 2561"/>
              <a:gd name="T1" fmla="*/ 2485 h 2777"/>
              <a:gd name="T2" fmla="*/ 432 w 2561"/>
              <a:gd name="T3" fmla="*/ 2553 h 2777"/>
              <a:gd name="T4" fmla="*/ 736 w 2561"/>
              <a:gd name="T5" fmla="*/ 2777 h 2777"/>
              <a:gd name="T6" fmla="*/ 2561 w 2561"/>
              <a:gd name="T7" fmla="*/ 399 h 2777"/>
              <a:gd name="T8" fmla="*/ 2118 w 2561"/>
              <a:gd name="T9" fmla="*/ 82 h 2777"/>
              <a:gd name="T10" fmla="*/ 1898 w 2561"/>
              <a:gd name="T11" fmla="*/ 0 h 2777"/>
              <a:gd name="T12" fmla="*/ 0 w 2561"/>
              <a:gd name="T13" fmla="*/ 2485 h 2777"/>
              <a:gd name="T14" fmla="*/ 0 w 2561"/>
              <a:gd name="T15" fmla="*/ 2485 h 277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2561" h="2777">
                <a:moveTo>
                  <a:pt x="0" y="2485"/>
                </a:moveTo>
                <a:lnTo>
                  <a:pt x="432" y="2553"/>
                </a:lnTo>
                <a:lnTo>
                  <a:pt x="736" y="2777"/>
                </a:lnTo>
                <a:lnTo>
                  <a:pt x="2561" y="399"/>
                </a:lnTo>
                <a:lnTo>
                  <a:pt x="2118" y="82"/>
                </a:lnTo>
                <a:lnTo>
                  <a:pt x="1898" y="0"/>
                </a:lnTo>
                <a:lnTo>
                  <a:pt x="0" y="2485"/>
                </a:lnTo>
                <a:lnTo>
                  <a:pt x="0" y="2485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vi-VN"/>
          </a:p>
        </p:txBody>
      </p:sp>
      <p:grpSp>
        <p:nvGrpSpPr>
          <p:cNvPr id="61450" name="Group 10">
            <a:extLst>
              <a:ext uri="{FF2B5EF4-FFF2-40B4-BE49-F238E27FC236}">
                <a16:creationId xmlns:a16="http://schemas.microsoft.com/office/drawing/2014/main" xmlns="" id="{356B1935-AAC3-4331-A360-118614A3B69A}"/>
              </a:ext>
            </a:extLst>
          </p:cNvPr>
          <p:cNvGrpSpPr>
            <a:grpSpLocks/>
          </p:cNvGrpSpPr>
          <p:nvPr/>
        </p:nvGrpSpPr>
        <p:grpSpPr bwMode="auto">
          <a:xfrm>
            <a:off x="7938" y="5540375"/>
            <a:ext cx="1784350" cy="1246188"/>
            <a:chOff x="5" y="3490"/>
            <a:chExt cx="1124" cy="785"/>
          </a:xfrm>
        </p:grpSpPr>
        <p:sp>
          <p:nvSpPr>
            <p:cNvPr id="61451" name="Freeform 11">
              <a:extLst>
                <a:ext uri="{FF2B5EF4-FFF2-40B4-BE49-F238E27FC236}">
                  <a16:creationId xmlns:a16="http://schemas.microsoft.com/office/drawing/2014/main" xmlns="" id="{4B464AA0-983F-490D-B81B-5BE4BE029499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4" y="3505"/>
              <a:ext cx="1089" cy="649"/>
            </a:xfrm>
            <a:custGeom>
              <a:avLst/>
              <a:gdLst>
                <a:gd name="T0" fmla="*/ 1587 w 2177"/>
                <a:gd name="T1" fmla="*/ 1260 h 1298"/>
                <a:gd name="T2" fmla="*/ 1420 w 2177"/>
                <a:gd name="T3" fmla="*/ 1106 h 1298"/>
                <a:gd name="T4" fmla="*/ 1331 w 2177"/>
                <a:gd name="T5" fmla="*/ 477 h 1298"/>
                <a:gd name="T6" fmla="*/ 2139 w 2177"/>
                <a:gd name="T7" fmla="*/ 330 h 1298"/>
                <a:gd name="T8" fmla="*/ 2177 w 2177"/>
                <a:gd name="T9" fmla="*/ 203 h 1298"/>
                <a:gd name="T10" fmla="*/ 2099 w 2177"/>
                <a:gd name="T11" fmla="*/ 100 h 1298"/>
                <a:gd name="T12" fmla="*/ 1276 w 2177"/>
                <a:gd name="T13" fmla="*/ 211 h 1298"/>
                <a:gd name="T14" fmla="*/ 1219 w 2177"/>
                <a:gd name="T15" fmla="*/ 32 h 1298"/>
                <a:gd name="T16" fmla="*/ 1085 w 2177"/>
                <a:gd name="T17" fmla="*/ 0 h 1298"/>
                <a:gd name="T18" fmla="*/ 958 w 2177"/>
                <a:gd name="T19" fmla="*/ 28 h 1298"/>
                <a:gd name="T20" fmla="*/ 888 w 2177"/>
                <a:gd name="T21" fmla="*/ 106 h 1298"/>
                <a:gd name="T22" fmla="*/ 937 w 2177"/>
                <a:gd name="T23" fmla="*/ 285 h 1298"/>
                <a:gd name="T24" fmla="*/ 660 w 2177"/>
                <a:gd name="T25" fmla="*/ 441 h 1298"/>
                <a:gd name="T26" fmla="*/ 983 w 2177"/>
                <a:gd name="T27" fmla="*/ 473 h 1298"/>
                <a:gd name="T28" fmla="*/ 1112 w 2177"/>
                <a:gd name="T29" fmla="*/ 889 h 1298"/>
                <a:gd name="T30" fmla="*/ 141 w 2177"/>
                <a:gd name="T31" fmla="*/ 469 h 1298"/>
                <a:gd name="T32" fmla="*/ 46 w 2177"/>
                <a:gd name="T33" fmla="*/ 509 h 1298"/>
                <a:gd name="T34" fmla="*/ 0 w 2177"/>
                <a:gd name="T35" fmla="*/ 636 h 1298"/>
                <a:gd name="T36" fmla="*/ 55 w 2177"/>
                <a:gd name="T37" fmla="*/ 779 h 1298"/>
                <a:gd name="T38" fmla="*/ 1139 w 2177"/>
                <a:gd name="T39" fmla="*/ 1288 h 1298"/>
                <a:gd name="T40" fmla="*/ 1378 w 2177"/>
                <a:gd name="T41" fmla="*/ 1256 h 1298"/>
                <a:gd name="T42" fmla="*/ 1570 w 2177"/>
                <a:gd name="T43" fmla="*/ 1298 h 1298"/>
                <a:gd name="T44" fmla="*/ 1587 w 2177"/>
                <a:gd name="T45" fmla="*/ 1260 h 1298"/>
                <a:gd name="T46" fmla="*/ 1587 w 2177"/>
                <a:gd name="T47" fmla="*/ 1260 h 12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2177" h="1298">
                  <a:moveTo>
                    <a:pt x="1587" y="1260"/>
                  </a:moveTo>
                  <a:lnTo>
                    <a:pt x="1420" y="1106"/>
                  </a:lnTo>
                  <a:lnTo>
                    <a:pt x="1331" y="477"/>
                  </a:lnTo>
                  <a:lnTo>
                    <a:pt x="2139" y="330"/>
                  </a:lnTo>
                  <a:lnTo>
                    <a:pt x="2177" y="203"/>
                  </a:lnTo>
                  <a:lnTo>
                    <a:pt x="2099" y="100"/>
                  </a:lnTo>
                  <a:lnTo>
                    <a:pt x="1276" y="211"/>
                  </a:lnTo>
                  <a:lnTo>
                    <a:pt x="1219" y="32"/>
                  </a:lnTo>
                  <a:lnTo>
                    <a:pt x="1085" y="0"/>
                  </a:lnTo>
                  <a:lnTo>
                    <a:pt x="958" y="28"/>
                  </a:lnTo>
                  <a:lnTo>
                    <a:pt x="888" y="106"/>
                  </a:lnTo>
                  <a:lnTo>
                    <a:pt x="937" y="285"/>
                  </a:lnTo>
                  <a:lnTo>
                    <a:pt x="660" y="441"/>
                  </a:lnTo>
                  <a:lnTo>
                    <a:pt x="983" y="473"/>
                  </a:lnTo>
                  <a:lnTo>
                    <a:pt x="1112" y="889"/>
                  </a:lnTo>
                  <a:lnTo>
                    <a:pt x="141" y="469"/>
                  </a:lnTo>
                  <a:lnTo>
                    <a:pt x="46" y="509"/>
                  </a:lnTo>
                  <a:lnTo>
                    <a:pt x="0" y="636"/>
                  </a:lnTo>
                  <a:lnTo>
                    <a:pt x="55" y="779"/>
                  </a:lnTo>
                  <a:lnTo>
                    <a:pt x="1139" y="1288"/>
                  </a:lnTo>
                  <a:lnTo>
                    <a:pt x="1378" y="1256"/>
                  </a:lnTo>
                  <a:lnTo>
                    <a:pt x="1570" y="1298"/>
                  </a:lnTo>
                  <a:lnTo>
                    <a:pt x="1587" y="1260"/>
                  </a:lnTo>
                  <a:lnTo>
                    <a:pt x="1587" y="1260"/>
                  </a:lnTo>
                  <a:close/>
                </a:path>
              </a:pathLst>
            </a:custGeom>
            <a:solidFill>
              <a:srgbClr val="F8F8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61452" name="Freeform 12">
              <a:extLst>
                <a:ext uri="{FF2B5EF4-FFF2-40B4-BE49-F238E27FC236}">
                  <a16:creationId xmlns:a16="http://schemas.microsoft.com/office/drawing/2014/main" xmlns="" id="{C260DF62-DF52-4271-9568-75960E8EEBEA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022" y="3582"/>
              <a:ext cx="71" cy="129"/>
            </a:xfrm>
            <a:custGeom>
              <a:avLst/>
              <a:gdLst>
                <a:gd name="T0" fmla="*/ 0 w 143"/>
                <a:gd name="T1" fmla="*/ 7 h 258"/>
                <a:gd name="T2" fmla="*/ 120 w 143"/>
                <a:gd name="T3" fmla="*/ 0 h 258"/>
                <a:gd name="T4" fmla="*/ 143 w 143"/>
                <a:gd name="T5" fmla="*/ 233 h 258"/>
                <a:gd name="T6" fmla="*/ 8 w 143"/>
                <a:gd name="T7" fmla="*/ 258 h 258"/>
                <a:gd name="T8" fmla="*/ 0 w 143"/>
                <a:gd name="T9" fmla="*/ 7 h 258"/>
                <a:gd name="T10" fmla="*/ 0 w 143"/>
                <a:gd name="T11" fmla="*/ 7 h 2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3" h="258">
                  <a:moveTo>
                    <a:pt x="0" y="7"/>
                  </a:moveTo>
                  <a:lnTo>
                    <a:pt x="120" y="0"/>
                  </a:lnTo>
                  <a:lnTo>
                    <a:pt x="143" y="233"/>
                  </a:lnTo>
                  <a:lnTo>
                    <a:pt x="8" y="258"/>
                  </a:lnTo>
                  <a:lnTo>
                    <a:pt x="0" y="7"/>
                  </a:lnTo>
                  <a:lnTo>
                    <a:pt x="0" y="7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61453" name="Freeform 13">
              <a:extLst>
                <a:ext uri="{FF2B5EF4-FFF2-40B4-BE49-F238E27FC236}">
                  <a16:creationId xmlns:a16="http://schemas.microsoft.com/office/drawing/2014/main" xmlns="" id="{0E0D8E91-A205-41E5-BB19-A1D1026B63B2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0" y="3774"/>
              <a:ext cx="792" cy="410"/>
            </a:xfrm>
            <a:custGeom>
              <a:avLst/>
              <a:gdLst>
                <a:gd name="T0" fmla="*/ 137 w 1586"/>
                <a:gd name="T1" fmla="*/ 0 h 821"/>
                <a:gd name="T2" fmla="*/ 1331 w 1586"/>
                <a:gd name="T3" fmla="*/ 519 h 821"/>
                <a:gd name="T4" fmla="*/ 1428 w 1586"/>
                <a:gd name="T5" fmla="*/ 638 h 821"/>
                <a:gd name="T6" fmla="*/ 1586 w 1586"/>
                <a:gd name="T7" fmla="*/ 792 h 821"/>
                <a:gd name="T8" fmla="*/ 1565 w 1586"/>
                <a:gd name="T9" fmla="*/ 821 h 821"/>
                <a:gd name="T10" fmla="*/ 1350 w 1586"/>
                <a:gd name="T11" fmla="*/ 787 h 821"/>
                <a:gd name="T12" fmla="*/ 1145 w 1586"/>
                <a:gd name="T13" fmla="*/ 811 h 821"/>
                <a:gd name="T14" fmla="*/ 42 w 1586"/>
                <a:gd name="T15" fmla="*/ 298 h 821"/>
                <a:gd name="T16" fmla="*/ 0 w 1586"/>
                <a:gd name="T17" fmla="*/ 150 h 821"/>
                <a:gd name="T18" fmla="*/ 46 w 1586"/>
                <a:gd name="T19" fmla="*/ 32 h 821"/>
                <a:gd name="T20" fmla="*/ 137 w 1586"/>
                <a:gd name="T21" fmla="*/ 0 h 821"/>
                <a:gd name="T22" fmla="*/ 137 w 1586"/>
                <a:gd name="T23" fmla="*/ 0 h 8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586" h="821">
                  <a:moveTo>
                    <a:pt x="137" y="0"/>
                  </a:moveTo>
                  <a:lnTo>
                    <a:pt x="1331" y="519"/>
                  </a:lnTo>
                  <a:lnTo>
                    <a:pt x="1428" y="638"/>
                  </a:lnTo>
                  <a:lnTo>
                    <a:pt x="1586" y="792"/>
                  </a:lnTo>
                  <a:lnTo>
                    <a:pt x="1565" y="821"/>
                  </a:lnTo>
                  <a:lnTo>
                    <a:pt x="1350" y="787"/>
                  </a:lnTo>
                  <a:lnTo>
                    <a:pt x="1145" y="811"/>
                  </a:lnTo>
                  <a:lnTo>
                    <a:pt x="42" y="298"/>
                  </a:lnTo>
                  <a:lnTo>
                    <a:pt x="0" y="150"/>
                  </a:lnTo>
                  <a:lnTo>
                    <a:pt x="46" y="32"/>
                  </a:lnTo>
                  <a:lnTo>
                    <a:pt x="137" y="0"/>
                  </a:lnTo>
                  <a:lnTo>
                    <a:pt x="137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61454" name="Freeform 14">
              <a:extLst>
                <a:ext uri="{FF2B5EF4-FFF2-40B4-BE49-F238E27FC236}">
                  <a16:creationId xmlns:a16="http://schemas.microsoft.com/office/drawing/2014/main" xmlns="" id="{75748A39-DBD3-4FD2-8698-52A056260B8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29" y="3808"/>
              <a:ext cx="525" cy="374"/>
            </a:xfrm>
            <a:custGeom>
              <a:avLst/>
              <a:gdLst>
                <a:gd name="T0" fmla="*/ 0 w 1049"/>
                <a:gd name="T1" fmla="*/ 325 h 747"/>
                <a:gd name="T2" fmla="*/ 922 w 1049"/>
                <a:gd name="T3" fmla="*/ 747 h 747"/>
                <a:gd name="T4" fmla="*/ 939 w 1049"/>
                <a:gd name="T5" fmla="*/ 534 h 747"/>
                <a:gd name="T6" fmla="*/ 1049 w 1049"/>
                <a:gd name="T7" fmla="*/ 422 h 747"/>
                <a:gd name="T8" fmla="*/ 78 w 1049"/>
                <a:gd name="T9" fmla="*/ 0 h 747"/>
                <a:gd name="T10" fmla="*/ 0 w 1049"/>
                <a:gd name="T11" fmla="*/ 127 h 747"/>
                <a:gd name="T12" fmla="*/ 0 w 1049"/>
                <a:gd name="T13" fmla="*/ 325 h 747"/>
                <a:gd name="T14" fmla="*/ 0 w 1049"/>
                <a:gd name="T15" fmla="*/ 325 h 7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49" h="747">
                  <a:moveTo>
                    <a:pt x="0" y="325"/>
                  </a:moveTo>
                  <a:lnTo>
                    <a:pt x="922" y="747"/>
                  </a:lnTo>
                  <a:lnTo>
                    <a:pt x="939" y="534"/>
                  </a:lnTo>
                  <a:lnTo>
                    <a:pt x="1049" y="422"/>
                  </a:lnTo>
                  <a:lnTo>
                    <a:pt x="78" y="0"/>
                  </a:lnTo>
                  <a:lnTo>
                    <a:pt x="0" y="127"/>
                  </a:lnTo>
                  <a:lnTo>
                    <a:pt x="0" y="325"/>
                  </a:lnTo>
                  <a:lnTo>
                    <a:pt x="0" y="325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61455" name="Freeform 15">
              <a:extLst>
                <a:ext uri="{FF2B5EF4-FFF2-40B4-BE49-F238E27FC236}">
                  <a16:creationId xmlns:a16="http://schemas.microsoft.com/office/drawing/2014/main" xmlns="" id="{C1A1134A-A1DF-4323-A757-EC4E70DC5AED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85" y="3532"/>
              <a:ext cx="135" cy="121"/>
            </a:xfrm>
            <a:custGeom>
              <a:avLst/>
              <a:gdLst>
                <a:gd name="T0" fmla="*/ 0 w 272"/>
                <a:gd name="T1" fmla="*/ 28 h 241"/>
                <a:gd name="T2" fmla="*/ 160 w 272"/>
                <a:gd name="T3" fmla="*/ 0 h 241"/>
                <a:gd name="T4" fmla="*/ 251 w 272"/>
                <a:gd name="T5" fmla="*/ 36 h 241"/>
                <a:gd name="T6" fmla="*/ 272 w 272"/>
                <a:gd name="T7" fmla="*/ 139 h 241"/>
                <a:gd name="T8" fmla="*/ 164 w 272"/>
                <a:gd name="T9" fmla="*/ 146 h 241"/>
                <a:gd name="T10" fmla="*/ 32 w 272"/>
                <a:gd name="T11" fmla="*/ 241 h 241"/>
                <a:gd name="T12" fmla="*/ 0 w 272"/>
                <a:gd name="T13" fmla="*/ 28 h 241"/>
                <a:gd name="T14" fmla="*/ 0 w 272"/>
                <a:gd name="T15" fmla="*/ 28 h 2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72" h="241">
                  <a:moveTo>
                    <a:pt x="0" y="28"/>
                  </a:moveTo>
                  <a:lnTo>
                    <a:pt x="160" y="0"/>
                  </a:lnTo>
                  <a:lnTo>
                    <a:pt x="251" y="36"/>
                  </a:lnTo>
                  <a:lnTo>
                    <a:pt x="272" y="139"/>
                  </a:lnTo>
                  <a:lnTo>
                    <a:pt x="164" y="146"/>
                  </a:lnTo>
                  <a:lnTo>
                    <a:pt x="32" y="241"/>
                  </a:lnTo>
                  <a:lnTo>
                    <a:pt x="0" y="28"/>
                  </a:lnTo>
                  <a:lnTo>
                    <a:pt x="0" y="28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61456" name="Freeform 16">
              <a:extLst>
                <a:ext uri="{FF2B5EF4-FFF2-40B4-BE49-F238E27FC236}">
                  <a16:creationId xmlns:a16="http://schemas.microsoft.com/office/drawing/2014/main" xmlns="" id="{F7401394-9819-4417-8BBC-9C0C1BF8C2FB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41" y="4163"/>
              <a:ext cx="76" cy="112"/>
            </a:xfrm>
            <a:custGeom>
              <a:avLst/>
              <a:gdLst>
                <a:gd name="T0" fmla="*/ 152 w 152"/>
                <a:gd name="T1" fmla="*/ 4 h 224"/>
                <a:gd name="T2" fmla="*/ 152 w 152"/>
                <a:gd name="T3" fmla="*/ 224 h 224"/>
                <a:gd name="T4" fmla="*/ 0 w 152"/>
                <a:gd name="T5" fmla="*/ 8 h 224"/>
                <a:gd name="T6" fmla="*/ 72 w 152"/>
                <a:gd name="T7" fmla="*/ 0 h 224"/>
                <a:gd name="T8" fmla="*/ 152 w 152"/>
                <a:gd name="T9" fmla="*/ 4 h 224"/>
                <a:gd name="T10" fmla="*/ 152 w 152"/>
                <a:gd name="T11" fmla="*/ 4 h 2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2" h="224">
                  <a:moveTo>
                    <a:pt x="152" y="4"/>
                  </a:moveTo>
                  <a:lnTo>
                    <a:pt x="152" y="224"/>
                  </a:lnTo>
                  <a:lnTo>
                    <a:pt x="0" y="8"/>
                  </a:lnTo>
                  <a:lnTo>
                    <a:pt x="72" y="0"/>
                  </a:lnTo>
                  <a:lnTo>
                    <a:pt x="152" y="4"/>
                  </a:lnTo>
                  <a:lnTo>
                    <a:pt x="152" y="4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61457" name="Freeform 17">
              <a:extLst>
                <a:ext uri="{FF2B5EF4-FFF2-40B4-BE49-F238E27FC236}">
                  <a16:creationId xmlns:a16="http://schemas.microsoft.com/office/drawing/2014/main" xmlns="" id="{4EA952F8-1C1F-4D97-ADF2-E0CC4FD0A280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04" y="3607"/>
              <a:ext cx="193" cy="383"/>
            </a:xfrm>
            <a:custGeom>
              <a:avLst/>
              <a:gdLst>
                <a:gd name="T0" fmla="*/ 0 w 386"/>
                <a:gd name="T1" fmla="*/ 80 h 764"/>
                <a:gd name="T2" fmla="*/ 87 w 386"/>
                <a:gd name="T3" fmla="*/ 0 h 764"/>
                <a:gd name="T4" fmla="*/ 232 w 386"/>
                <a:gd name="T5" fmla="*/ 6 h 764"/>
                <a:gd name="T6" fmla="*/ 386 w 386"/>
                <a:gd name="T7" fmla="*/ 764 h 764"/>
                <a:gd name="T8" fmla="*/ 279 w 386"/>
                <a:gd name="T9" fmla="*/ 720 h 764"/>
                <a:gd name="T10" fmla="*/ 152 w 386"/>
                <a:gd name="T11" fmla="*/ 677 h 764"/>
                <a:gd name="T12" fmla="*/ 0 w 386"/>
                <a:gd name="T13" fmla="*/ 80 h 764"/>
                <a:gd name="T14" fmla="*/ 0 w 386"/>
                <a:gd name="T15" fmla="*/ 80 h 7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86" h="764">
                  <a:moveTo>
                    <a:pt x="0" y="80"/>
                  </a:moveTo>
                  <a:lnTo>
                    <a:pt x="87" y="0"/>
                  </a:lnTo>
                  <a:lnTo>
                    <a:pt x="232" y="6"/>
                  </a:lnTo>
                  <a:lnTo>
                    <a:pt x="386" y="764"/>
                  </a:lnTo>
                  <a:lnTo>
                    <a:pt x="279" y="720"/>
                  </a:lnTo>
                  <a:lnTo>
                    <a:pt x="152" y="677"/>
                  </a:lnTo>
                  <a:lnTo>
                    <a:pt x="0" y="80"/>
                  </a:lnTo>
                  <a:lnTo>
                    <a:pt x="0" y="80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61458" name="Freeform 18">
              <a:extLst>
                <a:ext uri="{FF2B5EF4-FFF2-40B4-BE49-F238E27FC236}">
                  <a16:creationId xmlns:a16="http://schemas.microsoft.com/office/drawing/2014/main" xmlns="" id="{72FF1761-9F21-4BA1-ACFA-76F1F156577C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68" y="3590"/>
              <a:ext cx="364" cy="174"/>
            </a:xfrm>
            <a:custGeom>
              <a:avLst/>
              <a:gdLst>
                <a:gd name="T0" fmla="*/ 692 w 728"/>
                <a:gd name="T1" fmla="*/ 0 h 348"/>
                <a:gd name="T2" fmla="*/ 0 w 728"/>
                <a:gd name="T3" fmla="*/ 106 h 348"/>
                <a:gd name="T4" fmla="*/ 28 w 728"/>
                <a:gd name="T5" fmla="*/ 348 h 348"/>
                <a:gd name="T6" fmla="*/ 715 w 728"/>
                <a:gd name="T7" fmla="*/ 237 h 348"/>
                <a:gd name="T8" fmla="*/ 728 w 728"/>
                <a:gd name="T9" fmla="*/ 43 h 348"/>
                <a:gd name="T10" fmla="*/ 692 w 728"/>
                <a:gd name="T11" fmla="*/ 0 h 348"/>
                <a:gd name="T12" fmla="*/ 692 w 728"/>
                <a:gd name="T13" fmla="*/ 0 h 3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28" h="348">
                  <a:moveTo>
                    <a:pt x="692" y="0"/>
                  </a:moveTo>
                  <a:lnTo>
                    <a:pt x="0" y="106"/>
                  </a:lnTo>
                  <a:lnTo>
                    <a:pt x="28" y="348"/>
                  </a:lnTo>
                  <a:lnTo>
                    <a:pt x="715" y="237"/>
                  </a:lnTo>
                  <a:lnTo>
                    <a:pt x="728" y="43"/>
                  </a:lnTo>
                  <a:lnTo>
                    <a:pt x="692" y="0"/>
                  </a:lnTo>
                  <a:lnTo>
                    <a:pt x="692" y="0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61459" name="Freeform 19">
              <a:extLst>
                <a:ext uri="{FF2B5EF4-FFF2-40B4-BE49-F238E27FC236}">
                  <a16:creationId xmlns:a16="http://schemas.microsoft.com/office/drawing/2014/main" xmlns="" id="{B224E1E3-B155-45FA-A7FC-4501499D1FA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47" y="3693"/>
              <a:ext cx="156" cy="67"/>
            </a:xfrm>
            <a:custGeom>
              <a:avLst/>
              <a:gdLst>
                <a:gd name="T0" fmla="*/ 272 w 312"/>
                <a:gd name="T1" fmla="*/ 0 h 135"/>
                <a:gd name="T2" fmla="*/ 0 w 312"/>
                <a:gd name="T3" fmla="*/ 78 h 135"/>
                <a:gd name="T4" fmla="*/ 312 w 312"/>
                <a:gd name="T5" fmla="*/ 135 h 135"/>
                <a:gd name="T6" fmla="*/ 272 w 312"/>
                <a:gd name="T7" fmla="*/ 0 h 135"/>
                <a:gd name="T8" fmla="*/ 272 w 312"/>
                <a:gd name="T9" fmla="*/ 0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2" h="135">
                  <a:moveTo>
                    <a:pt x="272" y="0"/>
                  </a:moveTo>
                  <a:lnTo>
                    <a:pt x="0" y="78"/>
                  </a:lnTo>
                  <a:lnTo>
                    <a:pt x="312" y="135"/>
                  </a:lnTo>
                  <a:lnTo>
                    <a:pt x="272" y="0"/>
                  </a:lnTo>
                  <a:lnTo>
                    <a:pt x="2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/>
            </a:p>
          </p:txBody>
        </p:sp>
        <p:grpSp>
          <p:nvGrpSpPr>
            <p:cNvPr id="61460" name="Group 20">
              <a:extLst>
                <a:ext uri="{FF2B5EF4-FFF2-40B4-BE49-F238E27FC236}">
                  <a16:creationId xmlns:a16="http://schemas.microsoft.com/office/drawing/2014/main" xmlns="" id="{2671E613-342D-4EA3-A94F-15091F247E3B}"/>
                </a:ext>
              </a:extLst>
            </p:cNvPr>
            <p:cNvGrpSpPr>
              <a:grpSpLocks/>
            </p:cNvGrpSpPr>
            <p:nvPr userDrawn="1"/>
          </p:nvGrpSpPr>
          <p:grpSpPr bwMode="auto">
            <a:xfrm>
              <a:off x="5" y="3490"/>
              <a:ext cx="1124" cy="780"/>
              <a:chOff x="5" y="3490"/>
              <a:chExt cx="1124" cy="780"/>
            </a:xfrm>
          </p:grpSpPr>
          <p:grpSp>
            <p:nvGrpSpPr>
              <p:cNvPr id="61461" name="Group 21">
                <a:extLst>
                  <a:ext uri="{FF2B5EF4-FFF2-40B4-BE49-F238E27FC236}">
                    <a16:creationId xmlns:a16="http://schemas.microsoft.com/office/drawing/2014/main" xmlns="" id="{26A4E80E-1CE1-4FCC-BCE1-C3CE64C3BB54}"/>
                  </a:ext>
                </a:extLst>
              </p:cNvPr>
              <p:cNvGrpSpPr>
                <a:grpSpLocks/>
              </p:cNvGrpSpPr>
              <p:nvPr userDrawn="1"/>
            </p:nvGrpSpPr>
            <p:grpSpPr bwMode="auto">
              <a:xfrm>
                <a:off x="499" y="3562"/>
                <a:ext cx="548" cy="708"/>
                <a:chOff x="499" y="3562"/>
                <a:chExt cx="548" cy="708"/>
              </a:xfrm>
            </p:grpSpPr>
            <p:sp>
              <p:nvSpPr>
                <p:cNvPr id="61462" name="Freeform 22">
                  <a:extLst>
                    <a:ext uri="{FF2B5EF4-FFF2-40B4-BE49-F238E27FC236}">
                      <a16:creationId xmlns:a16="http://schemas.microsoft.com/office/drawing/2014/main" xmlns="" id="{005C06EA-E4AF-4DE6-8DC7-B1941DB09CC7}"/>
                    </a:ext>
                  </a:extLst>
                </p:cNvPr>
                <p:cNvSpPr>
                  <a:spLocks/>
                </p:cNvSpPr>
                <p:nvPr userDrawn="1"/>
              </p:nvSpPr>
              <p:spPr bwMode="auto">
                <a:xfrm>
                  <a:off x="499" y="3587"/>
                  <a:ext cx="157" cy="87"/>
                </a:xfrm>
                <a:custGeom>
                  <a:avLst/>
                  <a:gdLst>
                    <a:gd name="T0" fmla="*/ 0 w 313"/>
                    <a:gd name="T1" fmla="*/ 107 h 175"/>
                    <a:gd name="T2" fmla="*/ 114 w 313"/>
                    <a:gd name="T3" fmla="*/ 10 h 175"/>
                    <a:gd name="T4" fmla="*/ 213 w 313"/>
                    <a:gd name="T5" fmla="*/ 0 h 175"/>
                    <a:gd name="T6" fmla="*/ 292 w 313"/>
                    <a:gd name="T7" fmla="*/ 27 h 175"/>
                    <a:gd name="T8" fmla="*/ 313 w 313"/>
                    <a:gd name="T9" fmla="*/ 91 h 175"/>
                    <a:gd name="T10" fmla="*/ 167 w 313"/>
                    <a:gd name="T11" fmla="*/ 67 h 175"/>
                    <a:gd name="T12" fmla="*/ 74 w 313"/>
                    <a:gd name="T13" fmla="*/ 101 h 175"/>
                    <a:gd name="T14" fmla="*/ 13 w 313"/>
                    <a:gd name="T15" fmla="*/ 175 h 175"/>
                    <a:gd name="T16" fmla="*/ 0 w 313"/>
                    <a:gd name="T17" fmla="*/ 107 h 175"/>
                    <a:gd name="T18" fmla="*/ 0 w 313"/>
                    <a:gd name="T19" fmla="*/ 107 h 1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313" h="175">
                      <a:moveTo>
                        <a:pt x="0" y="107"/>
                      </a:moveTo>
                      <a:lnTo>
                        <a:pt x="114" y="10"/>
                      </a:lnTo>
                      <a:lnTo>
                        <a:pt x="213" y="0"/>
                      </a:lnTo>
                      <a:lnTo>
                        <a:pt x="292" y="27"/>
                      </a:lnTo>
                      <a:lnTo>
                        <a:pt x="313" y="91"/>
                      </a:lnTo>
                      <a:lnTo>
                        <a:pt x="167" y="67"/>
                      </a:lnTo>
                      <a:lnTo>
                        <a:pt x="74" y="101"/>
                      </a:lnTo>
                      <a:lnTo>
                        <a:pt x="13" y="175"/>
                      </a:lnTo>
                      <a:lnTo>
                        <a:pt x="0" y="107"/>
                      </a:lnTo>
                      <a:lnTo>
                        <a:pt x="0" y="107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vi-VN"/>
                </a:p>
              </p:txBody>
            </p:sp>
            <p:sp>
              <p:nvSpPr>
                <p:cNvPr id="61463" name="Freeform 23">
                  <a:extLst>
                    <a:ext uri="{FF2B5EF4-FFF2-40B4-BE49-F238E27FC236}">
                      <a16:creationId xmlns:a16="http://schemas.microsoft.com/office/drawing/2014/main" xmlns="" id="{8872C93D-6152-4205-A991-26F07D54311A}"/>
                    </a:ext>
                  </a:extLst>
                </p:cNvPr>
                <p:cNvSpPr>
                  <a:spLocks/>
                </p:cNvSpPr>
                <p:nvPr userDrawn="1"/>
              </p:nvSpPr>
              <p:spPr bwMode="auto">
                <a:xfrm>
                  <a:off x="636" y="4137"/>
                  <a:ext cx="115" cy="133"/>
                </a:xfrm>
                <a:custGeom>
                  <a:avLst/>
                  <a:gdLst>
                    <a:gd name="T0" fmla="*/ 0 w 230"/>
                    <a:gd name="T1" fmla="*/ 40 h 266"/>
                    <a:gd name="T2" fmla="*/ 160 w 230"/>
                    <a:gd name="T3" fmla="*/ 266 h 266"/>
                    <a:gd name="T4" fmla="*/ 230 w 230"/>
                    <a:gd name="T5" fmla="*/ 251 h 266"/>
                    <a:gd name="T6" fmla="*/ 223 w 230"/>
                    <a:gd name="T7" fmla="*/ 17 h 266"/>
                    <a:gd name="T8" fmla="*/ 166 w 230"/>
                    <a:gd name="T9" fmla="*/ 0 h 266"/>
                    <a:gd name="T10" fmla="*/ 179 w 230"/>
                    <a:gd name="T11" fmla="*/ 197 h 266"/>
                    <a:gd name="T12" fmla="*/ 71 w 230"/>
                    <a:gd name="T13" fmla="*/ 4 h 266"/>
                    <a:gd name="T14" fmla="*/ 0 w 230"/>
                    <a:gd name="T15" fmla="*/ 40 h 266"/>
                    <a:gd name="T16" fmla="*/ 0 w 230"/>
                    <a:gd name="T17" fmla="*/ 40 h 26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230" h="266">
                      <a:moveTo>
                        <a:pt x="0" y="40"/>
                      </a:moveTo>
                      <a:lnTo>
                        <a:pt x="160" y="266"/>
                      </a:lnTo>
                      <a:lnTo>
                        <a:pt x="230" y="251"/>
                      </a:lnTo>
                      <a:lnTo>
                        <a:pt x="223" y="17"/>
                      </a:lnTo>
                      <a:lnTo>
                        <a:pt x="166" y="0"/>
                      </a:lnTo>
                      <a:lnTo>
                        <a:pt x="179" y="197"/>
                      </a:lnTo>
                      <a:lnTo>
                        <a:pt x="71" y="4"/>
                      </a:lnTo>
                      <a:lnTo>
                        <a:pt x="0" y="40"/>
                      </a:lnTo>
                      <a:lnTo>
                        <a:pt x="0" y="4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vi-VN"/>
                </a:p>
              </p:txBody>
            </p:sp>
            <p:sp>
              <p:nvSpPr>
                <p:cNvPr id="61464" name="Freeform 24">
                  <a:extLst>
                    <a:ext uri="{FF2B5EF4-FFF2-40B4-BE49-F238E27FC236}">
                      <a16:creationId xmlns:a16="http://schemas.microsoft.com/office/drawing/2014/main" xmlns="" id="{240CCFD6-1800-490C-81D8-934165B3D2F2}"/>
                    </a:ext>
                  </a:extLst>
                </p:cNvPr>
                <p:cNvSpPr>
                  <a:spLocks/>
                </p:cNvSpPr>
                <p:nvPr userDrawn="1"/>
              </p:nvSpPr>
              <p:spPr bwMode="auto">
                <a:xfrm>
                  <a:off x="1004" y="3562"/>
                  <a:ext cx="43" cy="117"/>
                </a:xfrm>
                <a:custGeom>
                  <a:avLst/>
                  <a:gdLst>
                    <a:gd name="T0" fmla="*/ 0 w 87"/>
                    <a:gd name="T1" fmla="*/ 19 h 234"/>
                    <a:gd name="T2" fmla="*/ 36 w 87"/>
                    <a:gd name="T3" fmla="*/ 93 h 234"/>
                    <a:gd name="T4" fmla="*/ 44 w 87"/>
                    <a:gd name="T5" fmla="*/ 154 h 234"/>
                    <a:gd name="T6" fmla="*/ 27 w 87"/>
                    <a:gd name="T7" fmla="*/ 234 h 234"/>
                    <a:gd name="T8" fmla="*/ 80 w 87"/>
                    <a:gd name="T9" fmla="*/ 220 h 234"/>
                    <a:gd name="T10" fmla="*/ 87 w 87"/>
                    <a:gd name="T11" fmla="*/ 116 h 234"/>
                    <a:gd name="T12" fmla="*/ 46 w 87"/>
                    <a:gd name="T13" fmla="*/ 0 h 234"/>
                    <a:gd name="T14" fmla="*/ 0 w 87"/>
                    <a:gd name="T15" fmla="*/ 19 h 234"/>
                    <a:gd name="T16" fmla="*/ 0 w 87"/>
                    <a:gd name="T17" fmla="*/ 19 h 23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87" h="234">
                      <a:moveTo>
                        <a:pt x="0" y="19"/>
                      </a:moveTo>
                      <a:lnTo>
                        <a:pt x="36" y="93"/>
                      </a:lnTo>
                      <a:lnTo>
                        <a:pt x="44" y="154"/>
                      </a:lnTo>
                      <a:lnTo>
                        <a:pt x="27" y="234"/>
                      </a:lnTo>
                      <a:lnTo>
                        <a:pt x="80" y="220"/>
                      </a:lnTo>
                      <a:lnTo>
                        <a:pt x="87" y="116"/>
                      </a:lnTo>
                      <a:lnTo>
                        <a:pt x="46" y="0"/>
                      </a:lnTo>
                      <a:lnTo>
                        <a:pt x="0" y="19"/>
                      </a:lnTo>
                      <a:lnTo>
                        <a:pt x="0" y="19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vi-VN"/>
                </a:p>
              </p:txBody>
            </p:sp>
          </p:grpSp>
          <p:sp>
            <p:nvSpPr>
              <p:cNvPr id="61465" name="Freeform 25">
                <a:extLst>
                  <a:ext uri="{FF2B5EF4-FFF2-40B4-BE49-F238E27FC236}">
                    <a16:creationId xmlns:a16="http://schemas.microsoft.com/office/drawing/2014/main" xmlns="" id="{B95A8C8B-811D-44D5-9FAA-C0B9C32EFC9F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76" y="3732"/>
                <a:ext cx="595" cy="250"/>
              </a:xfrm>
              <a:custGeom>
                <a:avLst/>
                <a:gdLst>
                  <a:gd name="T0" fmla="*/ 100 w 1190"/>
                  <a:gd name="T1" fmla="*/ 0 h 500"/>
                  <a:gd name="T2" fmla="*/ 1190 w 1190"/>
                  <a:gd name="T3" fmla="*/ 490 h 500"/>
                  <a:gd name="T4" fmla="*/ 1076 w 1190"/>
                  <a:gd name="T5" fmla="*/ 500 h 500"/>
                  <a:gd name="T6" fmla="*/ 0 w 1190"/>
                  <a:gd name="T7" fmla="*/ 27 h 500"/>
                  <a:gd name="T8" fmla="*/ 100 w 1190"/>
                  <a:gd name="T9" fmla="*/ 0 h 500"/>
                  <a:gd name="T10" fmla="*/ 100 w 1190"/>
                  <a:gd name="T11" fmla="*/ 0 h 5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190" h="500">
                    <a:moveTo>
                      <a:pt x="100" y="0"/>
                    </a:moveTo>
                    <a:lnTo>
                      <a:pt x="1190" y="490"/>
                    </a:lnTo>
                    <a:lnTo>
                      <a:pt x="1076" y="500"/>
                    </a:lnTo>
                    <a:lnTo>
                      <a:pt x="0" y="27"/>
                    </a:lnTo>
                    <a:lnTo>
                      <a:pt x="100" y="0"/>
                    </a:lnTo>
                    <a:lnTo>
                      <a:pt x="10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61466" name="Freeform 26">
                <a:extLst>
                  <a:ext uri="{FF2B5EF4-FFF2-40B4-BE49-F238E27FC236}">
                    <a16:creationId xmlns:a16="http://schemas.microsoft.com/office/drawing/2014/main" xmlns="" id="{B8C87DE6-9BDB-4524-9597-9D1E26F59836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260" y="3886"/>
                <a:ext cx="244" cy="148"/>
              </a:xfrm>
              <a:custGeom>
                <a:avLst/>
                <a:gdLst>
                  <a:gd name="T0" fmla="*/ 14 w 489"/>
                  <a:gd name="T1" fmla="*/ 34 h 296"/>
                  <a:gd name="T2" fmla="*/ 160 w 489"/>
                  <a:gd name="T3" fmla="*/ 66 h 296"/>
                  <a:gd name="T4" fmla="*/ 324 w 489"/>
                  <a:gd name="T5" fmla="*/ 137 h 296"/>
                  <a:gd name="T6" fmla="*/ 440 w 489"/>
                  <a:gd name="T7" fmla="*/ 243 h 296"/>
                  <a:gd name="T8" fmla="*/ 326 w 489"/>
                  <a:gd name="T9" fmla="*/ 230 h 296"/>
                  <a:gd name="T10" fmla="*/ 139 w 489"/>
                  <a:gd name="T11" fmla="*/ 146 h 296"/>
                  <a:gd name="T12" fmla="*/ 50 w 489"/>
                  <a:gd name="T13" fmla="*/ 80 h 296"/>
                  <a:gd name="T14" fmla="*/ 107 w 489"/>
                  <a:gd name="T15" fmla="*/ 163 h 296"/>
                  <a:gd name="T16" fmla="*/ 272 w 489"/>
                  <a:gd name="T17" fmla="*/ 270 h 296"/>
                  <a:gd name="T18" fmla="*/ 466 w 489"/>
                  <a:gd name="T19" fmla="*/ 296 h 296"/>
                  <a:gd name="T20" fmla="*/ 489 w 489"/>
                  <a:gd name="T21" fmla="*/ 224 h 296"/>
                  <a:gd name="T22" fmla="*/ 394 w 489"/>
                  <a:gd name="T23" fmla="*/ 120 h 296"/>
                  <a:gd name="T24" fmla="*/ 170 w 489"/>
                  <a:gd name="T25" fmla="*/ 17 h 296"/>
                  <a:gd name="T26" fmla="*/ 0 w 489"/>
                  <a:gd name="T27" fmla="*/ 0 h 296"/>
                  <a:gd name="T28" fmla="*/ 14 w 489"/>
                  <a:gd name="T29" fmla="*/ 34 h 296"/>
                  <a:gd name="T30" fmla="*/ 14 w 489"/>
                  <a:gd name="T31" fmla="*/ 34 h 2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489" h="296">
                    <a:moveTo>
                      <a:pt x="14" y="34"/>
                    </a:moveTo>
                    <a:lnTo>
                      <a:pt x="160" y="66"/>
                    </a:lnTo>
                    <a:lnTo>
                      <a:pt x="324" y="137"/>
                    </a:lnTo>
                    <a:lnTo>
                      <a:pt x="440" y="243"/>
                    </a:lnTo>
                    <a:lnTo>
                      <a:pt x="326" y="230"/>
                    </a:lnTo>
                    <a:lnTo>
                      <a:pt x="139" y="146"/>
                    </a:lnTo>
                    <a:lnTo>
                      <a:pt x="50" y="80"/>
                    </a:lnTo>
                    <a:lnTo>
                      <a:pt x="107" y="163"/>
                    </a:lnTo>
                    <a:lnTo>
                      <a:pt x="272" y="270"/>
                    </a:lnTo>
                    <a:lnTo>
                      <a:pt x="466" y="296"/>
                    </a:lnTo>
                    <a:lnTo>
                      <a:pt x="489" y="224"/>
                    </a:lnTo>
                    <a:lnTo>
                      <a:pt x="394" y="120"/>
                    </a:lnTo>
                    <a:lnTo>
                      <a:pt x="170" y="17"/>
                    </a:lnTo>
                    <a:lnTo>
                      <a:pt x="0" y="0"/>
                    </a:lnTo>
                    <a:lnTo>
                      <a:pt x="14" y="34"/>
                    </a:lnTo>
                    <a:lnTo>
                      <a:pt x="14" y="34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61467" name="Freeform 27">
                <a:extLst>
                  <a:ext uri="{FF2B5EF4-FFF2-40B4-BE49-F238E27FC236}">
                    <a16:creationId xmlns:a16="http://schemas.microsoft.com/office/drawing/2014/main" xmlns="" id="{6F102D09-B990-4A7A-89CF-84D190DC861F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65" y="3680"/>
                <a:ext cx="107" cy="238"/>
              </a:xfrm>
              <a:custGeom>
                <a:avLst/>
                <a:gdLst>
                  <a:gd name="T0" fmla="*/ 24 w 213"/>
                  <a:gd name="T1" fmla="*/ 0 h 478"/>
                  <a:gd name="T2" fmla="*/ 91 w 213"/>
                  <a:gd name="T3" fmla="*/ 25 h 478"/>
                  <a:gd name="T4" fmla="*/ 80 w 213"/>
                  <a:gd name="T5" fmla="*/ 192 h 478"/>
                  <a:gd name="T6" fmla="*/ 106 w 213"/>
                  <a:gd name="T7" fmla="*/ 327 h 478"/>
                  <a:gd name="T8" fmla="*/ 213 w 213"/>
                  <a:gd name="T9" fmla="*/ 451 h 478"/>
                  <a:gd name="T10" fmla="*/ 97 w 213"/>
                  <a:gd name="T11" fmla="*/ 478 h 478"/>
                  <a:gd name="T12" fmla="*/ 30 w 213"/>
                  <a:gd name="T13" fmla="*/ 344 h 478"/>
                  <a:gd name="T14" fmla="*/ 0 w 213"/>
                  <a:gd name="T15" fmla="*/ 57 h 478"/>
                  <a:gd name="T16" fmla="*/ 24 w 213"/>
                  <a:gd name="T17" fmla="*/ 0 h 478"/>
                  <a:gd name="T18" fmla="*/ 24 w 213"/>
                  <a:gd name="T19" fmla="*/ 0 h 4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13" h="478">
                    <a:moveTo>
                      <a:pt x="24" y="0"/>
                    </a:moveTo>
                    <a:lnTo>
                      <a:pt x="91" y="25"/>
                    </a:lnTo>
                    <a:lnTo>
                      <a:pt x="80" y="192"/>
                    </a:lnTo>
                    <a:lnTo>
                      <a:pt x="106" y="327"/>
                    </a:lnTo>
                    <a:lnTo>
                      <a:pt x="213" y="451"/>
                    </a:lnTo>
                    <a:lnTo>
                      <a:pt x="97" y="478"/>
                    </a:lnTo>
                    <a:lnTo>
                      <a:pt x="30" y="344"/>
                    </a:lnTo>
                    <a:lnTo>
                      <a:pt x="0" y="57"/>
                    </a:lnTo>
                    <a:lnTo>
                      <a:pt x="24" y="0"/>
                    </a:lnTo>
                    <a:lnTo>
                      <a:pt x="24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grpSp>
            <p:nvGrpSpPr>
              <p:cNvPr id="61468" name="Group 28">
                <a:extLst>
                  <a:ext uri="{FF2B5EF4-FFF2-40B4-BE49-F238E27FC236}">
                    <a16:creationId xmlns:a16="http://schemas.microsoft.com/office/drawing/2014/main" xmlns="" id="{2EF2BB2B-FA9D-44DE-A7B4-8CCD6CFAE27E}"/>
                  </a:ext>
                </a:extLst>
              </p:cNvPr>
              <p:cNvGrpSpPr>
                <a:grpSpLocks/>
              </p:cNvGrpSpPr>
              <p:nvPr userDrawn="1"/>
            </p:nvGrpSpPr>
            <p:grpSpPr bwMode="auto">
              <a:xfrm>
                <a:off x="5" y="3490"/>
                <a:ext cx="1124" cy="678"/>
                <a:chOff x="5" y="3490"/>
                <a:chExt cx="1124" cy="678"/>
              </a:xfrm>
            </p:grpSpPr>
            <p:sp>
              <p:nvSpPr>
                <p:cNvPr id="61469" name="Freeform 29">
                  <a:extLst>
                    <a:ext uri="{FF2B5EF4-FFF2-40B4-BE49-F238E27FC236}">
                      <a16:creationId xmlns:a16="http://schemas.microsoft.com/office/drawing/2014/main" xmlns="" id="{AA6D6014-E78E-47CC-8AC9-09E908717D96}"/>
                    </a:ext>
                  </a:extLst>
                </p:cNvPr>
                <p:cNvSpPr>
                  <a:spLocks/>
                </p:cNvSpPr>
                <p:nvPr userDrawn="1"/>
              </p:nvSpPr>
              <p:spPr bwMode="auto">
                <a:xfrm>
                  <a:off x="669" y="4048"/>
                  <a:ext cx="75" cy="87"/>
                </a:xfrm>
                <a:custGeom>
                  <a:avLst/>
                  <a:gdLst>
                    <a:gd name="T0" fmla="*/ 110 w 150"/>
                    <a:gd name="T1" fmla="*/ 0 h 173"/>
                    <a:gd name="T2" fmla="*/ 40 w 150"/>
                    <a:gd name="T3" fmla="*/ 66 h 173"/>
                    <a:gd name="T4" fmla="*/ 0 w 150"/>
                    <a:gd name="T5" fmla="*/ 173 h 173"/>
                    <a:gd name="T6" fmla="*/ 80 w 150"/>
                    <a:gd name="T7" fmla="*/ 160 h 173"/>
                    <a:gd name="T8" fmla="*/ 103 w 150"/>
                    <a:gd name="T9" fmla="*/ 84 h 173"/>
                    <a:gd name="T10" fmla="*/ 150 w 150"/>
                    <a:gd name="T11" fmla="*/ 27 h 173"/>
                    <a:gd name="T12" fmla="*/ 110 w 150"/>
                    <a:gd name="T13" fmla="*/ 0 h 173"/>
                    <a:gd name="T14" fmla="*/ 110 w 150"/>
                    <a:gd name="T15" fmla="*/ 0 h 17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50" h="173">
                      <a:moveTo>
                        <a:pt x="110" y="0"/>
                      </a:moveTo>
                      <a:lnTo>
                        <a:pt x="40" y="66"/>
                      </a:lnTo>
                      <a:lnTo>
                        <a:pt x="0" y="173"/>
                      </a:lnTo>
                      <a:lnTo>
                        <a:pt x="80" y="160"/>
                      </a:lnTo>
                      <a:lnTo>
                        <a:pt x="103" y="84"/>
                      </a:lnTo>
                      <a:lnTo>
                        <a:pt x="150" y="27"/>
                      </a:lnTo>
                      <a:lnTo>
                        <a:pt x="110" y="0"/>
                      </a:lnTo>
                      <a:lnTo>
                        <a:pt x="110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vi-VN"/>
                </a:p>
              </p:txBody>
            </p:sp>
            <p:sp>
              <p:nvSpPr>
                <p:cNvPr id="61470" name="Freeform 30">
                  <a:extLst>
                    <a:ext uri="{FF2B5EF4-FFF2-40B4-BE49-F238E27FC236}">
                      <a16:creationId xmlns:a16="http://schemas.microsoft.com/office/drawing/2014/main" xmlns="" id="{38752EB4-1AC9-4F92-A55E-821C675E1F9C}"/>
                    </a:ext>
                  </a:extLst>
                </p:cNvPr>
                <p:cNvSpPr>
                  <a:spLocks/>
                </p:cNvSpPr>
                <p:nvPr userDrawn="1"/>
              </p:nvSpPr>
              <p:spPr bwMode="auto">
                <a:xfrm>
                  <a:off x="5" y="3728"/>
                  <a:ext cx="842" cy="440"/>
                </a:xfrm>
                <a:custGeom>
                  <a:avLst/>
                  <a:gdLst>
                    <a:gd name="T0" fmla="*/ 156 w 1684"/>
                    <a:gd name="T1" fmla="*/ 0 h 880"/>
                    <a:gd name="T2" fmla="*/ 63 w 1684"/>
                    <a:gd name="T3" fmla="*/ 52 h 880"/>
                    <a:gd name="T4" fmla="*/ 0 w 1684"/>
                    <a:gd name="T5" fmla="*/ 208 h 880"/>
                    <a:gd name="T6" fmla="*/ 67 w 1684"/>
                    <a:gd name="T7" fmla="*/ 358 h 880"/>
                    <a:gd name="T8" fmla="*/ 1182 w 1684"/>
                    <a:gd name="T9" fmla="*/ 867 h 880"/>
                    <a:gd name="T10" fmla="*/ 1422 w 1684"/>
                    <a:gd name="T11" fmla="*/ 835 h 880"/>
                    <a:gd name="T12" fmla="*/ 1616 w 1684"/>
                    <a:gd name="T13" fmla="*/ 880 h 880"/>
                    <a:gd name="T14" fmla="*/ 1684 w 1684"/>
                    <a:gd name="T15" fmla="*/ 808 h 880"/>
                    <a:gd name="T16" fmla="*/ 1502 w 1684"/>
                    <a:gd name="T17" fmla="*/ 664 h 880"/>
                    <a:gd name="T18" fmla="*/ 1428 w 1684"/>
                    <a:gd name="T19" fmla="*/ 512 h 880"/>
                    <a:gd name="T20" fmla="*/ 1369 w 1684"/>
                    <a:gd name="T21" fmla="*/ 527 h 880"/>
                    <a:gd name="T22" fmla="*/ 1439 w 1684"/>
                    <a:gd name="T23" fmla="*/ 664 h 880"/>
                    <a:gd name="T24" fmla="*/ 1578 w 1684"/>
                    <a:gd name="T25" fmla="*/ 810 h 880"/>
                    <a:gd name="T26" fmla="*/ 1413 w 1684"/>
                    <a:gd name="T27" fmla="*/ 787 h 880"/>
                    <a:gd name="T28" fmla="*/ 1219 w 1684"/>
                    <a:gd name="T29" fmla="*/ 814 h 880"/>
                    <a:gd name="T30" fmla="*/ 1255 w 1684"/>
                    <a:gd name="T31" fmla="*/ 650 h 880"/>
                    <a:gd name="T32" fmla="*/ 1338 w 1684"/>
                    <a:gd name="T33" fmla="*/ 538 h 880"/>
                    <a:gd name="T34" fmla="*/ 1241 w 1684"/>
                    <a:gd name="T35" fmla="*/ 552 h 880"/>
                    <a:gd name="T36" fmla="*/ 1165 w 1684"/>
                    <a:gd name="T37" fmla="*/ 658 h 880"/>
                    <a:gd name="T38" fmla="*/ 1139 w 1684"/>
                    <a:gd name="T39" fmla="*/ 791 h 880"/>
                    <a:gd name="T40" fmla="*/ 107 w 1684"/>
                    <a:gd name="T41" fmla="*/ 310 h 880"/>
                    <a:gd name="T42" fmla="*/ 80 w 1684"/>
                    <a:gd name="T43" fmla="*/ 215 h 880"/>
                    <a:gd name="T44" fmla="*/ 103 w 1684"/>
                    <a:gd name="T45" fmla="*/ 95 h 880"/>
                    <a:gd name="T46" fmla="*/ 217 w 1684"/>
                    <a:gd name="T47" fmla="*/ 0 h 880"/>
                    <a:gd name="T48" fmla="*/ 156 w 1684"/>
                    <a:gd name="T49" fmla="*/ 0 h 880"/>
                    <a:gd name="T50" fmla="*/ 156 w 1684"/>
                    <a:gd name="T51" fmla="*/ 0 h 8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</a:cxnLst>
                  <a:rect l="0" t="0" r="r" b="b"/>
                  <a:pathLst>
                    <a:path w="1684" h="880">
                      <a:moveTo>
                        <a:pt x="156" y="0"/>
                      </a:moveTo>
                      <a:lnTo>
                        <a:pt x="63" y="52"/>
                      </a:lnTo>
                      <a:lnTo>
                        <a:pt x="0" y="208"/>
                      </a:lnTo>
                      <a:lnTo>
                        <a:pt x="67" y="358"/>
                      </a:lnTo>
                      <a:lnTo>
                        <a:pt x="1182" y="867"/>
                      </a:lnTo>
                      <a:lnTo>
                        <a:pt x="1422" y="835"/>
                      </a:lnTo>
                      <a:lnTo>
                        <a:pt x="1616" y="880"/>
                      </a:lnTo>
                      <a:lnTo>
                        <a:pt x="1684" y="808"/>
                      </a:lnTo>
                      <a:lnTo>
                        <a:pt x="1502" y="664"/>
                      </a:lnTo>
                      <a:lnTo>
                        <a:pt x="1428" y="512"/>
                      </a:lnTo>
                      <a:lnTo>
                        <a:pt x="1369" y="527"/>
                      </a:lnTo>
                      <a:lnTo>
                        <a:pt x="1439" y="664"/>
                      </a:lnTo>
                      <a:lnTo>
                        <a:pt x="1578" y="810"/>
                      </a:lnTo>
                      <a:lnTo>
                        <a:pt x="1413" y="787"/>
                      </a:lnTo>
                      <a:lnTo>
                        <a:pt x="1219" y="814"/>
                      </a:lnTo>
                      <a:lnTo>
                        <a:pt x="1255" y="650"/>
                      </a:lnTo>
                      <a:lnTo>
                        <a:pt x="1338" y="538"/>
                      </a:lnTo>
                      <a:lnTo>
                        <a:pt x="1241" y="552"/>
                      </a:lnTo>
                      <a:lnTo>
                        <a:pt x="1165" y="658"/>
                      </a:lnTo>
                      <a:lnTo>
                        <a:pt x="1139" y="791"/>
                      </a:lnTo>
                      <a:lnTo>
                        <a:pt x="107" y="310"/>
                      </a:lnTo>
                      <a:lnTo>
                        <a:pt x="80" y="215"/>
                      </a:lnTo>
                      <a:lnTo>
                        <a:pt x="103" y="95"/>
                      </a:lnTo>
                      <a:lnTo>
                        <a:pt x="217" y="0"/>
                      </a:lnTo>
                      <a:lnTo>
                        <a:pt x="156" y="0"/>
                      </a:lnTo>
                      <a:lnTo>
                        <a:pt x="156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vi-VN"/>
                </a:p>
              </p:txBody>
            </p:sp>
            <p:sp>
              <p:nvSpPr>
                <p:cNvPr id="61471" name="Freeform 31">
                  <a:extLst>
                    <a:ext uri="{FF2B5EF4-FFF2-40B4-BE49-F238E27FC236}">
                      <a16:creationId xmlns:a16="http://schemas.microsoft.com/office/drawing/2014/main" xmlns="" id="{1C3FDF38-2A80-4FF7-A582-7100922D9BFD}"/>
                    </a:ext>
                  </a:extLst>
                </p:cNvPr>
                <p:cNvSpPr>
                  <a:spLocks/>
                </p:cNvSpPr>
                <p:nvPr userDrawn="1"/>
              </p:nvSpPr>
              <p:spPr bwMode="auto">
                <a:xfrm>
                  <a:off x="106" y="3770"/>
                  <a:ext cx="80" cy="167"/>
                </a:xfrm>
                <a:custGeom>
                  <a:avLst/>
                  <a:gdLst>
                    <a:gd name="T0" fmla="*/ 116 w 160"/>
                    <a:gd name="T1" fmla="*/ 0 h 335"/>
                    <a:gd name="T2" fmla="*/ 19 w 160"/>
                    <a:gd name="T3" fmla="*/ 106 h 335"/>
                    <a:gd name="T4" fmla="*/ 0 w 160"/>
                    <a:gd name="T5" fmla="*/ 230 h 335"/>
                    <a:gd name="T6" fmla="*/ 33 w 160"/>
                    <a:gd name="T7" fmla="*/ 314 h 335"/>
                    <a:gd name="T8" fmla="*/ 94 w 160"/>
                    <a:gd name="T9" fmla="*/ 335 h 335"/>
                    <a:gd name="T10" fmla="*/ 76 w 160"/>
                    <a:gd name="T11" fmla="*/ 154 h 335"/>
                    <a:gd name="T12" fmla="*/ 160 w 160"/>
                    <a:gd name="T13" fmla="*/ 17 h 335"/>
                    <a:gd name="T14" fmla="*/ 116 w 160"/>
                    <a:gd name="T15" fmla="*/ 0 h 335"/>
                    <a:gd name="T16" fmla="*/ 116 w 160"/>
                    <a:gd name="T17" fmla="*/ 0 h 33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160" h="335">
                      <a:moveTo>
                        <a:pt x="116" y="0"/>
                      </a:moveTo>
                      <a:lnTo>
                        <a:pt x="19" y="106"/>
                      </a:lnTo>
                      <a:lnTo>
                        <a:pt x="0" y="230"/>
                      </a:lnTo>
                      <a:lnTo>
                        <a:pt x="33" y="314"/>
                      </a:lnTo>
                      <a:lnTo>
                        <a:pt x="94" y="335"/>
                      </a:lnTo>
                      <a:lnTo>
                        <a:pt x="76" y="154"/>
                      </a:lnTo>
                      <a:lnTo>
                        <a:pt x="160" y="17"/>
                      </a:lnTo>
                      <a:lnTo>
                        <a:pt x="116" y="0"/>
                      </a:lnTo>
                      <a:lnTo>
                        <a:pt x="116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vi-VN"/>
                </a:p>
              </p:txBody>
            </p:sp>
            <p:sp>
              <p:nvSpPr>
                <p:cNvPr id="61472" name="Freeform 32">
                  <a:extLst>
                    <a:ext uri="{FF2B5EF4-FFF2-40B4-BE49-F238E27FC236}">
                      <a16:creationId xmlns:a16="http://schemas.microsoft.com/office/drawing/2014/main" xmlns="" id="{2093E2B9-3425-4291-AF2B-31A9D2B3A17F}"/>
                    </a:ext>
                  </a:extLst>
                </p:cNvPr>
                <p:cNvSpPr>
                  <a:spLocks/>
                </p:cNvSpPr>
                <p:nvPr userDrawn="1"/>
              </p:nvSpPr>
              <p:spPr bwMode="auto">
                <a:xfrm>
                  <a:off x="449" y="3490"/>
                  <a:ext cx="322" cy="594"/>
                </a:xfrm>
                <a:custGeom>
                  <a:avLst/>
                  <a:gdLst>
                    <a:gd name="T0" fmla="*/ 218 w 642"/>
                    <a:gd name="T1" fmla="*/ 896 h 1188"/>
                    <a:gd name="T2" fmla="*/ 0 w 642"/>
                    <a:gd name="T3" fmla="*/ 124 h 1188"/>
                    <a:gd name="T4" fmla="*/ 81 w 642"/>
                    <a:gd name="T5" fmla="*/ 38 h 1188"/>
                    <a:gd name="T6" fmla="*/ 258 w 642"/>
                    <a:gd name="T7" fmla="*/ 0 h 1188"/>
                    <a:gd name="T8" fmla="*/ 399 w 642"/>
                    <a:gd name="T9" fmla="*/ 57 h 1188"/>
                    <a:gd name="T10" fmla="*/ 642 w 642"/>
                    <a:gd name="T11" fmla="*/ 1188 h 1188"/>
                    <a:gd name="T12" fmla="*/ 555 w 642"/>
                    <a:gd name="T13" fmla="*/ 1091 h 1188"/>
                    <a:gd name="T14" fmla="*/ 355 w 642"/>
                    <a:gd name="T15" fmla="*/ 97 h 1188"/>
                    <a:gd name="T16" fmla="*/ 226 w 642"/>
                    <a:gd name="T17" fmla="*/ 61 h 1188"/>
                    <a:gd name="T18" fmla="*/ 119 w 642"/>
                    <a:gd name="T19" fmla="*/ 74 h 1188"/>
                    <a:gd name="T20" fmla="*/ 76 w 642"/>
                    <a:gd name="T21" fmla="*/ 141 h 1188"/>
                    <a:gd name="T22" fmla="*/ 306 w 642"/>
                    <a:gd name="T23" fmla="*/ 924 h 1188"/>
                    <a:gd name="T24" fmla="*/ 218 w 642"/>
                    <a:gd name="T25" fmla="*/ 896 h 1188"/>
                    <a:gd name="T26" fmla="*/ 218 w 642"/>
                    <a:gd name="T27" fmla="*/ 896 h 118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642" h="1188">
                      <a:moveTo>
                        <a:pt x="218" y="896"/>
                      </a:moveTo>
                      <a:lnTo>
                        <a:pt x="0" y="124"/>
                      </a:lnTo>
                      <a:lnTo>
                        <a:pt x="81" y="38"/>
                      </a:lnTo>
                      <a:lnTo>
                        <a:pt x="258" y="0"/>
                      </a:lnTo>
                      <a:lnTo>
                        <a:pt x="399" y="57"/>
                      </a:lnTo>
                      <a:lnTo>
                        <a:pt x="642" y="1188"/>
                      </a:lnTo>
                      <a:lnTo>
                        <a:pt x="555" y="1091"/>
                      </a:lnTo>
                      <a:lnTo>
                        <a:pt x="355" y="97"/>
                      </a:lnTo>
                      <a:lnTo>
                        <a:pt x="226" y="61"/>
                      </a:lnTo>
                      <a:lnTo>
                        <a:pt x="119" y="74"/>
                      </a:lnTo>
                      <a:lnTo>
                        <a:pt x="76" y="141"/>
                      </a:lnTo>
                      <a:lnTo>
                        <a:pt x="306" y="924"/>
                      </a:lnTo>
                      <a:lnTo>
                        <a:pt x="218" y="896"/>
                      </a:lnTo>
                      <a:lnTo>
                        <a:pt x="218" y="896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vi-VN"/>
                </a:p>
              </p:txBody>
            </p:sp>
            <p:sp>
              <p:nvSpPr>
                <p:cNvPr id="61473" name="Freeform 33">
                  <a:extLst>
                    <a:ext uri="{FF2B5EF4-FFF2-40B4-BE49-F238E27FC236}">
                      <a16:creationId xmlns:a16="http://schemas.microsoft.com/office/drawing/2014/main" xmlns="" id="{46F3E165-0DB2-4F46-BA62-66230A05D584}"/>
                    </a:ext>
                  </a:extLst>
                </p:cNvPr>
                <p:cNvSpPr>
                  <a:spLocks/>
                </p:cNvSpPr>
                <p:nvPr userDrawn="1"/>
              </p:nvSpPr>
              <p:spPr bwMode="auto">
                <a:xfrm>
                  <a:off x="578" y="3650"/>
                  <a:ext cx="96" cy="252"/>
                </a:xfrm>
                <a:custGeom>
                  <a:avLst/>
                  <a:gdLst>
                    <a:gd name="T0" fmla="*/ 0 w 192"/>
                    <a:gd name="T1" fmla="*/ 27 h 504"/>
                    <a:gd name="T2" fmla="*/ 76 w 192"/>
                    <a:gd name="T3" fmla="*/ 194 h 504"/>
                    <a:gd name="T4" fmla="*/ 113 w 192"/>
                    <a:gd name="T5" fmla="*/ 318 h 504"/>
                    <a:gd name="T6" fmla="*/ 116 w 192"/>
                    <a:gd name="T7" fmla="*/ 504 h 504"/>
                    <a:gd name="T8" fmla="*/ 192 w 192"/>
                    <a:gd name="T9" fmla="*/ 504 h 504"/>
                    <a:gd name="T10" fmla="*/ 187 w 192"/>
                    <a:gd name="T11" fmla="*/ 360 h 504"/>
                    <a:gd name="T12" fmla="*/ 162 w 192"/>
                    <a:gd name="T13" fmla="*/ 208 h 504"/>
                    <a:gd name="T14" fmla="*/ 99 w 192"/>
                    <a:gd name="T15" fmla="*/ 59 h 504"/>
                    <a:gd name="T16" fmla="*/ 63 w 192"/>
                    <a:gd name="T17" fmla="*/ 0 h 504"/>
                    <a:gd name="T18" fmla="*/ 0 w 192"/>
                    <a:gd name="T19" fmla="*/ 27 h 504"/>
                    <a:gd name="T20" fmla="*/ 0 w 192"/>
                    <a:gd name="T21" fmla="*/ 27 h 50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192" h="504">
                      <a:moveTo>
                        <a:pt x="0" y="27"/>
                      </a:moveTo>
                      <a:lnTo>
                        <a:pt x="76" y="194"/>
                      </a:lnTo>
                      <a:lnTo>
                        <a:pt x="113" y="318"/>
                      </a:lnTo>
                      <a:lnTo>
                        <a:pt x="116" y="504"/>
                      </a:lnTo>
                      <a:lnTo>
                        <a:pt x="192" y="504"/>
                      </a:lnTo>
                      <a:lnTo>
                        <a:pt x="187" y="360"/>
                      </a:lnTo>
                      <a:lnTo>
                        <a:pt x="162" y="208"/>
                      </a:lnTo>
                      <a:lnTo>
                        <a:pt x="99" y="59"/>
                      </a:lnTo>
                      <a:lnTo>
                        <a:pt x="63" y="0"/>
                      </a:lnTo>
                      <a:lnTo>
                        <a:pt x="0" y="27"/>
                      </a:lnTo>
                      <a:lnTo>
                        <a:pt x="0" y="27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vi-VN"/>
                </a:p>
              </p:txBody>
            </p:sp>
            <p:sp>
              <p:nvSpPr>
                <p:cNvPr id="61474" name="Freeform 34">
                  <a:extLst>
                    <a:ext uri="{FF2B5EF4-FFF2-40B4-BE49-F238E27FC236}">
                      <a16:creationId xmlns:a16="http://schemas.microsoft.com/office/drawing/2014/main" xmlns="" id="{87687ED5-C104-4826-95C5-9376605F377E}"/>
                    </a:ext>
                  </a:extLst>
                </p:cNvPr>
                <p:cNvSpPr>
                  <a:spLocks/>
                </p:cNvSpPr>
                <p:nvPr userDrawn="1"/>
              </p:nvSpPr>
              <p:spPr bwMode="auto">
                <a:xfrm>
                  <a:off x="328" y="3630"/>
                  <a:ext cx="195" cy="135"/>
                </a:xfrm>
                <a:custGeom>
                  <a:avLst/>
                  <a:gdLst>
                    <a:gd name="T0" fmla="*/ 297 w 390"/>
                    <a:gd name="T1" fmla="*/ 0 h 269"/>
                    <a:gd name="T2" fmla="*/ 257 w 390"/>
                    <a:gd name="T3" fmla="*/ 17 h 269"/>
                    <a:gd name="T4" fmla="*/ 253 w 390"/>
                    <a:gd name="T5" fmla="*/ 66 h 269"/>
                    <a:gd name="T6" fmla="*/ 0 w 390"/>
                    <a:gd name="T7" fmla="*/ 169 h 269"/>
                    <a:gd name="T8" fmla="*/ 0 w 390"/>
                    <a:gd name="T9" fmla="*/ 222 h 269"/>
                    <a:gd name="T10" fmla="*/ 284 w 390"/>
                    <a:gd name="T11" fmla="*/ 226 h 269"/>
                    <a:gd name="T12" fmla="*/ 320 w 390"/>
                    <a:gd name="T13" fmla="*/ 269 h 269"/>
                    <a:gd name="T14" fmla="*/ 390 w 390"/>
                    <a:gd name="T15" fmla="*/ 266 h 269"/>
                    <a:gd name="T16" fmla="*/ 383 w 390"/>
                    <a:gd name="T17" fmla="*/ 190 h 269"/>
                    <a:gd name="T18" fmla="*/ 116 w 390"/>
                    <a:gd name="T19" fmla="*/ 176 h 269"/>
                    <a:gd name="T20" fmla="*/ 333 w 390"/>
                    <a:gd name="T21" fmla="*/ 89 h 269"/>
                    <a:gd name="T22" fmla="*/ 297 w 390"/>
                    <a:gd name="T23" fmla="*/ 0 h 269"/>
                    <a:gd name="T24" fmla="*/ 297 w 390"/>
                    <a:gd name="T25" fmla="*/ 0 h 26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</a:cxnLst>
                  <a:rect l="0" t="0" r="r" b="b"/>
                  <a:pathLst>
                    <a:path w="390" h="269">
                      <a:moveTo>
                        <a:pt x="297" y="0"/>
                      </a:moveTo>
                      <a:lnTo>
                        <a:pt x="257" y="17"/>
                      </a:lnTo>
                      <a:lnTo>
                        <a:pt x="253" y="66"/>
                      </a:lnTo>
                      <a:lnTo>
                        <a:pt x="0" y="169"/>
                      </a:lnTo>
                      <a:lnTo>
                        <a:pt x="0" y="222"/>
                      </a:lnTo>
                      <a:lnTo>
                        <a:pt x="284" y="226"/>
                      </a:lnTo>
                      <a:lnTo>
                        <a:pt x="320" y="269"/>
                      </a:lnTo>
                      <a:lnTo>
                        <a:pt x="390" y="266"/>
                      </a:lnTo>
                      <a:lnTo>
                        <a:pt x="383" y="190"/>
                      </a:lnTo>
                      <a:lnTo>
                        <a:pt x="116" y="176"/>
                      </a:lnTo>
                      <a:lnTo>
                        <a:pt x="333" y="89"/>
                      </a:lnTo>
                      <a:lnTo>
                        <a:pt x="297" y="0"/>
                      </a:lnTo>
                      <a:lnTo>
                        <a:pt x="297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vi-VN"/>
                </a:p>
              </p:txBody>
            </p:sp>
            <p:sp>
              <p:nvSpPr>
                <p:cNvPr id="61475" name="Freeform 35">
                  <a:extLst>
                    <a:ext uri="{FF2B5EF4-FFF2-40B4-BE49-F238E27FC236}">
                      <a16:creationId xmlns:a16="http://schemas.microsoft.com/office/drawing/2014/main" xmlns="" id="{65CD1F53-3FCE-4114-84DA-F02034469D41}"/>
                    </a:ext>
                  </a:extLst>
                </p:cNvPr>
                <p:cNvSpPr>
                  <a:spLocks/>
                </p:cNvSpPr>
                <p:nvPr userDrawn="1"/>
              </p:nvSpPr>
              <p:spPr bwMode="auto">
                <a:xfrm>
                  <a:off x="658" y="3538"/>
                  <a:ext cx="471" cy="212"/>
                </a:xfrm>
                <a:custGeom>
                  <a:avLst/>
                  <a:gdLst>
                    <a:gd name="T0" fmla="*/ 0 w 941"/>
                    <a:gd name="T1" fmla="*/ 131 h 424"/>
                    <a:gd name="T2" fmla="*/ 863 w 941"/>
                    <a:gd name="T3" fmla="*/ 0 h 424"/>
                    <a:gd name="T4" fmla="*/ 926 w 941"/>
                    <a:gd name="T5" fmla="*/ 78 h 424"/>
                    <a:gd name="T6" fmla="*/ 941 w 941"/>
                    <a:gd name="T7" fmla="*/ 181 h 424"/>
                    <a:gd name="T8" fmla="*/ 903 w 941"/>
                    <a:gd name="T9" fmla="*/ 282 h 424"/>
                    <a:gd name="T10" fmla="*/ 57 w 941"/>
                    <a:gd name="T11" fmla="*/ 424 h 424"/>
                    <a:gd name="T12" fmla="*/ 53 w 941"/>
                    <a:gd name="T13" fmla="*/ 384 h 424"/>
                    <a:gd name="T14" fmla="*/ 863 w 941"/>
                    <a:gd name="T15" fmla="*/ 242 h 424"/>
                    <a:gd name="T16" fmla="*/ 893 w 941"/>
                    <a:gd name="T17" fmla="*/ 145 h 424"/>
                    <a:gd name="T18" fmla="*/ 840 w 941"/>
                    <a:gd name="T19" fmla="*/ 57 h 424"/>
                    <a:gd name="T20" fmla="*/ 0 w 941"/>
                    <a:gd name="T21" fmla="*/ 185 h 424"/>
                    <a:gd name="T22" fmla="*/ 0 w 941"/>
                    <a:gd name="T23" fmla="*/ 131 h 424"/>
                    <a:gd name="T24" fmla="*/ 0 w 941"/>
                    <a:gd name="T25" fmla="*/ 131 h 4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</a:cxnLst>
                  <a:rect l="0" t="0" r="r" b="b"/>
                  <a:pathLst>
                    <a:path w="941" h="424">
                      <a:moveTo>
                        <a:pt x="0" y="131"/>
                      </a:moveTo>
                      <a:lnTo>
                        <a:pt x="863" y="0"/>
                      </a:lnTo>
                      <a:lnTo>
                        <a:pt x="926" y="78"/>
                      </a:lnTo>
                      <a:lnTo>
                        <a:pt x="941" y="181"/>
                      </a:lnTo>
                      <a:lnTo>
                        <a:pt x="903" y="282"/>
                      </a:lnTo>
                      <a:lnTo>
                        <a:pt x="57" y="424"/>
                      </a:lnTo>
                      <a:lnTo>
                        <a:pt x="53" y="384"/>
                      </a:lnTo>
                      <a:lnTo>
                        <a:pt x="863" y="242"/>
                      </a:lnTo>
                      <a:lnTo>
                        <a:pt x="893" y="145"/>
                      </a:lnTo>
                      <a:lnTo>
                        <a:pt x="840" y="57"/>
                      </a:lnTo>
                      <a:lnTo>
                        <a:pt x="0" y="185"/>
                      </a:lnTo>
                      <a:lnTo>
                        <a:pt x="0" y="131"/>
                      </a:lnTo>
                      <a:lnTo>
                        <a:pt x="0" y="131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vi-VN"/>
                </a:p>
              </p:txBody>
            </p:sp>
            <p:sp>
              <p:nvSpPr>
                <p:cNvPr id="61476" name="Freeform 36">
                  <a:extLst>
                    <a:ext uri="{FF2B5EF4-FFF2-40B4-BE49-F238E27FC236}">
                      <a16:creationId xmlns:a16="http://schemas.microsoft.com/office/drawing/2014/main" xmlns="" id="{3E49A26F-4BFC-4EEC-A20E-7374463A1645}"/>
                    </a:ext>
                  </a:extLst>
                </p:cNvPr>
                <p:cNvSpPr>
                  <a:spLocks/>
                </p:cNvSpPr>
                <p:nvPr userDrawn="1"/>
              </p:nvSpPr>
              <p:spPr bwMode="auto">
                <a:xfrm>
                  <a:off x="717" y="3606"/>
                  <a:ext cx="245" cy="86"/>
                </a:xfrm>
                <a:custGeom>
                  <a:avLst/>
                  <a:gdLst>
                    <a:gd name="T0" fmla="*/ 0 w 488"/>
                    <a:gd name="T1" fmla="*/ 126 h 173"/>
                    <a:gd name="T2" fmla="*/ 66 w 488"/>
                    <a:gd name="T3" fmla="*/ 173 h 173"/>
                    <a:gd name="T4" fmla="*/ 222 w 488"/>
                    <a:gd name="T5" fmla="*/ 166 h 173"/>
                    <a:gd name="T6" fmla="*/ 418 w 488"/>
                    <a:gd name="T7" fmla="*/ 116 h 173"/>
                    <a:gd name="T8" fmla="*/ 488 w 488"/>
                    <a:gd name="T9" fmla="*/ 42 h 173"/>
                    <a:gd name="T10" fmla="*/ 443 w 488"/>
                    <a:gd name="T11" fmla="*/ 2 h 173"/>
                    <a:gd name="T12" fmla="*/ 253 w 488"/>
                    <a:gd name="T13" fmla="*/ 0 h 173"/>
                    <a:gd name="T14" fmla="*/ 110 w 488"/>
                    <a:gd name="T15" fmla="*/ 12 h 173"/>
                    <a:gd name="T16" fmla="*/ 15 w 488"/>
                    <a:gd name="T17" fmla="*/ 76 h 173"/>
                    <a:gd name="T18" fmla="*/ 112 w 488"/>
                    <a:gd name="T19" fmla="*/ 95 h 173"/>
                    <a:gd name="T20" fmla="*/ 275 w 488"/>
                    <a:gd name="T21" fmla="*/ 53 h 173"/>
                    <a:gd name="T22" fmla="*/ 416 w 488"/>
                    <a:gd name="T23" fmla="*/ 53 h 173"/>
                    <a:gd name="T24" fmla="*/ 268 w 488"/>
                    <a:gd name="T25" fmla="*/ 110 h 173"/>
                    <a:gd name="T26" fmla="*/ 142 w 488"/>
                    <a:gd name="T27" fmla="*/ 126 h 173"/>
                    <a:gd name="T28" fmla="*/ 0 w 488"/>
                    <a:gd name="T29" fmla="*/ 126 h 173"/>
                    <a:gd name="T30" fmla="*/ 0 w 488"/>
                    <a:gd name="T31" fmla="*/ 126 h 17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488" h="173">
                      <a:moveTo>
                        <a:pt x="0" y="126"/>
                      </a:moveTo>
                      <a:lnTo>
                        <a:pt x="66" y="173"/>
                      </a:lnTo>
                      <a:lnTo>
                        <a:pt x="222" y="166"/>
                      </a:lnTo>
                      <a:lnTo>
                        <a:pt x="418" y="116"/>
                      </a:lnTo>
                      <a:lnTo>
                        <a:pt x="488" y="42"/>
                      </a:lnTo>
                      <a:lnTo>
                        <a:pt x="443" y="2"/>
                      </a:lnTo>
                      <a:lnTo>
                        <a:pt x="253" y="0"/>
                      </a:lnTo>
                      <a:lnTo>
                        <a:pt x="110" y="12"/>
                      </a:lnTo>
                      <a:lnTo>
                        <a:pt x="15" y="76"/>
                      </a:lnTo>
                      <a:lnTo>
                        <a:pt x="112" y="95"/>
                      </a:lnTo>
                      <a:lnTo>
                        <a:pt x="275" y="53"/>
                      </a:lnTo>
                      <a:lnTo>
                        <a:pt x="416" y="53"/>
                      </a:lnTo>
                      <a:lnTo>
                        <a:pt x="268" y="110"/>
                      </a:lnTo>
                      <a:lnTo>
                        <a:pt x="142" y="126"/>
                      </a:lnTo>
                      <a:lnTo>
                        <a:pt x="0" y="126"/>
                      </a:lnTo>
                      <a:lnTo>
                        <a:pt x="0" y="126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vi-VN"/>
                </a:p>
              </p:txBody>
            </p:sp>
          </p:grpSp>
        </p:grpSp>
      </p:grpSp>
      <p:grpSp>
        <p:nvGrpSpPr>
          <p:cNvPr id="61477" name="Group 37">
            <a:extLst>
              <a:ext uri="{FF2B5EF4-FFF2-40B4-BE49-F238E27FC236}">
                <a16:creationId xmlns:a16="http://schemas.microsoft.com/office/drawing/2014/main" xmlns="" id="{2891E6EE-319F-4686-8F99-580654073EA6}"/>
              </a:ext>
            </a:extLst>
          </p:cNvPr>
          <p:cNvGrpSpPr>
            <a:grpSpLocks/>
          </p:cNvGrpSpPr>
          <p:nvPr/>
        </p:nvGrpSpPr>
        <p:grpSpPr bwMode="auto">
          <a:xfrm>
            <a:off x="8680450" y="2116138"/>
            <a:ext cx="385763" cy="4308475"/>
            <a:chOff x="5468" y="1333"/>
            <a:chExt cx="243" cy="2714"/>
          </a:xfrm>
        </p:grpSpPr>
        <p:sp>
          <p:nvSpPr>
            <p:cNvPr id="61478" name="Freeform 38">
              <a:extLst>
                <a:ext uri="{FF2B5EF4-FFF2-40B4-BE49-F238E27FC236}">
                  <a16:creationId xmlns:a16="http://schemas.microsoft.com/office/drawing/2014/main" xmlns="" id="{BEAC9FAD-6354-4302-8609-B676126A22E0}"/>
                </a:ext>
              </a:extLst>
            </p:cNvPr>
            <p:cNvSpPr>
              <a:spLocks/>
            </p:cNvSpPr>
            <p:nvPr userDrawn="1"/>
          </p:nvSpPr>
          <p:spPr bwMode="auto">
            <a:xfrm flipH="1">
              <a:off x="5468" y="2620"/>
              <a:ext cx="205" cy="1427"/>
            </a:xfrm>
            <a:custGeom>
              <a:avLst/>
              <a:gdLst>
                <a:gd name="T0" fmla="*/ 692 w 772"/>
                <a:gd name="T1" fmla="*/ 3156 h 3266"/>
                <a:gd name="T2" fmla="*/ 380 w 772"/>
                <a:gd name="T3" fmla="*/ 2945 h 3266"/>
                <a:gd name="T4" fmla="*/ 319 w 772"/>
                <a:gd name="T5" fmla="*/ 2783 h 3266"/>
                <a:gd name="T6" fmla="*/ 371 w 772"/>
                <a:gd name="T7" fmla="*/ 2542 h 3266"/>
                <a:gd name="T8" fmla="*/ 591 w 772"/>
                <a:gd name="T9" fmla="*/ 2251 h 3266"/>
                <a:gd name="T10" fmla="*/ 641 w 772"/>
                <a:gd name="T11" fmla="*/ 2070 h 3266"/>
                <a:gd name="T12" fmla="*/ 591 w 772"/>
                <a:gd name="T13" fmla="*/ 1948 h 3266"/>
                <a:gd name="T14" fmla="*/ 401 w 772"/>
                <a:gd name="T15" fmla="*/ 1859 h 3266"/>
                <a:gd name="T16" fmla="*/ 361 w 772"/>
                <a:gd name="T17" fmla="*/ 1747 h 3266"/>
                <a:gd name="T18" fmla="*/ 430 w 772"/>
                <a:gd name="T19" fmla="*/ 1587 h 3266"/>
                <a:gd name="T20" fmla="*/ 741 w 772"/>
                <a:gd name="T21" fmla="*/ 1156 h 3266"/>
                <a:gd name="T22" fmla="*/ 772 w 772"/>
                <a:gd name="T23" fmla="*/ 945 h 3266"/>
                <a:gd name="T24" fmla="*/ 692 w 772"/>
                <a:gd name="T25" fmla="*/ 713 h 3266"/>
                <a:gd name="T26" fmla="*/ 430 w 772"/>
                <a:gd name="T27" fmla="*/ 603 h 3266"/>
                <a:gd name="T28" fmla="*/ 200 w 772"/>
                <a:gd name="T29" fmla="*/ 422 h 3266"/>
                <a:gd name="T30" fmla="*/ 0 w 772"/>
                <a:gd name="T31" fmla="*/ 0 h 3266"/>
                <a:gd name="T32" fmla="*/ 29 w 772"/>
                <a:gd name="T33" fmla="*/ 382 h 3266"/>
                <a:gd name="T34" fmla="*/ 179 w 772"/>
                <a:gd name="T35" fmla="*/ 612 h 3266"/>
                <a:gd name="T36" fmla="*/ 380 w 772"/>
                <a:gd name="T37" fmla="*/ 753 h 3266"/>
                <a:gd name="T38" fmla="*/ 601 w 772"/>
                <a:gd name="T39" fmla="*/ 833 h 3266"/>
                <a:gd name="T40" fmla="*/ 612 w 772"/>
                <a:gd name="T41" fmla="*/ 1044 h 3266"/>
                <a:gd name="T42" fmla="*/ 500 w 772"/>
                <a:gd name="T43" fmla="*/ 1266 h 3266"/>
                <a:gd name="T44" fmla="*/ 240 w 772"/>
                <a:gd name="T45" fmla="*/ 1658 h 3266"/>
                <a:gd name="T46" fmla="*/ 230 w 772"/>
                <a:gd name="T47" fmla="*/ 1909 h 3266"/>
                <a:gd name="T48" fmla="*/ 471 w 772"/>
                <a:gd name="T49" fmla="*/ 2049 h 3266"/>
                <a:gd name="T50" fmla="*/ 460 w 772"/>
                <a:gd name="T51" fmla="*/ 2180 h 3266"/>
                <a:gd name="T52" fmla="*/ 249 w 772"/>
                <a:gd name="T53" fmla="*/ 2452 h 3266"/>
                <a:gd name="T54" fmla="*/ 160 w 772"/>
                <a:gd name="T55" fmla="*/ 2713 h 3266"/>
                <a:gd name="T56" fmla="*/ 240 w 772"/>
                <a:gd name="T57" fmla="*/ 2994 h 3266"/>
                <a:gd name="T58" fmla="*/ 430 w 772"/>
                <a:gd name="T59" fmla="*/ 3144 h 3266"/>
                <a:gd name="T60" fmla="*/ 671 w 772"/>
                <a:gd name="T61" fmla="*/ 3266 h 3266"/>
                <a:gd name="T62" fmla="*/ 692 w 772"/>
                <a:gd name="T63" fmla="*/ 3156 h 3266"/>
                <a:gd name="T64" fmla="*/ 692 w 772"/>
                <a:gd name="T65" fmla="*/ 3156 h 32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772" h="3266">
                  <a:moveTo>
                    <a:pt x="692" y="3156"/>
                  </a:moveTo>
                  <a:lnTo>
                    <a:pt x="380" y="2945"/>
                  </a:lnTo>
                  <a:lnTo>
                    <a:pt x="319" y="2783"/>
                  </a:lnTo>
                  <a:lnTo>
                    <a:pt x="371" y="2542"/>
                  </a:lnTo>
                  <a:lnTo>
                    <a:pt x="591" y="2251"/>
                  </a:lnTo>
                  <a:lnTo>
                    <a:pt x="641" y="2070"/>
                  </a:lnTo>
                  <a:lnTo>
                    <a:pt x="591" y="1948"/>
                  </a:lnTo>
                  <a:lnTo>
                    <a:pt x="401" y="1859"/>
                  </a:lnTo>
                  <a:lnTo>
                    <a:pt x="361" y="1747"/>
                  </a:lnTo>
                  <a:lnTo>
                    <a:pt x="430" y="1587"/>
                  </a:lnTo>
                  <a:lnTo>
                    <a:pt x="741" y="1156"/>
                  </a:lnTo>
                  <a:lnTo>
                    <a:pt x="772" y="945"/>
                  </a:lnTo>
                  <a:lnTo>
                    <a:pt x="692" y="713"/>
                  </a:lnTo>
                  <a:lnTo>
                    <a:pt x="430" y="603"/>
                  </a:lnTo>
                  <a:lnTo>
                    <a:pt x="200" y="422"/>
                  </a:lnTo>
                  <a:lnTo>
                    <a:pt x="0" y="0"/>
                  </a:lnTo>
                  <a:lnTo>
                    <a:pt x="29" y="382"/>
                  </a:lnTo>
                  <a:lnTo>
                    <a:pt x="179" y="612"/>
                  </a:lnTo>
                  <a:lnTo>
                    <a:pt x="380" y="753"/>
                  </a:lnTo>
                  <a:lnTo>
                    <a:pt x="601" y="833"/>
                  </a:lnTo>
                  <a:lnTo>
                    <a:pt x="612" y="1044"/>
                  </a:lnTo>
                  <a:lnTo>
                    <a:pt x="500" y="1266"/>
                  </a:lnTo>
                  <a:lnTo>
                    <a:pt x="240" y="1658"/>
                  </a:lnTo>
                  <a:lnTo>
                    <a:pt x="230" y="1909"/>
                  </a:lnTo>
                  <a:lnTo>
                    <a:pt x="471" y="2049"/>
                  </a:lnTo>
                  <a:lnTo>
                    <a:pt x="460" y="2180"/>
                  </a:lnTo>
                  <a:lnTo>
                    <a:pt x="249" y="2452"/>
                  </a:lnTo>
                  <a:lnTo>
                    <a:pt x="160" y="2713"/>
                  </a:lnTo>
                  <a:lnTo>
                    <a:pt x="240" y="2994"/>
                  </a:lnTo>
                  <a:lnTo>
                    <a:pt x="430" y="3144"/>
                  </a:lnTo>
                  <a:lnTo>
                    <a:pt x="671" y="3266"/>
                  </a:lnTo>
                  <a:lnTo>
                    <a:pt x="692" y="3156"/>
                  </a:lnTo>
                  <a:lnTo>
                    <a:pt x="692" y="3156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61479" name="Freeform 39">
              <a:extLst>
                <a:ext uri="{FF2B5EF4-FFF2-40B4-BE49-F238E27FC236}">
                  <a16:creationId xmlns:a16="http://schemas.microsoft.com/office/drawing/2014/main" xmlns="" id="{30B79AF8-EE43-4570-AFEE-F5DC15E54E34}"/>
                </a:ext>
              </a:extLst>
            </p:cNvPr>
            <p:cNvSpPr>
              <a:spLocks/>
            </p:cNvSpPr>
            <p:nvPr userDrawn="1"/>
          </p:nvSpPr>
          <p:spPr bwMode="auto">
            <a:xfrm flipH="1">
              <a:off x="5506" y="1333"/>
              <a:ext cx="205" cy="1633"/>
            </a:xfrm>
            <a:custGeom>
              <a:avLst/>
              <a:gdLst>
                <a:gd name="T0" fmla="*/ 692 w 772"/>
                <a:gd name="T1" fmla="*/ 3156 h 3266"/>
                <a:gd name="T2" fmla="*/ 380 w 772"/>
                <a:gd name="T3" fmla="*/ 2945 h 3266"/>
                <a:gd name="T4" fmla="*/ 319 w 772"/>
                <a:gd name="T5" fmla="*/ 2783 h 3266"/>
                <a:gd name="T6" fmla="*/ 371 w 772"/>
                <a:gd name="T7" fmla="*/ 2542 h 3266"/>
                <a:gd name="T8" fmla="*/ 591 w 772"/>
                <a:gd name="T9" fmla="*/ 2251 h 3266"/>
                <a:gd name="T10" fmla="*/ 641 w 772"/>
                <a:gd name="T11" fmla="*/ 2070 h 3266"/>
                <a:gd name="T12" fmla="*/ 591 w 772"/>
                <a:gd name="T13" fmla="*/ 1948 h 3266"/>
                <a:gd name="T14" fmla="*/ 401 w 772"/>
                <a:gd name="T15" fmla="*/ 1859 h 3266"/>
                <a:gd name="T16" fmla="*/ 361 w 772"/>
                <a:gd name="T17" fmla="*/ 1747 h 3266"/>
                <a:gd name="T18" fmla="*/ 430 w 772"/>
                <a:gd name="T19" fmla="*/ 1587 h 3266"/>
                <a:gd name="T20" fmla="*/ 741 w 772"/>
                <a:gd name="T21" fmla="*/ 1156 h 3266"/>
                <a:gd name="T22" fmla="*/ 772 w 772"/>
                <a:gd name="T23" fmla="*/ 945 h 3266"/>
                <a:gd name="T24" fmla="*/ 692 w 772"/>
                <a:gd name="T25" fmla="*/ 713 h 3266"/>
                <a:gd name="T26" fmla="*/ 430 w 772"/>
                <a:gd name="T27" fmla="*/ 603 h 3266"/>
                <a:gd name="T28" fmla="*/ 200 w 772"/>
                <a:gd name="T29" fmla="*/ 422 h 3266"/>
                <a:gd name="T30" fmla="*/ 0 w 772"/>
                <a:gd name="T31" fmla="*/ 0 h 3266"/>
                <a:gd name="T32" fmla="*/ 29 w 772"/>
                <a:gd name="T33" fmla="*/ 382 h 3266"/>
                <a:gd name="T34" fmla="*/ 179 w 772"/>
                <a:gd name="T35" fmla="*/ 612 h 3266"/>
                <a:gd name="T36" fmla="*/ 380 w 772"/>
                <a:gd name="T37" fmla="*/ 753 h 3266"/>
                <a:gd name="T38" fmla="*/ 601 w 772"/>
                <a:gd name="T39" fmla="*/ 833 h 3266"/>
                <a:gd name="T40" fmla="*/ 612 w 772"/>
                <a:gd name="T41" fmla="*/ 1044 h 3266"/>
                <a:gd name="T42" fmla="*/ 500 w 772"/>
                <a:gd name="T43" fmla="*/ 1266 h 3266"/>
                <a:gd name="T44" fmla="*/ 240 w 772"/>
                <a:gd name="T45" fmla="*/ 1658 h 3266"/>
                <a:gd name="T46" fmla="*/ 230 w 772"/>
                <a:gd name="T47" fmla="*/ 1909 h 3266"/>
                <a:gd name="T48" fmla="*/ 471 w 772"/>
                <a:gd name="T49" fmla="*/ 2049 h 3266"/>
                <a:gd name="T50" fmla="*/ 460 w 772"/>
                <a:gd name="T51" fmla="*/ 2180 h 3266"/>
                <a:gd name="T52" fmla="*/ 249 w 772"/>
                <a:gd name="T53" fmla="*/ 2452 h 3266"/>
                <a:gd name="T54" fmla="*/ 160 w 772"/>
                <a:gd name="T55" fmla="*/ 2713 h 3266"/>
                <a:gd name="T56" fmla="*/ 240 w 772"/>
                <a:gd name="T57" fmla="*/ 2994 h 3266"/>
                <a:gd name="T58" fmla="*/ 430 w 772"/>
                <a:gd name="T59" fmla="*/ 3144 h 3266"/>
                <a:gd name="T60" fmla="*/ 671 w 772"/>
                <a:gd name="T61" fmla="*/ 3266 h 3266"/>
                <a:gd name="T62" fmla="*/ 692 w 772"/>
                <a:gd name="T63" fmla="*/ 3156 h 3266"/>
                <a:gd name="T64" fmla="*/ 692 w 772"/>
                <a:gd name="T65" fmla="*/ 3156 h 32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772" h="3266">
                  <a:moveTo>
                    <a:pt x="692" y="3156"/>
                  </a:moveTo>
                  <a:lnTo>
                    <a:pt x="380" y="2945"/>
                  </a:lnTo>
                  <a:lnTo>
                    <a:pt x="319" y="2783"/>
                  </a:lnTo>
                  <a:lnTo>
                    <a:pt x="371" y="2542"/>
                  </a:lnTo>
                  <a:lnTo>
                    <a:pt x="591" y="2251"/>
                  </a:lnTo>
                  <a:lnTo>
                    <a:pt x="641" y="2070"/>
                  </a:lnTo>
                  <a:lnTo>
                    <a:pt x="591" y="1948"/>
                  </a:lnTo>
                  <a:lnTo>
                    <a:pt x="401" y="1859"/>
                  </a:lnTo>
                  <a:lnTo>
                    <a:pt x="361" y="1747"/>
                  </a:lnTo>
                  <a:lnTo>
                    <a:pt x="430" y="1587"/>
                  </a:lnTo>
                  <a:lnTo>
                    <a:pt x="741" y="1156"/>
                  </a:lnTo>
                  <a:lnTo>
                    <a:pt x="772" y="945"/>
                  </a:lnTo>
                  <a:lnTo>
                    <a:pt x="692" y="713"/>
                  </a:lnTo>
                  <a:lnTo>
                    <a:pt x="430" y="603"/>
                  </a:lnTo>
                  <a:lnTo>
                    <a:pt x="200" y="422"/>
                  </a:lnTo>
                  <a:lnTo>
                    <a:pt x="0" y="0"/>
                  </a:lnTo>
                  <a:lnTo>
                    <a:pt x="29" y="382"/>
                  </a:lnTo>
                  <a:lnTo>
                    <a:pt x="179" y="612"/>
                  </a:lnTo>
                  <a:lnTo>
                    <a:pt x="380" y="753"/>
                  </a:lnTo>
                  <a:lnTo>
                    <a:pt x="601" y="833"/>
                  </a:lnTo>
                  <a:lnTo>
                    <a:pt x="612" y="1044"/>
                  </a:lnTo>
                  <a:lnTo>
                    <a:pt x="500" y="1266"/>
                  </a:lnTo>
                  <a:lnTo>
                    <a:pt x="240" y="1658"/>
                  </a:lnTo>
                  <a:lnTo>
                    <a:pt x="230" y="1909"/>
                  </a:lnTo>
                  <a:lnTo>
                    <a:pt x="471" y="2049"/>
                  </a:lnTo>
                  <a:lnTo>
                    <a:pt x="460" y="2180"/>
                  </a:lnTo>
                  <a:lnTo>
                    <a:pt x="249" y="2452"/>
                  </a:lnTo>
                  <a:lnTo>
                    <a:pt x="160" y="2713"/>
                  </a:lnTo>
                  <a:lnTo>
                    <a:pt x="240" y="2994"/>
                  </a:lnTo>
                  <a:lnTo>
                    <a:pt x="430" y="3144"/>
                  </a:lnTo>
                  <a:lnTo>
                    <a:pt x="671" y="3266"/>
                  </a:lnTo>
                  <a:lnTo>
                    <a:pt x="692" y="3156"/>
                  </a:lnTo>
                  <a:lnTo>
                    <a:pt x="692" y="3156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/>
            </a:p>
          </p:txBody>
        </p:sp>
      </p:grpSp>
      <p:grpSp>
        <p:nvGrpSpPr>
          <p:cNvPr id="61480" name="Group 40">
            <a:extLst>
              <a:ext uri="{FF2B5EF4-FFF2-40B4-BE49-F238E27FC236}">
                <a16:creationId xmlns:a16="http://schemas.microsoft.com/office/drawing/2014/main" xmlns="" id="{8B7F8A41-E0DD-46FD-A775-D65790F45F9B}"/>
              </a:ext>
            </a:extLst>
          </p:cNvPr>
          <p:cNvGrpSpPr>
            <a:grpSpLocks/>
          </p:cNvGrpSpPr>
          <p:nvPr/>
        </p:nvGrpSpPr>
        <p:grpSpPr bwMode="auto">
          <a:xfrm>
            <a:off x="7318375" y="90488"/>
            <a:ext cx="2133600" cy="1911350"/>
            <a:chOff x="4610" y="57"/>
            <a:chExt cx="1344" cy="1204"/>
          </a:xfrm>
        </p:grpSpPr>
        <p:grpSp>
          <p:nvGrpSpPr>
            <p:cNvPr id="61481" name="Group 41">
              <a:extLst>
                <a:ext uri="{FF2B5EF4-FFF2-40B4-BE49-F238E27FC236}">
                  <a16:creationId xmlns:a16="http://schemas.microsoft.com/office/drawing/2014/main" xmlns="" id="{80261602-E8C1-4352-8315-243F90427ED1}"/>
                </a:ext>
              </a:extLst>
            </p:cNvPr>
            <p:cNvGrpSpPr>
              <a:grpSpLocks/>
            </p:cNvGrpSpPr>
            <p:nvPr userDrawn="1"/>
          </p:nvGrpSpPr>
          <p:grpSpPr bwMode="auto">
            <a:xfrm>
              <a:off x="4610" y="57"/>
              <a:ext cx="1344" cy="1204"/>
              <a:chOff x="4610" y="57"/>
              <a:chExt cx="1344" cy="1204"/>
            </a:xfrm>
          </p:grpSpPr>
          <p:sp>
            <p:nvSpPr>
              <p:cNvPr id="61482" name="Freeform 42">
                <a:extLst>
                  <a:ext uri="{FF2B5EF4-FFF2-40B4-BE49-F238E27FC236}">
                    <a16:creationId xmlns:a16="http://schemas.microsoft.com/office/drawing/2014/main" xmlns="" id="{39C6998A-4474-42D9-A88A-71495AA78F37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 rot="-3172564">
                <a:off x="5430" y="1086"/>
                <a:ext cx="62" cy="288"/>
              </a:xfrm>
              <a:custGeom>
                <a:avLst/>
                <a:gdLst>
                  <a:gd name="T0" fmla="*/ 123 w 245"/>
                  <a:gd name="T1" fmla="*/ 9 h 806"/>
                  <a:gd name="T2" fmla="*/ 131 w 245"/>
                  <a:gd name="T3" fmla="*/ 342 h 806"/>
                  <a:gd name="T4" fmla="*/ 0 w 245"/>
                  <a:gd name="T5" fmla="*/ 806 h 806"/>
                  <a:gd name="T6" fmla="*/ 79 w 245"/>
                  <a:gd name="T7" fmla="*/ 789 h 806"/>
                  <a:gd name="T8" fmla="*/ 218 w 245"/>
                  <a:gd name="T9" fmla="*/ 376 h 806"/>
                  <a:gd name="T10" fmla="*/ 245 w 245"/>
                  <a:gd name="T11" fmla="*/ 0 h 806"/>
                  <a:gd name="T12" fmla="*/ 123 w 245"/>
                  <a:gd name="T13" fmla="*/ 9 h 806"/>
                  <a:gd name="T14" fmla="*/ 123 w 245"/>
                  <a:gd name="T15" fmla="*/ 9 h 8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45" h="806">
                    <a:moveTo>
                      <a:pt x="123" y="9"/>
                    </a:moveTo>
                    <a:lnTo>
                      <a:pt x="131" y="342"/>
                    </a:lnTo>
                    <a:lnTo>
                      <a:pt x="0" y="806"/>
                    </a:lnTo>
                    <a:lnTo>
                      <a:pt x="79" y="789"/>
                    </a:lnTo>
                    <a:lnTo>
                      <a:pt x="218" y="376"/>
                    </a:lnTo>
                    <a:lnTo>
                      <a:pt x="245" y="0"/>
                    </a:lnTo>
                    <a:lnTo>
                      <a:pt x="123" y="9"/>
                    </a:lnTo>
                    <a:lnTo>
                      <a:pt x="123" y="9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grpSp>
            <p:nvGrpSpPr>
              <p:cNvPr id="61483" name="Group 43">
                <a:extLst>
                  <a:ext uri="{FF2B5EF4-FFF2-40B4-BE49-F238E27FC236}">
                    <a16:creationId xmlns:a16="http://schemas.microsoft.com/office/drawing/2014/main" xmlns="" id="{3EAF56A7-F002-4F83-BD21-5A67FD9458FA}"/>
                  </a:ext>
                </a:extLst>
              </p:cNvPr>
              <p:cNvGrpSpPr>
                <a:grpSpLocks/>
              </p:cNvGrpSpPr>
              <p:nvPr userDrawn="1"/>
            </p:nvGrpSpPr>
            <p:grpSpPr bwMode="auto">
              <a:xfrm>
                <a:off x="4610" y="57"/>
                <a:ext cx="1344" cy="985"/>
                <a:chOff x="4610" y="57"/>
                <a:chExt cx="1344" cy="985"/>
              </a:xfrm>
            </p:grpSpPr>
            <p:sp>
              <p:nvSpPr>
                <p:cNvPr id="61484" name="Freeform 44">
                  <a:extLst>
                    <a:ext uri="{FF2B5EF4-FFF2-40B4-BE49-F238E27FC236}">
                      <a16:creationId xmlns:a16="http://schemas.microsoft.com/office/drawing/2014/main" xmlns="" id="{7D9D377A-22F6-4C63-9BA8-99113106D579}"/>
                    </a:ext>
                  </a:extLst>
                </p:cNvPr>
                <p:cNvSpPr>
                  <a:spLocks/>
                </p:cNvSpPr>
                <p:nvPr userDrawn="1"/>
              </p:nvSpPr>
              <p:spPr bwMode="auto">
                <a:xfrm rot="-3172564">
                  <a:off x="4966" y="71"/>
                  <a:ext cx="153" cy="125"/>
                </a:xfrm>
                <a:custGeom>
                  <a:avLst/>
                  <a:gdLst>
                    <a:gd name="T0" fmla="*/ 0 w 604"/>
                    <a:gd name="T1" fmla="*/ 0 h 349"/>
                    <a:gd name="T2" fmla="*/ 298 w 604"/>
                    <a:gd name="T3" fmla="*/ 184 h 349"/>
                    <a:gd name="T4" fmla="*/ 500 w 604"/>
                    <a:gd name="T5" fmla="*/ 349 h 349"/>
                    <a:gd name="T6" fmla="*/ 604 w 604"/>
                    <a:gd name="T7" fmla="*/ 140 h 349"/>
                    <a:gd name="T8" fmla="*/ 359 w 604"/>
                    <a:gd name="T9" fmla="*/ 9 h 349"/>
                    <a:gd name="T10" fmla="*/ 464 w 604"/>
                    <a:gd name="T11" fmla="*/ 184 h 349"/>
                    <a:gd name="T12" fmla="*/ 131 w 604"/>
                    <a:gd name="T13" fmla="*/ 17 h 349"/>
                    <a:gd name="T14" fmla="*/ 0 w 604"/>
                    <a:gd name="T15" fmla="*/ 0 h 349"/>
                    <a:gd name="T16" fmla="*/ 0 w 604"/>
                    <a:gd name="T17" fmla="*/ 0 h 34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604" h="349">
                      <a:moveTo>
                        <a:pt x="0" y="0"/>
                      </a:moveTo>
                      <a:lnTo>
                        <a:pt x="298" y="184"/>
                      </a:lnTo>
                      <a:lnTo>
                        <a:pt x="500" y="349"/>
                      </a:lnTo>
                      <a:lnTo>
                        <a:pt x="604" y="140"/>
                      </a:lnTo>
                      <a:lnTo>
                        <a:pt x="359" y="9"/>
                      </a:lnTo>
                      <a:lnTo>
                        <a:pt x="464" y="184"/>
                      </a:lnTo>
                      <a:lnTo>
                        <a:pt x="131" y="17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vi-VN"/>
                </a:p>
              </p:txBody>
            </p:sp>
            <p:sp>
              <p:nvSpPr>
                <p:cNvPr id="61485" name="Freeform 45">
                  <a:extLst>
                    <a:ext uri="{FF2B5EF4-FFF2-40B4-BE49-F238E27FC236}">
                      <a16:creationId xmlns:a16="http://schemas.microsoft.com/office/drawing/2014/main" xmlns="" id="{233E9943-9B7E-4D38-A95C-00955230044C}"/>
                    </a:ext>
                  </a:extLst>
                </p:cNvPr>
                <p:cNvSpPr>
                  <a:spLocks/>
                </p:cNvSpPr>
                <p:nvPr userDrawn="1"/>
              </p:nvSpPr>
              <p:spPr bwMode="auto">
                <a:xfrm rot="-3172564">
                  <a:off x="5048" y="332"/>
                  <a:ext cx="269" cy="438"/>
                </a:xfrm>
                <a:custGeom>
                  <a:avLst/>
                  <a:gdLst>
                    <a:gd name="T0" fmla="*/ 741 w 1064"/>
                    <a:gd name="T1" fmla="*/ 129 h 1230"/>
                    <a:gd name="T2" fmla="*/ 485 w 1064"/>
                    <a:gd name="T3" fmla="*/ 352 h 1230"/>
                    <a:gd name="T4" fmla="*/ 163 w 1064"/>
                    <a:gd name="T5" fmla="*/ 762 h 1230"/>
                    <a:gd name="T6" fmla="*/ 0 w 1064"/>
                    <a:gd name="T7" fmla="*/ 1101 h 1230"/>
                    <a:gd name="T8" fmla="*/ 59 w 1064"/>
                    <a:gd name="T9" fmla="*/ 1230 h 1230"/>
                    <a:gd name="T10" fmla="*/ 262 w 1064"/>
                    <a:gd name="T11" fmla="*/ 1201 h 1230"/>
                    <a:gd name="T12" fmla="*/ 578 w 1064"/>
                    <a:gd name="T13" fmla="*/ 914 h 1230"/>
                    <a:gd name="T14" fmla="*/ 876 w 1064"/>
                    <a:gd name="T15" fmla="*/ 534 h 1230"/>
                    <a:gd name="T16" fmla="*/ 1034 w 1064"/>
                    <a:gd name="T17" fmla="*/ 270 h 1230"/>
                    <a:gd name="T18" fmla="*/ 1064 w 1064"/>
                    <a:gd name="T19" fmla="*/ 84 h 1230"/>
                    <a:gd name="T20" fmla="*/ 977 w 1064"/>
                    <a:gd name="T21" fmla="*/ 0 h 1230"/>
                    <a:gd name="T22" fmla="*/ 836 w 1064"/>
                    <a:gd name="T23" fmla="*/ 65 h 1230"/>
                    <a:gd name="T24" fmla="*/ 969 w 1064"/>
                    <a:gd name="T25" fmla="*/ 107 h 1230"/>
                    <a:gd name="T26" fmla="*/ 876 w 1064"/>
                    <a:gd name="T27" fmla="*/ 352 h 1230"/>
                    <a:gd name="T28" fmla="*/ 690 w 1064"/>
                    <a:gd name="T29" fmla="*/ 656 h 1230"/>
                    <a:gd name="T30" fmla="*/ 350 w 1064"/>
                    <a:gd name="T31" fmla="*/ 1008 h 1230"/>
                    <a:gd name="T32" fmla="*/ 116 w 1064"/>
                    <a:gd name="T33" fmla="*/ 1114 h 1230"/>
                    <a:gd name="T34" fmla="*/ 135 w 1064"/>
                    <a:gd name="T35" fmla="*/ 943 h 1230"/>
                    <a:gd name="T36" fmla="*/ 437 w 1064"/>
                    <a:gd name="T37" fmla="*/ 504 h 1230"/>
                    <a:gd name="T38" fmla="*/ 831 w 1064"/>
                    <a:gd name="T39" fmla="*/ 118 h 1230"/>
                    <a:gd name="T40" fmla="*/ 741 w 1064"/>
                    <a:gd name="T41" fmla="*/ 129 h 1230"/>
                    <a:gd name="T42" fmla="*/ 741 w 1064"/>
                    <a:gd name="T43" fmla="*/ 129 h 123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</a:cxnLst>
                  <a:rect l="0" t="0" r="r" b="b"/>
                  <a:pathLst>
                    <a:path w="1064" h="1230">
                      <a:moveTo>
                        <a:pt x="741" y="129"/>
                      </a:moveTo>
                      <a:lnTo>
                        <a:pt x="485" y="352"/>
                      </a:lnTo>
                      <a:lnTo>
                        <a:pt x="163" y="762"/>
                      </a:lnTo>
                      <a:lnTo>
                        <a:pt x="0" y="1101"/>
                      </a:lnTo>
                      <a:lnTo>
                        <a:pt x="59" y="1230"/>
                      </a:lnTo>
                      <a:lnTo>
                        <a:pt x="262" y="1201"/>
                      </a:lnTo>
                      <a:lnTo>
                        <a:pt x="578" y="914"/>
                      </a:lnTo>
                      <a:lnTo>
                        <a:pt x="876" y="534"/>
                      </a:lnTo>
                      <a:lnTo>
                        <a:pt x="1034" y="270"/>
                      </a:lnTo>
                      <a:lnTo>
                        <a:pt x="1064" y="84"/>
                      </a:lnTo>
                      <a:lnTo>
                        <a:pt x="977" y="0"/>
                      </a:lnTo>
                      <a:lnTo>
                        <a:pt x="836" y="65"/>
                      </a:lnTo>
                      <a:lnTo>
                        <a:pt x="969" y="107"/>
                      </a:lnTo>
                      <a:lnTo>
                        <a:pt x="876" y="352"/>
                      </a:lnTo>
                      <a:lnTo>
                        <a:pt x="690" y="656"/>
                      </a:lnTo>
                      <a:lnTo>
                        <a:pt x="350" y="1008"/>
                      </a:lnTo>
                      <a:lnTo>
                        <a:pt x="116" y="1114"/>
                      </a:lnTo>
                      <a:lnTo>
                        <a:pt x="135" y="943"/>
                      </a:lnTo>
                      <a:lnTo>
                        <a:pt x="437" y="504"/>
                      </a:lnTo>
                      <a:lnTo>
                        <a:pt x="831" y="118"/>
                      </a:lnTo>
                      <a:lnTo>
                        <a:pt x="741" y="129"/>
                      </a:lnTo>
                      <a:lnTo>
                        <a:pt x="741" y="129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vi-VN"/>
                </a:p>
              </p:txBody>
            </p:sp>
            <p:sp>
              <p:nvSpPr>
                <p:cNvPr id="61486" name="Freeform 46">
                  <a:extLst>
                    <a:ext uri="{FF2B5EF4-FFF2-40B4-BE49-F238E27FC236}">
                      <a16:creationId xmlns:a16="http://schemas.microsoft.com/office/drawing/2014/main" xmlns="" id="{855C8625-F5DB-4AC1-9EFF-7A23FD270524}"/>
                    </a:ext>
                  </a:extLst>
                </p:cNvPr>
                <p:cNvSpPr>
                  <a:spLocks/>
                </p:cNvSpPr>
                <p:nvPr userDrawn="1"/>
              </p:nvSpPr>
              <p:spPr bwMode="auto">
                <a:xfrm rot="-3172564">
                  <a:off x="4858" y="182"/>
                  <a:ext cx="505" cy="898"/>
                </a:xfrm>
                <a:custGeom>
                  <a:avLst/>
                  <a:gdLst>
                    <a:gd name="T0" fmla="*/ 1941 w 2002"/>
                    <a:gd name="T1" fmla="*/ 0 h 2521"/>
                    <a:gd name="T2" fmla="*/ 0 w 2002"/>
                    <a:gd name="T3" fmla="*/ 2521 h 2521"/>
                    <a:gd name="T4" fmla="*/ 192 w 2002"/>
                    <a:gd name="T5" fmla="*/ 2450 h 2521"/>
                    <a:gd name="T6" fmla="*/ 2002 w 2002"/>
                    <a:gd name="T7" fmla="*/ 61 h 2521"/>
                    <a:gd name="T8" fmla="*/ 1941 w 2002"/>
                    <a:gd name="T9" fmla="*/ 0 h 2521"/>
                    <a:gd name="T10" fmla="*/ 1941 w 2002"/>
                    <a:gd name="T11" fmla="*/ 0 h 252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2002" h="2521">
                      <a:moveTo>
                        <a:pt x="1941" y="0"/>
                      </a:moveTo>
                      <a:lnTo>
                        <a:pt x="0" y="2521"/>
                      </a:lnTo>
                      <a:lnTo>
                        <a:pt x="192" y="2450"/>
                      </a:lnTo>
                      <a:lnTo>
                        <a:pt x="2002" y="61"/>
                      </a:lnTo>
                      <a:lnTo>
                        <a:pt x="1941" y="0"/>
                      </a:lnTo>
                      <a:lnTo>
                        <a:pt x="1941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vi-VN"/>
                </a:p>
              </p:txBody>
            </p:sp>
            <p:sp>
              <p:nvSpPr>
                <p:cNvPr id="61487" name="Freeform 47">
                  <a:extLst>
                    <a:ext uri="{FF2B5EF4-FFF2-40B4-BE49-F238E27FC236}">
                      <a16:creationId xmlns:a16="http://schemas.microsoft.com/office/drawing/2014/main" xmlns="" id="{2AE77163-8292-4337-941B-CC112974EEB9}"/>
                    </a:ext>
                  </a:extLst>
                </p:cNvPr>
                <p:cNvSpPr>
                  <a:spLocks/>
                </p:cNvSpPr>
                <p:nvPr userDrawn="1"/>
              </p:nvSpPr>
              <p:spPr bwMode="auto">
                <a:xfrm rot="-3172564">
                  <a:off x="4903" y="-19"/>
                  <a:ext cx="758" cy="1344"/>
                </a:xfrm>
                <a:custGeom>
                  <a:avLst/>
                  <a:gdLst>
                    <a:gd name="T0" fmla="*/ 95 w 3007"/>
                    <a:gd name="T1" fmla="*/ 2844 h 3771"/>
                    <a:gd name="T2" fmla="*/ 394 w 3007"/>
                    <a:gd name="T3" fmla="*/ 2834 h 3771"/>
                    <a:gd name="T4" fmla="*/ 821 w 3007"/>
                    <a:gd name="T5" fmla="*/ 3009 h 3771"/>
                    <a:gd name="T6" fmla="*/ 681 w 3007"/>
                    <a:gd name="T7" fmla="*/ 2817 h 3771"/>
                    <a:gd name="T8" fmla="*/ 367 w 3007"/>
                    <a:gd name="T9" fmla="*/ 2703 h 3771"/>
                    <a:gd name="T10" fmla="*/ 637 w 3007"/>
                    <a:gd name="T11" fmla="*/ 2720 h 3771"/>
                    <a:gd name="T12" fmla="*/ 979 w 3007"/>
                    <a:gd name="T13" fmla="*/ 2870 h 3771"/>
                    <a:gd name="T14" fmla="*/ 2859 w 3007"/>
                    <a:gd name="T15" fmla="*/ 420 h 3771"/>
                    <a:gd name="T16" fmla="*/ 2578 w 3007"/>
                    <a:gd name="T17" fmla="*/ 148 h 3771"/>
                    <a:gd name="T18" fmla="*/ 2308 w 3007"/>
                    <a:gd name="T19" fmla="*/ 0 h 3771"/>
                    <a:gd name="T20" fmla="*/ 2692 w 3007"/>
                    <a:gd name="T21" fmla="*/ 78 h 3771"/>
                    <a:gd name="T22" fmla="*/ 3007 w 3007"/>
                    <a:gd name="T23" fmla="*/ 428 h 3771"/>
                    <a:gd name="T24" fmla="*/ 831 w 3007"/>
                    <a:gd name="T25" fmla="*/ 3273 h 3771"/>
                    <a:gd name="T26" fmla="*/ 481 w 3007"/>
                    <a:gd name="T27" fmla="*/ 3412 h 3771"/>
                    <a:gd name="T28" fmla="*/ 105 w 3007"/>
                    <a:gd name="T29" fmla="*/ 3771 h 3771"/>
                    <a:gd name="T30" fmla="*/ 0 w 3007"/>
                    <a:gd name="T31" fmla="*/ 3667 h 3771"/>
                    <a:gd name="T32" fmla="*/ 131 w 3007"/>
                    <a:gd name="T33" fmla="*/ 3631 h 3771"/>
                    <a:gd name="T34" fmla="*/ 376 w 3007"/>
                    <a:gd name="T35" fmla="*/ 3385 h 3771"/>
                    <a:gd name="T36" fmla="*/ 165 w 3007"/>
                    <a:gd name="T37" fmla="*/ 3273 h 3771"/>
                    <a:gd name="T38" fmla="*/ 165 w 3007"/>
                    <a:gd name="T39" fmla="*/ 3176 h 3771"/>
                    <a:gd name="T40" fmla="*/ 411 w 3007"/>
                    <a:gd name="T41" fmla="*/ 3298 h 3771"/>
                    <a:gd name="T42" fmla="*/ 411 w 3007"/>
                    <a:gd name="T43" fmla="*/ 3186 h 3771"/>
                    <a:gd name="T44" fmla="*/ 603 w 3007"/>
                    <a:gd name="T45" fmla="*/ 3220 h 3771"/>
                    <a:gd name="T46" fmla="*/ 428 w 3007"/>
                    <a:gd name="T47" fmla="*/ 3079 h 3771"/>
                    <a:gd name="T48" fmla="*/ 629 w 3007"/>
                    <a:gd name="T49" fmla="*/ 3062 h 3771"/>
                    <a:gd name="T50" fmla="*/ 95 w 3007"/>
                    <a:gd name="T51" fmla="*/ 2844 h 3771"/>
                    <a:gd name="T52" fmla="*/ 95 w 3007"/>
                    <a:gd name="T53" fmla="*/ 2844 h 377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</a:cxnLst>
                  <a:rect l="0" t="0" r="r" b="b"/>
                  <a:pathLst>
                    <a:path w="3007" h="3771">
                      <a:moveTo>
                        <a:pt x="95" y="2844"/>
                      </a:moveTo>
                      <a:lnTo>
                        <a:pt x="394" y="2834"/>
                      </a:lnTo>
                      <a:lnTo>
                        <a:pt x="821" y="3009"/>
                      </a:lnTo>
                      <a:lnTo>
                        <a:pt x="681" y="2817"/>
                      </a:lnTo>
                      <a:lnTo>
                        <a:pt x="367" y="2703"/>
                      </a:lnTo>
                      <a:lnTo>
                        <a:pt x="637" y="2720"/>
                      </a:lnTo>
                      <a:lnTo>
                        <a:pt x="979" y="2870"/>
                      </a:lnTo>
                      <a:lnTo>
                        <a:pt x="2859" y="420"/>
                      </a:lnTo>
                      <a:lnTo>
                        <a:pt x="2578" y="148"/>
                      </a:lnTo>
                      <a:lnTo>
                        <a:pt x="2308" y="0"/>
                      </a:lnTo>
                      <a:lnTo>
                        <a:pt x="2692" y="78"/>
                      </a:lnTo>
                      <a:lnTo>
                        <a:pt x="3007" y="428"/>
                      </a:lnTo>
                      <a:lnTo>
                        <a:pt x="831" y="3273"/>
                      </a:lnTo>
                      <a:lnTo>
                        <a:pt x="481" y="3412"/>
                      </a:lnTo>
                      <a:lnTo>
                        <a:pt x="105" y="3771"/>
                      </a:lnTo>
                      <a:lnTo>
                        <a:pt x="0" y="3667"/>
                      </a:lnTo>
                      <a:lnTo>
                        <a:pt x="131" y="3631"/>
                      </a:lnTo>
                      <a:lnTo>
                        <a:pt x="376" y="3385"/>
                      </a:lnTo>
                      <a:lnTo>
                        <a:pt x="165" y="3273"/>
                      </a:lnTo>
                      <a:lnTo>
                        <a:pt x="165" y="3176"/>
                      </a:lnTo>
                      <a:lnTo>
                        <a:pt x="411" y="3298"/>
                      </a:lnTo>
                      <a:lnTo>
                        <a:pt x="411" y="3186"/>
                      </a:lnTo>
                      <a:lnTo>
                        <a:pt x="603" y="3220"/>
                      </a:lnTo>
                      <a:lnTo>
                        <a:pt x="428" y="3079"/>
                      </a:lnTo>
                      <a:lnTo>
                        <a:pt x="629" y="3062"/>
                      </a:lnTo>
                      <a:lnTo>
                        <a:pt x="95" y="2844"/>
                      </a:lnTo>
                      <a:lnTo>
                        <a:pt x="95" y="2844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vi-VN"/>
                </a:p>
              </p:txBody>
            </p:sp>
            <p:sp>
              <p:nvSpPr>
                <p:cNvPr id="61488" name="Freeform 48">
                  <a:extLst>
                    <a:ext uri="{FF2B5EF4-FFF2-40B4-BE49-F238E27FC236}">
                      <a16:creationId xmlns:a16="http://schemas.microsoft.com/office/drawing/2014/main" xmlns="" id="{F40FA638-42C7-400E-8D5B-E98CD0F48C40}"/>
                    </a:ext>
                  </a:extLst>
                </p:cNvPr>
                <p:cNvSpPr>
                  <a:spLocks/>
                </p:cNvSpPr>
                <p:nvPr userDrawn="1"/>
              </p:nvSpPr>
              <p:spPr bwMode="auto">
                <a:xfrm rot="-3172564">
                  <a:off x="5297" y="897"/>
                  <a:ext cx="169" cy="122"/>
                </a:xfrm>
                <a:custGeom>
                  <a:avLst/>
                  <a:gdLst>
                    <a:gd name="T0" fmla="*/ 0 w 673"/>
                    <a:gd name="T1" fmla="*/ 80 h 342"/>
                    <a:gd name="T2" fmla="*/ 255 w 673"/>
                    <a:gd name="T3" fmla="*/ 106 h 342"/>
                    <a:gd name="T4" fmla="*/ 639 w 673"/>
                    <a:gd name="T5" fmla="*/ 342 h 342"/>
                    <a:gd name="T6" fmla="*/ 673 w 673"/>
                    <a:gd name="T7" fmla="*/ 289 h 342"/>
                    <a:gd name="T8" fmla="*/ 447 w 673"/>
                    <a:gd name="T9" fmla="*/ 114 h 342"/>
                    <a:gd name="T10" fmla="*/ 26 w 673"/>
                    <a:gd name="T11" fmla="*/ 0 h 342"/>
                    <a:gd name="T12" fmla="*/ 0 w 673"/>
                    <a:gd name="T13" fmla="*/ 80 h 342"/>
                    <a:gd name="T14" fmla="*/ 0 w 673"/>
                    <a:gd name="T15" fmla="*/ 80 h 34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673" h="342">
                      <a:moveTo>
                        <a:pt x="0" y="80"/>
                      </a:moveTo>
                      <a:lnTo>
                        <a:pt x="255" y="106"/>
                      </a:lnTo>
                      <a:lnTo>
                        <a:pt x="639" y="342"/>
                      </a:lnTo>
                      <a:lnTo>
                        <a:pt x="673" y="289"/>
                      </a:lnTo>
                      <a:lnTo>
                        <a:pt x="447" y="114"/>
                      </a:lnTo>
                      <a:lnTo>
                        <a:pt x="26" y="0"/>
                      </a:lnTo>
                      <a:lnTo>
                        <a:pt x="0" y="80"/>
                      </a:lnTo>
                      <a:lnTo>
                        <a:pt x="0" y="8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vi-VN"/>
                </a:p>
              </p:txBody>
            </p:sp>
            <p:sp>
              <p:nvSpPr>
                <p:cNvPr id="61489" name="Freeform 49">
                  <a:extLst>
                    <a:ext uri="{FF2B5EF4-FFF2-40B4-BE49-F238E27FC236}">
                      <a16:creationId xmlns:a16="http://schemas.microsoft.com/office/drawing/2014/main" xmlns="" id="{91854DB8-611A-4C16-B632-91F06B9854EE}"/>
                    </a:ext>
                  </a:extLst>
                </p:cNvPr>
                <p:cNvSpPr>
                  <a:spLocks/>
                </p:cNvSpPr>
                <p:nvPr userDrawn="1"/>
              </p:nvSpPr>
              <p:spPr bwMode="auto">
                <a:xfrm rot="-3172564">
                  <a:off x="5253" y="806"/>
                  <a:ext cx="181" cy="144"/>
                </a:xfrm>
                <a:custGeom>
                  <a:avLst/>
                  <a:gdLst>
                    <a:gd name="T0" fmla="*/ 0 w 716"/>
                    <a:gd name="T1" fmla="*/ 78 h 403"/>
                    <a:gd name="T2" fmla="*/ 340 w 716"/>
                    <a:gd name="T3" fmla="*/ 148 h 403"/>
                    <a:gd name="T4" fmla="*/ 638 w 716"/>
                    <a:gd name="T5" fmla="*/ 403 h 403"/>
                    <a:gd name="T6" fmla="*/ 716 w 716"/>
                    <a:gd name="T7" fmla="*/ 296 h 403"/>
                    <a:gd name="T8" fmla="*/ 420 w 716"/>
                    <a:gd name="T9" fmla="*/ 114 h 403"/>
                    <a:gd name="T10" fmla="*/ 70 w 716"/>
                    <a:gd name="T11" fmla="*/ 0 h 403"/>
                    <a:gd name="T12" fmla="*/ 0 w 716"/>
                    <a:gd name="T13" fmla="*/ 78 h 403"/>
                    <a:gd name="T14" fmla="*/ 0 w 716"/>
                    <a:gd name="T15" fmla="*/ 78 h 40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716" h="403">
                      <a:moveTo>
                        <a:pt x="0" y="78"/>
                      </a:moveTo>
                      <a:lnTo>
                        <a:pt x="340" y="148"/>
                      </a:lnTo>
                      <a:lnTo>
                        <a:pt x="638" y="403"/>
                      </a:lnTo>
                      <a:lnTo>
                        <a:pt x="716" y="296"/>
                      </a:lnTo>
                      <a:lnTo>
                        <a:pt x="420" y="114"/>
                      </a:lnTo>
                      <a:lnTo>
                        <a:pt x="70" y="0"/>
                      </a:lnTo>
                      <a:lnTo>
                        <a:pt x="0" y="78"/>
                      </a:lnTo>
                      <a:lnTo>
                        <a:pt x="0" y="78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vi-VN"/>
                </a:p>
              </p:txBody>
            </p:sp>
            <p:sp>
              <p:nvSpPr>
                <p:cNvPr id="61490" name="Freeform 50">
                  <a:extLst>
                    <a:ext uri="{FF2B5EF4-FFF2-40B4-BE49-F238E27FC236}">
                      <a16:creationId xmlns:a16="http://schemas.microsoft.com/office/drawing/2014/main" xmlns="" id="{7D293FCF-3D27-44A2-988E-7EFC5AE75E03}"/>
                    </a:ext>
                  </a:extLst>
                </p:cNvPr>
                <p:cNvSpPr>
                  <a:spLocks/>
                </p:cNvSpPr>
                <p:nvPr userDrawn="1"/>
              </p:nvSpPr>
              <p:spPr bwMode="auto">
                <a:xfrm rot="-3172564">
                  <a:off x="4985" y="210"/>
                  <a:ext cx="181" cy="147"/>
                </a:xfrm>
                <a:custGeom>
                  <a:avLst/>
                  <a:gdLst>
                    <a:gd name="T0" fmla="*/ 0 w 717"/>
                    <a:gd name="T1" fmla="*/ 78 h 411"/>
                    <a:gd name="T2" fmla="*/ 316 w 717"/>
                    <a:gd name="T3" fmla="*/ 139 h 411"/>
                    <a:gd name="T4" fmla="*/ 649 w 717"/>
                    <a:gd name="T5" fmla="*/ 411 h 411"/>
                    <a:gd name="T6" fmla="*/ 717 w 717"/>
                    <a:gd name="T7" fmla="*/ 314 h 411"/>
                    <a:gd name="T8" fmla="*/ 394 w 717"/>
                    <a:gd name="T9" fmla="*/ 87 h 411"/>
                    <a:gd name="T10" fmla="*/ 54 w 717"/>
                    <a:gd name="T11" fmla="*/ 0 h 411"/>
                    <a:gd name="T12" fmla="*/ 0 w 717"/>
                    <a:gd name="T13" fmla="*/ 78 h 411"/>
                    <a:gd name="T14" fmla="*/ 0 w 717"/>
                    <a:gd name="T15" fmla="*/ 78 h 41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717" h="411">
                      <a:moveTo>
                        <a:pt x="0" y="78"/>
                      </a:moveTo>
                      <a:lnTo>
                        <a:pt x="316" y="139"/>
                      </a:lnTo>
                      <a:lnTo>
                        <a:pt x="649" y="411"/>
                      </a:lnTo>
                      <a:lnTo>
                        <a:pt x="717" y="314"/>
                      </a:lnTo>
                      <a:lnTo>
                        <a:pt x="394" y="87"/>
                      </a:lnTo>
                      <a:lnTo>
                        <a:pt x="54" y="0"/>
                      </a:lnTo>
                      <a:lnTo>
                        <a:pt x="0" y="78"/>
                      </a:lnTo>
                      <a:lnTo>
                        <a:pt x="0" y="78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vi-VN"/>
                </a:p>
              </p:txBody>
            </p:sp>
            <p:sp>
              <p:nvSpPr>
                <p:cNvPr id="61491" name="Freeform 51">
                  <a:extLst>
                    <a:ext uri="{FF2B5EF4-FFF2-40B4-BE49-F238E27FC236}">
                      <a16:creationId xmlns:a16="http://schemas.microsoft.com/office/drawing/2014/main" xmlns="" id="{FC603AA0-C8B8-4F5B-A73F-4291911D74CC}"/>
                    </a:ext>
                  </a:extLst>
                </p:cNvPr>
                <p:cNvSpPr>
                  <a:spLocks/>
                </p:cNvSpPr>
                <p:nvPr userDrawn="1"/>
              </p:nvSpPr>
              <p:spPr bwMode="auto">
                <a:xfrm rot="-3172564">
                  <a:off x="4948" y="142"/>
                  <a:ext cx="179" cy="138"/>
                </a:xfrm>
                <a:custGeom>
                  <a:avLst/>
                  <a:gdLst>
                    <a:gd name="T0" fmla="*/ 0 w 709"/>
                    <a:gd name="T1" fmla="*/ 88 h 386"/>
                    <a:gd name="T2" fmla="*/ 272 w 709"/>
                    <a:gd name="T3" fmla="*/ 131 h 386"/>
                    <a:gd name="T4" fmla="*/ 665 w 709"/>
                    <a:gd name="T5" fmla="*/ 386 h 386"/>
                    <a:gd name="T6" fmla="*/ 709 w 709"/>
                    <a:gd name="T7" fmla="*/ 308 h 386"/>
                    <a:gd name="T8" fmla="*/ 306 w 709"/>
                    <a:gd name="T9" fmla="*/ 53 h 386"/>
                    <a:gd name="T10" fmla="*/ 43 w 709"/>
                    <a:gd name="T11" fmla="*/ 0 h 386"/>
                    <a:gd name="T12" fmla="*/ 0 w 709"/>
                    <a:gd name="T13" fmla="*/ 88 h 386"/>
                    <a:gd name="T14" fmla="*/ 0 w 709"/>
                    <a:gd name="T15" fmla="*/ 88 h 38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709" h="386">
                      <a:moveTo>
                        <a:pt x="0" y="88"/>
                      </a:moveTo>
                      <a:lnTo>
                        <a:pt x="272" y="131"/>
                      </a:lnTo>
                      <a:lnTo>
                        <a:pt x="665" y="386"/>
                      </a:lnTo>
                      <a:lnTo>
                        <a:pt x="709" y="308"/>
                      </a:lnTo>
                      <a:lnTo>
                        <a:pt x="306" y="53"/>
                      </a:lnTo>
                      <a:lnTo>
                        <a:pt x="43" y="0"/>
                      </a:lnTo>
                      <a:lnTo>
                        <a:pt x="0" y="88"/>
                      </a:lnTo>
                      <a:lnTo>
                        <a:pt x="0" y="88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vi-VN"/>
                </a:p>
              </p:txBody>
            </p:sp>
          </p:grpSp>
        </p:grpSp>
        <p:sp>
          <p:nvSpPr>
            <p:cNvPr id="61492" name="Line 52">
              <a:extLst>
                <a:ext uri="{FF2B5EF4-FFF2-40B4-BE49-F238E27FC236}">
                  <a16:creationId xmlns:a16="http://schemas.microsoft.com/office/drawing/2014/main" xmlns="" id="{C27B5684-21F9-414B-A58B-BDA23A26F73D}"/>
                </a:ext>
              </a:extLst>
            </p:cNvPr>
            <p:cNvSpPr>
              <a:spLocks noChangeShapeType="1"/>
            </p:cNvSpPr>
            <p:nvPr userDrawn="1"/>
          </p:nvSpPr>
          <p:spPr bwMode="auto">
            <a:xfrm>
              <a:off x="4870" y="84"/>
              <a:ext cx="42" cy="96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7" r:id="rId1"/>
    <p:sldLayoutId id="2147483679" r:id="rId2"/>
    <p:sldLayoutId id="2147483794" r:id="rId3"/>
    <p:sldLayoutId id="2147483680" r:id="rId4"/>
    <p:sldLayoutId id="2147483681" r:id="rId5"/>
    <p:sldLayoutId id="2147483682" r:id="rId6"/>
    <p:sldLayoutId id="2147483683" r:id="rId7"/>
    <p:sldLayoutId id="2147483684" r:id="rId8"/>
    <p:sldLayoutId id="2147483685" r:id="rId9"/>
    <p:sldLayoutId id="2147483686" r:id="rId10"/>
    <p:sldLayoutId id="2147483687" r:id="rId11"/>
    <p:sldLayoutId id="2147483688" r:id="rId12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anose="030F0702030302020204" pitchFamily="66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anose="030F0702030302020204" pitchFamily="66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anose="030F0702030302020204" pitchFamily="66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anose="030F0702030302020204" pitchFamily="66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anose="030F0702030302020204" pitchFamily="66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anose="030F0702030302020204" pitchFamily="66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anose="030F0702030302020204" pitchFamily="66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anose="030F0702030302020204" pitchFamily="66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CAB675-0451-46BA-B838-2996E7357EA3}" type="datetimeFigureOut">
              <a:rPr lang="en-US" smtClean="0"/>
              <a:pPr/>
              <a:t>8/1/2023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664AD2-069D-416A-AF7A-E600FA375D8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9131608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3" r:id="rId1"/>
    <p:sldLayoutId id="2147483799" r:id="rId2"/>
    <p:sldLayoutId id="2147483789" r:id="rId3"/>
    <p:sldLayoutId id="2147483788" r:id="rId4"/>
    <p:sldLayoutId id="2147483787" r:id="rId5"/>
    <p:sldLayoutId id="2147483694" r:id="rId6"/>
    <p:sldLayoutId id="2147483695" r:id="rId7"/>
    <p:sldLayoutId id="2147483696" r:id="rId8"/>
    <p:sldLayoutId id="2147483697" r:id="rId9"/>
    <p:sldLayoutId id="2147483698" r:id="rId10"/>
    <p:sldLayoutId id="2147483699" r:id="rId11"/>
    <p:sldLayoutId id="2147483700" r:id="rId12"/>
    <p:sldLayoutId id="2147483701" r:id="rId13"/>
    <p:sldLayoutId id="2147483702" r:id="rId14"/>
    <p:sldLayoutId id="2147483703" r:id="rId15"/>
  </p:sldLayoutIdLst>
  <p:txStyles>
    <p:titleStyle>
      <a:lvl1pPr algn="ctr" defTabSz="914400" rtl="0" eaLnBrk="1" latinLnBrk="0" hangingPunct="1">
        <a:spcBef>
          <a:spcPct val="0"/>
        </a:spcBef>
        <a:buNone/>
        <a:defRPr sz="4400" b="0" i="0" u="none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b="0" i="0" u="none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CAB675-0451-46BA-B838-2996E7357EA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664AD2-069D-416A-AF7A-E600FA375D8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299691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5" r:id="rId1"/>
    <p:sldLayoutId id="2147483793" r:id="rId2"/>
    <p:sldLayoutId id="2147483792" r:id="rId3"/>
    <p:sldLayoutId id="2147483791" r:id="rId4"/>
    <p:sldLayoutId id="2147483790" r:id="rId5"/>
    <p:sldLayoutId id="2147483706" r:id="rId6"/>
    <p:sldLayoutId id="2147483707" r:id="rId7"/>
    <p:sldLayoutId id="2147483708" r:id="rId8"/>
    <p:sldLayoutId id="2147483709" r:id="rId9"/>
    <p:sldLayoutId id="2147483710" r:id="rId10"/>
    <p:sldLayoutId id="2147483711" r:id="rId11"/>
    <p:sldLayoutId id="2147483712" r:id="rId12"/>
    <p:sldLayoutId id="2147483713" r:id="rId13"/>
    <p:sldLayoutId id="2147483714" r:id="rId14"/>
    <p:sldLayoutId id="2147483715" r:id="rId15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16">
            <a:extLst>
              <a:ext uri="{FF2B5EF4-FFF2-40B4-BE49-F238E27FC236}">
                <a16:creationId xmlns:a16="http://schemas.microsoft.com/office/drawing/2014/main" xmlns="" id="{2830206A-A9B7-4A3C-BE0C-82D02C6DB19F}"/>
              </a:ext>
            </a:extLst>
          </p:cNvPr>
          <p:cNvGrpSpPr>
            <a:grpSpLocks/>
          </p:cNvGrpSpPr>
          <p:nvPr/>
        </p:nvGrpSpPr>
        <p:grpSpPr bwMode="auto">
          <a:xfrm>
            <a:off x="-7938" y="-7938"/>
            <a:ext cx="9169401" cy="6873876"/>
            <a:chOff x="-8467" y="-8468"/>
            <a:chExt cx="9169805" cy="6874935"/>
          </a:xfrm>
        </p:grpSpPr>
        <p:sp>
          <p:nvSpPr>
            <p:cNvPr id="7" name="Freeform 6">
              <a:extLst>
                <a:ext uri="{FF2B5EF4-FFF2-40B4-BE49-F238E27FC236}">
                  <a16:creationId xmlns:a16="http://schemas.microsoft.com/office/drawing/2014/main" xmlns="" id="{F30A1003-4346-45EE-86AC-6542D977F7E4}"/>
                </a:ext>
              </a:extLst>
            </p:cNvPr>
            <p:cNvSpPr/>
            <p:nvPr/>
          </p:nvSpPr>
          <p:spPr>
            <a:xfrm>
              <a:off x="-8467" y="4013290"/>
              <a:ext cx="457221" cy="2853177"/>
            </a:xfrm>
            <a:custGeom>
              <a:avLst/>
              <a:gdLst/>
              <a:ahLst/>
              <a:cxnLst/>
              <a:rect l="l" t="t" r="r" b="b"/>
              <a:pathLst>
                <a:path w="457200" h="2853267">
                  <a:moveTo>
                    <a:pt x="0" y="0"/>
                  </a:moveTo>
                  <a:lnTo>
                    <a:pt x="457200" y="2853267"/>
                  </a:lnTo>
                  <a:lnTo>
                    <a:pt x="0" y="2844800"/>
                  </a:lnTo>
                  <a:cubicBezTo>
                    <a:pt x="2822" y="1905000"/>
                    <a:pt x="5645" y="965200"/>
                    <a:pt x="0" y="0"/>
                  </a:cubicBez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xmlns="" id="{2863E61E-FB26-4BDD-A91E-589B3F1C6E5C}"/>
                </a:ext>
              </a:extLst>
            </p:cNvPr>
            <p:cNvCxnSpPr/>
            <p:nvPr/>
          </p:nvCxnSpPr>
          <p:spPr>
            <a:xfrm flipV="1">
              <a:off x="5130497" y="4175239"/>
              <a:ext cx="4022902" cy="2683288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xmlns="" id="{B35E81D7-C11C-445C-B9D2-D6FEC2C1C2F7}"/>
                </a:ext>
              </a:extLst>
            </p:cNvPr>
            <p:cNvCxnSpPr/>
            <p:nvPr/>
          </p:nvCxnSpPr>
          <p:spPr>
            <a:xfrm>
              <a:off x="7041932" y="-529"/>
              <a:ext cx="1219254" cy="6859057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Freeform 9">
              <a:extLst>
                <a:ext uri="{FF2B5EF4-FFF2-40B4-BE49-F238E27FC236}">
                  <a16:creationId xmlns:a16="http://schemas.microsoft.com/office/drawing/2014/main" xmlns="" id="{07A1B2E3-8938-4919-9A06-08934BD580C5}"/>
                </a:ext>
              </a:extLst>
            </p:cNvPr>
            <p:cNvSpPr/>
            <p:nvPr/>
          </p:nvSpPr>
          <p:spPr>
            <a:xfrm>
              <a:off x="6891113" y="-529"/>
              <a:ext cx="2270225" cy="686699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>
              <a:extLst>
                <a:ext uri="{FF2B5EF4-FFF2-40B4-BE49-F238E27FC236}">
                  <a16:creationId xmlns:a16="http://schemas.microsoft.com/office/drawing/2014/main" xmlns="" id="{891B145B-AEA1-4138-B5C7-FC10DE26E6C2}"/>
                </a:ext>
              </a:extLst>
            </p:cNvPr>
            <p:cNvSpPr/>
            <p:nvPr/>
          </p:nvSpPr>
          <p:spPr>
            <a:xfrm>
              <a:off x="7205452" y="-8468"/>
              <a:ext cx="1947948" cy="6866996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>
              <a:extLst>
                <a:ext uri="{FF2B5EF4-FFF2-40B4-BE49-F238E27FC236}">
                  <a16:creationId xmlns:a16="http://schemas.microsoft.com/office/drawing/2014/main" xmlns="" id="{1517D2FC-6C1D-4F93-8807-306EA1A566DE}"/>
                </a:ext>
              </a:extLst>
            </p:cNvPr>
            <p:cNvSpPr/>
            <p:nvPr/>
          </p:nvSpPr>
          <p:spPr>
            <a:xfrm>
              <a:off x="6638689" y="3919613"/>
              <a:ext cx="2513124" cy="2938915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12">
              <a:extLst>
                <a:ext uri="{FF2B5EF4-FFF2-40B4-BE49-F238E27FC236}">
                  <a16:creationId xmlns:a16="http://schemas.microsoft.com/office/drawing/2014/main" xmlns="" id="{C5F445A7-563D-453C-ADD4-88E6DF1E93E8}"/>
                </a:ext>
              </a:extLst>
            </p:cNvPr>
            <p:cNvSpPr/>
            <p:nvPr/>
          </p:nvSpPr>
          <p:spPr>
            <a:xfrm>
              <a:off x="7010180" y="-8468"/>
              <a:ext cx="2143219" cy="6866996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13">
              <a:extLst>
                <a:ext uri="{FF2B5EF4-FFF2-40B4-BE49-F238E27FC236}">
                  <a16:creationId xmlns:a16="http://schemas.microsoft.com/office/drawing/2014/main" xmlns="" id="{590CC9AD-BAFB-48F8-B4CC-20E1942D9C16}"/>
                </a:ext>
              </a:extLst>
            </p:cNvPr>
            <p:cNvSpPr/>
            <p:nvPr/>
          </p:nvSpPr>
          <p:spPr>
            <a:xfrm>
              <a:off x="8296112" y="-8468"/>
              <a:ext cx="857288" cy="6866996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Freeform 14">
              <a:extLst>
                <a:ext uri="{FF2B5EF4-FFF2-40B4-BE49-F238E27FC236}">
                  <a16:creationId xmlns:a16="http://schemas.microsoft.com/office/drawing/2014/main" xmlns="" id="{A96D86D4-6D40-417A-B51E-18A2AFD93308}"/>
                </a:ext>
              </a:extLst>
            </p:cNvPr>
            <p:cNvSpPr/>
            <p:nvPr/>
          </p:nvSpPr>
          <p:spPr>
            <a:xfrm>
              <a:off x="8077027" y="-8468"/>
              <a:ext cx="1066847" cy="6866996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15">
              <a:extLst>
                <a:ext uri="{FF2B5EF4-FFF2-40B4-BE49-F238E27FC236}">
                  <a16:creationId xmlns:a16="http://schemas.microsoft.com/office/drawing/2014/main" xmlns="" id="{9090CB95-32F6-4683-A6B9-871630FD750F}"/>
                </a:ext>
              </a:extLst>
            </p:cNvPr>
            <p:cNvSpPr/>
            <p:nvPr/>
          </p:nvSpPr>
          <p:spPr>
            <a:xfrm>
              <a:off x="8059564" y="4894488"/>
              <a:ext cx="1095423" cy="1964040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1027" name="Title Placeholder 1">
            <a:extLst>
              <a:ext uri="{FF2B5EF4-FFF2-40B4-BE49-F238E27FC236}">
                <a16:creationId xmlns:a16="http://schemas.microsoft.com/office/drawing/2014/main" xmlns="" id="{9503510B-F6E8-405A-B467-712F144D3EC9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609600" y="609600"/>
            <a:ext cx="6348413" cy="132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8" name="Text Placeholder 2">
            <a:extLst>
              <a:ext uri="{FF2B5EF4-FFF2-40B4-BE49-F238E27FC236}">
                <a16:creationId xmlns:a16="http://schemas.microsoft.com/office/drawing/2014/main" xmlns="" id="{A5D03F5C-79F3-4D2F-8E6B-88C8078224F4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609600" y="2160588"/>
            <a:ext cx="6348413" cy="3881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E75B581D-3C7A-407F-A449-802F0B927FA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5405438" y="6042025"/>
            <a:ext cx="684212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9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948DDC6B-028F-4680-A6CA-CD9E449B317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09600" y="6042025"/>
            <a:ext cx="4622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9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36A7ECC7-1C10-46CB-BE3E-01BA4603BC7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45250" y="6042025"/>
            <a:ext cx="512763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pPr>
              <a:defRPr/>
            </a:pPr>
            <a:fld id="{2F0D478F-D6B6-4E8D-A0DC-F74242537E2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xmlns="" val="8237738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7" r:id="rId1"/>
    <p:sldLayoutId id="2147483718" r:id="rId2"/>
    <p:sldLayoutId id="2147483719" r:id="rId3"/>
    <p:sldLayoutId id="2147483720" r:id="rId4"/>
    <p:sldLayoutId id="2147483721" r:id="rId5"/>
    <p:sldLayoutId id="2147483722" r:id="rId6"/>
    <p:sldLayoutId id="2147483723" r:id="rId7"/>
    <p:sldLayoutId id="2147483724" r:id="rId8"/>
    <p:sldLayoutId id="2147483725" r:id="rId9"/>
    <p:sldLayoutId id="2147483726" r:id="rId10"/>
    <p:sldLayoutId id="2147483727" r:id="rId11"/>
    <p:sldLayoutId id="2147483728" r:id="rId12"/>
    <p:sldLayoutId id="2147483729" r:id="rId13"/>
    <p:sldLayoutId id="2147483730" r:id="rId14"/>
    <p:sldLayoutId id="2147483731" r:id="rId15"/>
    <p:sldLayoutId id="2147483732" r:id="rId16"/>
    <p:sldLayoutId id="2147483733" r:id="rId17"/>
    <p:sldLayoutId id="2147483734" r:id="rId18"/>
  </p:sldLayoutIdLst>
  <p:transition>
    <p:split orient="vert" dir="in"/>
    <p:sndAc>
      <p:stSnd>
        <p:snd r:embed="rId20" name="CLICK.WAV"/>
      </p:stSnd>
    </p:sndAc>
  </p:transition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Trebuchet MS" panose="020B0603020202020204" pitchFamily="34" charset="0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Trebuchet MS" panose="020B0603020202020204" pitchFamily="34" charset="0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Trebuchet MS" panose="020B0603020202020204" pitchFamily="34" charset="0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Trebuchet MS" panose="020B0603020202020204" pitchFamily="34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0" fontAlgn="base" hangingPunct="0">
        <a:spcBef>
          <a:spcPts val="1000"/>
        </a:spcBef>
        <a:spcAft>
          <a:spcPct val="0"/>
        </a:spcAft>
        <a:buClr>
          <a:schemeClr val="accent1"/>
        </a:buClr>
        <a:buSzPct val="80000"/>
        <a:buFont typeface="Wingdings 3" panose="05040102010807070707" pitchFamily="18" charset="2"/>
        <a:buChar char=""/>
        <a:defRPr kern="1200">
          <a:solidFill>
            <a:srgbClr val="404040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spcBef>
          <a:spcPts val="1000"/>
        </a:spcBef>
        <a:spcAft>
          <a:spcPct val="0"/>
        </a:spcAft>
        <a:buClr>
          <a:schemeClr val="accent1"/>
        </a:buClr>
        <a:buSzPct val="80000"/>
        <a:buFont typeface="Wingdings 3" panose="05040102010807070707" pitchFamily="18" charset="2"/>
        <a:buChar char=""/>
        <a:defRPr sz="1600" kern="1200">
          <a:solidFill>
            <a:srgbClr val="404040"/>
          </a:solidFill>
          <a:latin typeface="+mn-lt"/>
          <a:ea typeface="+mn-ea"/>
          <a:cs typeface="+mn-cs"/>
        </a:defRPr>
      </a:lvl2pPr>
      <a:lvl3pPr marL="1143000" indent="-228600" algn="l" defTabSz="457200" rtl="0" eaLnBrk="0" fontAlgn="base" hangingPunct="0">
        <a:spcBef>
          <a:spcPts val="1000"/>
        </a:spcBef>
        <a:spcAft>
          <a:spcPct val="0"/>
        </a:spcAft>
        <a:buClr>
          <a:schemeClr val="accent1"/>
        </a:buClr>
        <a:buSzPct val="80000"/>
        <a:buFont typeface="Wingdings 3" panose="05040102010807070707" pitchFamily="18" charset="2"/>
        <a:buChar char=""/>
        <a:defRPr sz="1400" kern="1200">
          <a:solidFill>
            <a:srgbClr val="404040"/>
          </a:solidFill>
          <a:latin typeface="+mn-lt"/>
          <a:ea typeface="+mn-ea"/>
          <a:cs typeface="+mn-cs"/>
        </a:defRPr>
      </a:lvl3pPr>
      <a:lvl4pPr marL="1600200" indent="-228600" algn="l" defTabSz="457200" rtl="0" eaLnBrk="0" fontAlgn="base" hangingPunct="0">
        <a:spcBef>
          <a:spcPts val="1000"/>
        </a:spcBef>
        <a:spcAft>
          <a:spcPct val="0"/>
        </a:spcAft>
        <a:buClr>
          <a:schemeClr val="accent1"/>
        </a:buClr>
        <a:buSzPct val="80000"/>
        <a:buFont typeface="Wingdings 3" panose="05040102010807070707" pitchFamily="18" charset="2"/>
        <a:buChar char=""/>
        <a:defRPr sz="1200" kern="1200">
          <a:solidFill>
            <a:srgbClr val="404040"/>
          </a:solidFill>
          <a:latin typeface="+mn-lt"/>
          <a:ea typeface="+mn-ea"/>
          <a:cs typeface="+mn-cs"/>
        </a:defRPr>
      </a:lvl4pPr>
      <a:lvl5pPr marL="2057400" indent="-228600" algn="l" defTabSz="457200" rtl="0" eaLnBrk="0" fontAlgn="base" hangingPunct="0">
        <a:spcBef>
          <a:spcPts val="1000"/>
        </a:spcBef>
        <a:spcAft>
          <a:spcPct val="0"/>
        </a:spcAft>
        <a:buClr>
          <a:schemeClr val="accent1"/>
        </a:buClr>
        <a:buSzPct val="80000"/>
        <a:buFont typeface="Wingdings 3" panose="05040102010807070707" pitchFamily="18" charset="2"/>
        <a:buChar char=""/>
        <a:defRPr sz="1200" kern="1200">
          <a:solidFill>
            <a:srgbClr val="404040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 alt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 alt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904C519D-9536-49A2-9578-5A7369BB28F5}" type="slidenum">
              <a:rPr lang="en-US" altLang="vi-VN" smtClean="0"/>
              <a:pPr/>
              <a:t>‹#›</a:t>
            </a:fld>
            <a:endParaRPr lang="en-US" altLang="vi-V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0" r:id="rId1"/>
    <p:sldLayoutId id="2147483761" r:id="rId2"/>
    <p:sldLayoutId id="2147483798" r:id="rId3"/>
    <p:sldLayoutId id="2147483797" r:id="rId4"/>
    <p:sldLayoutId id="2147483795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  <p:sldLayoutId id="2147483768" r:id="rId12"/>
    <p:sldLayoutId id="2147483769" r:id="rId13"/>
    <p:sldLayoutId id="2147483770" r:id="rId14"/>
    <p:sldLayoutId id="2147483771" r:id="rId15"/>
    <p:sldLayoutId id="2147483796" r:id="rId16"/>
  </p:sldLayoutIdLst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6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>
            <a:extLst>
              <a:ext uri="{FF2B5EF4-FFF2-40B4-BE49-F238E27FC236}">
                <a16:creationId xmlns:a16="http://schemas.microsoft.com/office/drawing/2014/main" xmlns="" id="{9D9334B6-6671-46E7-B327-453366999E3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vi-VN"/>
              <a:t>Click to edit Master title style</a:t>
            </a:r>
          </a:p>
        </p:txBody>
      </p:sp>
      <p:sp>
        <p:nvSpPr>
          <p:cNvPr id="55299" name="Rectangle 3">
            <a:extLst>
              <a:ext uri="{FF2B5EF4-FFF2-40B4-BE49-F238E27FC236}">
                <a16:creationId xmlns:a16="http://schemas.microsoft.com/office/drawing/2014/main" xmlns="" id="{12DEF9E6-5399-40CB-90DA-8FAAFBBDAD5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vi-VN"/>
              <a:t>Click to edit Master text styles</a:t>
            </a:r>
          </a:p>
          <a:p>
            <a:pPr lvl="1"/>
            <a:r>
              <a:rPr lang="en-US" altLang="vi-VN"/>
              <a:t>Second level</a:t>
            </a:r>
          </a:p>
          <a:p>
            <a:pPr lvl="2"/>
            <a:r>
              <a:rPr lang="en-US" altLang="vi-VN"/>
              <a:t>Third level</a:t>
            </a:r>
          </a:p>
          <a:p>
            <a:pPr lvl="3"/>
            <a:r>
              <a:rPr lang="en-US" altLang="vi-VN"/>
              <a:t>Fourth level</a:t>
            </a:r>
          </a:p>
          <a:p>
            <a:pPr lvl="4"/>
            <a:r>
              <a:rPr lang="en-US" altLang="vi-VN"/>
              <a:t>Fifth level</a:t>
            </a:r>
          </a:p>
        </p:txBody>
      </p:sp>
      <p:sp>
        <p:nvSpPr>
          <p:cNvPr id="55300" name="Rectangle 4">
            <a:extLst>
              <a:ext uri="{FF2B5EF4-FFF2-40B4-BE49-F238E27FC236}">
                <a16:creationId xmlns:a16="http://schemas.microsoft.com/office/drawing/2014/main" xmlns="" id="{27AAA2B1-B671-449A-AC3F-8C4804AF8C48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+mn-lt"/>
              </a:defRPr>
            </a:lvl1pPr>
          </a:lstStyle>
          <a:p>
            <a:endParaRPr lang="en-US" altLang="vi-VN"/>
          </a:p>
        </p:txBody>
      </p:sp>
      <p:sp>
        <p:nvSpPr>
          <p:cNvPr id="55301" name="Rectangle 5">
            <a:extLst>
              <a:ext uri="{FF2B5EF4-FFF2-40B4-BE49-F238E27FC236}">
                <a16:creationId xmlns:a16="http://schemas.microsoft.com/office/drawing/2014/main" xmlns="" id="{A018E98D-C245-42E0-ADBF-50C1BD60AEC3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+mn-lt"/>
              </a:defRPr>
            </a:lvl1pPr>
          </a:lstStyle>
          <a:p>
            <a:endParaRPr lang="en-US" altLang="vi-VN"/>
          </a:p>
        </p:txBody>
      </p:sp>
      <p:sp>
        <p:nvSpPr>
          <p:cNvPr id="55302" name="Rectangle 6">
            <a:extLst>
              <a:ext uri="{FF2B5EF4-FFF2-40B4-BE49-F238E27FC236}">
                <a16:creationId xmlns:a16="http://schemas.microsoft.com/office/drawing/2014/main" xmlns="" id="{C4479CF7-0F7A-4246-AADB-63DD6489F08E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latin typeface="+mn-lt"/>
              </a:defRPr>
            </a:lvl1pPr>
          </a:lstStyle>
          <a:p>
            <a:fld id="{93DE9702-9323-4DF1-95EE-9A88F7FBD219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xmlns="" val="40975215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3" r:id="rId1"/>
    <p:sldLayoutId id="2147483774" r:id="rId2"/>
    <p:sldLayoutId id="2147483775" r:id="rId3"/>
    <p:sldLayoutId id="2147483776" r:id="rId4"/>
    <p:sldLayoutId id="2147483777" r:id="rId5"/>
    <p:sldLayoutId id="2147483778" r:id="rId6"/>
    <p:sldLayoutId id="2147483779" r:id="rId7"/>
    <p:sldLayoutId id="2147483780" r:id="rId8"/>
    <p:sldLayoutId id="2147483781" r:id="rId9"/>
    <p:sldLayoutId id="2147483782" r:id="rId10"/>
    <p:sldLayoutId id="2147483783" r:id="rId11"/>
    <p:sldLayoutId id="2147483784" r:id="rId12"/>
    <p:sldLayoutId id="2147483785" r:id="rId13"/>
    <p:sldLayoutId id="2147483786" r:id="rId14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70.xml"/><Relationship Id="rId1" Type="http://schemas.openxmlformats.org/officeDocument/2006/relationships/tags" Target="../tags/tag2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7.png"/><Relationship Id="rId7" Type="http://schemas.openxmlformats.org/officeDocument/2006/relationships/slide" Target="slide14.xml"/><Relationship Id="rId2" Type="http://schemas.openxmlformats.org/officeDocument/2006/relationships/slideLayout" Target="../slideLayouts/slideLayout13.xml"/><Relationship Id="rId1" Type="http://schemas.openxmlformats.org/officeDocument/2006/relationships/video" Target="NULL" TargetMode="External"/><Relationship Id="rId6" Type="http://schemas.microsoft.com/office/2007/relationships/hdphoto" Target="../media/hdphoto1.wdp"/><Relationship Id="rId11" Type="http://schemas.openxmlformats.org/officeDocument/2006/relationships/image" Target="../media/image20.png"/><Relationship Id="rId10" Type="http://schemas.microsoft.com/office/2007/relationships/media" Target="../media/media1.MP3"/><Relationship Id="rId4" Type="http://schemas.openxmlformats.org/officeDocument/2006/relationships/image" Target="../media/image18.png"/><Relationship Id="rId9" Type="http://schemas.microsoft.com/office/2007/relationships/hdphoto" Target="../media/hdphoto2.wdp"/></Relationships>
</file>

<file path=ppt/slides/_rels/slide14.xml.rels><?xml version="1.0" encoding="UTF-8" standalone="yes"?>
<Relationships xmlns="http://schemas.openxmlformats.org/package/2006/relationships"><Relationship Id="rId8" Type="http://schemas.microsoft.com/office/2007/relationships/hdphoto" Target="../media/hdphoto5.wdp"/><Relationship Id="rId13" Type="http://schemas.openxmlformats.org/officeDocument/2006/relationships/image" Target="../media/image27.png"/><Relationship Id="rId18" Type="http://schemas.microsoft.com/office/2007/relationships/hdphoto" Target="../media/hdphoto10.wdp"/><Relationship Id="rId26" Type="http://schemas.openxmlformats.org/officeDocument/2006/relationships/image" Target="../media/image34.png"/><Relationship Id="rId39" Type="http://schemas.microsoft.com/office/2007/relationships/hdphoto" Target="../media/hdphoto18.wdp"/><Relationship Id="rId3" Type="http://schemas.openxmlformats.org/officeDocument/2006/relationships/image" Target="../media/image22.png"/><Relationship Id="rId21" Type="http://schemas.microsoft.com/office/2007/relationships/hdphoto" Target="../media/hdphoto11.wdp"/><Relationship Id="rId34" Type="http://schemas.openxmlformats.org/officeDocument/2006/relationships/slide" Target="slide16.xml"/><Relationship Id="rId42" Type="http://schemas.microsoft.com/office/2007/relationships/hdphoto" Target="../media/hdphoto19.wdp"/><Relationship Id="rId7" Type="http://schemas.openxmlformats.org/officeDocument/2006/relationships/image" Target="../media/image24.png"/><Relationship Id="rId12" Type="http://schemas.microsoft.com/office/2007/relationships/hdphoto" Target="../media/hdphoto7.wdp"/><Relationship Id="rId17" Type="http://schemas.openxmlformats.org/officeDocument/2006/relationships/image" Target="../media/image29.png"/><Relationship Id="rId25" Type="http://schemas.microsoft.com/office/2007/relationships/hdphoto" Target="../media/hdphoto13.wdp"/><Relationship Id="rId33" Type="http://schemas.microsoft.com/office/2007/relationships/hdphoto" Target="../media/hdphoto16.wdp"/><Relationship Id="rId38" Type="http://schemas.openxmlformats.org/officeDocument/2006/relationships/image" Target="../media/image39.png"/><Relationship Id="rId46" Type="http://schemas.openxmlformats.org/officeDocument/2006/relationships/slide" Target="slide9.xml"/><Relationship Id="rId2" Type="http://schemas.openxmlformats.org/officeDocument/2006/relationships/image" Target="../media/image21.jpeg"/><Relationship Id="rId16" Type="http://schemas.microsoft.com/office/2007/relationships/hdphoto" Target="../media/hdphoto9.wdp"/><Relationship Id="rId20" Type="http://schemas.openxmlformats.org/officeDocument/2006/relationships/image" Target="../media/image31.png"/><Relationship Id="rId29" Type="http://schemas.openxmlformats.org/officeDocument/2006/relationships/image" Target="../media/image36.png"/><Relationship Id="rId41" Type="http://schemas.openxmlformats.org/officeDocument/2006/relationships/image" Target="../media/image40.png"/><Relationship Id="rId1" Type="http://schemas.openxmlformats.org/officeDocument/2006/relationships/slideLayout" Target="../slideLayouts/slideLayout13.xml"/><Relationship Id="rId6" Type="http://schemas.microsoft.com/office/2007/relationships/hdphoto" Target="../media/hdphoto4.wdp"/><Relationship Id="rId11" Type="http://schemas.openxmlformats.org/officeDocument/2006/relationships/image" Target="../media/image26.png"/><Relationship Id="rId24" Type="http://schemas.openxmlformats.org/officeDocument/2006/relationships/image" Target="../media/image33.png"/><Relationship Id="rId32" Type="http://schemas.openxmlformats.org/officeDocument/2006/relationships/image" Target="../media/image37.png"/><Relationship Id="rId37" Type="http://schemas.openxmlformats.org/officeDocument/2006/relationships/slide" Target="slide17.xml"/><Relationship Id="rId40" Type="http://schemas.openxmlformats.org/officeDocument/2006/relationships/slide" Target="slide18.xml"/><Relationship Id="rId45" Type="http://schemas.microsoft.com/office/2007/relationships/hdphoto" Target="../media/hdphoto20.wdp"/><Relationship Id="rId5" Type="http://schemas.openxmlformats.org/officeDocument/2006/relationships/image" Target="../media/image23.png"/><Relationship Id="rId15" Type="http://schemas.openxmlformats.org/officeDocument/2006/relationships/image" Target="../media/image28.png"/><Relationship Id="rId23" Type="http://schemas.microsoft.com/office/2007/relationships/hdphoto" Target="../media/hdphoto12.wdp"/><Relationship Id="rId28" Type="http://schemas.openxmlformats.org/officeDocument/2006/relationships/image" Target="../media/image35.png"/><Relationship Id="rId36" Type="http://schemas.microsoft.com/office/2007/relationships/hdphoto" Target="../media/hdphoto17.wdp"/><Relationship Id="rId10" Type="http://schemas.microsoft.com/office/2007/relationships/hdphoto" Target="../media/hdphoto6.wdp"/><Relationship Id="rId19" Type="http://schemas.openxmlformats.org/officeDocument/2006/relationships/image" Target="../media/image30.png"/><Relationship Id="rId31" Type="http://schemas.openxmlformats.org/officeDocument/2006/relationships/slide" Target="slide15.xml"/><Relationship Id="rId44" Type="http://schemas.openxmlformats.org/officeDocument/2006/relationships/image" Target="../media/image41.png"/><Relationship Id="rId4" Type="http://schemas.microsoft.com/office/2007/relationships/hdphoto" Target="../media/hdphoto3.wdp"/><Relationship Id="rId9" Type="http://schemas.openxmlformats.org/officeDocument/2006/relationships/image" Target="../media/image25.png"/><Relationship Id="rId14" Type="http://schemas.microsoft.com/office/2007/relationships/hdphoto" Target="../media/hdphoto8.wdp"/><Relationship Id="rId22" Type="http://schemas.openxmlformats.org/officeDocument/2006/relationships/image" Target="../media/image32.png"/><Relationship Id="rId27" Type="http://schemas.microsoft.com/office/2007/relationships/hdphoto" Target="../media/hdphoto14.wdp"/><Relationship Id="rId30" Type="http://schemas.microsoft.com/office/2007/relationships/hdphoto" Target="../media/hdphoto15.wdp"/><Relationship Id="rId35" Type="http://schemas.openxmlformats.org/officeDocument/2006/relationships/image" Target="../media/image38.png"/><Relationship Id="rId43" Type="http://schemas.openxmlformats.org/officeDocument/2006/relationships/slide" Target="slide19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" Target="slide14.xml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44.png"/><Relationship Id="rId5" Type="http://schemas.microsoft.com/office/2007/relationships/hdphoto" Target="../media/hdphoto21.wdp"/><Relationship Id="rId4" Type="http://schemas.openxmlformats.org/officeDocument/2006/relationships/image" Target="../media/image4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" Target="slide14.xml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8.xml"/><Relationship Id="rId6" Type="http://schemas.openxmlformats.org/officeDocument/2006/relationships/image" Target="../media/image44.png"/><Relationship Id="rId5" Type="http://schemas.microsoft.com/office/2007/relationships/hdphoto" Target="../media/hdphoto21.wdp"/><Relationship Id="rId4" Type="http://schemas.openxmlformats.org/officeDocument/2006/relationships/image" Target="../media/image4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" Target="slide14.xml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8.xml"/><Relationship Id="rId6" Type="http://schemas.openxmlformats.org/officeDocument/2006/relationships/image" Target="../media/image44.png"/><Relationship Id="rId5" Type="http://schemas.microsoft.com/office/2007/relationships/hdphoto" Target="../media/hdphoto21.wdp"/><Relationship Id="rId4" Type="http://schemas.openxmlformats.org/officeDocument/2006/relationships/image" Target="../media/image4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" Target="slide14.xml"/><Relationship Id="rId7" Type="http://schemas.openxmlformats.org/officeDocument/2006/relationships/image" Target="../media/image45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8.xml"/><Relationship Id="rId6" Type="http://schemas.openxmlformats.org/officeDocument/2006/relationships/image" Target="../media/image44.png"/><Relationship Id="rId5" Type="http://schemas.microsoft.com/office/2007/relationships/hdphoto" Target="../media/hdphoto21.wdp"/><Relationship Id="rId4" Type="http://schemas.openxmlformats.org/officeDocument/2006/relationships/image" Target="../media/image43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" Target="slide14.xml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8.xml"/><Relationship Id="rId6" Type="http://schemas.openxmlformats.org/officeDocument/2006/relationships/image" Target="../media/image44.png"/><Relationship Id="rId5" Type="http://schemas.microsoft.com/office/2007/relationships/hdphoto" Target="../media/hdphoto21.wdp"/><Relationship Id="rId4" Type="http://schemas.openxmlformats.org/officeDocument/2006/relationships/image" Target="../media/image43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slideLayout" Target="../slideLayouts/slideLayout62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3.bin"/><Relationship Id="rId5" Type="http://schemas.openxmlformats.org/officeDocument/2006/relationships/oleObject" Target="../embeddings/oleObject2.bin"/><Relationship Id="rId4" Type="http://schemas.openxmlformats.org/officeDocument/2006/relationships/oleObject" Target="../embeddings/oleObject1.bin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jpeg"/><Relationship Id="rId7" Type="http://schemas.openxmlformats.org/officeDocument/2006/relationships/image" Target="../media/image10.png"/><Relationship Id="rId2" Type="http://schemas.openxmlformats.org/officeDocument/2006/relationships/slideLayout" Target="../slideLayouts/slideLayout62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6.bin"/><Relationship Id="rId5" Type="http://schemas.openxmlformats.org/officeDocument/2006/relationships/oleObject" Target="../embeddings/oleObject5.bin"/><Relationship Id="rId4" Type="http://schemas.openxmlformats.org/officeDocument/2006/relationships/oleObject" Target="../embeddings/oleObject4.bin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1378" name="Picture 2" descr="flowers_fr0205-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" y="-65088"/>
            <a:ext cx="9271397" cy="69881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1379" name="WordArt 3"/>
          <p:cNvSpPr>
            <a:spLocks noChangeArrowheads="1" noChangeShapeType="1" noTextEdit="1"/>
          </p:cNvSpPr>
          <p:nvPr/>
        </p:nvSpPr>
        <p:spPr bwMode="auto">
          <a:xfrm>
            <a:off x="990600" y="1143000"/>
            <a:ext cx="7391400" cy="6019800"/>
          </a:xfrm>
          <a:prstGeom prst="rect">
            <a:avLst/>
          </a:prstGeom>
        </p:spPr>
        <p:txBody>
          <a:bodyPr spcFirstLastPara="1" wrap="none" fromWordArt="1">
            <a:prstTxWarp prst="textArchUp">
              <a:avLst>
                <a:gd name="adj" fmla="val 10800004"/>
              </a:avLst>
            </a:prstTxWarp>
          </a:bodyPr>
          <a:lstStyle/>
          <a:p>
            <a:pPr algn="ctr"/>
            <a:endParaRPr lang="en-US" sz="6600" b="1" kern="10">
              <a:ln w="12700">
                <a:solidFill>
                  <a:srgbClr val="0000CC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35921" dir="2700000" sy="50000" kx="2115830" algn="bl" rotWithShape="0">
                  <a:srgbClr val="C0C0C0">
                    <a:alpha val="79999"/>
                  </a:srgbClr>
                </a:outerShdw>
              </a:effectLst>
              <a:latin typeface=".VnArialH"/>
            </a:endParaRPr>
          </a:p>
        </p:txBody>
      </p:sp>
      <p:sp>
        <p:nvSpPr>
          <p:cNvPr id="101381" name="Text Box 5"/>
          <p:cNvSpPr txBox="1">
            <a:spLocks noChangeArrowheads="1"/>
          </p:cNvSpPr>
          <p:nvPr/>
        </p:nvSpPr>
        <p:spPr bwMode="auto">
          <a:xfrm>
            <a:off x="701279" y="5448300"/>
            <a:ext cx="75438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endParaRPr lang="en-US" altLang="en-US" sz="3200" b="1" i="1">
              <a:solidFill>
                <a:srgbClr val="FF3300"/>
              </a:solidFill>
              <a:latin typeface=".VnArial" pitchFamily="34" charset="0"/>
            </a:endParaRPr>
          </a:p>
        </p:txBody>
      </p:sp>
      <p:sp>
        <p:nvSpPr>
          <p:cNvPr id="2053" name="Text Box 9"/>
          <p:cNvSpPr txBox="1">
            <a:spLocks noChangeArrowheads="1"/>
          </p:cNvSpPr>
          <p:nvPr/>
        </p:nvSpPr>
        <p:spPr bwMode="auto">
          <a:xfrm>
            <a:off x="3124200" y="4800601"/>
            <a:ext cx="35052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endParaRPr lang="en-US" altLang="en-US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3" name="Rectangle 12"/>
          <p:cNvSpPr/>
          <p:nvPr>
            <p:custDataLst>
              <p:tags r:id="rId1"/>
            </p:custDataLst>
          </p:nvPr>
        </p:nvSpPr>
        <p:spPr>
          <a:xfrm>
            <a:off x="2553928" y="866914"/>
            <a:ext cx="6194324" cy="707886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4000" b="1" spc="5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/>
              </a:rPr>
              <a:t>TRƯỜNG THCS .............</a:t>
            </a:r>
          </a:p>
        </p:txBody>
      </p:sp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152400" y="1905001"/>
            <a:ext cx="8991600" cy="212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150000"/>
              </a:lnSpc>
              <a:spcBef>
                <a:spcPts val="600"/>
              </a:spcBef>
              <a:spcAft>
                <a:spcPts val="1200"/>
              </a:spcAft>
            </a:pPr>
            <a:r>
              <a:rPr lang="en-US" altLang="en-US" sz="4400" b="1">
                <a:solidFill>
                  <a:srgbClr val="0000CC"/>
                </a:solidFill>
                <a:latin typeface="Tahoma" pitchFamily="34" charset="0"/>
              </a:rPr>
              <a:t>NHIỆT LIỆT CHÀO MỪNG </a:t>
            </a:r>
            <a:br>
              <a:rPr lang="en-US" altLang="en-US" sz="4400" b="1">
                <a:solidFill>
                  <a:srgbClr val="0000CC"/>
                </a:solidFill>
                <a:latin typeface="Tahoma" pitchFamily="34" charset="0"/>
              </a:rPr>
            </a:br>
            <a:r>
              <a:rPr lang="en-US" altLang="en-US" sz="4400" b="1">
                <a:solidFill>
                  <a:srgbClr val="0000CC"/>
                </a:solidFill>
                <a:latin typeface="Tahoma" pitchFamily="34" charset="0"/>
              </a:rPr>
              <a:t>CÁC THẦY, CÔ GIÁO </a:t>
            </a:r>
          </a:p>
        </p:txBody>
      </p:sp>
      <p:sp>
        <p:nvSpPr>
          <p:cNvPr id="15" name="Content Placeholder 2"/>
          <p:cNvSpPr txBox="1">
            <a:spLocks/>
          </p:cNvSpPr>
          <p:nvPr/>
        </p:nvSpPr>
        <p:spPr>
          <a:xfrm>
            <a:off x="396479" y="4775200"/>
            <a:ext cx="8622506" cy="1131888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ctr">
              <a:spcBef>
                <a:spcPts val="600"/>
              </a:spcBef>
              <a:spcAft>
                <a:spcPts val="1200"/>
              </a:spcAft>
              <a:buFontTx/>
              <a:buNone/>
              <a:defRPr/>
            </a:pPr>
            <a:r>
              <a:rPr lang="en-US" sz="3000" b="1" kern="0" dirty="0" smtClean="0">
                <a:solidFill>
                  <a:srgbClr val="FF0000"/>
                </a:solidFill>
              </a:rPr>
              <a:t>ĐẾN DỰ GIỜ MÔN CÔNG NGHỆ</a:t>
            </a:r>
          </a:p>
          <a:p>
            <a:pPr marL="0" indent="0" algn="ctr">
              <a:spcBef>
                <a:spcPts val="600"/>
              </a:spcBef>
              <a:spcAft>
                <a:spcPts val="1200"/>
              </a:spcAft>
              <a:buFontTx/>
              <a:buNone/>
              <a:defRPr/>
            </a:pPr>
            <a:r>
              <a:rPr lang="en-US" sz="3000" b="1" kern="0" dirty="0" smtClean="0">
                <a:solidFill>
                  <a:srgbClr val="FF0000"/>
                </a:solidFill>
              </a:rPr>
              <a:t>LỚP 8</a:t>
            </a:r>
            <a:endParaRPr lang="en-US" sz="3000" kern="0" dirty="0" smtClean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013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1013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1013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0" presetClass="entr" presetSubtype="0" repeatCount="4000" fill="hold" grpId="1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4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6" dur="2000"/>
                                        <p:tgtEl>
                                          <p:spTgt spid="1013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3" dur="2000" fill="hold"/>
                                        <p:tgtEl>
                                          <p:spTgt spid="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1379" grpId="0" animBg="1"/>
      <p:bldP spid="101379" grpId="1" animBg="1"/>
      <p:bldP spid="101381" grpId="0"/>
      <p:bldP spid="1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en-US"/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xmlns="" id="{4C729B64-A6AE-4A7B-9B5D-C4952808E21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154367202"/>
              </p:ext>
            </p:extLst>
          </p:nvPr>
        </p:nvGraphicFramePr>
        <p:xfrm>
          <a:off x="24284" y="685799"/>
          <a:ext cx="9144000" cy="6096001"/>
        </p:xfrm>
        <a:graphic>
          <a:graphicData uri="http://schemas.openxmlformats.org/drawingml/2006/table">
            <a:tbl>
              <a:tblPr firstRow="1" firstCol="1" bandRow="1"/>
              <a:tblGrid>
                <a:gridCol w="2261716">
                  <a:extLst>
                    <a:ext uri="{9D8B030D-6E8A-4147-A177-3AD203B41FA5}">
                      <a16:colId xmlns:a16="http://schemas.microsoft.com/office/drawing/2014/main" xmlns="" val="3852947622"/>
                    </a:ext>
                  </a:extLst>
                </a:gridCol>
                <a:gridCol w="4703636">
                  <a:extLst>
                    <a:ext uri="{9D8B030D-6E8A-4147-A177-3AD203B41FA5}">
                      <a16:colId xmlns:a16="http://schemas.microsoft.com/office/drawing/2014/main" xmlns="" val="4137963650"/>
                    </a:ext>
                  </a:extLst>
                </a:gridCol>
                <a:gridCol w="2178648">
                  <a:extLst>
                    <a:ext uri="{9D8B030D-6E8A-4147-A177-3AD203B41FA5}">
                      <a16:colId xmlns:a16="http://schemas.microsoft.com/office/drawing/2014/main" xmlns="" val="3076003359"/>
                    </a:ext>
                  </a:extLst>
                </a:gridCol>
              </a:tblGrid>
              <a:tr h="685801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 err="1">
                          <a:solidFill>
                            <a:srgbClr val="0066FF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Trình</a:t>
                      </a:r>
                      <a:r>
                        <a:rPr lang="en-US" sz="2400" b="1" dirty="0">
                          <a:solidFill>
                            <a:srgbClr val="0066FF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2400" b="1" dirty="0" err="1">
                          <a:solidFill>
                            <a:srgbClr val="0066FF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tự</a:t>
                      </a:r>
                      <a:r>
                        <a:rPr lang="en-US" sz="2400" b="1" dirty="0">
                          <a:solidFill>
                            <a:srgbClr val="0066FF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2400" b="1" dirty="0" err="1">
                          <a:solidFill>
                            <a:srgbClr val="0066FF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đọc</a:t>
                      </a:r>
                      <a:endParaRPr lang="en-US" sz="2400" b="1" dirty="0">
                        <a:solidFill>
                          <a:srgbClr val="0066FF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76200" marR="76200" marT="47625" marB="6667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solidFill>
                            <a:srgbClr val="0066FF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Nội dung cần hiểu</a:t>
                      </a:r>
                    </a:p>
                  </a:txBody>
                  <a:tcPr marL="76200" marR="76200" marT="47625" marB="6667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 err="1">
                          <a:solidFill>
                            <a:srgbClr val="0066FF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Bản</a:t>
                      </a:r>
                      <a:r>
                        <a:rPr lang="en-US" sz="2400" b="1" dirty="0">
                          <a:solidFill>
                            <a:srgbClr val="0066FF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2400" b="1" dirty="0" err="1">
                          <a:solidFill>
                            <a:srgbClr val="0066FF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vẽ</a:t>
                      </a:r>
                      <a:r>
                        <a:rPr lang="en-US" sz="2400" b="1" dirty="0">
                          <a:solidFill>
                            <a:srgbClr val="0066FF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2400" b="1" dirty="0" err="1">
                          <a:solidFill>
                            <a:srgbClr val="0066FF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gối</a:t>
                      </a:r>
                      <a:r>
                        <a:rPr lang="en-US" sz="2400" b="1" dirty="0">
                          <a:solidFill>
                            <a:srgbClr val="0066FF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2400" b="1" dirty="0" err="1">
                          <a:solidFill>
                            <a:srgbClr val="0066FF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đỡ</a:t>
                      </a:r>
                      <a:endParaRPr lang="en-US" sz="2400" b="1" dirty="0">
                        <a:solidFill>
                          <a:srgbClr val="0066FF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76200" marR="76200" marT="47625" marB="6667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493358501"/>
                  </a:ext>
                </a:extLst>
              </a:tr>
              <a:tr h="1336182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solidFill>
                            <a:srgbClr val="0066FF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1. </a:t>
                      </a:r>
                      <a:r>
                        <a:rPr lang="en-US" sz="2400" b="1" dirty="0" err="1">
                          <a:solidFill>
                            <a:srgbClr val="0066FF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Khung</a:t>
                      </a:r>
                      <a:r>
                        <a:rPr lang="en-US" sz="2400" b="1" dirty="0">
                          <a:solidFill>
                            <a:srgbClr val="0066FF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2400" b="1" dirty="0" err="1">
                          <a:solidFill>
                            <a:srgbClr val="0066FF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tên</a:t>
                      </a:r>
                      <a:endParaRPr lang="en-US" sz="2400" b="1" dirty="0">
                        <a:solidFill>
                          <a:srgbClr val="0066FF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76200" marR="76200" marT="47625" marB="6667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solidFill>
                            <a:srgbClr val="0066FF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- </a:t>
                      </a:r>
                      <a:r>
                        <a:rPr lang="en-US" sz="2400" b="1" dirty="0" err="1">
                          <a:solidFill>
                            <a:srgbClr val="0066FF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Tên</a:t>
                      </a:r>
                      <a:r>
                        <a:rPr lang="en-US" sz="2400" b="1" dirty="0">
                          <a:solidFill>
                            <a:srgbClr val="0066FF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2400" b="1" dirty="0" err="1">
                          <a:solidFill>
                            <a:srgbClr val="0066FF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gọi</a:t>
                      </a:r>
                      <a:r>
                        <a:rPr lang="en-US" sz="2400" b="1" dirty="0">
                          <a:solidFill>
                            <a:srgbClr val="0066FF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chi </a:t>
                      </a:r>
                      <a:r>
                        <a:rPr lang="en-US" sz="2400" b="1" dirty="0" err="1">
                          <a:solidFill>
                            <a:srgbClr val="0066FF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tiết</a:t>
                      </a:r>
                      <a:endParaRPr lang="en-US" sz="2400" b="1" dirty="0">
                        <a:solidFill>
                          <a:srgbClr val="0066FF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solidFill>
                            <a:srgbClr val="0066FF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- </a:t>
                      </a:r>
                      <a:r>
                        <a:rPr lang="en-US" sz="2400" b="1" dirty="0" err="1">
                          <a:solidFill>
                            <a:srgbClr val="0066FF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Vật</a:t>
                      </a:r>
                      <a:r>
                        <a:rPr lang="en-US" sz="2400" b="1" dirty="0">
                          <a:solidFill>
                            <a:srgbClr val="0066FF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2400" b="1" dirty="0" err="1">
                          <a:solidFill>
                            <a:srgbClr val="0066FF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liệu</a:t>
                      </a:r>
                      <a:endParaRPr lang="en-US" sz="2400" b="1" dirty="0">
                        <a:solidFill>
                          <a:srgbClr val="0066FF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solidFill>
                            <a:srgbClr val="0066FF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- </a:t>
                      </a:r>
                      <a:r>
                        <a:rPr lang="en-US" sz="2400" b="1" dirty="0" err="1">
                          <a:solidFill>
                            <a:srgbClr val="0066FF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Tỉ</a:t>
                      </a:r>
                      <a:r>
                        <a:rPr lang="en-US" sz="2400" b="1" dirty="0">
                          <a:solidFill>
                            <a:srgbClr val="0066FF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2400" b="1" dirty="0" err="1">
                          <a:solidFill>
                            <a:srgbClr val="0066FF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lệ</a:t>
                      </a:r>
                      <a:endParaRPr lang="en-US" sz="2400" b="1" dirty="0">
                        <a:solidFill>
                          <a:srgbClr val="0066FF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76200" marR="76200" marT="47625" marB="6667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 b="1">
                        <a:solidFill>
                          <a:srgbClr val="0066FF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0" marR="76200" marT="47625" marB="6667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56295136"/>
                  </a:ext>
                </a:extLst>
              </a:tr>
              <a:tr h="1336182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solidFill>
                            <a:srgbClr val="0066FF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2. </a:t>
                      </a:r>
                      <a:r>
                        <a:rPr lang="en-US" sz="2400" b="1" dirty="0" err="1">
                          <a:solidFill>
                            <a:srgbClr val="0066FF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Hình</a:t>
                      </a:r>
                      <a:r>
                        <a:rPr lang="en-US" sz="2400" b="1" dirty="0">
                          <a:solidFill>
                            <a:srgbClr val="0066FF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2400" b="1" dirty="0" err="1">
                          <a:solidFill>
                            <a:srgbClr val="0066FF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biểu</a:t>
                      </a:r>
                      <a:r>
                        <a:rPr lang="en-US" sz="2400" b="1" dirty="0">
                          <a:solidFill>
                            <a:srgbClr val="0066FF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2400" b="1" dirty="0" err="1">
                          <a:solidFill>
                            <a:srgbClr val="0066FF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diễn</a:t>
                      </a:r>
                      <a:endParaRPr lang="en-US" sz="2400" b="1" dirty="0">
                        <a:solidFill>
                          <a:srgbClr val="0066FF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76200" marR="76200" marT="47625" marB="6667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solidFill>
                            <a:srgbClr val="0066FF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- </a:t>
                      </a:r>
                      <a:r>
                        <a:rPr lang="en-US" sz="2400" b="1" dirty="0" err="1">
                          <a:solidFill>
                            <a:srgbClr val="0066FF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Tên</a:t>
                      </a:r>
                      <a:r>
                        <a:rPr lang="en-US" sz="2400" b="1" dirty="0">
                          <a:solidFill>
                            <a:srgbClr val="0066FF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2400" b="1" dirty="0" err="1">
                          <a:solidFill>
                            <a:srgbClr val="0066FF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gọi</a:t>
                      </a:r>
                      <a:r>
                        <a:rPr lang="en-US" sz="2400" b="1" dirty="0">
                          <a:solidFill>
                            <a:srgbClr val="0066FF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2400" b="1" dirty="0" err="1">
                          <a:solidFill>
                            <a:srgbClr val="0066FF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hình</a:t>
                      </a:r>
                      <a:r>
                        <a:rPr lang="en-US" sz="2400" b="1" dirty="0">
                          <a:solidFill>
                            <a:srgbClr val="0066FF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2400" b="1" dirty="0" err="1">
                          <a:solidFill>
                            <a:srgbClr val="0066FF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chiếu</a:t>
                      </a:r>
                      <a:endParaRPr lang="en-US" sz="2400" b="1" dirty="0">
                        <a:solidFill>
                          <a:srgbClr val="0066FF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solidFill>
                            <a:srgbClr val="0066FF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- </a:t>
                      </a:r>
                      <a:r>
                        <a:rPr lang="en-US" sz="2400" b="1" dirty="0" err="1">
                          <a:solidFill>
                            <a:srgbClr val="0066FF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Các</a:t>
                      </a:r>
                      <a:r>
                        <a:rPr lang="en-US" sz="2400" b="1" dirty="0">
                          <a:solidFill>
                            <a:srgbClr val="0066FF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2400" b="1" dirty="0" err="1">
                          <a:solidFill>
                            <a:srgbClr val="0066FF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hình</a:t>
                      </a:r>
                      <a:r>
                        <a:rPr lang="en-US" sz="2400" b="1" dirty="0">
                          <a:solidFill>
                            <a:srgbClr val="0066FF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2400" b="1" dirty="0" err="1">
                          <a:solidFill>
                            <a:srgbClr val="0066FF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biểu</a:t>
                      </a:r>
                      <a:r>
                        <a:rPr lang="en-US" sz="2400" b="1" dirty="0">
                          <a:solidFill>
                            <a:srgbClr val="0066FF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2400" b="1" dirty="0" err="1">
                          <a:solidFill>
                            <a:srgbClr val="0066FF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diễn</a:t>
                      </a:r>
                      <a:r>
                        <a:rPr lang="en-US" sz="2400" b="1" dirty="0">
                          <a:solidFill>
                            <a:srgbClr val="0066FF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2400" b="1" dirty="0" err="1">
                          <a:solidFill>
                            <a:srgbClr val="0066FF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khác</a:t>
                      </a:r>
                      <a:r>
                        <a:rPr lang="en-US" sz="2400" b="1" dirty="0">
                          <a:solidFill>
                            <a:srgbClr val="0066FF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(</a:t>
                      </a:r>
                      <a:r>
                        <a:rPr lang="en-US" sz="2400" b="1" dirty="0" err="1">
                          <a:solidFill>
                            <a:srgbClr val="0066FF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nếu</a:t>
                      </a:r>
                      <a:r>
                        <a:rPr lang="en-US" sz="2400" b="1" dirty="0">
                          <a:solidFill>
                            <a:srgbClr val="0066FF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2400" b="1" dirty="0" err="1">
                          <a:solidFill>
                            <a:srgbClr val="0066FF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có</a:t>
                      </a:r>
                      <a:r>
                        <a:rPr lang="en-US" sz="2400" b="1" dirty="0">
                          <a:solidFill>
                            <a:srgbClr val="0066FF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)</a:t>
                      </a:r>
                    </a:p>
                  </a:txBody>
                  <a:tcPr marL="76200" marR="76200" marT="47625" marB="6667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 b="1" dirty="0">
                        <a:solidFill>
                          <a:srgbClr val="0066FF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0" marR="76200" marT="47625" marB="6667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883668129"/>
                  </a:ext>
                </a:extLst>
              </a:tr>
              <a:tr h="1419577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>
                          <a:solidFill>
                            <a:srgbClr val="0066FF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3. Kích thước</a:t>
                      </a:r>
                    </a:p>
                  </a:txBody>
                  <a:tcPr marL="76200" marR="76200" marT="47625" marB="6667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solidFill>
                            <a:srgbClr val="0066FF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- </a:t>
                      </a:r>
                      <a:r>
                        <a:rPr lang="en-US" sz="2400" b="1" dirty="0" err="1">
                          <a:solidFill>
                            <a:srgbClr val="0066FF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Kích</a:t>
                      </a:r>
                      <a:r>
                        <a:rPr lang="en-US" sz="2400" b="1" dirty="0">
                          <a:solidFill>
                            <a:srgbClr val="0066FF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2400" b="1" dirty="0" err="1">
                          <a:solidFill>
                            <a:srgbClr val="0066FF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thước</a:t>
                      </a:r>
                      <a:r>
                        <a:rPr lang="en-US" sz="2400" b="1" dirty="0">
                          <a:solidFill>
                            <a:srgbClr val="0066FF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2400" b="1" dirty="0" err="1">
                          <a:solidFill>
                            <a:srgbClr val="0066FF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chung</a:t>
                      </a:r>
                      <a:r>
                        <a:rPr lang="en-US" sz="2400" b="1" dirty="0">
                          <a:solidFill>
                            <a:srgbClr val="0066FF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2400" b="1" dirty="0" err="1">
                          <a:solidFill>
                            <a:srgbClr val="0066FF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các</a:t>
                      </a:r>
                      <a:r>
                        <a:rPr lang="en-US" sz="2400" b="1" dirty="0">
                          <a:solidFill>
                            <a:srgbClr val="0066FF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chi </a:t>
                      </a:r>
                      <a:r>
                        <a:rPr lang="en-US" sz="2400" b="1" dirty="0" err="1">
                          <a:solidFill>
                            <a:srgbClr val="0066FF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tiết</a:t>
                      </a:r>
                      <a:endParaRPr lang="en-US" sz="2400" b="1" dirty="0">
                        <a:solidFill>
                          <a:srgbClr val="0066FF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solidFill>
                            <a:srgbClr val="0066FF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- </a:t>
                      </a:r>
                      <a:r>
                        <a:rPr lang="en-US" sz="2400" b="1" dirty="0" err="1">
                          <a:solidFill>
                            <a:srgbClr val="0066FF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Kích</a:t>
                      </a:r>
                      <a:r>
                        <a:rPr lang="en-US" sz="2400" b="1" dirty="0">
                          <a:solidFill>
                            <a:srgbClr val="0066FF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2400" b="1" dirty="0" err="1">
                          <a:solidFill>
                            <a:srgbClr val="0066FF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thước</a:t>
                      </a:r>
                      <a:r>
                        <a:rPr lang="en-US" sz="2400" b="1" dirty="0">
                          <a:solidFill>
                            <a:srgbClr val="0066FF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2400" b="1" dirty="0" err="1">
                          <a:solidFill>
                            <a:srgbClr val="0066FF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các</a:t>
                      </a:r>
                      <a:r>
                        <a:rPr lang="en-US" sz="2400" b="1" dirty="0">
                          <a:solidFill>
                            <a:srgbClr val="0066FF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2400" b="1" dirty="0" err="1">
                          <a:solidFill>
                            <a:srgbClr val="0066FF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phần</a:t>
                      </a:r>
                      <a:r>
                        <a:rPr lang="en-US" sz="2400" b="1" dirty="0">
                          <a:solidFill>
                            <a:srgbClr val="0066FF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2400" b="1" dirty="0" err="1">
                          <a:solidFill>
                            <a:srgbClr val="0066FF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của</a:t>
                      </a:r>
                      <a:r>
                        <a:rPr lang="en-US" sz="2400" b="1" dirty="0">
                          <a:solidFill>
                            <a:srgbClr val="0066FF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chi </a:t>
                      </a:r>
                      <a:r>
                        <a:rPr lang="en-US" sz="2400" b="1" dirty="0" err="1">
                          <a:solidFill>
                            <a:srgbClr val="0066FF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tiết</a:t>
                      </a:r>
                      <a:endParaRPr lang="en-US" sz="2400" b="1" dirty="0">
                        <a:solidFill>
                          <a:srgbClr val="0066FF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76200" marR="76200" marT="47625" marB="6667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 b="1" dirty="0">
                        <a:solidFill>
                          <a:srgbClr val="0066FF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0" marR="76200" marT="47625" marB="6667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011131030"/>
                  </a:ext>
                </a:extLst>
              </a:tr>
              <a:tr h="1318259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solidFill>
                            <a:srgbClr val="0066FF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4. Yêu cầu kĩ thuật</a:t>
                      </a:r>
                    </a:p>
                  </a:txBody>
                  <a:tcPr marL="76200" marR="76200" marT="47625" marB="6667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solidFill>
                            <a:srgbClr val="0066FF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- Gia công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solidFill>
                            <a:srgbClr val="0066FF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- Xử lí bề mặt</a:t>
                      </a:r>
                    </a:p>
                  </a:txBody>
                  <a:tcPr marL="76200" marR="76200" marT="47625" marB="6667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 b="1" dirty="0">
                        <a:solidFill>
                          <a:srgbClr val="0066FF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0" marR="76200" marT="47625" marB="6667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60245974"/>
                  </a:ext>
                </a:extLst>
              </a:tr>
            </a:tbl>
          </a:graphicData>
        </a:graphic>
      </p:graphicFrame>
      <p:sp>
        <p:nvSpPr>
          <p:cNvPr id="5" name="Rectangle 4"/>
          <p:cNvSpPr/>
          <p:nvPr/>
        </p:nvSpPr>
        <p:spPr>
          <a:xfrm>
            <a:off x="3886202" y="154186"/>
            <a:ext cx="295946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Phiếu học tập số 4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00CE8F85-CEEF-4CB3-B710-AA0B2C5AEEBC}"/>
              </a:ext>
            </a:extLst>
          </p:cNvPr>
          <p:cNvSpPr txBox="1"/>
          <p:nvPr/>
        </p:nvSpPr>
        <p:spPr>
          <a:xfrm>
            <a:off x="15240" y="0"/>
            <a:ext cx="3810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alt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 </a:t>
            </a:r>
            <a:r>
              <a:rPr lang="en-US" alt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vi-VN" alt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r>
              <a:rPr lang="vi-VN" alt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BẢN VẼ CHI TIẾT (Tiết 2)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3093772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xmlns="" id="{127B39FA-796F-49CC-B0D0-FCE0D86CFD5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835036158"/>
              </p:ext>
            </p:extLst>
          </p:nvPr>
        </p:nvGraphicFramePr>
        <p:xfrm>
          <a:off x="0" y="609600"/>
          <a:ext cx="9141443" cy="6368096"/>
        </p:xfrm>
        <a:graphic>
          <a:graphicData uri="http://schemas.openxmlformats.org/drawingml/2006/table">
            <a:tbl>
              <a:tblPr firstRow="1" firstCol="1" bandRow="1"/>
              <a:tblGrid>
                <a:gridCol w="1421144">
                  <a:extLst>
                    <a:ext uri="{9D8B030D-6E8A-4147-A177-3AD203B41FA5}">
                      <a16:colId xmlns:a16="http://schemas.microsoft.com/office/drawing/2014/main" xmlns="" val="48239048"/>
                    </a:ext>
                  </a:extLst>
                </a:gridCol>
                <a:gridCol w="2758194">
                  <a:extLst>
                    <a:ext uri="{9D8B030D-6E8A-4147-A177-3AD203B41FA5}">
                      <a16:colId xmlns:a16="http://schemas.microsoft.com/office/drawing/2014/main" xmlns="" val="1352054872"/>
                    </a:ext>
                  </a:extLst>
                </a:gridCol>
                <a:gridCol w="4962105">
                  <a:extLst>
                    <a:ext uri="{9D8B030D-6E8A-4147-A177-3AD203B41FA5}">
                      <a16:colId xmlns:a16="http://schemas.microsoft.com/office/drawing/2014/main" xmlns="" val="1140045557"/>
                    </a:ext>
                  </a:extLst>
                </a:gridCol>
              </a:tblGrid>
              <a:tr h="668403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Trình tự đọc</a:t>
                      </a:r>
                      <a:endParaRPr lang="en-US" sz="200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76200" marR="76200" marT="47625" marB="6667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 err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Nội</a:t>
                      </a:r>
                      <a:r>
                        <a:rPr lang="en-US" sz="2000" b="1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dung </a:t>
                      </a:r>
                      <a:r>
                        <a:rPr lang="en-US" sz="2000" b="1" dirty="0" err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cần</a:t>
                      </a:r>
                      <a:r>
                        <a:rPr lang="en-US" sz="2000" b="1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2000" b="1" dirty="0" err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hiểu</a:t>
                      </a:r>
                      <a:endParaRPr lang="en-US" sz="200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76200" marR="76200" marT="47625" marB="6667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Bản vẽ gối đỡ H3.6</a:t>
                      </a:r>
                      <a:endParaRPr lang="en-US" sz="200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76200" marR="76200" marT="47625" marB="6667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49714078"/>
                  </a:ext>
                </a:extLst>
              </a:tr>
              <a:tr h="964502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rgbClr val="0066FF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1. Khung tên</a:t>
                      </a:r>
                    </a:p>
                  </a:txBody>
                  <a:tcPr marL="76200" marR="76200" marT="47625" marB="6667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rgbClr val="0066FF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- </a:t>
                      </a:r>
                      <a:r>
                        <a:rPr lang="en-US" sz="2000" b="1" dirty="0" err="1">
                          <a:solidFill>
                            <a:srgbClr val="0066FF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Tên</a:t>
                      </a:r>
                      <a:r>
                        <a:rPr lang="en-US" sz="2000" b="1" dirty="0">
                          <a:solidFill>
                            <a:srgbClr val="0066FF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2000" b="1" dirty="0" err="1">
                          <a:solidFill>
                            <a:srgbClr val="0066FF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gọi</a:t>
                      </a:r>
                      <a:r>
                        <a:rPr lang="en-US" sz="2000" b="1" dirty="0">
                          <a:solidFill>
                            <a:srgbClr val="0066FF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chi </a:t>
                      </a:r>
                      <a:r>
                        <a:rPr lang="en-US" sz="2000" b="1" dirty="0" err="1">
                          <a:solidFill>
                            <a:srgbClr val="0066FF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tiết</a:t>
                      </a:r>
                      <a:endParaRPr lang="en-US" sz="2000" b="1" dirty="0">
                        <a:solidFill>
                          <a:srgbClr val="0066FF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rgbClr val="0066FF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- </a:t>
                      </a:r>
                      <a:r>
                        <a:rPr lang="en-US" sz="2000" b="1" dirty="0" err="1">
                          <a:solidFill>
                            <a:srgbClr val="0066FF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Vật</a:t>
                      </a:r>
                      <a:r>
                        <a:rPr lang="en-US" sz="2000" b="1" dirty="0">
                          <a:solidFill>
                            <a:srgbClr val="0066FF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2000" b="1" dirty="0" err="1">
                          <a:solidFill>
                            <a:srgbClr val="0066FF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liệu</a:t>
                      </a:r>
                      <a:endParaRPr lang="en-US" sz="2000" b="1" dirty="0">
                        <a:solidFill>
                          <a:srgbClr val="0066FF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rgbClr val="0066FF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- </a:t>
                      </a:r>
                      <a:r>
                        <a:rPr lang="en-US" sz="2000" b="1" dirty="0" err="1">
                          <a:solidFill>
                            <a:srgbClr val="0066FF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Tỉ</a:t>
                      </a:r>
                      <a:r>
                        <a:rPr lang="en-US" sz="2000" b="1" dirty="0">
                          <a:solidFill>
                            <a:srgbClr val="0066FF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2000" b="1" dirty="0" err="1">
                          <a:solidFill>
                            <a:srgbClr val="0066FF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lệ</a:t>
                      </a:r>
                      <a:endParaRPr lang="en-US" sz="2000" b="1" dirty="0">
                        <a:solidFill>
                          <a:srgbClr val="0066FF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76200" marR="76200" marT="47625" marB="6667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76200" marR="76200" marT="47625" marB="6667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769111309"/>
                  </a:ext>
                </a:extLst>
              </a:tr>
              <a:tr h="1081736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2. </a:t>
                      </a:r>
                      <a:r>
                        <a:rPr lang="en-US" sz="2000" b="1" dirty="0" err="1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Hình</a:t>
                      </a:r>
                      <a:r>
                        <a:rPr lang="en-US" sz="2000" b="1" dirty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2000" b="1" dirty="0" err="1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biểu</a:t>
                      </a:r>
                      <a:r>
                        <a:rPr lang="en-US" sz="2000" b="1" dirty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2000" b="1" dirty="0" err="1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diễn</a:t>
                      </a:r>
                      <a:endParaRPr lang="en-US" sz="2000" b="1" dirty="0">
                        <a:solidFill>
                          <a:srgbClr val="C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76200" marR="76200" marT="47625" marB="6667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- </a:t>
                      </a:r>
                      <a:r>
                        <a:rPr lang="en-US" sz="2000" b="1" dirty="0" err="1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Tên</a:t>
                      </a:r>
                      <a:r>
                        <a:rPr lang="en-US" sz="2000" b="1" dirty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2000" b="1" dirty="0" err="1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gọi</a:t>
                      </a:r>
                      <a:r>
                        <a:rPr lang="en-US" sz="2000" b="1" dirty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2000" b="1" dirty="0" err="1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hình</a:t>
                      </a:r>
                      <a:r>
                        <a:rPr lang="en-US" sz="2000" b="1" dirty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2000" b="1" dirty="0" err="1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chiếu</a:t>
                      </a:r>
                      <a:endParaRPr lang="en-US" sz="2000" b="1" dirty="0">
                        <a:solidFill>
                          <a:srgbClr val="C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- </a:t>
                      </a:r>
                      <a:r>
                        <a:rPr lang="en-US" sz="2000" b="1" dirty="0" err="1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Các</a:t>
                      </a:r>
                      <a:r>
                        <a:rPr lang="en-US" sz="2000" b="1" dirty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2000" b="1" dirty="0" err="1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hình</a:t>
                      </a:r>
                      <a:r>
                        <a:rPr lang="en-US" sz="2000" b="1" dirty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2000" b="1" dirty="0" err="1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biểu</a:t>
                      </a:r>
                      <a:r>
                        <a:rPr lang="en-US" sz="2000" b="1" dirty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2000" b="1" dirty="0" err="1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diễn</a:t>
                      </a:r>
                      <a:r>
                        <a:rPr lang="en-US" sz="2000" b="1" dirty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2000" b="1" dirty="0" err="1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khác</a:t>
                      </a:r>
                      <a:r>
                        <a:rPr lang="en-US" sz="2000" b="1" dirty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(</a:t>
                      </a:r>
                      <a:r>
                        <a:rPr lang="en-US" sz="2000" b="1" dirty="0" err="1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nếu</a:t>
                      </a:r>
                      <a:r>
                        <a:rPr lang="en-US" sz="2000" b="1" dirty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2000" b="1" dirty="0" err="1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có</a:t>
                      </a:r>
                      <a:r>
                        <a:rPr lang="en-US" sz="2000" b="1" dirty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)</a:t>
                      </a:r>
                    </a:p>
                  </a:txBody>
                  <a:tcPr marL="76200" marR="76200" marT="47625" marB="6667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76200" marR="76200" marT="47625" marB="6667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944367661"/>
                  </a:ext>
                </a:extLst>
              </a:tr>
              <a:tr h="275982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solidFill>
                            <a:srgbClr val="0066FF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3. </a:t>
                      </a:r>
                      <a:r>
                        <a:rPr lang="en-US" sz="2400" b="1" dirty="0" err="1">
                          <a:solidFill>
                            <a:srgbClr val="0066FF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Kích</a:t>
                      </a:r>
                      <a:r>
                        <a:rPr lang="en-US" sz="2400" b="1" dirty="0">
                          <a:solidFill>
                            <a:srgbClr val="0066FF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2400" b="1" dirty="0" err="1">
                          <a:solidFill>
                            <a:srgbClr val="0066FF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thước</a:t>
                      </a:r>
                      <a:endParaRPr lang="en-US" sz="2400" b="1" dirty="0">
                        <a:solidFill>
                          <a:srgbClr val="0066FF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76200" marR="76200" marT="47625" marB="6667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en-US" sz="2400" b="1" dirty="0">
                          <a:solidFill>
                            <a:srgbClr val="0066FF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- Kích thước chung các chi tiết</a:t>
                      </a:r>
                    </a:p>
                    <a:p>
                      <a:pPr marL="0" marR="0" indent="0"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None/>
                      </a:pPr>
                      <a:endParaRPr lang="en-US" sz="2400" b="1" dirty="0">
                        <a:solidFill>
                          <a:srgbClr val="0066FF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solidFill>
                            <a:srgbClr val="0066FF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- </a:t>
                      </a:r>
                      <a:r>
                        <a:rPr lang="en-US" sz="2400" b="1" dirty="0" err="1">
                          <a:solidFill>
                            <a:srgbClr val="0066FF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Kích</a:t>
                      </a:r>
                      <a:r>
                        <a:rPr lang="en-US" sz="2400" b="1" dirty="0">
                          <a:solidFill>
                            <a:srgbClr val="0066FF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2400" b="1" dirty="0" err="1">
                          <a:solidFill>
                            <a:srgbClr val="0066FF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thước</a:t>
                      </a:r>
                      <a:r>
                        <a:rPr lang="en-US" sz="2400" b="1" dirty="0">
                          <a:solidFill>
                            <a:srgbClr val="0066FF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2400" b="1" dirty="0" err="1">
                          <a:solidFill>
                            <a:srgbClr val="0066FF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các</a:t>
                      </a:r>
                      <a:r>
                        <a:rPr lang="en-US" sz="2400" b="1" dirty="0">
                          <a:solidFill>
                            <a:srgbClr val="0066FF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2400" b="1" dirty="0" err="1">
                          <a:solidFill>
                            <a:srgbClr val="0066FF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phần</a:t>
                      </a:r>
                      <a:r>
                        <a:rPr lang="en-US" sz="2400" b="1" dirty="0">
                          <a:solidFill>
                            <a:srgbClr val="0066FF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2400" b="1" dirty="0" err="1">
                          <a:solidFill>
                            <a:srgbClr val="0066FF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của</a:t>
                      </a:r>
                      <a:r>
                        <a:rPr lang="en-US" sz="2400" b="1" dirty="0">
                          <a:solidFill>
                            <a:srgbClr val="0066FF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chi </a:t>
                      </a:r>
                      <a:r>
                        <a:rPr lang="en-US" sz="2400" b="1" dirty="0" err="1">
                          <a:solidFill>
                            <a:srgbClr val="0066FF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tiết</a:t>
                      </a:r>
                      <a:endParaRPr lang="en-US" sz="2400" b="1" dirty="0">
                        <a:solidFill>
                          <a:srgbClr val="0066FF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76200" marR="76200" marT="47625" marB="6667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4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76200" marR="76200" marT="47625" marB="6667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564681860"/>
                  </a:ext>
                </a:extLst>
              </a:tr>
              <a:tr h="77394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4. </a:t>
                      </a:r>
                      <a:r>
                        <a:rPr lang="en-US" sz="2000" b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Yêu</a:t>
                      </a:r>
                      <a:r>
                        <a:rPr lang="en-US" sz="20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2000" b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cầu</a:t>
                      </a:r>
                      <a:r>
                        <a:rPr lang="en-US" sz="20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2000" b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kĩ</a:t>
                      </a:r>
                      <a:r>
                        <a:rPr lang="en-US" sz="20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2000" b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thuật</a:t>
                      </a:r>
                      <a:endParaRPr lang="en-US" sz="20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76200" marR="76200" marT="47625" marB="6667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- Gia </a:t>
                      </a:r>
                      <a:r>
                        <a:rPr lang="en-US" sz="2000" b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công</a:t>
                      </a:r>
                      <a:endParaRPr lang="en-US" sz="20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- </a:t>
                      </a:r>
                      <a:r>
                        <a:rPr lang="en-US" sz="2000" b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Xử</a:t>
                      </a:r>
                      <a:r>
                        <a:rPr lang="en-US" sz="20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2000" b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lí</a:t>
                      </a:r>
                      <a:r>
                        <a:rPr lang="en-US" sz="20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2000" b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bề</a:t>
                      </a:r>
                      <a:r>
                        <a:rPr lang="en-US" sz="20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2000" b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mặt</a:t>
                      </a:r>
                      <a:endParaRPr lang="en-US" sz="20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76200" marR="76200" marT="47625" marB="6667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76200" marR="76200" marT="47625" marB="6667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957908830"/>
                  </a:ext>
                </a:extLst>
              </a:tr>
            </a:tbl>
          </a:graphicData>
        </a:graphic>
      </p:graphicFrame>
      <p:sp>
        <p:nvSpPr>
          <p:cNvPr id="3" name="Title 1">
            <a:extLst>
              <a:ext uri="{FF2B5EF4-FFF2-40B4-BE49-F238E27FC236}">
                <a16:creationId xmlns:a16="http://schemas.microsoft.com/office/drawing/2014/main" xmlns="" id="{929FC70E-941B-47D9-A4DE-71A1D74D9E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72558" y="914400"/>
            <a:ext cx="3593630" cy="1295400"/>
          </a:xfrm>
        </p:spPr>
        <p:txBody>
          <a:bodyPr/>
          <a:lstStyle/>
          <a:p>
            <a:pPr marL="0" marR="0" indent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/>
            </a:r>
            <a:b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en-US" sz="2000" dirty="0">
                <a:solidFill>
                  <a:srgbClr val="0066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 Gối đỡ</a:t>
            </a:r>
            <a:br>
              <a:rPr lang="en-US" sz="2000" dirty="0">
                <a:solidFill>
                  <a:srgbClr val="0066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en-US" sz="2000" dirty="0">
                <a:solidFill>
                  <a:srgbClr val="0066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Thép</a:t>
            </a:r>
            <a:br>
              <a:rPr lang="en-US" sz="2000" dirty="0">
                <a:solidFill>
                  <a:srgbClr val="0066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000" dirty="0">
                <a:solidFill>
                  <a:srgbClr val="0066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- 1:1</a:t>
            </a:r>
            <a:r>
              <a:rPr lang="en-US" sz="2000" dirty="0">
                <a:solidFill>
                  <a:srgbClr val="0066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/>
            </a:r>
            <a:br>
              <a:rPr lang="en-US" sz="2000" dirty="0">
                <a:solidFill>
                  <a:srgbClr val="0066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endParaRPr lang="en-US" sz="2000" dirty="0">
              <a:solidFill>
                <a:srgbClr val="0066FF"/>
              </a:solidFill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xmlns="" id="{42EDEF81-2F4D-44DA-88DA-BB9E25886E78}"/>
              </a:ext>
            </a:extLst>
          </p:cNvPr>
          <p:cNvSpPr txBox="1">
            <a:spLocks/>
          </p:cNvSpPr>
          <p:nvPr/>
        </p:nvSpPr>
        <p:spPr bwMode="auto">
          <a:xfrm>
            <a:off x="4165504" y="2209800"/>
            <a:ext cx="3746780" cy="1447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j-cs"/>
              </a:rPr>
              <a:t/>
            </a:r>
            <a:b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j-cs"/>
              </a:rPr>
            </a:b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j-cs"/>
              </a:rPr>
              <a:t>- Hình chiếu bằng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j-cs"/>
              </a:rPr>
              <a:t>- Hình chiếu đứng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j-ea"/>
              <a:cs typeface="+mj-cs"/>
            </a:endParaRPr>
          </a:p>
        </p:txBody>
      </p: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6" name="Title 1">
                <a:extLst>
                  <a:ext uri="{FF2B5EF4-FFF2-40B4-BE49-F238E27FC236}">
                    <a16:creationId xmlns:a16="http://schemas.microsoft.com/office/drawing/2014/main" id="{71127C31-EEDE-45B3-8AB2-F6E7BBDBB35E}"/>
                  </a:ext>
                </a:extLst>
              </p:cNvPr>
              <p:cNvSpPr txBox="1">
                <a:spLocks/>
              </p:cNvSpPr>
              <p:nvPr/>
            </p:nvSpPr>
            <p:spPr bwMode="auto">
              <a:xfrm>
                <a:off x="4168139" y="3352800"/>
                <a:ext cx="4973304" cy="274320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</a:bodyPr>
              <a:lstStyle>
                <a:lvl1pPr algn="ctr" rtl="0" fontAlgn="base">
                  <a:spcBef>
                    <a:spcPct val="0"/>
                  </a:spcBef>
                  <a:spcAft>
                    <a:spcPct val="0"/>
                  </a:spcAft>
                  <a:defRPr sz="4400" kern="1200">
                    <a:solidFill>
                      <a:schemeClr val="tx2"/>
                    </a:solidFill>
                    <a:latin typeface="+mj-lt"/>
                    <a:ea typeface="+mj-ea"/>
                    <a:cs typeface="+mj-cs"/>
                  </a:defRPr>
                </a:lvl1pPr>
                <a:lvl2pPr algn="ctr" rtl="0" fontAlgn="base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2"/>
                    </a:solidFill>
                    <a:latin typeface="Arial" panose="020B0604020202020204" pitchFamily="34" charset="0"/>
                  </a:defRPr>
                </a:lvl2pPr>
                <a:lvl3pPr algn="ctr" rtl="0" fontAlgn="base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2"/>
                    </a:solidFill>
                    <a:latin typeface="Arial" panose="020B0604020202020204" pitchFamily="34" charset="0"/>
                  </a:defRPr>
                </a:lvl3pPr>
                <a:lvl4pPr algn="ctr" rtl="0" fontAlgn="base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2"/>
                    </a:solidFill>
                    <a:latin typeface="Arial" panose="020B0604020202020204" pitchFamily="34" charset="0"/>
                  </a:defRPr>
                </a:lvl4pPr>
                <a:lvl5pPr algn="ctr" rtl="0" fontAlgn="base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2"/>
                    </a:solidFill>
                    <a:latin typeface="Arial" panose="020B0604020202020204" pitchFamily="34" charset="0"/>
                  </a:defRPr>
                </a:lvl5pPr>
                <a:lvl6pPr marL="457200" algn="ctr" rtl="0" fontAlgn="base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2"/>
                    </a:solidFill>
                    <a:latin typeface="Arial" panose="020B0604020202020204" pitchFamily="34" charset="0"/>
                  </a:defRPr>
                </a:lvl6pPr>
                <a:lvl7pPr marL="914400" algn="ctr" rtl="0" fontAlgn="base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2"/>
                    </a:solidFill>
                    <a:latin typeface="Arial" panose="020B0604020202020204" pitchFamily="34" charset="0"/>
                  </a:defRPr>
                </a:lvl7pPr>
                <a:lvl8pPr marL="1371600" algn="ctr" rtl="0" fontAlgn="base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2"/>
                    </a:solidFill>
                    <a:latin typeface="Arial" panose="020B0604020202020204" pitchFamily="34" charset="0"/>
                  </a:defRPr>
                </a:lvl8pPr>
                <a:lvl9pPr marL="1828800" algn="ctr" rtl="0" fontAlgn="base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2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l"/>
                <a:br>
                  <a:rPr kumimoji="0" lang="en-US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66FF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</a:rPr>
                </a:br>
                <a:r>
                  <a:rPr kumimoji="0" lang="en-US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66FF"/>
                    </a:solidFill>
                    <a:effectLst/>
                    <a:uLnTx/>
                    <a:uFillTx/>
                    <a:latin typeface="Times New Roman" pitchFamily="18" charset="0"/>
                    <a:ea typeface="Times New Roman" pitchFamily="18" charset="0"/>
                    <a:cs typeface="Times New Roman" pitchFamily="18" charset="0"/>
                  </a:rPr>
                  <a:t>- </a:t>
                </a:r>
                <a:r>
                  <a:rPr lang="en-US" sz="2400" b="1" dirty="0">
                    <a:solidFill>
                      <a:srgbClr val="0066FF"/>
                    </a:solidFill>
                    <a:latin typeface="Times New Roman" pitchFamily="18" charset="0"/>
                    <a:cs typeface="Times New Roman" panose="02020603050405020304" pitchFamily="18" charset="0"/>
                  </a:rPr>
                  <a:t>50x25x25</a:t>
                </a:r>
              </a:p>
              <a:p>
                <a:pPr algn="l"/>
                <a:r>
                  <a:rPr lang="en-US" sz="2400" b="1" dirty="0">
                    <a:solidFill>
                      <a:srgbClr val="0066FF"/>
                    </a:solidFill>
                    <a:latin typeface="Times New Roman" pitchFamily="18" charset="0"/>
                    <a:cs typeface="Times New Roman" panose="02020603050405020304" pitchFamily="18" charset="0"/>
                  </a:rPr>
                  <a:t>- Bên trong có 1 lỗ trụ xuyên suốt đường kính </a:t>
                </a:r>
                <a14:m>
                  <m:oMath xmlns:m="http://schemas.openxmlformats.org/officeDocument/2006/math">
                    <m:r>
                      <a:rPr lang="en-US" sz="2400" b="1" i="1" smtClean="0">
                        <a:solidFill>
                          <a:srgbClr val="0066FF"/>
                        </a:solidFill>
                        <a:latin typeface="Cambria Math"/>
                        <a:ea typeface="Cambria Math"/>
                        <a:cs typeface="Times New Roman" panose="02020603050405020304" pitchFamily="18" charset="0"/>
                      </a:rPr>
                      <m:t>∅</m:t>
                    </m:r>
                  </m:oMath>
                </a14:m>
                <a:r>
                  <a:rPr lang="en-US" sz="2400" b="1" dirty="0">
                    <a:solidFill>
                      <a:srgbClr val="0066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20</a:t>
                </a:r>
              </a:p>
              <a:p>
                <a:pPr algn="l"/>
                <a:r>
                  <a:rPr lang="en-US" sz="2400" b="1" dirty="0">
                    <a:solidFill>
                      <a:srgbClr val="0066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- Cấu tạo ngoài gồm 2 khối chữ nhật, khối dưới kích thước 50x25x10, Khối trên kích thước 30x25x15</a:t>
                </a:r>
                <a:endParaRPr kumimoji="0" 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0066FF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6" name="Title 1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71127C31-EEDE-45B3-8AB2-F6E7BBDBB35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168139" y="3352800"/>
                <a:ext cx="4973304" cy="2743200"/>
              </a:xfrm>
              <a:prstGeom prst="rect">
                <a:avLst/>
              </a:prstGeom>
              <a:blipFill>
                <a:blip r:embed="rId3"/>
                <a:stretch>
                  <a:fillRect l="-1961" b="-11111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itle 1">
            <a:extLst>
              <a:ext uri="{FF2B5EF4-FFF2-40B4-BE49-F238E27FC236}">
                <a16:creationId xmlns:a16="http://schemas.microsoft.com/office/drawing/2014/main" xmlns="" id="{97B845AB-B440-4145-8DCA-46E14D710BAA}"/>
              </a:ext>
            </a:extLst>
          </p:cNvPr>
          <p:cNvSpPr txBox="1">
            <a:spLocks/>
          </p:cNvSpPr>
          <p:nvPr/>
        </p:nvSpPr>
        <p:spPr bwMode="auto">
          <a:xfrm>
            <a:off x="4272558" y="6172200"/>
            <a:ext cx="3657600" cy="1447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j-cs"/>
              </a:rPr>
              <a:t>-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j-cs"/>
              </a:rPr>
              <a:t>Làm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j-cs"/>
              </a:rPr>
              <a:t>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j-cs"/>
              </a:rPr>
              <a:t>tù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j-cs"/>
              </a:rPr>
              <a:t>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j-cs"/>
              </a:rPr>
              <a:t>cạnh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+mj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j-cs"/>
              </a:rPr>
              <a:t>-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j-cs"/>
              </a:rPr>
              <a:t>Mạ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j-cs"/>
              </a:rPr>
              <a:t>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j-cs"/>
              </a:rPr>
              <a:t>kẽm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+mj-cs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j-ea"/>
              <a:cs typeface="+mj-cs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BC3ECE1F-631E-4CC1-A6E3-420C982D2560}"/>
              </a:ext>
            </a:extLst>
          </p:cNvPr>
          <p:cNvSpPr txBox="1"/>
          <p:nvPr/>
        </p:nvSpPr>
        <p:spPr>
          <a:xfrm>
            <a:off x="15240" y="0"/>
            <a:ext cx="3810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alt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 </a:t>
            </a:r>
            <a:r>
              <a:rPr lang="en-US" alt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vi-VN" alt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r>
              <a:rPr lang="vi-VN" alt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BẢN VẼ CHI TIẾT (Tiết 2)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3027433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 animBg="1"/>
      <p:bldP spid="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F374F3A-A769-4624-A83C-CBB56D71A9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4800" y="838114"/>
            <a:ext cx="8229600" cy="777240"/>
          </a:xfrm>
        </p:spPr>
        <p:txBody>
          <a:bodyPr/>
          <a:lstStyle/>
          <a:p>
            <a:pPr marL="0" indent="0">
              <a:buNone/>
            </a:pP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đánh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bảng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thang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b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2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32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3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9" name="Content Placeholder 8">
            <a:extLst>
              <a:ext uri="{FF2B5EF4-FFF2-40B4-BE49-F238E27FC236}">
                <a16:creationId xmlns:a16="http://schemas.microsoft.com/office/drawing/2014/main" xmlns="" id="{419D2012-0FE5-42C2-96A0-0A8FCAEA019C}"/>
              </a:ext>
            </a:extLst>
          </p:cNvPr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xmlns="" val="2069147893"/>
              </p:ext>
            </p:extLst>
          </p:nvPr>
        </p:nvGraphicFramePr>
        <p:xfrm>
          <a:off x="152400" y="1584874"/>
          <a:ext cx="8839200" cy="5120726"/>
        </p:xfrm>
        <a:graphic>
          <a:graphicData uri="http://schemas.openxmlformats.org/drawingml/2006/table">
            <a:tbl>
              <a:tblPr firstRow="1" firstCol="1" bandRow="1"/>
              <a:tblGrid>
                <a:gridCol w="2209800">
                  <a:extLst>
                    <a:ext uri="{9D8B030D-6E8A-4147-A177-3AD203B41FA5}">
                      <a16:colId xmlns:a16="http://schemas.microsoft.com/office/drawing/2014/main" xmlns="" val="705058731"/>
                    </a:ext>
                  </a:extLst>
                </a:gridCol>
                <a:gridCol w="2286000">
                  <a:extLst>
                    <a:ext uri="{9D8B030D-6E8A-4147-A177-3AD203B41FA5}">
                      <a16:colId xmlns:a16="http://schemas.microsoft.com/office/drawing/2014/main" xmlns="" val="3743976093"/>
                    </a:ext>
                  </a:extLst>
                </a:gridCol>
                <a:gridCol w="2362200">
                  <a:extLst>
                    <a:ext uri="{9D8B030D-6E8A-4147-A177-3AD203B41FA5}">
                      <a16:colId xmlns:a16="http://schemas.microsoft.com/office/drawing/2014/main" xmlns="" val="3275454586"/>
                    </a:ext>
                  </a:extLst>
                </a:gridCol>
                <a:gridCol w="1981200">
                  <a:extLst>
                    <a:ext uri="{9D8B030D-6E8A-4147-A177-3AD203B41FA5}">
                      <a16:colId xmlns:a16="http://schemas.microsoft.com/office/drawing/2014/main" xmlns="" val="3593809671"/>
                    </a:ext>
                  </a:extLst>
                </a:gridCol>
              </a:tblGrid>
              <a:tr h="1714539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600" b="1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N</a:t>
                      </a:r>
                      <a:r>
                        <a:rPr lang="en-US" sz="2600" b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ội</a:t>
                      </a:r>
                      <a:r>
                        <a:rPr lang="en-US" sz="26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dung/</a:t>
                      </a:r>
                      <a:r>
                        <a:rPr lang="en-US" sz="2600" b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Trình</a:t>
                      </a:r>
                      <a:r>
                        <a:rPr lang="en-US" sz="26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2600" b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tự</a:t>
                      </a:r>
                      <a:r>
                        <a:rPr lang="en-US" sz="26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2600" b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đọc</a:t>
                      </a:r>
                      <a:endParaRPr lang="en-US" sz="2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76200" marR="76200" marT="47625" marB="6667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600" b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Mức</a:t>
                      </a:r>
                      <a:r>
                        <a:rPr lang="en-US" sz="26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1</a:t>
                      </a:r>
                      <a:endParaRPr lang="en-US" sz="2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6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Sai </a:t>
                      </a:r>
                      <a:r>
                        <a:rPr lang="en-US" sz="26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hoàn</a:t>
                      </a:r>
                      <a:r>
                        <a:rPr lang="en-US" sz="26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26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toàn</a:t>
                      </a:r>
                      <a:r>
                        <a:rPr lang="en-US" sz="26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.</a:t>
                      </a:r>
                      <a:endParaRPr lang="en-US" sz="2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6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0đ</a:t>
                      </a:r>
                      <a:endParaRPr lang="en-US" sz="2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76200" marR="76200" marT="47625" marB="6667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600" b="1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600" b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Mức</a:t>
                      </a:r>
                      <a:r>
                        <a:rPr lang="en-US" sz="26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2</a:t>
                      </a:r>
                      <a:endParaRPr lang="en-US" sz="2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6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Đúng</a:t>
                      </a:r>
                      <a:r>
                        <a:rPr lang="en-US" sz="26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26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nhưng</a:t>
                      </a:r>
                      <a:r>
                        <a:rPr lang="en-US" sz="26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26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vẫn</a:t>
                      </a:r>
                      <a:r>
                        <a:rPr lang="en-US" sz="26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26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còn</a:t>
                      </a:r>
                      <a:r>
                        <a:rPr lang="en-US" sz="26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26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thiếu</a:t>
                      </a:r>
                      <a:r>
                        <a:rPr lang="en-US" sz="26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.</a:t>
                      </a:r>
                      <a:endParaRPr lang="en-US" sz="2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6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1đ</a:t>
                      </a:r>
                      <a:endParaRPr lang="en-US" sz="2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76200" marR="76200" marT="47625" marB="6667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600" b="1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600" b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Mức</a:t>
                      </a:r>
                      <a:r>
                        <a:rPr lang="en-US" sz="26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3</a:t>
                      </a:r>
                      <a:endParaRPr lang="en-US" sz="2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6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Đúng</a:t>
                      </a:r>
                      <a:r>
                        <a:rPr lang="en-US" sz="26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26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hoàn</a:t>
                      </a:r>
                      <a:r>
                        <a:rPr lang="en-US" sz="26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26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toàn</a:t>
                      </a:r>
                      <a:r>
                        <a:rPr lang="en-US" sz="26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.</a:t>
                      </a:r>
                      <a:endParaRPr lang="en-US" sz="2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6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2,5đ</a:t>
                      </a:r>
                      <a:endParaRPr lang="en-US" sz="2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76200" marR="76200" marT="47625" marB="6667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198961184"/>
                  </a:ext>
                </a:extLst>
              </a:tr>
              <a:tr h="605833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6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1. Khung tên</a:t>
                      </a:r>
                      <a:endParaRPr lang="en-US" sz="2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76200" marR="76200" marT="47625" marB="6667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600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0" marR="76200" marT="47625" marB="6667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6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</a:p>
                  </a:txBody>
                  <a:tcPr marL="76200" marR="76200" marT="47625" marB="6667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6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</a:p>
                  </a:txBody>
                  <a:tcPr marL="76200" marR="76200" marT="47625" marB="6667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921269596"/>
                  </a:ext>
                </a:extLst>
              </a:tr>
              <a:tr h="741928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6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2. Hình biểu diễn</a:t>
                      </a:r>
                      <a:endParaRPr lang="en-US" sz="2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76200" marR="76200" marT="47625" marB="6667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600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0" marR="76200" marT="47625" marB="6667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6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</a:p>
                  </a:txBody>
                  <a:tcPr marL="76200" marR="76200" marT="47625" marB="6667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6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</a:p>
                  </a:txBody>
                  <a:tcPr marL="76200" marR="76200" marT="47625" marB="6667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114848271"/>
                  </a:ext>
                </a:extLst>
              </a:tr>
              <a:tr h="605833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6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3. </a:t>
                      </a:r>
                      <a:r>
                        <a:rPr lang="en-US" sz="26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Kích</a:t>
                      </a:r>
                      <a:r>
                        <a:rPr lang="en-US" sz="26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26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thước</a:t>
                      </a:r>
                      <a:endParaRPr lang="en-US" sz="2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76200" marR="76200" marT="47625" marB="6667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600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0" marR="76200" marT="47625" marB="6667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6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</a:p>
                  </a:txBody>
                  <a:tcPr marL="76200" marR="76200" marT="47625" marB="6667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6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</a:p>
                  </a:txBody>
                  <a:tcPr marL="76200" marR="76200" marT="47625" marB="6667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219228221"/>
                  </a:ext>
                </a:extLst>
              </a:tr>
              <a:tr h="790131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6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4. Yêu cầu kĩ thuật</a:t>
                      </a:r>
                      <a:endParaRPr lang="en-US" sz="2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76200" marR="76200" marT="47625" marB="6667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600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0" marR="76200" marT="47625" marB="6667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6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</a:p>
                  </a:txBody>
                  <a:tcPr marL="76200" marR="76200" marT="47625" marB="6667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6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</a:p>
                  </a:txBody>
                  <a:tcPr marL="76200" marR="76200" marT="47625" marB="6667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346542078"/>
                  </a:ext>
                </a:extLst>
              </a:tr>
            </a:tbl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FAAC170E-2F51-4CB6-9CDB-FEBC18270A6B}"/>
              </a:ext>
            </a:extLst>
          </p:cNvPr>
          <p:cNvSpPr txBox="1"/>
          <p:nvPr/>
        </p:nvSpPr>
        <p:spPr>
          <a:xfrm>
            <a:off x="15240" y="0"/>
            <a:ext cx="3810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alt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 </a:t>
            </a:r>
            <a:r>
              <a:rPr lang="en-US" alt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vi-VN" alt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r>
              <a:rPr lang="vi-VN" alt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BẢN VẼ CHI TIẾT (Tiết 2)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6687275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 descr="C:\Users\ADMIN\Desktop\Tai nguyen thiet ke tro choi\Bảng gỗ\canstock6432558.jpg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 xmlns="">
                  <a14:imgLayer r:embed="rId6">
                    <a14:imgEffect>
                      <a14:backgroundRemoval t="0" b="100000" l="0" r="100000">
                        <a14:foregroundMark x1="47333" y1="88732" x2="44667" y2="93662"/>
                        <a14:backgroundMark x1="37333" y1="90141" x2="38667" y2="91549"/>
                      </a14:backgroundRemoval>
                    </a14:imgEffect>
                    <a14:imgEffect>
                      <a14:sharpenSoften amount="50000"/>
                    </a14:imgEffect>
                    <a14:imgEffect>
                      <a14:colorTemperature colorTemp="7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715000" y="3012114"/>
            <a:ext cx="3200400" cy="29408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943601" y="3866347"/>
            <a:ext cx="243658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800" dirty="0">
                <a:solidFill>
                  <a:srgbClr val="FF0000"/>
                </a:solidFill>
                <a:latin typeface="Segoe UI Semibold" pitchFamily="34" charset="0"/>
              </a:rPr>
              <a:t>NÔNG TRẠI CỦA TÔI</a:t>
            </a:r>
          </a:p>
        </p:txBody>
      </p:sp>
      <p:pic>
        <p:nvPicPr>
          <p:cNvPr id="3076" name="Picture 4" descr="C:\Users\ADMIN\Desktop\Tai nguyen thiet ke tro choi\Bảng gỗ\bat dau.png">
            <a:hlinkClick r:id="rId7" action="ppaction://hlinksldjump"/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 xmlns="">
                  <a14:imgLayer r:embed="rId9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315201" y="873496"/>
            <a:ext cx="1709737" cy="7267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Zen Garden In-Game - Laura Shigihara - NhacCuaTui.MP3">
            <a:hlinkClick r:id="" action="ppaction://media"/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:p14="http://schemas.microsoft.com/office/powerpoint/2010/main" xmlns="" r:embed="rId10"/>
              </p:ext>
            </p:extLst>
          </p:nvPr>
        </p:nvPicPr>
        <p:blipFill>
          <a:blip r:embed="rId11" cstate="print"/>
          <a:stretch>
            <a:fillRect/>
          </a:stretch>
        </p:blipFill>
        <p:spPr>
          <a:xfrm>
            <a:off x="9677400" y="5362406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3702258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 numSld="50">
                <p:cTn id="15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video>
          </p:childTnLst>
        </p:cTn>
      </p:par>
    </p:tnLst>
    <p:bldLst>
      <p:bldP spid="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5000" b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2" descr="C:\Users\ADMIN\Desktop\Nong trai\dep-of-vector-farm-animals (5)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backgroundRemoval t="0" b="100000" l="0" r="100000">
                        <a14:foregroundMark x1="36290" y1="85824" x2="63306" y2="9425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780065" y="3147538"/>
            <a:ext cx="961909" cy="10123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Picture 15" descr="C:\Users\ADMIN\Desktop\Nong trai\bauernhof-gegenstände-43016029 (2).jpg"/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 xmlns="">
                  <a14:imgLayer r:embed="rId6">
                    <a14:imgEffect>
                      <a14:backgroundRemoval t="4211" b="100000" l="0" r="100000"/>
                    </a14:imgEffect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472686" y="3473970"/>
            <a:ext cx="1749415" cy="5245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2" name="Picture 15" descr="C:\Users\ADMIN\Desktop\Nong trai\bauernhof-gegenstände-43016029 (2).jpg"/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 xmlns="">
                  <a14:imgLayer r:embed="rId6">
                    <a14:imgEffect>
                      <a14:backgroundRemoval t="4211" b="100000" l="0" r="100000"/>
                    </a14:imgEffect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228600" y="4423637"/>
            <a:ext cx="2558143" cy="7670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1" name="Picture 11" descr="C:\Users\ADMIN\Desktop\Nong trai\dep-of-vector-farm-animals (4)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 xmlns="">
                  <a14:imgLayer r:embed="rId8">
                    <a14:imgEffect>
                      <a14:backgroundRemoval t="0" b="100000" l="3030" r="100000">
                        <a14:foregroundMark x1="81818" y1="48630" x2="82727" y2="51712"/>
                        <a14:foregroundMark x1="89394" y1="48630" x2="87879" y2="51370"/>
                        <a14:foregroundMark x1="70000" y1="25342" x2="60909" y2="39726"/>
                        <a14:foregroundMark x1="70000" y1="63699" x2="77273" y2="58219"/>
                        <a14:foregroundMark x1="82424" y1="52740" x2="77273" y2="57534"/>
                        <a14:backgroundMark x1="10909" y1="52055" x2="13939" y2="52397"/>
                        <a14:backgroundMark x1="19091" y1="59932" x2="18182" y2="61986"/>
                        <a14:backgroundMark x1="15152" y1="67123" x2="15455" y2="68493"/>
                        <a14:backgroundMark x1="34545" y1="48288" x2="30606" y2="48288"/>
                        <a14:backgroundMark x1="33636" y1="43836" x2="31818" y2="43493"/>
                        <a14:backgroundMark x1="37576" y1="39726" x2="33939" y2="38356"/>
                        <a14:backgroundMark x1="34848" y1="32534" x2="32121" y2="32534"/>
                        <a14:backgroundMark x1="40000" y1="30137" x2="36667" y2="29110"/>
                        <a14:backgroundMark x1="36364" y1="52740" x2="34848" y2="53082"/>
                        <a14:backgroundMark x1="43030" y1="19521" x2="39394" y2="19178"/>
                        <a14:backgroundMark x1="77576" y1="16438" x2="80303" y2="17123"/>
                        <a14:backgroundMark x1="76364" y1="10616" x2="80606" y2="10616"/>
                        <a14:backgroundMark x1="83939" y1="46233" x2="83333" y2="46918"/>
                      </a14:backgroundRemoval>
                    </a14:imgEffect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224977">
            <a:off x="-1042091" y="4886017"/>
            <a:ext cx="1001485" cy="8861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2" name="Picture 22" descr="C:\Users\ADMIN\Desktop\Nong trai\2.jpg"/>
          <p:cNvPicPr>
            <a:picLocks noChangeAspect="1" noChangeArrowheads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 xmlns="">
                  <a14:imgLayer r:embed="rId10">
                    <a14:imgEffect>
                      <a14:backgroundRemoval t="0" b="100000" l="0" r="100000">
                        <a14:foregroundMark x1="9220" y1="40559" x2="10638" y2="62937"/>
                        <a14:foregroundMark x1="12766" y1="67133" x2="26241" y2="82517"/>
                        <a14:foregroundMark x1="28369" y1="85315" x2="34752" y2="88112"/>
                        <a14:foregroundMark x1="76596" y1="83916" x2="71631" y2="85315"/>
                        <a14:foregroundMark x1="92908" y1="37063" x2="92908" y2="49650"/>
                        <a14:foregroundMark x1="90780" y1="60839" x2="85816" y2="74126"/>
                        <a14:foregroundMark x1="68085" y1="9790" x2="73050" y2="13287"/>
                        <a14:foregroundMark x1="24113" y1="15385" x2="19858" y2="20979"/>
                      </a14:backgroundRemoval>
                    </a14:imgEffect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325915" y="838201"/>
            <a:ext cx="596871" cy="6053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3" name="Picture 15" descr="C:\Users\ADMIN\Desktop\Nong trai\bauernhof-gegenstände-43016029 (2).jpg"/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 xmlns="">
                  <a14:imgLayer r:embed="rId6">
                    <a14:imgEffect>
                      <a14:backgroundRemoval t="4211" b="100000" l="0" r="100000"/>
                    </a14:imgEffect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12708" y="3417489"/>
            <a:ext cx="1749415" cy="5245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6" name="Picture 14" descr="C:\Users\ADMIN\Desktop\Nong trai\58fefc29c5857 (3).pn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BEBA8EAE-BF5A-486C-A8C5-ECC9F3942E4B}">
                <a14:imgProps xmlns:a14="http://schemas.microsoft.com/office/drawing/2010/main" xmlns="">
                  <a14:imgLayer r:embed="rId12">
                    <a14:imgEffect>
                      <a14:backgroundRemoval t="8271" b="96241" l="0" r="97867">
                        <a14:foregroundMark x1="73600" y1="72932" x2="85333" y2="74436"/>
                        <a14:foregroundMark x1="40267" y1="27444" x2="44267" y2="37970"/>
                        <a14:foregroundMark x1="65867" y1="25188" x2="64800" y2="4022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93804" y="3809546"/>
            <a:ext cx="1136392" cy="8059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7" name="Picture 14" descr="C:\Users\ADMIN\Desktop\Nong trai\58fefc29c5857 (3).png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BEBA8EAE-BF5A-486C-A8C5-ECC9F3942E4B}">
                <a14:imgProps xmlns:a14="http://schemas.microsoft.com/office/drawing/2010/main" xmlns="">
                  <a14:imgLayer r:embed="rId14">
                    <a14:imgEffect>
                      <a14:backgroundRemoval t="8271" b="96241" l="0" r="97867">
                        <a14:foregroundMark x1="73600" y1="72932" x2="85333" y2="74436"/>
                        <a14:foregroundMark x1="40267" y1="27444" x2="44267" y2="37970"/>
                        <a14:foregroundMark x1="65867" y1="25188" x2="64800" y2="4022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flipH="1">
            <a:off x="3556162" y="4038600"/>
            <a:ext cx="1066800" cy="7322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8" name="Picture 20" descr="C:\Users\ADMIN\Desktop\Nong trai\472224296 (4).jpg"/>
          <p:cNvPicPr>
            <a:picLocks noChangeAspect="1" noChangeArrowheads="1"/>
          </p:cNvPicPr>
          <p:nvPr/>
        </p:nvPicPr>
        <p:blipFill>
          <a:blip r:embed="rId15">
            <a:extLst>
              <a:ext uri="{BEBA8EAE-BF5A-486C-A8C5-ECC9F3942E4B}">
                <a14:imgProps xmlns:a14="http://schemas.microsoft.com/office/drawing/2010/main" xmlns="">
                  <a14:imgLayer r:embed="rId16">
                    <a14:imgEffect>
                      <a14:backgroundRemoval t="0" b="100000" l="0" r="100000">
                        <a14:foregroundMark x1="26950" y1="13986" x2="9929" y2="34266"/>
                        <a14:foregroundMark x1="31915" y1="10490" x2="46099" y2="6993"/>
                        <a14:foregroundMark x1="59574" y1="8392" x2="81560" y2="18881"/>
                        <a14:foregroundMark x1="68794" y1="9790" x2="73759" y2="13287"/>
                        <a14:foregroundMark x1="86525" y1="27972" x2="92908" y2="37063"/>
                        <a14:foregroundMark x1="93617" y1="44755" x2="90780" y2="63636"/>
                        <a14:foregroundMark x1="87943" y1="71329" x2="70213" y2="88112"/>
                        <a14:foregroundMark x1="70213" y1="88112" x2="41135" y2="90909"/>
                        <a14:foregroundMark x1="14894" y1="67133" x2="32624" y2="86713"/>
                        <a14:foregroundMark x1="9220" y1="39161" x2="10638" y2="61538"/>
                        <a14:foregroundMark x1="15603" y1="72028" x2="19149" y2="7552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51344" y="838201"/>
            <a:ext cx="596871" cy="6053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71" name="Picture 21" descr="C:\Users\ADMIN\Desktop\Nong trai\472224296 (5).jpg"/>
          <p:cNvPicPr>
            <a:picLocks noChangeAspect="1" noChangeArrowheads="1"/>
          </p:cNvPicPr>
          <p:nvPr/>
        </p:nvPicPr>
        <p:blipFill>
          <a:blip r:embed="rId17">
            <a:extLst>
              <a:ext uri="{BEBA8EAE-BF5A-486C-A8C5-ECC9F3942E4B}">
                <a14:imgProps xmlns:a14="http://schemas.microsoft.com/office/drawing/2010/main" xmlns="">
                  <a14:imgLayer r:embed="rId18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6200" y="838201"/>
            <a:ext cx="591798" cy="5747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70" name="Picture 13" descr="C:\Users\ADMIN\Desktop\Nong trai\58fefc29c5857 (2).png"/>
          <p:cNvPicPr>
            <a:picLocks noChangeAspect="1" noChangeArrowheads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660170" y="4141913"/>
            <a:ext cx="1683906" cy="5738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72" name="Picture 9" descr="C:\Users\ADMIN\Desktop\Nong trai\dep-of-vector-farm-animals (2).jpg"/>
          <p:cNvPicPr>
            <a:picLocks noChangeAspect="1" noChangeArrowheads="1"/>
          </p:cNvPicPr>
          <p:nvPr/>
        </p:nvPicPr>
        <p:blipFill>
          <a:blip r:embed="rId20" cstate="print">
            <a:extLst>
              <a:ext uri="{BEBA8EAE-BF5A-486C-A8C5-ECC9F3942E4B}">
                <a14:imgProps xmlns:a14="http://schemas.microsoft.com/office/drawing/2010/main" xmlns="">
                  <a14:imgLayer r:embed="rId21">
                    <a14:imgEffect>
                      <a14:backgroundRemoval t="2058" b="97942" l="0" r="100000">
                        <a14:foregroundMark x1="68731" y1="22222" x2="59752" y2="32510"/>
                        <a14:backgroundMark x1="11146" y1="52675" x2="9907" y2="53498"/>
                        <a14:backgroundMark x1="8669" y1="46502" x2="5263" y2="46502"/>
                        <a14:backgroundMark x1="5882" y1="41564" x2="7740" y2="41152"/>
                        <a14:backgroundMark x1="9907" y1="28395" x2="11146" y2="29630"/>
                        <a14:backgroundMark x1="7121" y1="32922" x2="8669" y2="33745"/>
                        <a14:backgroundMark x1="17957" y1="23045" x2="17337" y2="25514"/>
                        <a14:backgroundMark x1="22910" y1="22222" x2="21672" y2="24691"/>
                        <a14:backgroundMark x1="30031" y1="28807" x2="27864" y2="3086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flipH="1">
            <a:off x="5071360" y="4989827"/>
            <a:ext cx="765275" cy="6696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73" name="Picture 17" descr="C:\Users\ADMIN\Desktop\Nong trai\472224296 (a6).jpg"/>
          <p:cNvPicPr>
            <a:picLocks noChangeAspect="1" noChangeArrowheads="1"/>
          </p:cNvPicPr>
          <p:nvPr/>
        </p:nvPicPr>
        <p:blipFill>
          <a:blip r:embed="rId22">
            <a:extLst>
              <a:ext uri="{BEBA8EAE-BF5A-486C-A8C5-ECC9F3942E4B}">
                <a14:imgProps xmlns:a14="http://schemas.microsoft.com/office/drawing/2010/main" xmlns="">
                  <a14:imgLayer r:embed="rId23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048000" y="838201"/>
            <a:ext cx="609600" cy="6053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74" name="Picture 10" descr="C:\Users\ADMIN\Desktop\Nong trai\dep-of-vector-farm-animals (3).jpg"/>
          <p:cNvPicPr>
            <a:picLocks noChangeAspect="1" noChangeArrowheads="1"/>
          </p:cNvPicPr>
          <p:nvPr/>
        </p:nvPicPr>
        <p:blipFill>
          <a:blip r:embed="rId24">
            <a:extLst>
              <a:ext uri="{BEBA8EAE-BF5A-486C-A8C5-ECC9F3942E4B}">
                <a14:imgProps xmlns:a14="http://schemas.microsoft.com/office/drawing/2010/main" xmlns="">
                  <a14:imgLayer r:embed="rId25">
                    <a14:imgEffect>
                      <a14:backgroundRemoval t="1992" b="100000" l="3283" r="97475">
                        <a14:foregroundMark x1="40657" y1="28685" x2="39394" y2="48207"/>
                        <a14:foregroundMark x1="37374" y1="30279" x2="33586" y2="45020"/>
                        <a14:foregroundMark x1="30303" y1="8765" x2="31818" y2="19522"/>
                        <a14:foregroundMark x1="51010" y1="9960" x2="42172" y2="29482"/>
                        <a14:foregroundMark x1="90152" y1="66932" x2="92677" y2="67729"/>
                        <a14:foregroundMark x1="86616" y1="60956" x2="88131" y2="68127"/>
                      </a14:backgroundRemoval>
                    </a14:imgEffect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21422606">
            <a:off x="8336561" y="3446949"/>
            <a:ext cx="1964133" cy="13104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75" name="Picture 19" descr="C:\Users\ADMIN\Desktop\Nong trai\472224296 (3).jpg"/>
          <p:cNvPicPr>
            <a:picLocks noChangeAspect="1" noChangeArrowheads="1"/>
          </p:cNvPicPr>
          <p:nvPr/>
        </p:nvPicPr>
        <p:blipFill>
          <a:blip r:embed="rId26">
            <a:extLst>
              <a:ext uri="{BEBA8EAE-BF5A-486C-A8C5-ECC9F3942E4B}">
                <a14:imgProps xmlns:a14="http://schemas.microsoft.com/office/drawing/2010/main" xmlns="">
                  <a14:imgLayer r:embed="rId27">
                    <a14:imgEffect>
                      <a14:backgroundRemoval t="2143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70534" y="838200"/>
            <a:ext cx="603071" cy="5822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76" name="Picture 10" descr="C:\Users\ADMIN\Desktop\Nong trai\dep-of-vector-farm-animals (3).jpg"/>
          <p:cNvPicPr>
            <a:picLocks noChangeAspect="1" noChangeArrowheads="1"/>
          </p:cNvPicPr>
          <p:nvPr/>
        </p:nvPicPr>
        <p:blipFill>
          <a:blip r:embed="rId28">
            <a:extLst>
              <a:ext uri="{BEBA8EAE-BF5A-486C-A8C5-ECC9F3942E4B}">
                <a14:imgProps xmlns:a14="http://schemas.microsoft.com/office/drawing/2010/main" xmlns="">
                  <a14:imgLayer r:embed="rId25">
                    <a14:imgEffect>
                      <a14:backgroundRemoval t="1992" b="100000" l="3283" r="97475">
                        <a14:foregroundMark x1="40657" y1="28685" x2="39394" y2="48207"/>
                        <a14:foregroundMark x1="37374" y1="30279" x2="33586" y2="45020"/>
                        <a14:foregroundMark x1="30303" y1="8765" x2="31818" y2="19522"/>
                        <a14:foregroundMark x1="51010" y1="9960" x2="42172" y2="29482"/>
                        <a14:foregroundMark x1="90152" y1="66932" x2="92677" y2="67729"/>
                        <a14:foregroundMark x1="86616" y1="60956" x2="88131" y2="68127"/>
                      </a14:backgroundRemoval>
                    </a14:imgEffect>
                    <a14:imgEffect>
                      <a14:sharpenSoften amount="25000"/>
                    </a14:imgEffect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21422606" flipH="1">
            <a:off x="-979873" y="3580226"/>
            <a:ext cx="1481647" cy="11435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78" name="Picture 6" descr="C:\Users\ADMIN\Desktop\Nong trai\700_FO32939240_64b4071403327ba8edebdced5b1262a0.jpg"/>
          <p:cNvPicPr>
            <a:picLocks noChangeAspect="1" noChangeArrowheads="1"/>
          </p:cNvPicPr>
          <p:nvPr/>
        </p:nvPicPr>
        <p:blipFill>
          <a:blip r:embed="rId29" cstate="print">
            <a:extLst>
              <a:ext uri="{BEBA8EAE-BF5A-486C-A8C5-ECC9F3942E4B}">
                <a14:imgProps xmlns:a14="http://schemas.microsoft.com/office/drawing/2010/main" xmlns="">
                  <a14:imgLayer r:embed="rId30">
                    <a14:imgEffect>
                      <a14:backgroundRemoval t="178" b="94484" l="0" r="96751">
                        <a14:foregroundMark x1="63478" y1="22714" x2="71594" y2="24000"/>
                        <a14:backgroundMark x1="43333" y1="13143" x2="32174" y2="35571"/>
                        <a14:backgroundMark x1="43188" y1="10571" x2="14058" y2="34714"/>
                        <a14:backgroundMark x1="36087" y1="32143" x2="32754" y2="44714"/>
                        <a14:backgroundMark x1="49710" y1="4714" x2="47101" y2="19000"/>
                        <a14:backgroundMark x1="39420" y1="33429" x2="46087" y2="45143"/>
                        <a14:backgroundMark x1="52609" y1="23857" x2="52464" y2="31000"/>
                        <a14:backgroundMark x1="85507" y1="26286" x2="91304" y2="35429"/>
                        <a14:backgroundMark x1="52029" y1="56000" x2="52464" y2="60143"/>
                        <a14:backgroundMark x1="49565" y1="58857" x2="47391" y2="61000"/>
                        <a14:backgroundMark x1="46957" y1="62000" x2="44928" y2="64857"/>
                        <a14:backgroundMark x1="55217" y1="71286" x2="55797" y2="74714"/>
                        <a14:backgroundMark x1="44928" y1="71714" x2="44928" y2="72429"/>
                        <a14:backgroundMark x1="76232" y1="23714" x2="77246" y2="2371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166101" y="4159871"/>
            <a:ext cx="2305050" cy="23384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ADMIN\Desktop\Tai nguyen thiet ke tro choi\Bảng gỗ\1.jpg">
            <a:hlinkClick r:id="rId31" action="ppaction://hlinksldjump"/>
          </p:cNvPr>
          <p:cNvPicPr>
            <a:picLocks noChangeAspect="1" noChangeArrowheads="1"/>
          </p:cNvPicPr>
          <p:nvPr/>
        </p:nvPicPr>
        <p:blipFill>
          <a:blip r:embed="rId32">
            <a:extLst>
              <a:ext uri="{BEBA8EAE-BF5A-486C-A8C5-ECC9F3942E4B}">
                <a14:imgProps xmlns:a14="http://schemas.microsoft.com/office/drawing/2010/main" xmlns="">
                  <a14:imgLayer r:embed="rId33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6210" y="1371600"/>
            <a:ext cx="826241" cy="8444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ADMIN\Desktop\Tai nguyen thiet ke tro choi\Bảng gỗ\2.jpg">
            <a:hlinkClick r:id="rId34" action="ppaction://hlinksldjump"/>
          </p:cNvPr>
          <p:cNvPicPr>
            <a:picLocks noChangeAspect="1" noChangeArrowheads="1"/>
          </p:cNvPicPr>
          <p:nvPr/>
        </p:nvPicPr>
        <p:blipFill>
          <a:blip r:embed="rId35">
            <a:extLst>
              <a:ext uri="{BEBA8EAE-BF5A-486C-A8C5-ECC9F3942E4B}">
                <a14:imgProps xmlns:a14="http://schemas.microsoft.com/office/drawing/2010/main" xmlns="">
                  <a14:imgLayer r:embed="rId36">
                    <a14:imgEffect>
                      <a14:backgroundRemoval t="0" b="100000" l="0" r="9911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62000" y="1397270"/>
            <a:ext cx="781442" cy="8367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C:\Users\ADMIN\Desktop\Tai nguyen thiet ke tro choi\Bảng gỗ\3.jpg">
            <a:hlinkClick r:id="rId37" action="ppaction://hlinksldjump"/>
          </p:cNvPr>
          <p:cNvPicPr>
            <a:picLocks noChangeAspect="1" noChangeArrowheads="1"/>
          </p:cNvPicPr>
          <p:nvPr/>
        </p:nvPicPr>
        <p:blipFill>
          <a:blip r:embed="rId38">
            <a:extLst>
              <a:ext uri="{BEBA8EAE-BF5A-486C-A8C5-ECC9F3942E4B}">
                <a14:imgProps xmlns:a14="http://schemas.microsoft.com/office/drawing/2010/main" xmlns="">
                  <a14:imgLayer r:embed="rId39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494748" y="1345005"/>
            <a:ext cx="791253" cy="8472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C:\Users\ADMIN\Desktop\Tai nguyen thiet ke tro choi\Bảng gỗ\4.jpg">
            <a:hlinkClick r:id="rId40" action="ppaction://hlinksldjump"/>
          </p:cNvPr>
          <p:cNvPicPr>
            <a:picLocks noChangeAspect="1" noChangeArrowheads="1"/>
          </p:cNvPicPr>
          <p:nvPr/>
        </p:nvPicPr>
        <p:blipFill>
          <a:blip r:embed="rId41">
            <a:extLst>
              <a:ext uri="{BEBA8EAE-BF5A-486C-A8C5-ECC9F3942E4B}">
                <a14:imgProps xmlns:a14="http://schemas.microsoft.com/office/drawing/2010/main" xmlns="">
                  <a14:imgLayer r:embed="rId42">
                    <a14:imgEffect>
                      <a14:backgroundRemoval t="0" b="97521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294164" y="1385071"/>
            <a:ext cx="753836" cy="8072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5" name="Picture 7" descr="C:\Users\ADMIN\Desktop\Tai nguyen thiet ke tro choi\Bảng gỗ\5.jpg">
            <a:hlinkClick r:id="rId43" action="ppaction://hlinksldjump"/>
          </p:cNvPr>
          <p:cNvPicPr>
            <a:picLocks noChangeAspect="1" noChangeArrowheads="1"/>
          </p:cNvPicPr>
          <p:nvPr/>
        </p:nvPicPr>
        <p:blipFill>
          <a:blip r:embed="rId44">
            <a:extLst>
              <a:ext uri="{BEBA8EAE-BF5A-486C-A8C5-ECC9F3942E4B}">
                <a14:imgProps xmlns:a14="http://schemas.microsoft.com/office/drawing/2010/main" xmlns="">
                  <a14:imgLayer r:embed="rId45">
                    <a14:imgEffect>
                      <a14:backgroundRemoval t="3306" b="97521" l="0" r="9734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056164" y="1385072"/>
            <a:ext cx="753836" cy="8072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Rounded Rectangle 25">
            <a:hlinkClick r:id="rId46" action="ppaction://hlinksldjump"/>
          </p:cNvPr>
          <p:cNvSpPr/>
          <p:nvPr/>
        </p:nvSpPr>
        <p:spPr>
          <a:xfrm>
            <a:off x="7645400" y="857251"/>
            <a:ext cx="1485900" cy="457201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 MỚI</a:t>
            </a:r>
          </a:p>
        </p:txBody>
      </p:sp>
    </p:spTree>
    <p:extLst>
      <p:ext uri="{BB962C8B-B14F-4D97-AF65-F5344CB8AC3E}">
        <p14:creationId xmlns:p14="http://schemas.microsoft.com/office/powerpoint/2010/main" xmlns="" val="19527971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0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2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3" presetID="35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7 2.86067E-6 L -1.19184 0.02471 " pathEditMode="relative" rAng="0" ptsTypes="AA">
                                      <p:cBhvr>
                                        <p:cTn id="14" dur="25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9601" y="123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6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6" presetID="63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46945E-18 -1.97531E-6 L 1.15347 -0.01697 " pathEditMode="relative" rAng="0" ptsTypes="AA">
                                      <p:cBhvr>
                                        <p:cTn id="27" dur="15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7674" y="-864"/>
                                    </p:animMotion>
                                  </p:childTnLst>
                                </p:cTn>
                              </p:par>
                              <p:par>
                                <p:cTn id="2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2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6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0" dur="4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1" dur="8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2" dur="8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3" dur="8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4" dur="800" fill="hold">
                                          <p:stCondLst>
                                            <p:cond delay="320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6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7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8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9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0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8"/>
                  </p:tgtEl>
                </p:cond>
              </p:nextCondLst>
            </p:seq>
            <p:seq concurrent="1" nextAc="seek">
              <p:cTn id="55" restart="whenNotActive" fill="hold" evtFilter="cancelBubble" nodeType="interactiveSeq">
                <p:stCondLst>
                  <p:cond evt="onClick" delay="0">
                    <p:tgtEl>
                      <p:spTgt spid="7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" fill="hold">
                      <p:stCondLst>
                        <p:cond delay="0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1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2" dur="1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3" dur="1000" fill="hold">
                                          <p:stCondLst>
                                            <p:cond delay="200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4" dur="1000" fill="hold">
                                          <p:stCondLst>
                                            <p:cond delay="300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5" dur="1000" fill="hold">
                                          <p:stCondLst>
                                            <p:cond delay="400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1"/>
                  </p:tgtEl>
                </p:cond>
              </p:nextCondLst>
            </p:seq>
            <p:seq concurrent="1" nextAc="seek">
              <p:cTn id="70" restart="whenNotActive" fill="hold" evtFilter="cancelBubble" nodeType="interactiveSeq">
                <p:stCondLst>
                  <p:cond evt="onClick" delay="0">
                    <p:tgtEl>
                      <p:spTgt spid="7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1" fill="hold">
                      <p:stCondLst>
                        <p:cond delay="0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76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7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8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9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80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8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3"/>
                  </p:tgtEl>
                </p:cond>
              </p:nextCondLst>
            </p:seq>
            <p:seq concurrent="1" nextAc="seek">
              <p:cTn id="85" restart="whenNotActive" fill="hold" evtFilter="cancelBubble" nodeType="interactiveSeq">
                <p:stCondLst>
                  <p:cond evt="onClick" delay="0">
                    <p:tgtEl>
                      <p:spTgt spid="7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6" fill="hold">
                      <p:stCondLst>
                        <p:cond delay="0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91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2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93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4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95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6" presetID="35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4.81481E-6 L -1.21093 0.04814 " pathEditMode="relative" rAng="0" ptsTypes="AA">
                                      <p:cBhvr>
                                        <p:cTn id="97" dur="35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0556" y="2407"/>
                                    </p:animMotion>
                                  </p:childTnLst>
                                </p:cTn>
                              </p:par>
                              <p:par>
                                <p:cTn id="9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01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2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03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4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5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06" presetID="35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-1.11214E-7 L 1.1908 -0.01483 " pathEditMode="relative" rAng="0" ptsTypes="AA">
                                      <p:cBhvr>
                                        <p:cTn id="107" dur="32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9531" y="-741"/>
                                    </p:animMotion>
                                  </p:childTnLst>
                                </p:cTn>
                              </p:par>
                              <p:par>
                                <p:cTn id="10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5"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C:\Users\ADMIN\Desktop\Tai nguyen thiet ke tro choi\Bảng gỗ\1a.png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 xmlns="">
                  <a14:imgLayer r:embed="rId5">
                    <a14:imgEffect>
                      <a14:backgroundRemoval t="0" b="100000" l="0" r="100000">
                        <a14:foregroundMark x1="97063" y1="54909" x2="81607" y2="92727"/>
                        <a14:foregroundMark x1="80835" y1="78545" x2="24575" y2="78545"/>
                        <a14:foregroundMark x1="24266" y1="77455" x2="13447" y2="9381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540172" y="857250"/>
            <a:ext cx="1600199" cy="6801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ounded Rectangle 2"/>
          <p:cNvSpPr/>
          <p:nvPr/>
        </p:nvSpPr>
        <p:spPr>
          <a:xfrm>
            <a:off x="609600" y="857249"/>
            <a:ext cx="6781800" cy="1885951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225549" y="1109435"/>
            <a:ext cx="554990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1: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chi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bao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gồm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mấy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dung?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32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2743200" y="3276599"/>
            <a:ext cx="6400800" cy="2062103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543301" y="3451351"/>
            <a:ext cx="559707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Gồm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dung: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Khung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diễn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kích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thước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cầu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kĩ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thuật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32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04800" y="3810891"/>
            <a:ext cx="3048000" cy="2100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2141060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  <p:bldP spid="5" grpId="0" animBg="1"/>
      <p:bldP spid="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C:\Users\ADMIN\Desktop\Tai nguyen thiet ke tro choi\Bảng gỗ\1a.png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 xmlns="">
                  <a14:imgLayer r:embed="rId5">
                    <a14:imgEffect>
                      <a14:backgroundRemoval t="0" b="100000" l="0" r="100000">
                        <a14:foregroundMark x1="97063" y1="54909" x2="81607" y2="92727"/>
                        <a14:foregroundMark x1="80835" y1="78545" x2="24575" y2="78545"/>
                        <a14:foregroundMark x1="24266" y1="77455" x2="13447" y2="9381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540172" y="857250"/>
            <a:ext cx="1600199" cy="6801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ounded Rectangle 2"/>
          <p:cNvSpPr/>
          <p:nvPr/>
        </p:nvSpPr>
        <p:spPr>
          <a:xfrm>
            <a:off x="762000" y="500014"/>
            <a:ext cx="6778171" cy="1709785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355389" y="500015"/>
            <a:ext cx="5549901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………….bao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gồm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dung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hiểu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gia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xử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lí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bề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mặt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32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2743200" y="3276600"/>
            <a:ext cx="5410200" cy="129540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796215" y="3557155"/>
            <a:ext cx="559707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cầu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kỹ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thuật</a:t>
            </a:r>
            <a:endParaRPr lang="en-US" sz="3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50800" y="4082138"/>
            <a:ext cx="2812379" cy="19376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1168043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  <p:bldP spid="5" grpId="0" animBg="1"/>
      <p:bldP spid="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C:\Users\ADMIN\Desktop\Tai nguyen thiet ke tro choi\Bảng gỗ\1a.png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 xmlns="">
                  <a14:imgLayer r:embed="rId5">
                    <a14:imgEffect>
                      <a14:backgroundRemoval t="0" b="100000" l="0" r="100000">
                        <a14:foregroundMark x1="97063" y1="54909" x2="81607" y2="92727"/>
                        <a14:foregroundMark x1="80835" y1="78545" x2="24575" y2="78545"/>
                        <a14:foregroundMark x1="24266" y1="77455" x2="13447" y2="9381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540172" y="857250"/>
            <a:ext cx="1600199" cy="6801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ounded Rectangle 2"/>
          <p:cNvSpPr/>
          <p:nvPr/>
        </p:nvSpPr>
        <p:spPr>
          <a:xfrm>
            <a:off x="762000" y="228600"/>
            <a:ext cx="6139873" cy="1316624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056985" y="445760"/>
            <a:ext cx="554990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3:Khi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50x25x25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dung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32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2743200" y="3276600"/>
            <a:ext cx="5410200" cy="129540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124200" y="3528560"/>
            <a:ext cx="559707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Kích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thước</a:t>
            </a:r>
            <a:endParaRPr lang="en-US" sz="3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32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50800" y="4094801"/>
            <a:ext cx="2794000" cy="192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4764296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  <p:bldP spid="5" grpId="0" animBg="1"/>
      <p:bldP spid="6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C:\Users\ADMIN\Desktop\Tai nguyen thiet ke tro choi\Bảng gỗ\1a.png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 xmlns="">
                  <a14:imgLayer r:embed="rId5">
                    <a14:imgEffect>
                      <a14:backgroundRemoval t="0" b="100000" l="0" r="100000">
                        <a14:foregroundMark x1="97063" y1="54909" x2="81607" y2="92727"/>
                        <a14:foregroundMark x1="80835" y1="78545" x2="24575" y2="78545"/>
                        <a14:foregroundMark x1="24266" y1="77455" x2="13447" y2="9381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540172" y="857250"/>
            <a:ext cx="1600199" cy="6801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ounded Rectangle 2"/>
          <p:cNvSpPr/>
          <p:nvPr/>
        </p:nvSpPr>
        <p:spPr>
          <a:xfrm>
            <a:off x="381000" y="470595"/>
            <a:ext cx="7159172" cy="2681275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51599" y="615648"/>
            <a:ext cx="554990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4:Đây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chiếu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ống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lót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32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2743200" y="3416468"/>
            <a:ext cx="5410200" cy="129540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048000" y="3556336"/>
            <a:ext cx="651147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chiếu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đứng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chiếu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cạnh</a:t>
            </a:r>
            <a:endParaRPr lang="en-US" sz="2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32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50800" y="4147301"/>
            <a:ext cx="2717800" cy="18725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C936306C-AA30-48EA-88C8-AC1EC9289D84}"/>
              </a:ext>
            </a:extLst>
          </p:cNvPr>
          <p:cNvPicPr/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828799" y="1674495"/>
            <a:ext cx="4643299" cy="14773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24997586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  <p:bldP spid="5" grpId="0" animBg="1"/>
      <p:bldP spid="6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C:\Users\ADMIN\Desktop\Tai nguyen thiet ke tro choi\Bảng gỗ\1a.png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 xmlns="">
                  <a14:imgLayer r:embed="rId5">
                    <a14:imgEffect>
                      <a14:backgroundRemoval t="0" b="100000" l="0" r="100000">
                        <a14:foregroundMark x1="97063" y1="54909" x2="81607" y2="92727"/>
                        <a14:foregroundMark x1="80835" y1="78545" x2="24575" y2="78545"/>
                        <a14:foregroundMark x1="24266" y1="77455" x2="13447" y2="9381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540172" y="857250"/>
            <a:ext cx="1600199" cy="6801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ounded Rectangle 2"/>
          <p:cNvSpPr/>
          <p:nvPr/>
        </p:nvSpPr>
        <p:spPr>
          <a:xfrm>
            <a:off x="0" y="761999"/>
            <a:ext cx="7540172" cy="1937662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6200" y="1027172"/>
            <a:ext cx="754017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5: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gọi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chi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liệu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tỉ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lệ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nằm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dung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chi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32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2743200" y="3276600"/>
            <a:ext cx="5410200" cy="129540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789288" y="3751261"/>
            <a:ext cx="559707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Khung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endParaRPr lang="en-US" sz="3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50800" y="4082138"/>
            <a:ext cx="2812379" cy="19376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5677754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  <p:bldP spid="5" grpId="0" animBg="1"/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524000" y="1524000"/>
            <a:ext cx="5924550" cy="830997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Bài 3.  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209550" y="2514600"/>
            <a:ext cx="8705850" cy="1200329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7200" b="1" spc="5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BẢN VẼ CHI TIẾT</a:t>
            </a:r>
          </a:p>
        </p:txBody>
      </p:sp>
      <p:sp>
        <p:nvSpPr>
          <p:cNvPr id="2" name="Rectangle 1"/>
          <p:cNvSpPr/>
          <p:nvPr/>
        </p:nvSpPr>
        <p:spPr>
          <a:xfrm>
            <a:off x="3276600" y="4191000"/>
            <a:ext cx="26670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5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(Tiết 2)</a:t>
            </a:r>
            <a:endParaRPr lang="en-US" sz="5400" dirty="0"/>
          </a:p>
        </p:txBody>
      </p:sp>
    </p:spTree>
    <p:extLst>
      <p:ext uri="{BB962C8B-B14F-4D97-AF65-F5344CB8AC3E}">
        <p14:creationId xmlns:p14="http://schemas.microsoft.com/office/powerpoint/2010/main" xmlns="" val="281517901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Title 1">
            <a:extLst>
              <a:ext uri="{FF2B5EF4-FFF2-40B4-BE49-F238E27FC236}">
                <a16:creationId xmlns:a16="http://schemas.microsoft.com/office/drawing/2014/main" xmlns="" id="{D8715770-AE27-4340-81A8-352A2662EC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609600"/>
            <a:ext cx="6348413" cy="914400"/>
          </a:xfrm>
        </p:spPr>
        <p:txBody>
          <a:bodyPr/>
          <a:lstStyle/>
          <a:p>
            <a:r>
              <a:rPr lang="en-US" altLang="en-US" b="1" dirty="0">
                <a:solidFill>
                  <a:srgbClr val="0066FF"/>
                </a:solidFill>
              </a:rPr>
              <a:t>VẬN DỤNG</a:t>
            </a:r>
          </a:p>
        </p:txBody>
      </p:sp>
      <p:sp>
        <p:nvSpPr>
          <p:cNvPr id="38915" name="Content Placeholder 2">
            <a:extLst>
              <a:ext uri="{FF2B5EF4-FFF2-40B4-BE49-F238E27FC236}">
                <a16:creationId xmlns:a16="http://schemas.microsoft.com/office/drawing/2014/main" xmlns="" id="{09EA0CC0-15B9-4CB4-9D02-9176C7AB7C7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600" y="1524000"/>
            <a:ext cx="7315200" cy="4343400"/>
          </a:xfrm>
        </p:spPr>
        <p:txBody>
          <a:bodyPr/>
          <a:lstStyle/>
          <a:p>
            <a:pPr marL="0" algn="just">
              <a:spcBef>
                <a:spcPts val="300"/>
              </a:spcBef>
              <a:spcAft>
                <a:spcPts val="300"/>
              </a:spcAft>
            </a:pPr>
            <a:r>
              <a:rPr lang="en-US" altLang="en-US" sz="4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alt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alt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alt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alt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2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Sử</a:t>
            </a:r>
            <a:r>
              <a:rPr lang="en-US" sz="32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dụng</a:t>
            </a:r>
            <a:r>
              <a:rPr lang="en-US" sz="32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mạng</a:t>
            </a:r>
            <a:r>
              <a:rPr lang="en-US" sz="32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internet </a:t>
            </a:r>
            <a:r>
              <a:rPr lang="en-US" sz="32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để</a:t>
            </a:r>
            <a:r>
              <a:rPr lang="en-US" sz="32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tìm</a:t>
            </a:r>
            <a:r>
              <a:rPr lang="en-US" sz="32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hiểu</a:t>
            </a:r>
            <a:r>
              <a:rPr lang="en-US" sz="32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cách</a:t>
            </a:r>
            <a:r>
              <a:rPr lang="en-US" sz="32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đọc</a:t>
            </a:r>
            <a:r>
              <a:rPr lang="en-US" sz="32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một</a:t>
            </a:r>
            <a:r>
              <a:rPr lang="en-US" sz="32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bản</a:t>
            </a:r>
            <a:r>
              <a:rPr lang="en-US" sz="32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vẽ</a:t>
            </a:r>
            <a:r>
              <a:rPr lang="en-US" sz="32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chi </a:t>
            </a:r>
            <a:r>
              <a:rPr lang="en-US" sz="32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tiết</a:t>
            </a:r>
            <a:r>
              <a:rPr lang="en-US" sz="32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32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một</a:t>
            </a:r>
            <a:r>
              <a:rPr lang="en-US" sz="32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sản</a:t>
            </a:r>
            <a:r>
              <a:rPr lang="en-US" sz="32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phẩm</a:t>
            </a:r>
            <a:r>
              <a:rPr lang="en-US" sz="32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nào</a:t>
            </a:r>
            <a:r>
              <a:rPr lang="en-US" sz="32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đó</a:t>
            </a:r>
            <a:r>
              <a:rPr lang="en-US" sz="32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 (Gợi ý bản vẽ cái bulông, đai ốc hoặc quyển sách....)Yêu cầu HS viết ra giấy được nội dung đọc bản vẽ chi tiết đó</a:t>
            </a:r>
            <a:endParaRPr lang="en-US" altLang="en-US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>
    <p:split orient="vert" dir="in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ext Box 2">
            <a:extLst>
              <a:ext uri="{FF2B5EF4-FFF2-40B4-BE49-F238E27FC236}">
                <a16:creationId xmlns:a16="http://schemas.microsoft.com/office/drawing/2014/main" xmlns="" id="{02AAD570-0013-40B1-8766-EC3886170A1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33600" y="838200"/>
            <a:ext cx="49530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altLang="vi-VN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HƯỚNG DẪN VỀ NHÀ</a:t>
            </a:r>
          </a:p>
        </p:txBody>
      </p:sp>
      <p:sp>
        <p:nvSpPr>
          <p:cNvPr id="2" name="Rectangle 1"/>
          <p:cNvSpPr/>
          <p:nvPr/>
        </p:nvSpPr>
        <p:spPr>
          <a:xfrm>
            <a:off x="457200" y="1600200"/>
            <a:ext cx="7848600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vi-VN" sz="2400" dirty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Ghi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nhớ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kiến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lvl="0"/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Hoàn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Vận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lvl="0"/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-Tr</a:t>
            </a:r>
            <a:r>
              <a:rPr lang="vi-VN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cứu thông tin trên internet người ta sử dụng phần mềm nào để vẽ bản vẽ 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chi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Chuẩn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nghiên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cứu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lắp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lvl="0"/>
            <a:endParaRPr lang="en-US" dirty="0"/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68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1100"/>
                                        <p:tgtEl>
                                          <p:spTgt spid="368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866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>
              <a:solidFill>
                <a:srgbClr val="0066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>
              <a:solidFill>
                <a:srgbClr val="0066FF"/>
              </a:solidFill>
            </a:endParaRPr>
          </a:p>
        </p:txBody>
      </p:sp>
      <p:pic>
        <p:nvPicPr>
          <p:cNvPr id="4" name="Picture 3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71874096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 txBox="1">
            <a:spLocks/>
          </p:cNvSpPr>
          <p:nvPr/>
        </p:nvSpPr>
        <p:spPr>
          <a:xfrm>
            <a:off x="298734" y="369332"/>
            <a:ext cx="8577335" cy="23622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4864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22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9728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8988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66420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965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2860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587752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" indent="0">
              <a:buFont typeface="Georgia" pitchFamily="18" charset="0"/>
              <a:buNone/>
            </a:pP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Quan sát : H3.1- bản vẽ ống lót và nêu trình tự đọc bản vẽ chi tiết của hình 3.1?</a:t>
            </a:r>
            <a:b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endParaRPr lang="en-US" sz="2800" b="1" dirty="0">
              <a:solidFill>
                <a:schemeClr val="tx1"/>
              </a:solidFill>
            </a:endParaRPr>
          </a:p>
        </p:txBody>
      </p:sp>
      <p:grpSp>
        <p:nvGrpSpPr>
          <p:cNvPr id="6" name="Group 31">
            <a:extLst>
              <a:ext uri="{FF2B5EF4-FFF2-40B4-BE49-F238E27FC236}">
                <a16:creationId xmlns:a16="http://schemas.microsoft.com/office/drawing/2014/main" xmlns="" id="{69C29D94-6029-48BF-A418-0E8F779C24F8}"/>
              </a:ext>
            </a:extLst>
          </p:cNvPr>
          <p:cNvGrpSpPr>
            <a:grpSpLocks/>
          </p:cNvGrpSpPr>
          <p:nvPr/>
        </p:nvGrpSpPr>
        <p:grpSpPr bwMode="auto">
          <a:xfrm>
            <a:off x="14288" y="1219200"/>
            <a:ext cx="9180512" cy="5638800"/>
            <a:chOff x="13855" y="0"/>
            <a:chExt cx="9180737" cy="6858000"/>
          </a:xfrm>
        </p:grpSpPr>
        <p:pic>
          <p:nvPicPr>
            <p:cNvPr id="7" name="Picture 5">
              <a:extLst>
                <a:ext uri="{FF2B5EF4-FFF2-40B4-BE49-F238E27FC236}">
                  <a16:creationId xmlns:a16="http://schemas.microsoft.com/office/drawing/2014/main" xmlns="" id="{7BEEBBBC-ED01-4990-9A28-D5B0F10579E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855" y="0"/>
              <a:ext cx="9180737" cy="6858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" name="TextBox 7">
              <a:extLst>
                <a:ext uri="{FF2B5EF4-FFF2-40B4-BE49-F238E27FC236}">
                  <a16:creationId xmlns:a16="http://schemas.microsoft.com/office/drawing/2014/main" xmlns="" id="{8D9F71AD-6767-4AC9-9C7A-1A95FF712AA4}"/>
                </a:ext>
              </a:extLst>
            </p:cNvPr>
            <p:cNvSpPr txBox="1"/>
            <p:nvPr/>
          </p:nvSpPr>
          <p:spPr>
            <a:xfrm>
              <a:off x="5471113" y="2976309"/>
              <a:ext cx="2819469" cy="1016318"/>
            </a:xfrm>
            <a:prstGeom prst="rect">
              <a:avLst/>
            </a:prstGeom>
            <a:solidFill>
              <a:schemeClr val="bg1"/>
            </a:solidFill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en-US">
                  <a:latin typeface="Times New Roman" panose="02020603050405020304" pitchFamily="18" charset="0"/>
                  <a:cs typeface="Times New Roman" panose="02020603050405020304" pitchFamily="18" charset="0"/>
                </a:rPr>
                <a:t>Yêu cầu kỹ thuật</a:t>
              </a:r>
            </a:p>
            <a:p>
              <a:pPr marL="342900" indent="-342900">
                <a:buFontTx/>
                <a:buAutoNum type="arabicPeriod"/>
                <a:defRPr/>
              </a:pPr>
              <a:r>
                <a:rPr lang="en-US">
                  <a:latin typeface="Times New Roman" panose="02020603050405020304" pitchFamily="18" charset="0"/>
                  <a:cs typeface="Times New Roman" panose="02020603050405020304" pitchFamily="18" charset="0"/>
                </a:rPr>
                <a:t>Làm tù cạnh</a:t>
              </a:r>
            </a:p>
            <a:p>
              <a:pPr marL="342900" indent="-342900">
                <a:buFontTx/>
                <a:buAutoNum type="arabicPeriod"/>
                <a:defRPr/>
              </a:pPr>
              <a:r>
                <a:rPr lang="en-US">
                  <a:latin typeface="Times New Roman" panose="02020603050405020304" pitchFamily="18" charset="0"/>
                  <a:cs typeface="Times New Roman" panose="02020603050405020304" pitchFamily="18" charset="0"/>
                </a:rPr>
                <a:t>Mạ kẽm</a:t>
              </a:r>
            </a:p>
          </p:txBody>
        </p:sp>
        <p:sp>
          <p:nvSpPr>
            <p:cNvPr id="9" name="TextBox 5">
              <a:extLst>
                <a:ext uri="{FF2B5EF4-FFF2-40B4-BE49-F238E27FC236}">
                  <a16:creationId xmlns:a16="http://schemas.microsoft.com/office/drawing/2014/main" xmlns="" id="{C0686877-CBF2-4988-B644-09AE2E18D9F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172200" y="4218710"/>
              <a:ext cx="1905000" cy="52322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/>
              <a:r>
                <a:rPr lang="en-US" altLang="en-US" sz="2800"/>
                <a:t>ỐNG LÓT</a:t>
              </a:r>
            </a:p>
          </p:txBody>
        </p:sp>
        <p:sp>
          <p:nvSpPr>
            <p:cNvPr id="10" name="TextBox 6">
              <a:extLst>
                <a:ext uri="{FF2B5EF4-FFF2-40B4-BE49-F238E27FC236}">
                  <a16:creationId xmlns:a16="http://schemas.microsoft.com/office/drawing/2014/main" xmlns="" id="{5BA99934-6022-4D48-97CF-8BCF3FD5606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376055" y="5018717"/>
              <a:ext cx="3276600" cy="52322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/>
              <a:r>
                <a:rPr lang="en-US" altLang="en-US" sz="2800"/>
                <a:t>TR</a:t>
              </a:r>
              <a:r>
                <a:rPr lang="vi-VN" altLang="en-US" sz="2800"/>
                <a:t>Ư</a:t>
              </a:r>
              <a:r>
                <a:rPr lang="en-US" altLang="en-US" sz="2800"/>
                <a:t>ỜNG THCS HN</a:t>
              </a:r>
            </a:p>
          </p:txBody>
        </p:sp>
        <p:sp>
          <p:nvSpPr>
            <p:cNvPr id="11" name="TextBox 7">
              <a:extLst>
                <a:ext uri="{FF2B5EF4-FFF2-40B4-BE49-F238E27FC236}">
                  <a16:creationId xmlns:a16="http://schemas.microsoft.com/office/drawing/2014/main" xmlns="" id="{D05AECCE-F496-4B20-B326-8F4A7BFCAEF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342573" y="4139471"/>
              <a:ext cx="1143000" cy="30777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r>
                <a:rPr lang="vi-VN" altLang="en-US" sz="1400"/>
                <a:t>Ngườ</a:t>
              </a:r>
              <a:r>
                <a:rPr lang="en-US" altLang="en-US" sz="1400"/>
                <a:t>i vẽ</a:t>
              </a:r>
            </a:p>
          </p:txBody>
        </p:sp>
        <p:sp>
          <p:nvSpPr>
            <p:cNvPr id="12" name="TextBox 8">
              <a:extLst>
                <a:ext uri="{FF2B5EF4-FFF2-40B4-BE49-F238E27FC236}">
                  <a16:creationId xmlns:a16="http://schemas.microsoft.com/office/drawing/2014/main" xmlns="" id="{0C1B23DC-9CD0-410C-B24B-A587DDCEB3B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336223" y="4521200"/>
              <a:ext cx="1143000" cy="30777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r>
                <a:rPr lang="en-US" altLang="en-US" sz="1400"/>
                <a:t>Kiểm tra</a:t>
              </a:r>
            </a:p>
          </p:txBody>
        </p:sp>
        <p:sp>
          <p:nvSpPr>
            <p:cNvPr id="13" name="TextBox 9">
              <a:extLst>
                <a:ext uri="{FF2B5EF4-FFF2-40B4-BE49-F238E27FC236}">
                  <a16:creationId xmlns:a16="http://schemas.microsoft.com/office/drawing/2014/main" xmlns="" id="{82511236-65D1-4282-B09E-EF95E63A978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581400" y="4521199"/>
              <a:ext cx="1377950" cy="30777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r>
                <a:rPr lang="en-US" altLang="en-US" sz="1400"/>
                <a:t>Trần Văn B</a:t>
              </a:r>
            </a:p>
          </p:txBody>
        </p:sp>
        <p:sp>
          <p:nvSpPr>
            <p:cNvPr id="14" name="TextBox 10">
              <a:extLst>
                <a:ext uri="{FF2B5EF4-FFF2-40B4-BE49-F238E27FC236}">
                  <a16:creationId xmlns:a16="http://schemas.microsoft.com/office/drawing/2014/main" xmlns="" id="{466528F3-4D64-4F7C-9BDE-522EE4972C5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581400" y="4118551"/>
              <a:ext cx="1377950" cy="30777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r>
                <a:rPr lang="en-US" altLang="en-US" sz="1400"/>
                <a:t>Lê Thị A</a:t>
              </a:r>
            </a:p>
          </p:txBody>
        </p:sp>
        <p:sp>
          <p:nvSpPr>
            <p:cNvPr id="15" name="TextBox 11">
              <a:extLst>
                <a:ext uri="{FF2B5EF4-FFF2-40B4-BE49-F238E27FC236}">
                  <a16:creationId xmlns:a16="http://schemas.microsoft.com/office/drawing/2014/main" xmlns="" id="{E424B6B0-E30E-4E32-9621-D1C560DDAFE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048827" y="4137223"/>
              <a:ext cx="678873" cy="30777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r>
                <a:rPr lang="en-US" altLang="en-US" sz="1400"/>
                <a:t>04/06</a:t>
              </a:r>
            </a:p>
          </p:txBody>
        </p:sp>
        <p:sp>
          <p:nvSpPr>
            <p:cNvPr id="16" name="TextBox 12">
              <a:extLst>
                <a:ext uri="{FF2B5EF4-FFF2-40B4-BE49-F238E27FC236}">
                  <a16:creationId xmlns:a16="http://schemas.microsoft.com/office/drawing/2014/main" xmlns="" id="{D16E591C-C512-4ACB-8C39-364206610F4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048827" y="4513683"/>
              <a:ext cx="678873" cy="30777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r>
                <a:rPr lang="en-US" altLang="en-US" sz="1400"/>
                <a:t>04/06</a:t>
              </a:r>
            </a:p>
          </p:txBody>
        </p:sp>
        <p:sp>
          <p:nvSpPr>
            <p:cNvPr id="17" name="TextBox 13">
              <a:extLst>
                <a:ext uri="{FF2B5EF4-FFF2-40B4-BE49-F238E27FC236}">
                  <a16:creationId xmlns:a16="http://schemas.microsoft.com/office/drawing/2014/main" xmlns="" id="{8157CAE3-69C3-4025-9A3B-BDC88018760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943600" y="4938400"/>
              <a:ext cx="1371600" cy="64633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r>
                <a:rPr lang="en-US" altLang="en-US"/>
                <a:t>Vật liệu:</a:t>
              </a:r>
            </a:p>
            <a:p>
              <a:r>
                <a:rPr lang="en-US" altLang="en-US"/>
                <a:t>Thép</a:t>
              </a:r>
            </a:p>
          </p:txBody>
        </p:sp>
        <p:sp>
          <p:nvSpPr>
            <p:cNvPr id="18" name="TextBox 14">
              <a:extLst>
                <a:ext uri="{FF2B5EF4-FFF2-40B4-BE49-F238E27FC236}">
                  <a16:creationId xmlns:a16="http://schemas.microsoft.com/office/drawing/2014/main" xmlns="" id="{088D05B1-4302-4A3C-860B-A7E1DD2C7E3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454323" y="4905816"/>
              <a:ext cx="914976" cy="37432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r>
                <a:rPr lang="en-US" altLang="en-US" sz="1400"/>
                <a:t>Tỉ lệ 1:1</a:t>
              </a:r>
            </a:p>
          </p:txBody>
        </p:sp>
        <p:sp>
          <p:nvSpPr>
            <p:cNvPr id="19" name="TextBox 15">
              <a:extLst>
                <a:ext uri="{FF2B5EF4-FFF2-40B4-BE49-F238E27FC236}">
                  <a16:creationId xmlns:a16="http://schemas.microsoft.com/office/drawing/2014/main" xmlns="" id="{22D689E8-AB75-4572-99AD-4E6254F95AA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467600" y="5295900"/>
              <a:ext cx="927677" cy="30777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r>
                <a:rPr lang="en-US" altLang="en-US" sz="1400"/>
                <a:t>Tờ số 3</a:t>
              </a:r>
            </a:p>
          </p:txBody>
        </p:sp>
        <p:grpSp>
          <p:nvGrpSpPr>
            <p:cNvPr id="20" name="Group 28">
              <a:extLst>
                <a:ext uri="{FF2B5EF4-FFF2-40B4-BE49-F238E27FC236}">
                  <a16:creationId xmlns:a16="http://schemas.microsoft.com/office/drawing/2014/main" xmlns="" id="{045C5B8F-6E66-4D03-976F-7D00983A2E65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030663" y="641566"/>
              <a:ext cx="613878" cy="501434"/>
              <a:chOff x="4030663" y="641566"/>
              <a:chExt cx="613878" cy="501434"/>
            </a:xfrm>
          </p:grpSpPr>
          <p:sp>
            <p:nvSpPr>
              <p:cNvPr id="29" name="Rectangle 18">
                <a:extLst>
                  <a:ext uri="{FF2B5EF4-FFF2-40B4-BE49-F238E27FC236}">
                    <a16:creationId xmlns:a16="http://schemas.microsoft.com/office/drawing/2014/main" xmlns="" id="{4ADE18AC-AC82-4ABA-A605-3A7F4FBD39C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030663" y="641566"/>
                <a:ext cx="613878" cy="501434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algn="ctr" defTabSz="914400"/>
                <a:endParaRPr lang="en-US" altLang="en-US">
                  <a:latin typeface="Comic Sans MS" panose="030F0702030302020204" pitchFamily="66" charset="0"/>
                </a:endParaRPr>
              </a:p>
            </p:txBody>
          </p:sp>
          <p:graphicFrame>
            <p:nvGraphicFramePr>
              <p:cNvPr id="30" name="Object 19">
                <a:extLst>
                  <a:ext uri="{FF2B5EF4-FFF2-40B4-BE49-F238E27FC236}">
                    <a16:creationId xmlns:a16="http://schemas.microsoft.com/office/drawing/2014/main" xmlns="" id="{6F5E04C7-F5F4-4254-8E2E-31EC4358618C}"/>
                  </a:ext>
                </a:extLst>
              </p:cNvPr>
              <p:cNvGraphicFramePr>
                <a:graphicFrameLocks noChangeAspect="1"/>
              </p:cNvGraphicFramePr>
              <p:nvPr/>
            </p:nvGraphicFramePr>
            <p:xfrm>
              <a:off x="4103204" y="685800"/>
              <a:ext cx="468796" cy="444861"/>
            </p:xfrm>
            <a:graphic>
              <a:graphicData uri="http://schemas.openxmlformats.org/presentationml/2006/ole">
                <p:oleObj spid="_x0000_s1053" name="Equation" r:id="rId4" imgW="228501" imgH="165028" progId="">
                  <p:embed/>
                </p:oleObj>
              </a:graphicData>
            </a:graphic>
          </p:graphicFrame>
        </p:grp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xmlns="" id="{AD83C716-BD0B-4F6E-A1B6-66DCF767588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871059" y="667623"/>
              <a:ext cx="613878" cy="35995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defTabSz="914400"/>
              <a:endParaRPr lang="en-US" altLang="en-US">
                <a:latin typeface="Comic Sans MS" panose="030F0702030302020204" pitchFamily="66" charset="0"/>
              </a:endParaRPr>
            </a:p>
          </p:txBody>
        </p:sp>
        <p:grpSp>
          <p:nvGrpSpPr>
            <p:cNvPr id="22" name="Group 27">
              <a:extLst>
                <a:ext uri="{FF2B5EF4-FFF2-40B4-BE49-F238E27FC236}">
                  <a16:creationId xmlns:a16="http://schemas.microsoft.com/office/drawing/2014/main" xmlns="" id="{F6DF45B9-F059-4757-9EE0-E45C2E5B15E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167422" y="2944090"/>
              <a:ext cx="613878" cy="444500"/>
              <a:chOff x="2167422" y="2971800"/>
              <a:chExt cx="613878" cy="444500"/>
            </a:xfrm>
          </p:grpSpPr>
          <p:sp>
            <p:nvSpPr>
              <p:cNvPr id="27" name="Rectangle 22">
                <a:extLst>
                  <a:ext uri="{FF2B5EF4-FFF2-40B4-BE49-F238E27FC236}">
                    <a16:creationId xmlns:a16="http://schemas.microsoft.com/office/drawing/2014/main" xmlns="" id="{9717099B-256E-4298-8807-6A77E209B96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167422" y="2996363"/>
                <a:ext cx="613878" cy="35995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algn="ctr" defTabSz="914400"/>
                <a:endParaRPr lang="en-US" altLang="en-US">
                  <a:latin typeface="Comic Sans MS" panose="030F0702030302020204" pitchFamily="66" charset="0"/>
                </a:endParaRPr>
              </a:p>
            </p:txBody>
          </p:sp>
          <p:graphicFrame>
            <p:nvGraphicFramePr>
              <p:cNvPr id="28" name="Object 23">
                <a:extLst>
                  <a:ext uri="{FF2B5EF4-FFF2-40B4-BE49-F238E27FC236}">
                    <a16:creationId xmlns:a16="http://schemas.microsoft.com/office/drawing/2014/main" xmlns="" id="{997E3731-9983-4758-939D-4E616B26D9A1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xmlns="" val="2204809003"/>
                  </p:ext>
                </p:extLst>
              </p:nvPr>
            </p:nvGraphicFramePr>
            <p:xfrm>
              <a:off x="2290763" y="2971800"/>
              <a:ext cx="365125" cy="444500"/>
            </p:xfrm>
            <a:graphic>
              <a:graphicData uri="http://schemas.openxmlformats.org/presentationml/2006/ole">
                <p:oleObj spid="_x0000_s1054" name="Equation" r:id="rId5" imgW="177492" imgH="164814" progId="">
                  <p:embed/>
                </p:oleObj>
              </a:graphicData>
            </a:graphic>
          </p:graphicFrame>
        </p:grpSp>
        <p:grpSp>
          <p:nvGrpSpPr>
            <p:cNvPr id="23" name="Group 29">
              <a:extLst>
                <a:ext uri="{FF2B5EF4-FFF2-40B4-BE49-F238E27FC236}">
                  <a16:creationId xmlns:a16="http://schemas.microsoft.com/office/drawing/2014/main" xmlns="" id="{3F9F0D9F-9B90-4DB1-8963-555BADBC22C3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6400800" y="792480"/>
              <a:ext cx="990600" cy="409575"/>
              <a:chOff x="6477000" y="931090"/>
              <a:chExt cx="762000" cy="409575"/>
            </a:xfrm>
          </p:grpSpPr>
          <p:sp>
            <p:nvSpPr>
              <p:cNvPr id="25" name="Rectangle 24">
                <a:extLst>
                  <a:ext uri="{FF2B5EF4-FFF2-40B4-BE49-F238E27FC236}">
                    <a16:creationId xmlns:a16="http://schemas.microsoft.com/office/drawing/2014/main" xmlns="" id="{198D4236-CF1A-4146-BF5B-4101EECED49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477000" y="961923"/>
                <a:ext cx="762000" cy="35995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algn="ctr" defTabSz="914400"/>
                <a:endParaRPr lang="en-US" altLang="en-US">
                  <a:latin typeface="Comic Sans MS" panose="030F0702030302020204" pitchFamily="66" charset="0"/>
                </a:endParaRPr>
              </a:p>
            </p:txBody>
          </p:sp>
          <p:graphicFrame>
            <p:nvGraphicFramePr>
              <p:cNvPr id="26" name="Object 26">
                <a:extLst>
                  <a:ext uri="{FF2B5EF4-FFF2-40B4-BE49-F238E27FC236}">
                    <a16:creationId xmlns:a16="http://schemas.microsoft.com/office/drawing/2014/main" xmlns="" id="{CB09D5FD-1204-4D02-8C81-A560709318D5}"/>
                  </a:ext>
                </a:extLst>
              </p:cNvPr>
              <p:cNvGraphicFramePr>
                <a:graphicFrameLocks noChangeAspect="1"/>
              </p:cNvGraphicFramePr>
              <p:nvPr/>
            </p:nvGraphicFramePr>
            <p:xfrm>
              <a:off x="6591300" y="931090"/>
              <a:ext cx="609600" cy="409575"/>
            </p:xfrm>
            <a:graphic>
              <a:graphicData uri="http://schemas.openxmlformats.org/presentationml/2006/ole">
                <p:oleObj spid="_x0000_s1055" name="Equation" r:id="rId6" imgW="609713" imgH="409736" progId="">
                  <p:embed/>
                </p:oleObj>
              </a:graphicData>
            </a:graphic>
          </p:graphicFrame>
        </p:grp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xmlns="" id="{A6C01B8D-8E18-4D49-82F7-D2F047DED98C}"/>
                </a:ext>
              </a:extLst>
            </p:cNvPr>
            <p:cNvSpPr/>
            <p:nvPr/>
          </p:nvSpPr>
          <p:spPr>
            <a:xfrm>
              <a:off x="1218797" y="6154738"/>
              <a:ext cx="7086774" cy="6858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3200"/>
                <a:t>Hình 3.1 Bản vẽ chi tiết</a:t>
              </a:r>
            </a:p>
          </p:txBody>
        </p:sp>
      </p:grpSp>
      <p:sp>
        <p:nvSpPr>
          <p:cNvPr id="31" name="TextBox 30">
            <a:extLst>
              <a:ext uri="{FF2B5EF4-FFF2-40B4-BE49-F238E27FC236}">
                <a16:creationId xmlns:a16="http://schemas.microsoft.com/office/drawing/2014/main" xmlns="" id="{9A64D9FE-43DC-4981-89D9-51E90983C936}"/>
              </a:ext>
            </a:extLst>
          </p:cNvPr>
          <p:cNvSpPr txBox="1"/>
          <p:nvPr/>
        </p:nvSpPr>
        <p:spPr>
          <a:xfrm>
            <a:off x="14288" y="-51375"/>
            <a:ext cx="193995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Khởi động</a:t>
            </a:r>
          </a:p>
        </p:txBody>
      </p:sp>
    </p:spTree>
    <p:extLst>
      <p:ext uri="{BB962C8B-B14F-4D97-AF65-F5344CB8AC3E}">
        <p14:creationId xmlns:p14="http://schemas.microsoft.com/office/powerpoint/2010/main" xmlns="" val="2113179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1">
            <a:extLst>
              <a:ext uri="{FF2B5EF4-FFF2-40B4-BE49-F238E27FC236}">
                <a16:creationId xmlns:a16="http://schemas.microsoft.com/office/drawing/2014/main" xmlns="" id="{142107D5-3E4F-4FBC-9689-71C0C25A11FC}"/>
              </a:ext>
            </a:extLst>
          </p:cNvPr>
          <p:cNvGrpSpPr>
            <a:grpSpLocks/>
          </p:cNvGrpSpPr>
          <p:nvPr/>
        </p:nvGrpSpPr>
        <p:grpSpPr bwMode="auto">
          <a:xfrm>
            <a:off x="0" y="762000"/>
            <a:ext cx="9180512" cy="6096000"/>
            <a:chOff x="13855" y="0"/>
            <a:chExt cx="9180737" cy="6858000"/>
          </a:xfrm>
        </p:grpSpPr>
        <p:pic>
          <p:nvPicPr>
            <p:cNvPr id="5" name="Picture 5">
              <a:extLst>
                <a:ext uri="{FF2B5EF4-FFF2-40B4-BE49-F238E27FC236}">
                  <a16:creationId xmlns:a16="http://schemas.microsoft.com/office/drawing/2014/main" xmlns="" id="{4FB0CE38-F89D-43DA-A4BA-842A1C108D3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855" y="0"/>
              <a:ext cx="9180737" cy="6858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" name="TextBox 5">
              <a:extLst>
                <a:ext uri="{FF2B5EF4-FFF2-40B4-BE49-F238E27FC236}">
                  <a16:creationId xmlns:a16="http://schemas.microsoft.com/office/drawing/2014/main" xmlns="" id="{157461A5-A20C-4B1A-8644-C6295B411812}"/>
                </a:ext>
              </a:extLst>
            </p:cNvPr>
            <p:cNvSpPr txBox="1"/>
            <p:nvPr/>
          </p:nvSpPr>
          <p:spPr>
            <a:xfrm>
              <a:off x="5486101" y="2791884"/>
              <a:ext cx="2819469" cy="1187139"/>
            </a:xfrm>
            <a:prstGeom prst="rect">
              <a:avLst/>
            </a:prstGeom>
            <a:solidFill>
              <a:schemeClr val="bg1"/>
            </a:solidFill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en-US">
                  <a:latin typeface="Times New Roman" panose="02020603050405020304" pitchFamily="18" charset="0"/>
                  <a:cs typeface="Times New Roman" panose="02020603050405020304" pitchFamily="18" charset="0"/>
                </a:rPr>
                <a:t>Yêu cầu kỹ thuật</a:t>
              </a:r>
            </a:p>
            <a:p>
              <a:pPr marL="342900" indent="-342900">
                <a:buFontTx/>
                <a:buAutoNum type="arabicPeriod"/>
                <a:defRPr/>
              </a:pPr>
              <a:r>
                <a:rPr lang="en-US">
                  <a:latin typeface="Times New Roman" panose="02020603050405020304" pitchFamily="18" charset="0"/>
                  <a:cs typeface="Times New Roman" panose="02020603050405020304" pitchFamily="18" charset="0"/>
                </a:rPr>
                <a:t>Làm tù cạnh</a:t>
              </a:r>
            </a:p>
            <a:p>
              <a:pPr marL="342900" indent="-342900">
                <a:buFontTx/>
                <a:buAutoNum type="arabicPeriod"/>
                <a:defRPr/>
              </a:pPr>
              <a:r>
                <a:rPr lang="en-US">
                  <a:latin typeface="Times New Roman" panose="02020603050405020304" pitchFamily="18" charset="0"/>
                  <a:cs typeface="Times New Roman" panose="02020603050405020304" pitchFamily="18" charset="0"/>
                </a:rPr>
                <a:t>Mạ kẽm</a:t>
              </a:r>
            </a:p>
          </p:txBody>
        </p:sp>
        <p:sp>
          <p:nvSpPr>
            <p:cNvPr id="7" name="TextBox 5">
              <a:extLst>
                <a:ext uri="{FF2B5EF4-FFF2-40B4-BE49-F238E27FC236}">
                  <a16:creationId xmlns:a16="http://schemas.microsoft.com/office/drawing/2014/main" xmlns="" id="{747A5E5C-2A3E-44DB-BA12-F8C5929EB99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172200" y="4218710"/>
              <a:ext cx="1905000" cy="52322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/>
              <a:r>
                <a:rPr lang="en-US" altLang="en-US" sz="2800"/>
                <a:t>ỐNG LÓT</a:t>
              </a:r>
            </a:p>
          </p:txBody>
        </p:sp>
        <p:sp>
          <p:nvSpPr>
            <p:cNvPr id="8" name="TextBox 6">
              <a:extLst>
                <a:ext uri="{FF2B5EF4-FFF2-40B4-BE49-F238E27FC236}">
                  <a16:creationId xmlns:a16="http://schemas.microsoft.com/office/drawing/2014/main" xmlns="" id="{15DE63A5-C310-4412-A8ED-69E643F0E47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376055" y="5018717"/>
              <a:ext cx="3276600" cy="52322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/>
              <a:r>
                <a:rPr lang="en-US" altLang="en-US" sz="2800"/>
                <a:t>TR</a:t>
              </a:r>
              <a:r>
                <a:rPr lang="vi-VN" altLang="en-US" sz="2800"/>
                <a:t>Ư</a:t>
              </a:r>
              <a:r>
                <a:rPr lang="en-US" altLang="en-US" sz="2800"/>
                <a:t>ỜNG THCS HN</a:t>
              </a:r>
            </a:p>
          </p:txBody>
        </p:sp>
        <p:sp>
          <p:nvSpPr>
            <p:cNvPr id="9" name="TextBox 7">
              <a:extLst>
                <a:ext uri="{FF2B5EF4-FFF2-40B4-BE49-F238E27FC236}">
                  <a16:creationId xmlns:a16="http://schemas.microsoft.com/office/drawing/2014/main" xmlns="" id="{102F8C32-1A13-457D-AD9E-A63F1A5843A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342573" y="4139471"/>
              <a:ext cx="1143000" cy="30777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r>
                <a:rPr lang="vi-VN" altLang="en-US" sz="1400"/>
                <a:t>Ngườ</a:t>
              </a:r>
              <a:r>
                <a:rPr lang="en-US" altLang="en-US" sz="1400"/>
                <a:t>i vẽ</a:t>
              </a:r>
            </a:p>
          </p:txBody>
        </p:sp>
        <p:sp>
          <p:nvSpPr>
            <p:cNvPr id="10" name="TextBox 8">
              <a:extLst>
                <a:ext uri="{FF2B5EF4-FFF2-40B4-BE49-F238E27FC236}">
                  <a16:creationId xmlns:a16="http://schemas.microsoft.com/office/drawing/2014/main" xmlns="" id="{39A95AC9-CC91-42EB-B295-AB26D06BAAF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336223" y="4521200"/>
              <a:ext cx="1143000" cy="30777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r>
                <a:rPr lang="en-US" altLang="en-US" sz="1400"/>
                <a:t>Kiểm tra</a:t>
              </a:r>
            </a:p>
          </p:txBody>
        </p:sp>
        <p:sp>
          <p:nvSpPr>
            <p:cNvPr id="11" name="TextBox 9">
              <a:extLst>
                <a:ext uri="{FF2B5EF4-FFF2-40B4-BE49-F238E27FC236}">
                  <a16:creationId xmlns:a16="http://schemas.microsoft.com/office/drawing/2014/main" xmlns="" id="{A6952DE3-1C20-4AF2-B9A5-5BFB083A27E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581400" y="4521199"/>
              <a:ext cx="1377950" cy="30777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r>
                <a:rPr lang="en-US" altLang="en-US" sz="1400"/>
                <a:t>Trần Văn B</a:t>
              </a:r>
            </a:p>
          </p:txBody>
        </p:sp>
        <p:sp>
          <p:nvSpPr>
            <p:cNvPr id="12" name="TextBox 10">
              <a:extLst>
                <a:ext uri="{FF2B5EF4-FFF2-40B4-BE49-F238E27FC236}">
                  <a16:creationId xmlns:a16="http://schemas.microsoft.com/office/drawing/2014/main" xmlns="" id="{8669908D-9977-4044-BBB7-47DCD0838C3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581400" y="4118551"/>
              <a:ext cx="1377950" cy="30777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r>
                <a:rPr lang="en-US" altLang="en-US" sz="1400"/>
                <a:t>Lê Thị A</a:t>
              </a:r>
            </a:p>
          </p:txBody>
        </p:sp>
        <p:sp>
          <p:nvSpPr>
            <p:cNvPr id="13" name="TextBox 11">
              <a:extLst>
                <a:ext uri="{FF2B5EF4-FFF2-40B4-BE49-F238E27FC236}">
                  <a16:creationId xmlns:a16="http://schemas.microsoft.com/office/drawing/2014/main" xmlns="" id="{7EEA536D-8217-48F2-A531-6B8A2787D01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048827" y="4137223"/>
              <a:ext cx="678873" cy="30777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r>
                <a:rPr lang="en-US" altLang="en-US" sz="1400"/>
                <a:t>04/06</a:t>
              </a:r>
            </a:p>
          </p:txBody>
        </p:sp>
        <p:sp>
          <p:nvSpPr>
            <p:cNvPr id="14" name="TextBox 12">
              <a:extLst>
                <a:ext uri="{FF2B5EF4-FFF2-40B4-BE49-F238E27FC236}">
                  <a16:creationId xmlns:a16="http://schemas.microsoft.com/office/drawing/2014/main" xmlns="" id="{2E241B93-5CCC-4E75-A397-6CA1C42B50A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048827" y="4513683"/>
              <a:ext cx="678873" cy="30777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r>
                <a:rPr lang="en-US" altLang="en-US" sz="1400"/>
                <a:t>04/06</a:t>
              </a:r>
            </a:p>
          </p:txBody>
        </p:sp>
        <p:sp>
          <p:nvSpPr>
            <p:cNvPr id="15" name="TextBox 13">
              <a:extLst>
                <a:ext uri="{FF2B5EF4-FFF2-40B4-BE49-F238E27FC236}">
                  <a16:creationId xmlns:a16="http://schemas.microsoft.com/office/drawing/2014/main" xmlns="" id="{A282C898-74ED-4D16-B194-3F1525B0672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943600" y="4938400"/>
              <a:ext cx="1371600" cy="64633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r>
                <a:rPr lang="en-US" altLang="en-US"/>
                <a:t>Vật liệu:</a:t>
              </a:r>
            </a:p>
            <a:p>
              <a:r>
                <a:rPr lang="en-US" altLang="en-US"/>
                <a:t>Thép</a:t>
              </a:r>
            </a:p>
          </p:txBody>
        </p:sp>
        <p:sp>
          <p:nvSpPr>
            <p:cNvPr id="16" name="TextBox 14">
              <a:extLst>
                <a:ext uri="{FF2B5EF4-FFF2-40B4-BE49-F238E27FC236}">
                  <a16:creationId xmlns:a16="http://schemas.microsoft.com/office/drawing/2014/main" xmlns="" id="{4243ADBC-3B79-4063-AC9C-19FFE2094C0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454323" y="4905816"/>
              <a:ext cx="914976" cy="34624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r>
                <a:rPr lang="en-US" altLang="en-US" sz="1400"/>
                <a:t>Tỉ lệ 1:1</a:t>
              </a:r>
            </a:p>
          </p:txBody>
        </p:sp>
        <p:sp>
          <p:nvSpPr>
            <p:cNvPr id="17" name="TextBox 15">
              <a:extLst>
                <a:ext uri="{FF2B5EF4-FFF2-40B4-BE49-F238E27FC236}">
                  <a16:creationId xmlns:a16="http://schemas.microsoft.com/office/drawing/2014/main" xmlns="" id="{3802D2AA-8DD2-485E-96E6-B1285B30C62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467600" y="5295900"/>
              <a:ext cx="927677" cy="30777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r>
                <a:rPr lang="en-US" altLang="en-US" sz="1400"/>
                <a:t>Tờ số 3</a:t>
              </a:r>
            </a:p>
          </p:txBody>
        </p:sp>
        <p:grpSp>
          <p:nvGrpSpPr>
            <p:cNvPr id="18" name="Group 28">
              <a:extLst>
                <a:ext uri="{FF2B5EF4-FFF2-40B4-BE49-F238E27FC236}">
                  <a16:creationId xmlns:a16="http://schemas.microsoft.com/office/drawing/2014/main" xmlns="" id="{19A23123-0C5C-4D8C-9BBE-989C012FBAD3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030663" y="641566"/>
              <a:ext cx="613878" cy="501434"/>
              <a:chOff x="4030663" y="641566"/>
              <a:chExt cx="613878" cy="501434"/>
            </a:xfrm>
          </p:grpSpPr>
          <p:sp>
            <p:nvSpPr>
              <p:cNvPr id="27" name="Rectangle 18">
                <a:extLst>
                  <a:ext uri="{FF2B5EF4-FFF2-40B4-BE49-F238E27FC236}">
                    <a16:creationId xmlns:a16="http://schemas.microsoft.com/office/drawing/2014/main" xmlns="" id="{CB7F19F5-8A58-416D-A67A-DDA43867A20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030663" y="641566"/>
                <a:ext cx="613878" cy="501434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algn="ctr" defTabSz="914400"/>
                <a:endParaRPr lang="en-US" altLang="en-US">
                  <a:latin typeface="Comic Sans MS" panose="030F0702030302020204" pitchFamily="66" charset="0"/>
                </a:endParaRPr>
              </a:p>
            </p:txBody>
          </p:sp>
          <p:graphicFrame>
            <p:nvGraphicFramePr>
              <p:cNvPr id="28" name="Object 19">
                <a:extLst>
                  <a:ext uri="{FF2B5EF4-FFF2-40B4-BE49-F238E27FC236}">
                    <a16:creationId xmlns:a16="http://schemas.microsoft.com/office/drawing/2014/main" xmlns="" id="{8ECCC0AD-34AC-4174-BAE0-84B743AEDD06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xmlns="" val="2337270867"/>
                  </p:ext>
                </p:extLst>
              </p:nvPr>
            </p:nvGraphicFramePr>
            <p:xfrm>
              <a:off x="4038266" y="723546"/>
              <a:ext cx="547700" cy="406953"/>
            </p:xfrm>
            <a:graphic>
              <a:graphicData uri="http://schemas.openxmlformats.org/presentationml/2006/ole">
                <p:oleObj spid="_x0000_s2077" name="Equation" r:id="rId4" imgW="291960" imgH="164880" progId="">
                  <p:embed/>
                </p:oleObj>
              </a:graphicData>
            </a:graphic>
          </p:graphicFrame>
        </p:grpSp>
        <p:sp>
          <p:nvSpPr>
            <p:cNvPr id="19" name="Rectangle 20">
              <a:extLst>
                <a:ext uri="{FF2B5EF4-FFF2-40B4-BE49-F238E27FC236}">
                  <a16:creationId xmlns:a16="http://schemas.microsoft.com/office/drawing/2014/main" xmlns="" id="{05008DD2-432F-49D5-84FD-4CF75F04447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871059" y="667623"/>
              <a:ext cx="613878" cy="35995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defTabSz="914400"/>
              <a:endParaRPr lang="en-US" altLang="en-US">
                <a:latin typeface="Comic Sans MS" panose="030F0702030302020204" pitchFamily="66" charset="0"/>
              </a:endParaRPr>
            </a:p>
          </p:txBody>
        </p:sp>
        <p:grpSp>
          <p:nvGrpSpPr>
            <p:cNvPr id="20" name="Group 27">
              <a:extLst>
                <a:ext uri="{FF2B5EF4-FFF2-40B4-BE49-F238E27FC236}">
                  <a16:creationId xmlns:a16="http://schemas.microsoft.com/office/drawing/2014/main" xmlns="" id="{6853AFEC-A19E-4FAD-942C-E47CC6B583F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167422" y="2944090"/>
              <a:ext cx="613878" cy="444500"/>
              <a:chOff x="2167422" y="2971800"/>
              <a:chExt cx="613878" cy="444500"/>
            </a:xfrm>
          </p:grpSpPr>
          <p:sp>
            <p:nvSpPr>
              <p:cNvPr id="25" name="Rectangle 22">
                <a:extLst>
                  <a:ext uri="{FF2B5EF4-FFF2-40B4-BE49-F238E27FC236}">
                    <a16:creationId xmlns:a16="http://schemas.microsoft.com/office/drawing/2014/main" xmlns="" id="{4A08F8CF-7517-417F-B369-5FFBF5FC329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167422" y="2996363"/>
                <a:ext cx="613878" cy="35995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algn="ctr" defTabSz="914400"/>
                <a:endParaRPr lang="en-US" altLang="en-US">
                  <a:latin typeface="Comic Sans MS" panose="030F0702030302020204" pitchFamily="66" charset="0"/>
                </a:endParaRPr>
              </a:p>
            </p:txBody>
          </p:sp>
          <p:graphicFrame>
            <p:nvGraphicFramePr>
              <p:cNvPr id="26" name="Object 23">
                <a:extLst>
                  <a:ext uri="{FF2B5EF4-FFF2-40B4-BE49-F238E27FC236}">
                    <a16:creationId xmlns:a16="http://schemas.microsoft.com/office/drawing/2014/main" xmlns="" id="{3B235B49-17C0-46D2-A336-02FD24939C43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xmlns="" val="3624480909"/>
                  </p:ext>
                </p:extLst>
              </p:nvPr>
            </p:nvGraphicFramePr>
            <p:xfrm>
              <a:off x="2290763" y="2971800"/>
              <a:ext cx="365125" cy="444500"/>
            </p:xfrm>
            <a:graphic>
              <a:graphicData uri="http://schemas.openxmlformats.org/presentationml/2006/ole">
                <p:oleObj spid="_x0000_s2078" name="Equation" r:id="rId5" imgW="177480" imgH="164880" progId="">
                  <p:embed/>
                </p:oleObj>
              </a:graphicData>
            </a:graphic>
          </p:graphicFrame>
        </p:grpSp>
        <p:grpSp>
          <p:nvGrpSpPr>
            <p:cNvPr id="21" name="Group 29">
              <a:extLst>
                <a:ext uri="{FF2B5EF4-FFF2-40B4-BE49-F238E27FC236}">
                  <a16:creationId xmlns:a16="http://schemas.microsoft.com/office/drawing/2014/main" xmlns="" id="{27569168-E9E7-4791-830F-28DFCD4B6E6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6400800" y="791176"/>
              <a:ext cx="990600" cy="392095"/>
              <a:chOff x="6477000" y="929786"/>
              <a:chExt cx="762000" cy="392095"/>
            </a:xfrm>
          </p:grpSpPr>
          <p:sp>
            <p:nvSpPr>
              <p:cNvPr id="23" name="Rectangle 24">
                <a:extLst>
                  <a:ext uri="{FF2B5EF4-FFF2-40B4-BE49-F238E27FC236}">
                    <a16:creationId xmlns:a16="http://schemas.microsoft.com/office/drawing/2014/main" xmlns="" id="{1877BA56-4C93-4187-A5DF-3EF7F125E76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477000" y="961923"/>
                <a:ext cx="762000" cy="35995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algn="ctr" defTabSz="914400"/>
                <a:endParaRPr lang="en-US" altLang="en-US">
                  <a:latin typeface="Comic Sans MS" panose="030F0702030302020204" pitchFamily="66" charset="0"/>
                </a:endParaRPr>
              </a:p>
            </p:txBody>
          </p:sp>
          <p:graphicFrame>
            <p:nvGraphicFramePr>
              <p:cNvPr id="24" name="Object 26">
                <a:extLst>
                  <a:ext uri="{FF2B5EF4-FFF2-40B4-BE49-F238E27FC236}">
                    <a16:creationId xmlns:a16="http://schemas.microsoft.com/office/drawing/2014/main" xmlns="" id="{68CB2D06-2542-44FA-B220-EECCB8B4338A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xmlns="" val="1296525840"/>
                  </p:ext>
                </p:extLst>
              </p:nvPr>
            </p:nvGraphicFramePr>
            <p:xfrm>
              <a:off x="6686326" y="929786"/>
              <a:ext cx="430050" cy="378612"/>
            </p:xfrm>
            <a:graphic>
              <a:graphicData uri="http://schemas.openxmlformats.org/presentationml/2006/ole">
                <p:oleObj spid="_x0000_s2079" name="Equation" r:id="rId6" imgW="291960" imgH="164880" progId="">
                  <p:embed/>
                </p:oleObj>
              </a:graphicData>
            </a:graphic>
          </p:graphicFrame>
        </p:grp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xmlns="" id="{CAA709EE-255A-4E67-BD0D-BFFC3D255AC9}"/>
                </a:ext>
              </a:extLst>
            </p:cNvPr>
            <p:cNvSpPr/>
            <p:nvPr/>
          </p:nvSpPr>
          <p:spPr>
            <a:xfrm>
              <a:off x="1218797" y="6154738"/>
              <a:ext cx="7086774" cy="6858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3200" dirty="0"/>
                <a:t>Hình </a:t>
              </a:r>
              <a:r>
                <a:rPr lang="en-US" sz="3200" dirty="0" smtClean="0"/>
                <a:t>3.5 </a:t>
              </a:r>
              <a:r>
                <a:rPr lang="en-US" sz="3200" dirty="0"/>
                <a:t>Bản vẽ chi tiết</a:t>
              </a:r>
            </a:p>
          </p:txBody>
        </p:sp>
      </p:grpSp>
      <p:graphicFrame>
        <p:nvGraphicFramePr>
          <p:cNvPr id="29" name="Group 20">
            <a:extLst>
              <a:ext uri="{FF2B5EF4-FFF2-40B4-BE49-F238E27FC236}">
                <a16:creationId xmlns:a16="http://schemas.microsoft.com/office/drawing/2014/main" xmlns="" id="{B4D3BC68-30ED-417C-881F-56BF457F1E6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073623681"/>
              </p:ext>
            </p:extLst>
          </p:nvPr>
        </p:nvGraphicFramePr>
        <p:xfrm>
          <a:off x="145358" y="5446619"/>
          <a:ext cx="1832317" cy="533400"/>
        </p:xfrm>
        <a:graphic>
          <a:graphicData uri="http://schemas.openxmlformats.org/drawingml/2006/table">
            <a:tbl>
              <a:tblPr/>
              <a:tblGrid>
                <a:gridCol w="1832317">
                  <a:extLst>
                    <a:ext uri="{9D8B030D-6E8A-4147-A177-3AD203B41FA5}">
                      <a16:colId xmlns:a16="http://schemas.microsoft.com/office/drawing/2014/main" xmlns="" val="457573211"/>
                    </a:ext>
                  </a:extLst>
                </a:gridCol>
              </a:tblGrid>
              <a:tr h="5334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vi-VN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</a:rPr>
                        <a:t>Khung</a:t>
                      </a:r>
                      <a:r>
                        <a:rPr kumimoji="0" lang="en-US" altLang="vi-VN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vi-VN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</a:rPr>
                        <a:t>tên</a:t>
                      </a:r>
                      <a:endParaRPr kumimoji="0" lang="en-US" altLang="vi-VN" sz="2400" b="0" i="0" u="none" strike="noStrike" cap="none" normalizeH="0" baseline="0" dirty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330952742"/>
                  </a:ext>
                </a:extLst>
              </a:tr>
            </a:tbl>
          </a:graphicData>
        </a:graphic>
      </p:graphicFrame>
      <p:pic>
        <p:nvPicPr>
          <p:cNvPr id="30" name="Picture 29">
            <a:extLst>
              <a:ext uri="{FF2B5EF4-FFF2-40B4-BE49-F238E27FC236}">
                <a16:creationId xmlns:a16="http://schemas.microsoft.com/office/drawing/2014/main" xmlns="" id="{3C68FFDE-191C-4852-9376-13DEFBFC58D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7756025">
            <a:off x="1070546" y="4962241"/>
            <a:ext cx="1293175" cy="521679"/>
          </a:xfrm>
          <a:prstGeom prst="rect">
            <a:avLst/>
          </a:prstGeom>
        </p:spPr>
      </p:pic>
      <p:sp>
        <p:nvSpPr>
          <p:cNvPr id="31" name="Rectangle 30">
            <a:extLst>
              <a:ext uri="{FF2B5EF4-FFF2-40B4-BE49-F238E27FC236}">
                <a16:creationId xmlns:a16="http://schemas.microsoft.com/office/drawing/2014/main" xmlns="" id="{3AEDBDA2-2E03-46DE-BDB0-1C7A41A5BCC8}"/>
              </a:ext>
            </a:extLst>
          </p:cNvPr>
          <p:cNvSpPr/>
          <p:nvPr/>
        </p:nvSpPr>
        <p:spPr bwMode="auto">
          <a:xfrm>
            <a:off x="2174292" y="4335611"/>
            <a:ext cx="6360107" cy="1462749"/>
          </a:xfrm>
          <a:prstGeom prst="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omic Sans MS" panose="030F0702030302020204" pitchFamily="66" charset="0"/>
            </a:endParaRPr>
          </a:p>
        </p:txBody>
      </p:sp>
      <p:sp>
        <p:nvSpPr>
          <p:cNvPr id="32" name="Content Placeholder 2">
            <a:extLst>
              <a:ext uri="{FF2B5EF4-FFF2-40B4-BE49-F238E27FC236}">
                <a16:creationId xmlns:a16="http://schemas.microsoft.com/office/drawing/2014/main" xmlns="" id="{F323407E-9718-43B5-8B8F-D1EA15A35FF8}"/>
              </a:ext>
            </a:extLst>
          </p:cNvPr>
          <p:cNvSpPr txBox="1">
            <a:spLocks/>
          </p:cNvSpPr>
          <p:nvPr/>
        </p:nvSpPr>
        <p:spPr>
          <a:xfrm>
            <a:off x="1254710" y="914400"/>
            <a:ext cx="2133600" cy="48768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vert="horz" lIns="91440" tIns="45720" rIns="91440" bIns="45720" rtlCol="0">
            <a:normAutofit fontScale="92500"/>
          </a:bodyPr>
          <a:lstStyle>
            <a:lvl1pPr marL="2286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4864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22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9728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8988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66420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965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2860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587752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" indent="0">
              <a:buFont typeface="Georgia" pitchFamily="18" charset="0"/>
              <a:buNone/>
            </a:pPr>
            <a:r>
              <a:rPr lang="en-US" b="1" dirty="0">
                <a:solidFill>
                  <a:srgbClr val="C00000"/>
                </a:solidFill>
              </a:rPr>
              <a:t>Hình biểu diễn</a:t>
            </a:r>
          </a:p>
        </p:txBody>
      </p:sp>
      <p:sp>
        <p:nvSpPr>
          <p:cNvPr id="33" name="Down Arrow 10">
            <a:extLst>
              <a:ext uri="{FF2B5EF4-FFF2-40B4-BE49-F238E27FC236}">
                <a16:creationId xmlns:a16="http://schemas.microsoft.com/office/drawing/2014/main" xmlns="" id="{6B6A2925-EF15-493F-83AB-BE6ED0F4520C}"/>
              </a:ext>
            </a:extLst>
          </p:cNvPr>
          <p:cNvSpPr/>
          <p:nvPr/>
        </p:nvSpPr>
        <p:spPr>
          <a:xfrm>
            <a:off x="2321510" y="1493520"/>
            <a:ext cx="77376" cy="3048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ight Arrow 13">
            <a:extLst>
              <a:ext uri="{FF2B5EF4-FFF2-40B4-BE49-F238E27FC236}">
                <a16:creationId xmlns:a16="http://schemas.microsoft.com/office/drawing/2014/main" xmlns="" id="{E2BDFE9D-0AD8-45B6-8EC4-07F73AECD4F0}"/>
              </a:ext>
            </a:extLst>
          </p:cNvPr>
          <p:cNvSpPr/>
          <p:nvPr/>
        </p:nvSpPr>
        <p:spPr>
          <a:xfrm rot="1853336" flipV="1">
            <a:off x="3286697" y="1815720"/>
            <a:ext cx="1615361" cy="6041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Content Placeholder 2">
            <a:extLst>
              <a:ext uri="{FF2B5EF4-FFF2-40B4-BE49-F238E27FC236}">
                <a16:creationId xmlns:a16="http://schemas.microsoft.com/office/drawing/2014/main" xmlns="" id="{983F59EA-FF29-462A-B7A7-8ECAD5057048}"/>
              </a:ext>
            </a:extLst>
          </p:cNvPr>
          <p:cNvSpPr txBox="1">
            <a:spLocks/>
          </p:cNvSpPr>
          <p:nvPr/>
        </p:nvSpPr>
        <p:spPr>
          <a:xfrm>
            <a:off x="463349" y="4107314"/>
            <a:ext cx="1189344" cy="67353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vert="horz" lIns="91440" tIns="45720" rIns="91440" bIns="45720" rtlCol="0">
            <a:normAutofit fontScale="92500" lnSpcReduction="10000"/>
          </a:bodyPr>
          <a:lstStyle>
            <a:lvl1pPr marL="2286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4864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22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9728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8988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66420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965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2860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587752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" indent="0">
              <a:buFont typeface="Georgia" pitchFamily="18" charset="0"/>
              <a:buNone/>
            </a:pPr>
            <a:r>
              <a:rPr lang="en-US" b="1" dirty="0">
                <a:solidFill>
                  <a:srgbClr val="C00000"/>
                </a:solidFill>
              </a:rPr>
              <a:t>Kích thước</a:t>
            </a:r>
          </a:p>
        </p:txBody>
      </p:sp>
      <p:sp>
        <p:nvSpPr>
          <p:cNvPr id="36" name="Up Arrow 15">
            <a:extLst>
              <a:ext uri="{FF2B5EF4-FFF2-40B4-BE49-F238E27FC236}">
                <a16:creationId xmlns:a16="http://schemas.microsoft.com/office/drawing/2014/main" xmlns="" id="{590547CF-A173-41CF-979E-7683CF55F801}"/>
              </a:ext>
            </a:extLst>
          </p:cNvPr>
          <p:cNvSpPr/>
          <p:nvPr/>
        </p:nvSpPr>
        <p:spPr>
          <a:xfrm rot="2539600" flipH="1">
            <a:off x="1865180" y="3568473"/>
            <a:ext cx="96624" cy="668536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7" name="Picture 36">
            <a:extLst>
              <a:ext uri="{FF2B5EF4-FFF2-40B4-BE49-F238E27FC236}">
                <a16:creationId xmlns:a16="http://schemas.microsoft.com/office/drawing/2014/main" xmlns="" id="{A0B28B86-BCFC-4FC2-A2E5-041E1B712ADA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537814" y="1344959"/>
            <a:ext cx="792461" cy="536494"/>
          </a:xfrm>
          <a:prstGeom prst="rect">
            <a:avLst/>
          </a:prstGeom>
        </p:spPr>
      </p:pic>
      <p:pic>
        <p:nvPicPr>
          <p:cNvPr id="38" name="Picture 37">
            <a:extLst>
              <a:ext uri="{FF2B5EF4-FFF2-40B4-BE49-F238E27FC236}">
                <a16:creationId xmlns:a16="http://schemas.microsoft.com/office/drawing/2014/main" xmlns="" id="{0F1A3FE8-1DD1-4E04-8B61-7AFBE79CF1D9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153685" y="3298440"/>
            <a:ext cx="613692" cy="536494"/>
          </a:xfrm>
          <a:prstGeom prst="rect">
            <a:avLst/>
          </a:prstGeom>
        </p:spPr>
      </p:pic>
      <p:pic>
        <p:nvPicPr>
          <p:cNvPr id="39" name="Picture 38">
            <a:extLst>
              <a:ext uri="{FF2B5EF4-FFF2-40B4-BE49-F238E27FC236}">
                <a16:creationId xmlns:a16="http://schemas.microsoft.com/office/drawing/2014/main" xmlns="" id="{99A532F5-D7A2-4505-8C5B-AEC986CD39E8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991310" y="1294934"/>
            <a:ext cx="613692" cy="536494"/>
          </a:xfrm>
          <a:prstGeom prst="rect">
            <a:avLst/>
          </a:prstGeom>
        </p:spPr>
      </p:pic>
      <p:sp>
        <p:nvSpPr>
          <p:cNvPr id="40" name="Rectangle 39">
            <a:extLst>
              <a:ext uri="{FF2B5EF4-FFF2-40B4-BE49-F238E27FC236}">
                <a16:creationId xmlns:a16="http://schemas.microsoft.com/office/drawing/2014/main" xmlns="" id="{6DE8F5DA-9FE8-4506-8585-8E0CCA2864E2}"/>
              </a:ext>
            </a:extLst>
          </p:cNvPr>
          <p:cNvSpPr/>
          <p:nvPr/>
        </p:nvSpPr>
        <p:spPr bwMode="auto">
          <a:xfrm>
            <a:off x="5439774" y="3244475"/>
            <a:ext cx="2175769" cy="1083001"/>
          </a:xfrm>
          <a:prstGeom prst="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omic Sans MS" panose="030F0702030302020204" pitchFamily="66" charset="0"/>
            </a:endParaRPr>
          </a:p>
        </p:txBody>
      </p:sp>
      <p:sp>
        <p:nvSpPr>
          <p:cNvPr id="41" name="Content Placeholder 2">
            <a:extLst>
              <a:ext uri="{FF2B5EF4-FFF2-40B4-BE49-F238E27FC236}">
                <a16:creationId xmlns:a16="http://schemas.microsoft.com/office/drawing/2014/main" xmlns="" id="{55EB67DE-82DF-4FAC-8CB6-931BB2E8CEA8}"/>
              </a:ext>
            </a:extLst>
          </p:cNvPr>
          <p:cNvSpPr txBox="1">
            <a:spLocks/>
          </p:cNvSpPr>
          <p:nvPr/>
        </p:nvSpPr>
        <p:spPr>
          <a:xfrm>
            <a:off x="6015344" y="2513916"/>
            <a:ext cx="2057400" cy="48768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vert="horz" lIns="91440" tIns="45720" rIns="91440" bIns="45720" rtlCol="0">
            <a:noAutofit/>
          </a:bodyPr>
          <a:lstStyle>
            <a:lvl1pPr marL="2286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4864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22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9728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8988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66420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965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2860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587752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" indent="0">
              <a:buFont typeface="Georgia" pitchFamily="18" charset="0"/>
              <a:buNone/>
            </a:pPr>
            <a:r>
              <a:rPr lang="en-US" sz="1800" b="1" dirty="0">
                <a:solidFill>
                  <a:srgbClr val="C00000"/>
                </a:solidFill>
              </a:rPr>
              <a:t>Yêu cầu kỹ thuật</a:t>
            </a:r>
          </a:p>
        </p:txBody>
      </p:sp>
      <p:sp>
        <p:nvSpPr>
          <p:cNvPr id="42" name="Down Arrow 26">
            <a:extLst>
              <a:ext uri="{FF2B5EF4-FFF2-40B4-BE49-F238E27FC236}">
                <a16:creationId xmlns:a16="http://schemas.microsoft.com/office/drawing/2014/main" xmlns="" id="{7722785F-D94B-475E-8376-287BBFAF4F97}"/>
              </a:ext>
            </a:extLst>
          </p:cNvPr>
          <p:cNvSpPr/>
          <p:nvPr/>
        </p:nvSpPr>
        <p:spPr>
          <a:xfrm>
            <a:off x="6777344" y="2879676"/>
            <a:ext cx="45719" cy="34135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xmlns="" id="{CD9D3EE8-8A31-471E-9A65-D70FD6CD6523}"/>
              </a:ext>
            </a:extLst>
          </p:cNvPr>
          <p:cNvSpPr txBox="1"/>
          <p:nvPr/>
        </p:nvSpPr>
        <p:spPr>
          <a:xfrm>
            <a:off x="15240" y="0"/>
            <a:ext cx="3810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alt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 </a:t>
            </a:r>
            <a:r>
              <a:rPr lang="en-US" alt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vi-VN" alt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r>
              <a:rPr lang="vi-VN" alt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BẢN VẼ CHI TIẾT (Tiết 2)</a:t>
            </a:r>
            <a:endParaRPr lang="en-US" dirty="0"/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xmlns="" id="{2DCEB25A-B389-4ECB-A7B1-E39E9F40B468}"/>
              </a:ext>
            </a:extLst>
          </p:cNvPr>
          <p:cNvSpPr txBox="1"/>
          <p:nvPr/>
        </p:nvSpPr>
        <p:spPr>
          <a:xfrm>
            <a:off x="4130392" y="18813"/>
            <a:ext cx="3810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Quan sát </a:t>
            </a:r>
            <a:r>
              <a:rPr lang="en-US" sz="3600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 3.5 </a:t>
            </a:r>
            <a:endParaRPr lang="en-US" sz="36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669184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6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40" grpId="0" animBg="1"/>
      <p:bldP spid="41" grpId="0" animBg="1"/>
      <p:bldP spid="4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xmlns="" id="{127B39FA-796F-49CC-B0D0-FCE0D86CFD5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54071566"/>
              </p:ext>
            </p:extLst>
          </p:nvPr>
        </p:nvGraphicFramePr>
        <p:xfrm>
          <a:off x="0" y="600759"/>
          <a:ext cx="9143999" cy="6357325"/>
        </p:xfrm>
        <a:graphic>
          <a:graphicData uri="http://schemas.openxmlformats.org/drawingml/2006/table">
            <a:tbl>
              <a:tblPr firstRow="1" firstCol="1" bandRow="1"/>
              <a:tblGrid>
                <a:gridCol w="1655379">
                  <a:extLst>
                    <a:ext uri="{9D8B030D-6E8A-4147-A177-3AD203B41FA5}">
                      <a16:colId xmlns:a16="http://schemas.microsoft.com/office/drawing/2014/main" xmlns="" val="48239048"/>
                    </a:ext>
                  </a:extLst>
                </a:gridCol>
                <a:gridCol w="3694946">
                  <a:extLst>
                    <a:ext uri="{9D8B030D-6E8A-4147-A177-3AD203B41FA5}">
                      <a16:colId xmlns:a16="http://schemas.microsoft.com/office/drawing/2014/main" xmlns="" val="1352054872"/>
                    </a:ext>
                  </a:extLst>
                </a:gridCol>
                <a:gridCol w="3793674">
                  <a:extLst>
                    <a:ext uri="{9D8B030D-6E8A-4147-A177-3AD203B41FA5}">
                      <a16:colId xmlns:a16="http://schemas.microsoft.com/office/drawing/2014/main" xmlns="" val="1140045557"/>
                    </a:ext>
                  </a:extLst>
                </a:gridCol>
              </a:tblGrid>
              <a:tr h="820932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 err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Trình</a:t>
                      </a:r>
                      <a:r>
                        <a:rPr lang="en-US" sz="2400" b="1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2400" b="1" dirty="0" err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tự</a:t>
                      </a:r>
                      <a:r>
                        <a:rPr lang="en-US" sz="2400" b="1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2400" b="1" dirty="0" err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đọc</a:t>
                      </a:r>
                      <a:endParaRPr lang="en-US" sz="240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76200" marR="76200" marT="47625" marB="6667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 err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Nội</a:t>
                      </a:r>
                      <a:r>
                        <a:rPr lang="en-US" sz="2400" b="1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dung </a:t>
                      </a:r>
                      <a:r>
                        <a:rPr lang="en-US" sz="2400" b="1" dirty="0" err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cần</a:t>
                      </a:r>
                      <a:r>
                        <a:rPr lang="en-US" sz="2400" b="1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2400" b="1" dirty="0" err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hiểu</a:t>
                      </a:r>
                      <a:endParaRPr lang="en-US" sz="240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76200" marR="76200" marT="47625" marB="6667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 err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Bản</a:t>
                      </a:r>
                      <a:r>
                        <a:rPr lang="en-US" sz="2400" b="1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2400" b="1" dirty="0" err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vẽ</a:t>
                      </a:r>
                      <a:r>
                        <a:rPr lang="en-US" sz="2400" b="1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2400" b="1" dirty="0" err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ống</a:t>
                      </a:r>
                      <a:r>
                        <a:rPr lang="en-US" sz="2400" b="1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2400" b="1" dirty="0" err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lót</a:t>
                      </a:r>
                      <a:endParaRPr lang="en-US" sz="240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76200" marR="76200" marT="47625" marB="6667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49714078"/>
                  </a:ext>
                </a:extLst>
              </a:tr>
              <a:tr h="1585505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1. </a:t>
                      </a:r>
                      <a:r>
                        <a:rPr lang="en-US" sz="2400" b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Khung</a:t>
                      </a:r>
                      <a:r>
                        <a:rPr lang="en-US" sz="24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2400" b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tên</a:t>
                      </a:r>
                      <a:endParaRPr lang="en-US" sz="24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76200" marR="76200" marT="47625" marB="6667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-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Tên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gọi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chi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tiết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-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Vật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liệu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-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Tỉ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lệ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76200" marR="76200" marT="47625" marB="6667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76200" marR="76200" marT="47625" marB="6667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769111309"/>
                  </a:ext>
                </a:extLst>
              </a:tr>
              <a:tr h="117593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2. </a:t>
                      </a:r>
                      <a:r>
                        <a:rPr lang="en-US" sz="2400" b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Hình</a:t>
                      </a:r>
                      <a:r>
                        <a:rPr lang="en-US" sz="24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2400" b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biểu</a:t>
                      </a:r>
                      <a:r>
                        <a:rPr lang="en-US" sz="24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2400" b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diễn</a:t>
                      </a:r>
                      <a:endParaRPr lang="en-US" sz="24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76200" marR="76200" marT="47625" marB="6667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-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Tên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gọi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hình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chiếu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-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Các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hình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biểu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diễn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khác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(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nếu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có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)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76200" marR="76200" marT="47625" marB="6667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76200" marR="76200" marT="47625" marB="6667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944367661"/>
                  </a:ext>
                </a:extLst>
              </a:tr>
              <a:tr h="1537793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3. </a:t>
                      </a:r>
                      <a:r>
                        <a:rPr lang="en-US" sz="2400" b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Kích</a:t>
                      </a:r>
                      <a:r>
                        <a:rPr lang="en-US" sz="24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2400" b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thước</a:t>
                      </a:r>
                      <a:endParaRPr lang="en-US" sz="24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76200" marR="76200" marT="47625" marB="6667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-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Kích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thước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chung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các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chi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tiết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-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Kích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thước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các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phần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của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chi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tiết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76200" marR="76200" marT="47625" marB="6667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76200" marR="76200" marT="47625" marB="6667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564681860"/>
                  </a:ext>
                </a:extLst>
              </a:tr>
              <a:tr h="113708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4. </a:t>
                      </a:r>
                      <a:r>
                        <a:rPr lang="en-US" sz="2400" b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Yêu</a:t>
                      </a:r>
                      <a:r>
                        <a:rPr lang="en-US" sz="24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2400" b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cầu</a:t>
                      </a:r>
                      <a:r>
                        <a:rPr lang="en-US" sz="24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2400" b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kĩ</a:t>
                      </a:r>
                      <a:r>
                        <a:rPr lang="en-US" sz="24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2400" b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thuật</a:t>
                      </a:r>
                      <a:endParaRPr lang="en-US" sz="24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76200" marR="76200" marT="47625" marB="6667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- Gia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công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-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Xử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lí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bề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mặt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76200" marR="76200" marT="47625" marB="6667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76200" marR="76200" marT="47625" marB="6667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957908830"/>
                  </a:ext>
                </a:extLst>
              </a:tr>
            </a:tbl>
          </a:graphicData>
        </a:graphic>
      </p:graphicFrame>
      <p:sp>
        <p:nvSpPr>
          <p:cNvPr id="3" name="Title 1">
            <a:extLst>
              <a:ext uri="{FF2B5EF4-FFF2-40B4-BE49-F238E27FC236}">
                <a16:creationId xmlns:a16="http://schemas.microsoft.com/office/drawing/2014/main" xmlns="" id="{929FC70E-941B-47D9-A4DE-71A1D74D9E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78548" y="1120649"/>
            <a:ext cx="3657600" cy="1447800"/>
          </a:xfrm>
        </p:spPr>
        <p:txBody>
          <a:bodyPr/>
          <a:lstStyle/>
          <a:p>
            <a:pPr marL="0" marR="0" indent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/>
            </a:r>
            <a:b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Ống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lót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/>
            </a:r>
            <a:b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Thép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/>
            </a:r>
            <a:b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- 1:1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/>
            </a:r>
            <a:b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endParaRPr lang="en-US" sz="2400" dirty="0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xmlns="" id="{42EDEF81-2F4D-44DA-88DA-BB9E25886E78}"/>
              </a:ext>
            </a:extLst>
          </p:cNvPr>
          <p:cNvSpPr txBox="1">
            <a:spLocks/>
          </p:cNvSpPr>
          <p:nvPr/>
        </p:nvSpPr>
        <p:spPr bwMode="auto">
          <a:xfrm>
            <a:off x="5378548" y="2911862"/>
            <a:ext cx="3657600" cy="1447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 marL="0" marR="0" algn="l">
              <a:spcBef>
                <a:spcPts val="0"/>
              </a:spcBef>
              <a:spcAft>
                <a:spcPts val="0"/>
              </a:spcAft>
            </a:pP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/>
            </a:r>
            <a:b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- </a:t>
            </a:r>
            <a:r>
              <a:rPr lang="en-US" sz="24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Hình</a:t>
            </a:r>
            <a:r>
              <a:rPr lang="en-US" sz="24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chiếu</a:t>
            </a:r>
            <a:r>
              <a:rPr lang="en-US" sz="24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cạnh</a:t>
            </a:r>
            <a:endParaRPr lang="en-US" sz="2400" b="1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 algn="l">
              <a:spcBef>
                <a:spcPts val="0"/>
              </a:spcBef>
              <a:spcAft>
                <a:spcPts val="0"/>
              </a:spcAft>
            </a:pPr>
            <a:r>
              <a:rPr lang="en-US" sz="24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 </a:t>
            </a:r>
            <a:r>
              <a:rPr lang="en-US" sz="24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Hình</a:t>
            </a:r>
            <a:r>
              <a:rPr lang="en-US" sz="24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chiếu</a:t>
            </a:r>
            <a:r>
              <a:rPr lang="en-US" sz="24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đứng</a:t>
            </a:r>
            <a:endParaRPr lang="en-US" sz="2400" b="1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eaLnBrk="1" hangingPunct="1">
              <a:spcBef>
                <a:spcPts val="0"/>
              </a:spcBef>
              <a:spcAft>
                <a:spcPts val="0"/>
              </a:spcAft>
            </a:pP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6" name="Title 1">
                <a:extLst>
                  <a:ext uri="{FF2B5EF4-FFF2-40B4-BE49-F238E27FC236}">
                    <a16:creationId xmlns:a16="http://schemas.microsoft.com/office/drawing/2014/main" id="{71127C31-EEDE-45B3-8AB2-F6E7BBDBB35E}"/>
                  </a:ext>
                </a:extLst>
              </p:cNvPr>
              <p:cNvSpPr txBox="1">
                <a:spLocks/>
              </p:cNvSpPr>
              <p:nvPr/>
            </p:nvSpPr>
            <p:spPr bwMode="auto">
              <a:xfrm>
                <a:off x="5317588" y="4069078"/>
                <a:ext cx="4009878" cy="222562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</a:bodyPr>
              <a:lstStyle>
                <a:lvl1pPr algn="ctr" rtl="0" fontAlgn="base">
                  <a:spcBef>
                    <a:spcPct val="0"/>
                  </a:spcBef>
                  <a:spcAft>
                    <a:spcPct val="0"/>
                  </a:spcAft>
                  <a:defRPr sz="4400" kern="1200">
                    <a:solidFill>
                      <a:schemeClr val="tx2"/>
                    </a:solidFill>
                    <a:latin typeface="+mj-lt"/>
                    <a:ea typeface="+mj-ea"/>
                    <a:cs typeface="+mj-cs"/>
                  </a:defRPr>
                </a:lvl1pPr>
                <a:lvl2pPr algn="ctr" rtl="0" fontAlgn="base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2"/>
                    </a:solidFill>
                    <a:latin typeface="Arial" panose="020B0604020202020204" pitchFamily="34" charset="0"/>
                  </a:defRPr>
                </a:lvl2pPr>
                <a:lvl3pPr algn="ctr" rtl="0" fontAlgn="base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2"/>
                    </a:solidFill>
                    <a:latin typeface="Arial" panose="020B0604020202020204" pitchFamily="34" charset="0"/>
                  </a:defRPr>
                </a:lvl3pPr>
                <a:lvl4pPr algn="ctr" rtl="0" fontAlgn="base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2"/>
                    </a:solidFill>
                    <a:latin typeface="Arial" panose="020B0604020202020204" pitchFamily="34" charset="0"/>
                  </a:defRPr>
                </a:lvl4pPr>
                <a:lvl5pPr algn="ctr" rtl="0" fontAlgn="base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2"/>
                    </a:solidFill>
                    <a:latin typeface="Arial" panose="020B0604020202020204" pitchFamily="34" charset="0"/>
                  </a:defRPr>
                </a:lvl5pPr>
                <a:lvl6pPr marL="457200" algn="ctr" rtl="0" fontAlgn="base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2"/>
                    </a:solidFill>
                    <a:latin typeface="Arial" panose="020B0604020202020204" pitchFamily="34" charset="0"/>
                  </a:defRPr>
                </a:lvl6pPr>
                <a:lvl7pPr marL="914400" algn="ctr" rtl="0" fontAlgn="base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2"/>
                    </a:solidFill>
                    <a:latin typeface="Arial" panose="020B0604020202020204" pitchFamily="34" charset="0"/>
                  </a:defRPr>
                </a:lvl7pPr>
                <a:lvl8pPr marL="1371600" algn="ctr" rtl="0" fontAlgn="base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2"/>
                    </a:solidFill>
                    <a:latin typeface="Arial" panose="020B0604020202020204" pitchFamily="34" charset="0"/>
                  </a:defRPr>
                </a:lvl8pPr>
                <a:lvl9pPr marL="1828800" algn="ctr" rtl="0" fontAlgn="base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2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algn="l">
                  <a:spcBef>
                    <a:spcPts val="0"/>
                  </a:spcBef>
                  <a:spcAft>
                    <a:spcPts val="0"/>
                  </a:spcAft>
                </a:pPr>
                <a:br>
                  <a:rPr lang="en-US" sz="32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</a:br>
                <a:r>
                  <a:rPr lang="en-US" sz="2400" b="1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- </a:t>
                </a:r>
                <a14:m>
                  <m:oMath xmlns:m="http://schemas.openxmlformats.org/officeDocument/2006/math">
                    <m:r>
                      <a:rPr lang="en-US" sz="2400" b="1" i="1">
                        <a:solidFill>
                          <a:srgbClr val="000000"/>
                        </a:solidFill>
                        <a:latin typeface="Cambria Math"/>
                        <a:ea typeface="Cambria Math"/>
                      </a:rPr>
                      <m:t>∅</m:t>
                    </m:r>
                  </m:oMath>
                </a14:m>
                <a:r>
                  <a:rPr lang="en-US" sz="2400" b="1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28, 35</a:t>
                </a:r>
                <a:endParaRPr lang="en-US" sz="2400" b="1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pPr marL="0" marR="0" algn="l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2400" b="1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- </a:t>
                </a:r>
                <a:r>
                  <a:rPr lang="en-US" sz="2400" b="1" dirty="0" err="1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Đường</a:t>
                </a:r>
                <a:r>
                  <a:rPr lang="en-US" sz="2400" b="1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/>
                </a:r>
                <a:r>
                  <a:rPr lang="en-US" sz="2400" b="1" dirty="0" err="1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kính</a:t>
                </a:r>
                <a:r>
                  <a:rPr lang="en-US" sz="2400" b="1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/>
                </a:r>
                <a:r>
                  <a:rPr lang="en-US" sz="2400" b="1" dirty="0" err="1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ngoài</a:t>
                </a:r>
                <a:r>
                  <a:rPr lang="en-US" sz="2400" b="1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28</a:t>
                </a:r>
                <a:endParaRPr lang="en-US" sz="2400" b="1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pPr marL="0" marR="0" algn="l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2400" b="1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- </a:t>
                </a:r>
                <a:r>
                  <a:rPr lang="en-US" sz="2400" b="1" dirty="0" err="1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Đường</a:t>
                </a:r>
                <a:r>
                  <a:rPr lang="en-US" sz="2400" b="1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/>
                </a:r>
                <a:r>
                  <a:rPr lang="en-US" sz="2400" b="1" dirty="0" err="1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kính</a:t>
                </a:r>
                <a:r>
                  <a:rPr lang="en-US" sz="2400" b="1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/>
                </a:r>
                <a:r>
                  <a:rPr lang="en-US" sz="2400" b="1" dirty="0" err="1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lỗ</a:t>
                </a:r>
                <a:r>
                  <a:rPr lang="en-US" sz="2400" b="1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16</a:t>
                </a:r>
                <a:endParaRPr lang="en-US" sz="2400" b="1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pPr marL="0" marR="0" algn="l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2400" b="1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- </a:t>
                </a:r>
                <a:r>
                  <a:rPr lang="en-US" sz="2400" b="1" dirty="0" err="1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Chiều</a:t>
                </a:r>
                <a:r>
                  <a:rPr lang="en-US" sz="2400" b="1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/>
                </a:r>
                <a:r>
                  <a:rPr lang="en-US" sz="2400" b="1" dirty="0" err="1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dài</a:t>
                </a:r>
                <a:r>
                  <a:rPr lang="en-US" sz="2400" b="1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35</a:t>
                </a:r>
                <a:endParaRPr lang="en-US" sz="2400" b="1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pPr eaLnBrk="1" hangingPunct="1">
                  <a:spcBef>
                    <a:spcPts val="0"/>
                  </a:spcBef>
                  <a:spcAft>
                    <a:spcPts val="0"/>
                  </a:spcAft>
                </a:pPr>
                <a:endParaRPr lang="en-US" dirty="0"/>
              </a:p>
            </p:txBody>
          </p:sp>
        </mc:Choice>
        <mc:Fallback>
          <p:sp>
            <p:nvSpPr>
              <p:cNvPr id="6" name="Title 1">
                <a:extLst>
                  <a:ext uri="{FF2B5EF4-FFF2-40B4-BE49-F238E27FC236}">
                    <a16:creationId xmlns:a16="http://schemas.microsoft.com/office/drawing/2014/main" xmlns="" id="{71127C31-EEDE-45B3-8AB2-F6E7BBDBB35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317588" y="4069078"/>
                <a:ext cx="4009878" cy="2225626"/>
              </a:xfrm>
              <a:prstGeom prst="rect">
                <a:avLst/>
              </a:prstGeom>
              <a:blipFill>
                <a:blip r:embed="rId3"/>
                <a:stretch>
                  <a:fillRect l="-2280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itle 1">
            <a:extLst>
              <a:ext uri="{FF2B5EF4-FFF2-40B4-BE49-F238E27FC236}">
                <a16:creationId xmlns:a16="http://schemas.microsoft.com/office/drawing/2014/main" xmlns="" id="{97B845AB-B440-4145-8DCA-46E14D710BAA}"/>
              </a:ext>
            </a:extLst>
          </p:cNvPr>
          <p:cNvSpPr txBox="1">
            <a:spLocks/>
          </p:cNvSpPr>
          <p:nvPr/>
        </p:nvSpPr>
        <p:spPr bwMode="auto">
          <a:xfrm>
            <a:off x="5378548" y="5943600"/>
            <a:ext cx="3657600" cy="1447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 marL="0" marR="0" algn="l">
              <a:spcBef>
                <a:spcPts val="0"/>
              </a:spcBef>
              <a:spcAft>
                <a:spcPts val="0"/>
              </a:spcAft>
            </a:pPr>
            <a:r>
              <a:rPr lang="en-US" sz="32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 </a:t>
            </a:r>
            <a:r>
              <a:rPr lang="en-US" sz="24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Làm</a:t>
            </a:r>
            <a:r>
              <a:rPr lang="en-US" sz="24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tù</a:t>
            </a:r>
            <a:r>
              <a:rPr lang="en-US" sz="24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cạnh</a:t>
            </a:r>
            <a:endParaRPr lang="en-US" sz="2400" b="1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 algn="l">
              <a:spcBef>
                <a:spcPts val="0"/>
              </a:spcBef>
              <a:spcAft>
                <a:spcPts val="0"/>
              </a:spcAft>
            </a:pPr>
            <a:r>
              <a:rPr lang="en-US" sz="24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 </a:t>
            </a:r>
            <a:r>
              <a:rPr lang="en-US" sz="24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Mạ</a:t>
            </a:r>
            <a:r>
              <a:rPr lang="en-US" sz="24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kẽm</a:t>
            </a:r>
            <a:endParaRPr lang="en-US" sz="2400" b="1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eaLnBrk="1" hangingPunct="1">
              <a:spcBef>
                <a:spcPts val="0"/>
              </a:spcBef>
              <a:spcAft>
                <a:spcPts val="0"/>
              </a:spcAft>
            </a:pPr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73D2B193-7C7A-4ECE-B855-9A3FD213CF18}"/>
              </a:ext>
            </a:extLst>
          </p:cNvPr>
          <p:cNvSpPr txBox="1"/>
          <p:nvPr/>
        </p:nvSpPr>
        <p:spPr>
          <a:xfrm>
            <a:off x="15240" y="0"/>
            <a:ext cx="3810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alt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 </a:t>
            </a:r>
            <a:r>
              <a:rPr lang="en-US" alt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vi-VN" alt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r>
              <a:rPr lang="vi-VN" alt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BẢN VẼ CHI TIẾT (Tiết 2)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5518413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 animBg="1"/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loud Callout 3"/>
          <p:cNvSpPr/>
          <p:nvPr/>
        </p:nvSpPr>
        <p:spPr>
          <a:xfrm>
            <a:off x="100482" y="369332"/>
            <a:ext cx="8510117" cy="1611867"/>
          </a:xfrm>
          <a:prstGeom prst="cloudCallou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lvl="0" algn="ctr"/>
            <a:r>
              <a:rPr kumimoji="0" lang="en-US" sz="240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Chia lớp ra thành 4 </a:t>
            </a:r>
            <a:r>
              <a:rPr kumimoji="0" lang="en-US" sz="240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nhóm</a:t>
            </a:r>
            <a:r>
              <a:rPr kumimoji="0" lang="en-US" sz="240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lớn</a:t>
            </a:r>
            <a:r>
              <a:rPr kumimoji="0" lang="en-US" sz="240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Quan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sát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: H3.1-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bản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vẽ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ống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lót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và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đọc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bản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vẽ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chi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tiết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hình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theo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sự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phân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công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nhóm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trong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phiếu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số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3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/>
            </a:r>
            <a:b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rebuchet MS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AD2ED800-9FCE-4B1F-B2C2-4F5C4003CF25}"/>
              </a:ext>
            </a:extLst>
          </p:cNvPr>
          <p:cNvSpPr txBox="1"/>
          <p:nvPr/>
        </p:nvSpPr>
        <p:spPr>
          <a:xfrm>
            <a:off x="15240" y="0"/>
            <a:ext cx="3810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en-US" b="1">
                <a:solidFill>
                  <a:srgbClr val="000000"/>
                </a:solidFill>
                <a:latin typeface="Times New Roman" panose="02020603050405020304" pitchFamily="18" charset="0"/>
                <a:ea typeface="Amatic SC" charset="0"/>
                <a:cs typeface="Times New Roman" panose="02020603050405020304" pitchFamily="18" charset="0"/>
                <a:sym typeface="Amatic SC" charset="0"/>
              </a:rPr>
              <a:t>II.   ĐỌC BẢN VẼ KỸ THUẬT</a:t>
            </a:r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502FE27D-0AD5-4A6E-B5E0-80F115E9D74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76200" y="2248156"/>
            <a:ext cx="5334000" cy="4457443"/>
          </a:xfrm>
          <a:prstGeom prst="rect">
            <a:avLst/>
          </a:prstGeom>
        </p:spPr>
      </p:pic>
      <p:sp>
        <p:nvSpPr>
          <p:cNvPr id="13" name="Oval Callout 8">
            <a:extLst>
              <a:ext uri="{FF2B5EF4-FFF2-40B4-BE49-F238E27FC236}">
                <a16:creationId xmlns:a16="http://schemas.microsoft.com/office/drawing/2014/main" xmlns="" id="{0A9CE2DE-1CBB-4056-B4EA-3406898E9A78}"/>
              </a:ext>
            </a:extLst>
          </p:cNvPr>
          <p:cNvSpPr/>
          <p:nvPr/>
        </p:nvSpPr>
        <p:spPr>
          <a:xfrm>
            <a:off x="4876800" y="1600200"/>
            <a:ext cx="4267200" cy="1219200"/>
          </a:xfrm>
          <a:prstGeom prst="wedgeEllipseCallou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N1: Đọc </a:t>
            </a:r>
            <a:r>
              <a:rPr kumimoji="0" lang="en-US" sz="2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khung tên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14" name="Cloud Callout 9">
            <a:extLst>
              <a:ext uri="{FF2B5EF4-FFF2-40B4-BE49-F238E27FC236}">
                <a16:creationId xmlns:a16="http://schemas.microsoft.com/office/drawing/2014/main" xmlns="" id="{35AC3B09-032C-4311-865B-B6F77FD4A24F}"/>
              </a:ext>
            </a:extLst>
          </p:cNvPr>
          <p:cNvSpPr/>
          <p:nvPr/>
        </p:nvSpPr>
        <p:spPr>
          <a:xfrm>
            <a:off x="4876800" y="2805165"/>
            <a:ext cx="4267200" cy="1385835"/>
          </a:xfrm>
          <a:prstGeom prst="cloudCallou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N2: Đọc hình biểu diễn</a:t>
            </a:r>
            <a:b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</a:b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15" name="Oval Callout 10">
            <a:extLst>
              <a:ext uri="{FF2B5EF4-FFF2-40B4-BE49-F238E27FC236}">
                <a16:creationId xmlns:a16="http://schemas.microsoft.com/office/drawing/2014/main" xmlns="" id="{FD79BADE-C8EF-4DD6-9DD1-6012C5EDEF71}"/>
              </a:ext>
            </a:extLst>
          </p:cNvPr>
          <p:cNvSpPr/>
          <p:nvPr/>
        </p:nvSpPr>
        <p:spPr>
          <a:xfrm>
            <a:off x="4876800" y="4305300"/>
            <a:ext cx="4267200" cy="1143000"/>
          </a:xfrm>
          <a:prstGeom prst="wedgeEllipse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N3. Kích thước</a:t>
            </a:r>
          </a:p>
        </p:txBody>
      </p:sp>
      <p:sp>
        <p:nvSpPr>
          <p:cNvPr id="16" name="Cloud Callout 11">
            <a:extLst>
              <a:ext uri="{FF2B5EF4-FFF2-40B4-BE49-F238E27FC236}">
                <a16:creationId xmlns:a16="http://schemas.microsoft.com/office/drawing/2014/main" xmlns="" id="{93B219DA-7457-4EE2-9116-01626D8F47C5}"/>
              </a:ext>
            </a:extLst>
          </p:cNvPr>
          <p:cNvSpPr/>
          <p:nvPr/>
        </p:nvSpPr>
        <p:spPr>
          <a:xfrm>
            <a:off x="4876800" y="5562600"/>
            <a:ext cx="4191000" cy="1295400"/>
          </a:xfrm>
          <a:prstGeom prst="cloudCallou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N4. Yêu cầu kỹ thuật</a:t>
            </a:r>
          </a:p>
        </p:txBody>
      </p:sp>
    </p:spTree>
    <p:extLst>
      <p:ext uri="{BB962C8B-B14F-4D97-AF65-F5344CB8AC3E}">
        <p14:creationId xmlns:p14="http://schemas.microsoft.com/office/powerpoint/2010/main" xmlns="" val="15227675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3" grpId="0" animBg="1"/>
      <p:bldP spid="14" grpId="0" animBg="1"/>
      <p:bldP spid="15" grpId="0" animBg="1"/>
      <p:bldP spid="1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xmlns="" id="{127B39FA-796F-49CC-B0D0-FCE0D86CFD5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01563866"/>
              </p:ext>
            </p:extLst>
          </p:nvPr>
        </p:nvGraphicFramePr>
        <p:xfrm>
          <a:off x="118403" y="838200"/>
          <a:ext cx="8949397" cy="5683973"/>
        </p:xfrm>
        <a:graphic>
          <a:graphicData uri="http://schemas.openxmlformats.org/drawingml/2006/table">
            <a:tbl>
              <a:tblPr firstRow="1" firstCol="1" bandRow="1"/>
              <a:tblGrid>
                <a:gridCol w="2015197">
                  <a:extLst>
                    <a:ext uri="{9D8B030D-6E8A-4147-A177-3AD203B41FA5}">
                      <a16:colId xmlns:a16="http://schemas.microsoft.com/office/drawing/2014/main" xmlns="" val="48239048"/>
                    </a:ext>
                  </a:extLst>
                </a:gridCol>
                <a:gridCol w="3962400">
                  <a:extLst>
                    <a:ext uri="{9D8B030D-6E8A-4147-A177-3AD203B41FA5}">
                      <a16:colId xmlns:a16="http://schemas.microsoft.com/office/drawing/2014/main" xmlns="" val="1352054872"/>
                    </a:ext>
                  </a:extLst>
                </a:gridCol>
                <a:gridCol w="2971800">
                  <a:extLst>
                    <a:ext uri="{9D8B030D-6E8A-4147-A177-3AD203B41FA5}">
                      <a16:colId xmlns:a16="http://schemas.microsoft.com/office/drawing/2014/main" xmlns="" val="1140045557"/>
                    </a:ext>
                  </a:extLst>
                </a:gridCol>
              </a:tblGrid>
              <a:tr h="38100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 err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Trình</a:t>
                      </a:r>
                      <a:r>
                        <a:rPr lang="en-US" sz="2400" b="1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2400" b="1" dirty="0" err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tự</a:t>
                      </a:r>
                      <a:r>
                        <a:rPr lang="en-US" sz="2400" b="1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2400" b="1" dirty="0" err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đọc</a:t>
                      </a:r>
                      <a:endParaRPr lang="en-US" sz="240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76200" marR="76200" marT="47625" marB="6667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 err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Nội</a:t>
                      </a:r>
                      <a:r>
                        <a:rPr lang="en-US" sz="2400" b="1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dung </a:t>
                      </a:r>
                      <a:r>
                        <a:rPr lang="en-US" sz="2400" b="1" dirty="0" err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cần</a:t>
                      </a:r>
                      <a:r>
                        <a:rPr lang="en-US" sz="2400" b="1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2400" b="1" dirty="0" err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hiểu</a:t>
                      </a:r>
                      <a:endParaRPr lang="en-US" sz="240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76200" marR="76200" marT="47625" marB="6667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Bản vẽ ống </a:t>
                      </a:r>
                      <a:r>
                        <a:rPr lang="en-US" sz="2400" b="1" dirty="0" err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lót</a:t>
                      </a:r>
                      <a:r>
                        <a:rPr lang="en-US" sz="2400" b="1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H3.1</a:t>
                      </a:r>
                      <a:endParaRPr lang="en-US" sz="240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76200" marR="76200" marT="47625" marB="6667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49714078"/>
                  </a:ext>
                </a:extLst>
              </a:tr>
              <a:tr h="1196340">
                <a:tc>
                  <a:txBody>
                    <a:bodyPr/>
                    <a:lstStyle/>
                    <a:p>
                      <a:pPr marL="457200" marR="0" indent="-457200">
                        <a:spcBef>
                          <a:spcPts val="0"/>
                        </a:spcBef>
                        <a:spcAft>
                          <a:spcPts val="0"/>
                        </a:spcAft>
                        <a:buAutoNum type="arabicPeriod"/>
                      </a:pPr>
                      <a:r>
                        <a:rPr lang="en-US" sz="2400" b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Khung</a:t>
                      </a:r>
                      <a:r>
                        <a:rPr lang="en-US" sz="24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2400" b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tên</a:t>
                      </a:r>
                      <a:endParaRPr lang="en-US" sz="2400" b="1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marL="0" marR="0" indent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b="1" dirty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(</a:t>
                      </a:r>
                      <a:r>
                        <a:rPr lang="en-US" sz="2400" b="1" dirty="0" err="1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Nhóm</a:t>
                      </a:r>
                      <a:r>
                        <a:rPr lang="en-US" sz="2400" b="1" dirty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1)</a:t>
                      </a:r>
                    </a:p>
                  </a:txBody>
                  <a:tcPr marL="76200" marR="76200" marT="47625" marB="6667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76200" marR="76200" marT="47625" marB="6667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76200" marR="76200" marT="47625" marB="6667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769111309"/>
                  </a:ext>
                </a:extLst>
              </a:tr>
              <a:tr h="1171552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2. </a:t>
                      </a:r>
                      <a:r>
                        <a:rPr lang="en-US" sz="2400" b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Hình</a:t>
                      </a:r>
                      <a:r>
                        <a:rPr lang="en-US" sz="24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2400" b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biểu</a:t>
                      </a:r>
                      <a:r>
                        <a:rPr lang="en-US" sz="24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2400" b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diễn</a:t>
                      </a:r>
                      <a:endParaRPr lang="en-US" sz="2400" b="1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dirty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(</a:t>
                      </a:r>
                      <a:r>
                        <a:rPr lang="en-US" sz="2400" b="1" dirty="0" err="1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Nhóm</a:t>
                      </a:r>
                      <a:r>
                        <a:rPr lang="en-US" sz="2400" b="1" dirty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2)</a:t>
                      </a:r>
                    </a:p>
                  </a:txBody>
                  <a:tcPr marL="76200" marR="76200" marT="47625" marB="6667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-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76200" marR="76200" marT="47625" marB="6667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76200" marR="76200" marT="47625" marB="6667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944367661"/>
                  </a:ext>
                </a:extLst>
              </a:tr>
              <a:tr h="1584413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3. </a:t>
                      </a:r>
                      <a:r>
                        <a:rPr lang="en-US" sz="2400" b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Kích</a:t>
                      </a:r>
                      <a:r>
                        <a:rPr lang="en-US" sz="24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2400" b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thước</a:t>
                      </a:r>
                      <a:endParaRPr lang="en-US" sz="2400" b="1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dirty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(</a:t>
                      </a:r>
                      <a:r>
                        <a:rPr lang="en-US" sz="2400" b="1" dirty="0" err="1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Nhóm</a:t>
                      </a:r>
                      <a:r>
                        <a:rPr lang="en-US" sz="2400" b="1" dirty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3)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4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76200" marR="76200" marT="47625" marB="6667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76200" marR="76200" marT="47625" marB="6667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76200" marR="76200" marT="47625" marB="6667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564681860"/>
                  </a:ext>
                </a:extLst>
              </a:tr>
              <a:tr h="1171552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4. </a:t>
                      </a:r>
                      <a:r>
                        <a:rPr lang="en-US" sz="2400" b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Yêu</a:t>
                      </a:r>
                      <a:r>
                        <a:rPr lang="en-US" sz="24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2400" b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cầu</a:t>
                      </a:r>
                      <a:r>
                        <a:rPr lang="en-US" sz="24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2400" b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kĩ</a:t>
                      </a:r>
                      <a:r>
                        <a:rPr lang="en-US" sz="24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2400" b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thuật</a:t>
                      </a:r>
                      <a:endParaRPr lang="en-US" sz="2400" b="1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dirty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(Nhóm 4)</a:t>
                      </a:r>
                    </a:p>
                  </a:txBody>
                  <a:tcPr marL="76200" marR="76200" marT="47625" marB="6667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76200" marR="76200" marT="47625" marB="6667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76200" marR="76200" marT="47625" marB="6667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957908830"/>
                  </a:ext>
                </a:extLst>
              </a:tr>
            </a:tbl>
          </a:graphicData>
        </a:graphic>
      </p:graphicFrame>
      <p:sp>
        <p:nvSpPr>
          <p:cNvPr id="12" name="Title 1">
            <a:extLst>
              <a:ext uri="{FF2B5EF4-FFF2-40B4-BE49-F238E27FC236}">
                <a16:creationId xmlns:a16="http://schemas.microsoft.com/office/drawing/2014/main" xmlns="" id="{67FE17C3-6557-4C25-A560-2149CBEA881F}"/>
              </a:ext>
            </a:extLst>
          </p:cNvPr>
          <p:cNvSpPr txBox="1">
            <a:spLocks/>
          </p:cNvSpPr>
          <p:nvPr/>
        </p:nvSpPr>
        <p:spPr bwMode="auto">
          <a:xfrm>
            <a:off x="2286000" y="1295400"/>
            <a:ext cx="2944042" cy="1639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</a:rPr>
              <a:t/>
            </a:r>
            <a:b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66FF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</a:rPr>
              <a:t>- </a:t>
            </a:r>
            <a:r>
              <a:rPr lang="en-US" sz="2400" b="1" dirty="0" err="1">
                <a:solidFill>
                  <a:srgbClr val="0066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Tên</a:t>
            </a:r>
            <a:r>
              <a:rPr lang="en-US" sz="2400" b="1" dirty="0">
                <a:solidFill>
                  <a:srgbClr val="0066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66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gọi</a:t>
            </a:r>
            <a:r>
              <a:rPr lang="en-US" sz="2400" b="1" dirty="0">
                <a:solidFill>
                  <a:srgbClr val="0066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chi </a:t>
            </a:r>
            <a:r>
              <a:rPr lang="en-US" sz="2400" b="1" dirty="0" err="1">
                <a:solidFill>
                  <a:srgbClr val="0066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tiết</a:t>
            </a:r>
            <a:endParaRPr lang="en-US" sz="2400" b="1" dirty="0">
              <a:solidFill>
                <a:srgbClr val="0066FF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 algn="l">
              <a:spcBef>
                <a:spcPts val="0"/>
              </a:spcBef>
              <a:spcAft>
                <a:spcPts val="0"/>
              </a:spcAft>
            </a:pPr>
            <a:r>
              <a:rPr lang="en-US" sz="2400" b="1" dirty="0">
                <a:solidFill>
                  <a:srgbClr val="0066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- </a:t>
            </a:r>
            <a:r>
              <a:rPr lang="en-US" sz="2400" b="1" dirty="0" err="1">
                <a:solidFill>
                  <a:srgbClr val="0066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Vật</a:t>
            </a:r>
            <a:r>
              <a:rPr lang="en-US" sz="2400" b="1" dirty="0">
                <a:solidFill>
                  <a:srgbClr val="0066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66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liệu</a:t>
            </a:r>
            <a:endParaRPr lang="en-US" sz="2400" b="1" dirty="0">
              <a:solidFill>
                <a:srgbClr val="0066FF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 algn="l">
              <a:spcBef>
                <a:spcPts val="0"/>
              </a:spcBef>
              <a:spcAft>
                <a:spcPts val="0"/>
              </a:spcAft>
            </a:pPr>
            <a:r>
              <a:rPr lang="en-US" sz="2400" b="1" dirty="0">
                <a:solidFill>
                  <a:srgbClr val="0066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- </a:t>
            </a:r>
            <a:r>
              <a:rPr lang="en-US" sz="2400" b="1" dirty="0" err="1">
                <a:solidFill>
                  <a:srgbClr val="0066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Tỉ</a:t>
            </a:r>
            <a:r>
              <a:rPr lang="en-US" sz="2400" b="1" dirty="0">
                <a:solidFill>
                  <a:srgbClr val="0066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66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lệ</a:t>
            </a:r>
            <a:endParaRPr lang="en-US" sz="2400" b="1" dirty="0">
              <a:solidFill>
                <a:srgbClr val="0066FF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</a:endParaRP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xmlns="" id="{56D8CC28-951C-4BDC-B390-37B47F7DE21D}"/>
              </a:ext>
            </a:extLst>
          </p:cNvPr>
          <p:cNvSpPr txBox="1">
            <a:spLocks/>
          </p:cNvSpPr>
          <p:nvPr/>
        </p:nvSpPr>
        <p:spPr bwMode="auto">
          <a:xfrm>
            <a:off x="2135097" y="3068055"/>
            <a:ext cx="3827082" cy="7259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 marL="0" marR="0" algn="l">
              <a:spcBef>
                <a:spcPts val="0"/>
              </a:spcBef>
              <a:spcAft>
                <a:spcPts val="0"/>
              </a:spcAft>
            </a:pPr>
            <a:endParaRPr lang="en-US" sz="2400" b="1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 algn="l">
              <a:spcBef>
                <a:spcPts val="0"/>
              </a:spcBef>
              <a:spcAft>
                <a:spcPts val="0"/>
              </a:spcAft>
            </a:pPr>
            <a:r>
              <a:rPr 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-</a:t>
            </a:r>
            <a:r>
              <a:rPr 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Tên</a:t>
            </a:r>
            <a:r>
              <a:rPr 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gọi</a:t>
            </a:r>
            <a:r>
              <a:rPr 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hình</a:t>
            </a:r>
            <a:r>
              <a:rPr 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chiếu</a:t>
            </a:r>
            <a:endParaRPr lang="en-US" sz="2400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 algn="l">
              <a:spcBef>
                <a:spcPts val="0"/>
              </a:spcBef>
              <a:spcAft>
                <a:spcPts val="0"/>
              </a:spcAft>
            </a:pPr>
            <a:r>
              <a:rPr 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Các</a:t>
            </a:r>
            <a:r>
              <a:rPr 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hình</a:t>
            </a:r>
            <a:r>
              <a:rPr 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biểu</a:t>
            </a:r>
            <a:r>
              <a:rPr 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diễn</a:t>
            </a:r>
            <a:r>
              <a:rPr 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khác</a:t>
            </a:r>
            <a:r>
              <a:rPr 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(</a:t>
            </a:r>
            <a:r>
              <a:rPr 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nếu</a:t>
            </a:r>
            <a:r>
              <a:rPr 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có</a:t>
            </a:r>
            <a:r>
              <a:rPr 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)</a:t>
            </a:r>
            <a:endParaRPr lang="en-US" sz="2400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</a:endParaRPr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xmlns="" id="{41433309-4D59-4CD6-A2AB-D2A34FB6EE1B}"/>
              </a:ext>
            </a:extLst>
          </p:cNvPr>
          <p:cNvSpPr txBox="1">
            <a:spLocks/>
          </p:cNvSpPr>
          <p:nvPr/>
        </p:nvSpPr>
        <p:spPr bwMode="auto">
          <a:xfrm>
            <a:off x="2135097" y="3505200"/>
            <a:ext cx="4037103" cy="15633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 marL="0" marR="0" algn="l">
              <a:spcBef>
                <a:spcPts val="0"/>
              </a:spcBef>
              <a:spcAft>
                <a:spcPts val="0"/>
              </a:spcAft>
            </a:pPr>
            <a:endParaRPr lang="en-US" sz="2400" b="1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 algn="l">
              <a:spcBef>
                <a:spcPts val="0"/>
              </a:spcBef>
              <a:spcAft>
                <a:spcPts val="0"/>
              </a:spcAft>
            </a:pPr>
            <a:r>
              <a:rPr lang="en-US" sz="2400" b="1" dirty="0">
                <a:solidFill>
                  <a:srgbClr val="0066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-Kích thước chung các chi tiết</a:t>
            </a:r>
          </a:p>
          <a:p>
            <a:pPr marL="0" marR="0" algn="l">
              <a:spcBef>
                <a:spcPts val="0"/>
              </a:spcBef>
              <a:spcAft>
                <a:spcPts val="0"/>
              </a:spcAft>
            </a:pPr>
            <a:r>
              <a:rPr lang="en-US" sz="2400" b="1" dirty="0">
                <a:solidFill>
                  <a:srgbClr val="0066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- </a:t>
            </a:r>
            <a:r>
              <a:rPr lang="en-US" sz="2400" b="1" dirty="0" err="1">
                <a:solidFill>
                  <a:srgbClr val="0066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Kích</a:t>
            </a:r>
            <a:r>
              <a:rPr lang="en-US" sz="2400" b="1" dirty="0">
                <a:solidFill>
                  <a:srgbClr val="0066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66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thước</a:t>
            </a:r>
            <a:r>
              <a:rPr lang="en-US" sz="2400" b="1" dirty="0">
                <a:solidFill>
                  <a:srgbClr val="0066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66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các</a:t>
            </a:r>
            <a:r>
              <a:rPr lang="en-US" sz="2400" b="1" dirty="0">
                <a:solidFill>
                  <a:srgbClr val="0066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66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phần</a:t>
            </a:r>
            <a:r>
              <a:rPr lang="en-US" sz="2400" b="1" dirty="0">
                <a:solidFill>
                  <a:srgbClr val="0066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66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2400" b="1" dirty="0">
                <a:solidFill>
                  <a:srgbClr val="0066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chi </a:t>
            </a:r>
            <a:r>
              <a:rPr lang="en-US" sz="2400" b="1" dirty="0" err="1">
                <a:solidFill>
                  <a:srgbClr val="0066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tiết</a:t>
            </a:r>
            <a:endParaRPr lang="en-US" sz="2400" b="1" dirty="0">
              <a:solidFill>
                <a:srgbClr val="0066FF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xmlns="" id="{55A09C26-FB96-4F15-8675-47551321E6CA}"/>
              </a:ext>
            </a:extLst>
          </p:cNvPr>
          <p:cNvSpPr txBox="1">
            <a:spLocks/>
          </p:cNvSpPr>
          <p:nvPr/>
        </p:nvSpPr>
        <p:spPr bwMode="auto">
          <a:xfrm>
            <a:off x="2142633" y="5486400"/>
            <a:ext cx="3355730" cy="9754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 marL="0" marR="0" algn="l">
              <a:spcBef>
                <a:spcPts val="0"/>
              </a:spcBef>
              <a:spcAft>
                <a:spcPts val="0"/>
              </a:spcAft>
            </a:pPr>
            <a:endParaRPr lang="en-US" sz="2400" b="1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 algn="l">
              <a:spcBef>
                <a:spcPts val="0"/>
              </a:spcBef>
              <a:spcAft>
                <a:spcPts val="0"/>
              </a:spcAft>
            </a:pPr>
            <a:r>
              <a:rPr 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-Gia </a:t>
            </a:r>
            <a:r>
              <a:rPr 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công</a:t>
            </a:r>
            <a:endParaRPr lang="en-US" sz="2400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 algn="l">
              <a:spcBef>
                <a:spcPts val="0"/>
              </a:spcBef>
              <a:spcAft>
                <a:spcPts val="0"/>
              </a:spcAft>
            </a:pPr>
            <a:r>
              <a:rPr 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- </a:t>
            </a:r>
            <a:r>
              <a:rPr 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Xử</a:t>
            </a:r>
            <a:r>
              <a:rPr 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lí</a:t>
            </a:r>
            <a:r>
              <a:rPr 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bề</a:t>
            </a:r>
            <a:r>
              <a:rPr 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mặt</a:t>
            </a:r>
            <a:endParaRPr lang="en-US" sz="2400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</a:endParaRP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xmlns="" id="{42EDEF81-2F4D-44DA-88DA-BB9E25886E78}"/>
              </a:ext>
            </a:extLst>
          </p:cNvPr>
          <p:cNvSpPr txBox="1">
            <a:spLocks/>
          </p:cNvSpPr>
          <p:nvPr/>
        </p:nvSpPr>
        <p:spPr bwMode="auto">
          <a:xfrm>
            <a:off x="2057400" y="228601"/>
            <a:ext cx="5715000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j-cs"/>
              </a:rPr>
              <a:t/>
            </a:r>
            <a:b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j-cs"/>
              </a:rPr>
            </a:b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j-cs"/>
              </a:rPr>
              <a:t>Phiếu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j-cs"/>
              </a:rPr>
              <a:t> học tập số 3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+mj-cs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j-ea"/>
              <a:cs typeface="+mj-cs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55BA42F3-4D8F-4E02-895F-A330B3D1C2BA}"/>
              </a:ext>
            </a:extLst>
          </p:cNvPr>
          <p:cNvSpPr txBox="1"/>
          <p:nvPr/>
        </p:nvSpPr>
        <p:spPr>
          <a:xfrm>
            <a:off x="15240" y="0"/>
            <a:ext cx="3810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alt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 </a:t>
            </a:r>
            <a:r>
              <a:rPr lang="en-US" alt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vi-VN" alt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r>
              <a:rPr lang="vi-VN" alt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BẢN VẼ CHI TIẾT (Tiết 2)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4670717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xmlns="" id="{127B39FA-796F-49CC-B0D0-FCE0D86CFD5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767907040"/>
              </p:ext>
            </p:extLst>
          </p:nvPr>
        </p:nvGraphicFramePr>
        <p:xfrm>
          <a:off x="0" y="457200"/>
          <a:ext cx="9144000" cy="6856404"/>
        </p:xfrm>
        <a:graphic>
          <a:graphicData uri="http://schemas.openxmlformats.org/drawingml/2006/table">
            <a:tbl>
              <a:tblPr firstRow="1" firstCol="1" bandRow="1"/>
              <a:tblGrid>
                <a:gridCol w="1848204">
                  <a:extLst>
                    <a:ext uri="{9D8B030D-6E8A-4147-A177-3AD203B41FA5}">
                      <a16:colId xmlns:a16="http://schemas.microsoft.com/office/drawing/2014/main" xmlns="" val="48239048"/>
                    </a:ext>
                  </a:extLst>
                </a:gridCol>
                <a:gridCol w="3502122">
                  <a:extLst>
                    <a:ext uri="{9D8B030D-6E8A-4147-A177-3AD203B41FA5}">
                      <a16:colId xmlns:a16="http://schemas.microsoft.com/office/drawing/2014/main" xmlns="" val="1352054872"/>
                    </a:ext>
                  </a:extLst>
                </a:gridCol>
                <a:gridCol w="3793674">
                  <a:extLst>
                    <a:ext uri="{9D8B030D-6E8A-4147-A177-3AD203B41FA5}">
                      <a16:colId xmlns:a16="http://schemas.microsoft.com/office/drawing/2014/main" xmlns="" val="1140045557"/>
                    </a:ext>
                  </a:extLst>
                </a:gridCol>
              </a:tblGrid>
              <a:tr h="891316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 err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Trình</a:t>
                      </a:r>
                      <a:r>
                        <a:rPr lang="en-US" sz="2400" b="1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2400" b="1" dirty="0" err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tự</a:t>
                      </a:r>
                      <a:r>
                        <a:rPr lang="en-US" sz="2400" b="1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2400" b="1" dirty="0" err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đọc</a:t>
                      </a:r>
                      <a:endParaRPr lang="en-US" sz="240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76200" marR="76200" marT="47625" marB="6667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 err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Nội</a:t>
                      </a:r>
                      <a:r>
                        <a:rPr lang="en-US" sz="2400" b="1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dung </a:t>
                      </a:r>
                      <a:r>
                        <a:rPr lang="en-US" sz="2400" b="1" dirty="0" err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cần</a:t>
                      </a:r>
                      <a:r>
                        <a:rPr lang="en-US" sz="2400" b="1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2400" b="1" dirty="0" err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hiểu</a:t>
                      </a:r>
                      <a:endParaRPr lang="en-US" sz="240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76200" marR="76200" marT="47625" marB="6667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Bản vẽ ống </a:t>
                      </a:r>
                      <a:r>
                        <a:rPr lang="en-US" sz="2400" b="1" dirty="0" err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lót</a:t>
                      </a:r>
                      <a:r>
                        <a:rPr lang="en-US" sz="2400" b="1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H3.1</a:t>
                      </a:r>
                      <a:endParaRPr lang="en-US" sz="240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76200" marR="76200" marT="47625" marB="6667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49714078"/>
                  </a:ext>
                </a:extLst>
              </a:tr>
              <a:tr h="1333581"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b="1" dirty="0">
                          <a:solidFill>
                            <a:srgbClr val="0066FF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1. Khung tên</a:t>
                      </a:r>
                    </a:p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b="1" dirty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(</a:t>
                      </a:r>
                      <a:r>
                        <a:rPr lang="en-US" sz="2400" b="1" dirty="0" err="1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Nhóm</a:t>
                      </a:r>
                      <a:r>
                        <a:rPr lang="en-US" sz="2400" b="1" dirty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1)</a:t>
                      </a:r>
                    </a:p>
                  </a:txBody>
                  <a:tcPr marL="76200" marR="76200" marT="47625" marB="6667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76200" marR="76200" marT="47625" marB="6667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76200" marR="76200" marT="47625" marB="6667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769111309"/>
                  </a:ext>
                </a:extLst>
              </a:tr>
              <a:tr h="1285183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2. </a:t>
                      </a:r>
                      <a:r>
                        <a:rPr lang="en-US" sz="2400" b="1" dirty="0" err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Hình</a:t>
                      </a:r>
                      <a:r>
                        <a:rPr lang="en-US" sz="2400" b="1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2400" b="1" dirty="0" err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biểu</a:t>
                      </a:r>
                      <a:r>
                        <a:rPr lang="en-US" sz="2400" b="1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2400" b="1" dirty="0" err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diễn</a:t>
                      </a:r>
                      <a:endParaRPr lang="en-US" sz="2400" b="1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dirty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(</a:t>
                      </a:r>
                      <a:r>
                        <a:rPr lang="en-US" sz="2400" b="1" dirty="0" err="1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Nhóm</a:t>
                      </a:r>
                      <a:r>
                        <a:rPr lang="en-US" sz="2400" b="1" dirty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2)</a:t>
                      </a:r>
                    </a:p>
                  </a:txBody>
                  <a:tcPr marL="76200" marR="76200" marT="47625" marB="6667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76200" marR="76200" marT="47625" marB="6667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76200" marR="76200" marT="47625" marB="6667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944367661"/>
                  </a:ext>
                </a:extLst>
              </a:tr>
              <a:tr h="1673162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3. </a:t>
                      </a:r>
                      <a:r>
                        <a:rPr lang="en-US" sz="2400" b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Kích</a:t>
                      </a:r>
                      <a:r>
                        <a:rPr lang="en-US" sz="24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2400" b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thước</a:t>
                      </a:r>
                      <a:endParaRPr lang="en-US" sz="2400" b="1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dirty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(</a:t>
                      </a:r>
                      <a:r>
                        <a:rPr lang="en-US" sz="2400" b="1" dirty="0" err="1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Nhóm</a:t>
                      </a:r>
                      <a:r>
                        <a:rPr lang="en-US" sz="2400" b="1" dirty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3)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4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76200" marR="76200" marT="47625" marB="6667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76200" marR="76200" marT="47625" marB="6667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76200" marR="76200" marT="47625" marB="6667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564681860"/>
                  </a:ext>
                </a:extLst>
              </a:tr>
              <a:tr h="1673162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dirty="0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4. </a:t>
                      </a:r>
                      <a:r>
                        <a:rPr lang="en-US" sz="2400" b="1" dirty="0" err="1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Yêu</a:t>
                      </a:r>
                      <a:r>
                        <a:rPr lang="en-US" sz="2400" b="1" dirty="0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2400" b="1" dirty="0" err="1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cầu</a:t>
                      </a:r>
                      <a:r>
                        <a:rPr lang="en-US" sz="2400" b="1" dirty="0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2400" b="1" dirty="0" err="1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kĩ</a:t>
                      </a:r>
                      <a:r>
                        <a:rPr lang="en-US" sz="2400" b="1" dirty="0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2400" b="1" dirty="0" err="1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thuật</a:t>
                      </a:r>
                      <a:endParaRPr lang="en-US" sz="2400" b="1" dirty="0">
                        <a:solidFill>
                          <a:srgbClr val="7030A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dirty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(</a:t>
                      </a:r>
                      <a:r>
                        <a:rPr lang="en-US" sz="2400" b="1" dirty="0" err="1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Nhóm</a:t>
                      </a:r>
                      <a:r>
                        <a:rPr lang="en-US" sz="2400" b="1" dirty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4)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4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76200" marR="76200" marT="47625" marB="6667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76200" marR="76200" marT="47625" marB="6667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76200" marR="76200" marT="47625" marB="6667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957908830"/>
                  </a:ext>
                </a:extLst>
              </a:tr>
            </a:tbl>
          </a:graphicData>
        </a:graphic>
      </p:graphicFrame>
      <p:sp>
        <p:nvSpPr>
          <p:cNvPr id="3" name="Title 1">
            <a:extLst>
              <a:ext uri="{FF2B5EF4-FFF2-40B4-BE49-F238E27FC236}">
                <a16:creationId xmlns:a16="http://schemas.microsoft.com/office/drawing/2014/main" xmlns="" id="{929FC70E-941B-47D9-A4DE-71A1D74D9E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62638" y="962857"/>
            <a:ext cx="3657600" cy="1140664"/>
          </a:xfrm>
        </p:spPr>
        <p:txBody>
          <a:bodyPr>
            <a:normAutofit fontScale="90000"/>
          </a:bodyPr>
          <a:lstStyle/>
          <a:p>
            <a:pPr marL="0" marR="0" indent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/>
            </a:r>
            <a:b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en-US" sz="2400" dirty="0">
                <a:solidFill>
                  <a:srgbClr val="0066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 </a:t>
            </a:r>
            <a:r>
              <a:rPr lang="en-US" sz="2400" dirty="0" err="1">
                <a:solidFill>
                  <a:srgbClr val="0066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Ống</a:t>
            </a:r>
            <a:r>
              <a:rPr lang="en-US" sz="2400" dirty="0">
                <a:solidFill>
                  <a:srgbClr val="0066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66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lót</a:t>
            </a:r>
            <a:r>
              <a:rPr lang="en-US" sz="2400" dirty="0">
                <a:solidFill>
                  <a:srgbClr val="0066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/>
            </a:r>
            <a:br>
              <a:rPr lang="en-US" sz="2400" dirty="0">
                <a:solidFill>
                  <a:srgbClr val="0066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en-US" sz="2400" dirty="0">
                <a:solidFill>
                  <a:srgbClr val="0066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 </a:t>
            </a:r>
            <a:r>
              <a:rPr lang="en-US" sz="2400" dirty="0" err="1">
                <a:solidFill>
                  <a:srgbClr val="0066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Thép</a:t>
            </a:r>
            <a:r>
              <a:rPr lang="en-US" sz="2400" dirty="0">
                <a:solidFill>
                  <a:srgbClr val="0066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/>
            </a:r>
            <a:br>
              <a:rPr lang="en-US" sz="2400" dirty="0">
                <a:solidFill>
                  <a:srgbClr val="0066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en-US" sz="2400" dirty="0">
                <a:solidFill>
                  <a:srgbClr val="0066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- 1:1</a:t>
            </a:r>
            <a:endParaRPr lang="en-US" sz="2400" dirty="0">
              <a:solidFill>
                <a:srgbClr val="0066FF"/>
              </a:solidFill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xmlns="" id="{42EDEF81-2F4D-44DA-88DA-BB9E25886E78}"/>
              </a:ext>
            </a:extLst>
          </p:cNvPr>
          <p:cNvSpPr txBox="1">
            <a:spLocks/>
          </p:cNvSpPr>
          <p:nvPr/>
        </p:nvSpPr>
        <p:spPr bwMode="auto">
          <a:xfrm>
            <a:off x="5300589" y="2778002"/>
            <a:ext cx="3657600" cy="12088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j-cs"/>
              </a:rPr>
              <a:t/>
            </a:r>
            <a:b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j-cs"/>
              </a:rPr>
            </a:b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j-cs"/>
              </a:rPr>
              <a:t>- Hình chiếu cạnh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+mj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j-cs"/>
              </a:rPr>
              <a:t>-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j-cs"/>
              </a:rPr>
              <a:t>Hình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j-cs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j-cs"/>
              </a:rPr>
              <a:t>chiếu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j-cs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j-cs"/>
              </a:rPr>
              <a:t>đứng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+mj-cs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/>
              <a:cs typeface="+mj-cs"/>
            </a:endParaRPr>
          </a:p>
        </p:txBody>
      </p: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6" name="Title 1">
                <a:extLst>
                  <a:ext uri="{FF2B5EF4-FFF2-40B4-BE49-F238E27FC236}">
                    <a16:creationId xmlns:a16="http://schemas.microsoft.com/office/drawing/2014/main" id="{71127C31-EEDE-45B3-8AB2-F6E7BBDBB35E}"/>
                  </a:ext>
                </a:extLst>
              </p:cNvPr>
              <p:cNvSpPr txBox="1">
                <a:spLocks/>
              </p:cNvSpPr>
              <p:nvPr/>
            </p:nvSpPr>
            <p:spPr bwMode="auto">
              <a:xfrm>
                <a:off x="5270397" y="3412046"/>
                <a:ext cx="4009878" cy="207435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</a:bodyPr>
              <a:lstStyle>
                <a:lvl1pPr algn="ctr" rtl="0" fontAlgn="base">
                  <a:spcBef>
                    <a:spcPct val="0"/>
                  </a:spcBef>
                  <a:spcAft>
                    <a:spcPct val="0"/>
                  </a:spcAft>
                  <a:defRPr sz="4400" kern="1200">
                    <a:solidFill>
                      <a:schemeClr val="tx2"/>
                    </a:solidFill>
                    <a:latin typeface="+mj-lt"/>
                    <a:ea typeface="+mj-ea"/>
                    <a:cs typeface="+mj-cs"/>
                  </a:defRPr>
                </a:lvl1pPr>
                <a:lvl2pPr algn="ctr" rtl="0" fontAlgn="base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2"/>
                    </a:solidFill>
                    <a:latin typeface="Arial" panose="020B0604020202020204" pitchFamily="34" charset="0"/>
                  </a:defRPr>
                </a:lvl2pPr>
                <a:lvl3pPr algn="ctr" rtl="0" fontAlgn="base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2"/>
                    </a:solidFill>
                    <a:latin typeface="Arial" panose="020B0604020202020204" pitchFamily="34" charset="0"/>
                  </a:defRPr>
                </a:lvl3pPr>
                <a:lvl4pPr algn="ctr" rtl="0" fontAlgn="base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2"/>
                    </a:solidFill>
                    <a:latin typeface="Arial" panose="020B0604020202020204" pitchFamily="34" charset="0"/>
                  </a:defRPr>
                </a:lvl4pPr>
                <a:lvl5pPr algn="ctr" rtl="0" fontAlgn="base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2"/>
                    </a:solidFill>
                    <a:latin typeface="Arial" panose="020B0604020202020204" pitchFamily="34" charset="0"/>
                  </a:defRPr>
                </a:lvl5pPr>
                <a:lvl6pPr marL="457200" algn="ctr" rtl="0" fontAlgn="base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2"/>
                    </a:solidFill>
                    <a:latin typeface="Arial" panose="020B0604020202020204" pitchFamily="34" charset="0"/>
                  </a:defRPr>
                </a:lvl6pPr>
                <a:lvl7pPr marL="914400" algn="ctr" rtl="0" fontAlgn="base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2"/>
                    </a:solidFill>
                    <a:latin typeface="Arial" panose="020B0604020202020204" pitchFamily="34" charset="0"/>
                  </a:defRPr>
                </a:lvl7pPr>
                <a:lvl8pPr marL="1371600" algn="ctr" rtl="0" fontAlgn="base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2"/>
                    </a:solidFill>
                    <a:latin typeface="Arial" panose="020B0604020202020204" pitchFamily="34" charset="0"/>
                  </a:defRPr>
                </a:lvl8pPr>
                <a:lvl9pPr marL="1828800" algn="ctr" rtl="0" fontAlgn="base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2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br>
                  <a:rPr kumimoji="0" lang="en-US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</a:rPr>
                </a:br>
                <a:r>
                  <a:rPr kumimoji="0" lang="en-US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- </a:t>
                </a:r>
                <a14:m>
                  <m:oMath xmlns:m="http://schemas.openxmlformats.org/officeDocument/2006/math">
                    <m:r>
                      <a:rPr kumimoji="0" lang="en-US" sz="24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/>
                        <a:ea typeface="Cambria Math"/>
                      </a:rPr>
                      <m:t>∅</m:t>
                    </m:r>
                  </m:oMath>
                </a14:m>
                <a:r>
                  <a:rPr kumimoji="0" lang="en-US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18, 14</a:t>
                </a:r>
              </a:p>
              <a:p>
                <a:pPr marR="0" lvl="0" algn="l" defTabSz="914400" rtl="0" eaLnBrk="0" fontAlgn="base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tabLst/>
                  <a:defRPr/>
                </a:pPr>
                <a:r>
                  <a:rPr kumimoji="0" lang="en-US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- Đường kính ngoài </a:t>
                </a:r>
                <a14:m>
                  <m:oMath xmlns:m="http://schemas.openxmlformats.org/officeDocument/2006/math">
                    <m:r>
                      <a:rPr kumimoji="0" lang="en-US" sz="24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/>
                        <a:ea typeface="Cambria Math"/>
                      </a:rPr>
                      <m:t>∅</m:t>
                    </m:r>
                  </m:oMath>
                </a14:m>
                <a:r>
                  <a:rPr kumimoji="0" lang="en-US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14</a:t>
                </a:r>
              </a:p>
              <a:p>
                <a:pPr marR="0" lvl="0" algn="l" defTabSz="914400" rtl="0" eaLnBrk="0" fontAlgn="base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tabLst/>
                  <a:defRPr/>
                </a:pPr>
                <a:r>
                  <a:rPr kumimoji="0" lang="en-US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- Đường kính lỗ </a:t>
                </a:r>
                <a14:m>
                  <m:oMath xmlns:m="http://schemas.openxmlformats.org/officeDocument/2006/math">
                    <m:r>
                      <a:rPr kumimoji="0" lang="en-US" sz="24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/>
                        <a:ea typeface="Cambria Math"/>
                      </a:rPr>
                      <m:t>∅</m:t>
                    </m:r>
                  </m:oMath>
                </a14:m>
                <a:r>
                  <a:rPr kumimoji="0" lang="en-US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8</a:t>
                </a:r>
              </a:p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- Chiều </a:t>
                </a:r>
                <a:r>
                  <a:rPr kumimoji="0" lang="en-US" sz="24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dài</a:t>
                </a:r>
                <a:r>
                  <a:rPr kumimoji="0" lang="en-US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/>
                </a:r>
                <a:r>
                  <a:rPr lang="en-US" sz="2400" b="1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14</a:t>
                </a:r>
                <a:endParaRPr kumimoji="0" 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</a:endParaRPr>
              </a:p>
            </p:txBody>
          </p:sp>
        </mc:Choice>
        <mc:Fallback>
          <p:sp>
            <p:nvSpPr>
              <p:cNvPr id="6" name="Title 1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71127C31-EEDE-45B3-8AB2-F6E7BBDBB35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270397" y="3412046"/>
                <a:ext cx="4009878" cy="2074354"/>
              </a:xfrm>
              <a:prstGeom prst="rect">
                <a:avLst/>
              </a:prstGeom>
              <a:blipFill>
                <a:blip r:embed="rId3"/>
                <a:stretch>
                  <a:fillRect l="-2435" b="-5882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itle 1">
            <a:extLst>
              <a:ext uri="{FF2B5EF4-FFF2-40B4-BE49-F238E27FC236}">
                <a16:creationId xmlns:a16="http://schemas.microsoft.com/office/drawing/2014/main" xmlns="" id="{97B845AB-B440-4145-8DCA-46E14D710BAA}"/>
              </a:ext>
            </a:extLst>
          </p:cNvPr>
          <p:cNvSpPr txBox="1">
            <a:spLocks/>
          </p:cNvSpPr>
          <p:nvPr/>
        </p:nvSpPr>
        <p:spPr bwMode="auto">
          <a:xfrm>
            <a:off x="5362638" y="5936423"/>
            <a:ext cx="3657600" cy="10579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j-cs"/>
              </a:rPr>
              <a:t>-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j-cs"/>
              </a:rPr>
              <a:t>Làm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j-cs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j-cs"/>
              </a:rPr>
              <a:t>tù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j-cs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j-cs"/>
              </a:rPr>
              <a:t>cạnh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+mj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j-cs"/>
              </a:rPr>
              <a:t>-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j-cs"/>
              </a:rPr>
              <a:t>Mạ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j-cs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j-cs"/>
              </a:rPr>
              <a:t>kẽm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+mj-cs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j-ea"/>
              <a:cs typeface="+mj-cs"/>
            </a:endParaRP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xmlns="" id="{67FE17C3-6557-4C25-A560-2149CBEA881F}"/>
              </a:ext>
            </a:extLst>
          </p:cNvPr>
          <p:cNvSpPr txBox="1">
            <a:spLocks/>
          </p:cNvSpPr>
          <p:nvPr/>
        </p:nvSpPr>
        <p:spPr bwMode="auto">
          <a:xfrm>
            <a:off x="1833698" y="1345057"/>
            <a:ext cx="3297409" cy="1563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</a:rPr>
              <a:t/>
            </a:r>
            <a:b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66FF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</a:rPr>
              <a:t>- </a:t>
            </a:r>
            <a:r>
              <a:rPr lang="en-US" sz="2400" b="1" dirty="0" err="1">
                <a:solidFill>
                  <a:srgbClr val="0066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Tên</a:t>
            </a:r>
            <a:r>
              <a:rPr lang="en-US" sz="2400" b="1" dirty="0">
                <a:solidFill>
                  <a:srgbClr val="0066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66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gọi</a:t>
            </a:r>
            <a:r>
              <a:rPr lang="en-US" sz="2400" b="1" dirty="0">
                <a:solidFill>
                  <a:srgbClr val="0066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chi </a:t>
            </a:r>
            <a:r>
              <a:rPr lang="en-US" sz="2400" b="1" dirty="0" err="1">
                <a:solidFill>
                  <a:srgbClr val="0066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tiết</a:t>
            </a:r>
            <a:endParaRPr lang="en-US" sz="2400" b="1" dirty="0">
              <a:solidFill>
                <a:srgbClr val="0066FF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 algn="l">
              <a:spcBef>
                <a:spcPts val="0"/>
              </a:spcBef>
              <a:spcAft>
                <a:spcPts val="0"/>
              </a:spcAft>
            </a:pPr>
            <a:r>
              <a:rPr lang="en-US" sz="2400" b="1" dirty="0">
                <a:solidFill>
                  <a:srgbClr val="0066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- </a:t>
            </a:r>
            <a:r>
              <a:rPr lang="en-US" sz="2400" b="1" dirty="0" err="1">
                <a:solidFill>
                  <a:srgbClr val="0066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Vật</a:t>
            </a:r>
            <a:r>
              <a:rPr lang="en-US" sz="2400" b="1" dirty="0">
                <a:solidFill>
                  <a:srgbClr val="0066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66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liệu</a:t>
            </a:r>
            <a:endParaRPr lang="en-US" sz="2400" b="1" dirty="0">
              <a:solidFill>
                <a:srgbClr val="0066FF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 algn="l">
              <a:spcBef>
                <a:spcPts val="0"/>
              </a:spcBef>
              <a:spcAft>
                <a:spcPts val="0"/>
              </a:spcAft>
            </a:pPr>
            <a:r>
              <a:rPr lang="en-US" sz="2400" b="1" dirty="0">
                <a:solidFill>
                  <a:srgbClr val="0066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- </a:t>
            </a:r>
            <a:r>
              <a:rPr lang="en-US" sz="2400" b="1" dirty="0" err="1">
                <a:solidFill>
                  <a:srgbClr val="0066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Tỉ</a:t>
            </a:r>
            <a:r>
              <a:rPr lang="en-US" sz="2400" b="1" dirty="0">
                <a:solidFill>
                  <a:srgbClr val="0066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66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lệ</a:t>
            </a:r>
            <a:endParaRPr lang="en-US" sz="2400" b="1" dirty="0">
              <a:solidFill>
                <a:srgbClr val="0066FF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</a:endParaRP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xmlns="" id="{56D8CC28-951C-4BDC-B390-37B47F7DE21D}"/>
              </a:ext>
            </a:extLst>
          </p:cNvPr>
          <p:cNvSpPr txBox="1">
            <a:spLocks/>
          </p:cNvSpPr>
          <p:nvPr/>
        </p:nvSpPr>
        <p:spPr bwMode="auto">
          <a:xfrm>
            <a:off x="1846679" y="2856286"/>
            <a:ext cx="3355730" cy="15633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 marL="0" marR="0" algn="l">
              <a:spcBef>
                <a:spcPts val="0"/>
              </a:spcBef>
              <a:spcAft>
                <a:spcPts val="0"/>
              </a:spcAft>
            </a:pPr>
            <a:endParaRPr lang="en-US" sz="2400" b="1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 algn="l">
              <a:spcBef>
                <a:spcPts val="0"/>
              </a:spcBef>
              <a:spcAft>
                <a:spcPts val="0"/>
              </a:spcAft>
            </a:pP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-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Tên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gọi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hình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chiếu</a:t>
            </a:r>
            <a:endParaRPr lang="en-US" sz="2400" b="1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 algn="l">
              <a:spcBef>
                <a:spcPts val="0"/>
              </a:spcBef>
              <a:spcAft>
                <a:spcPts val="0"/>
              </a:spcAft>
            </a:pP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- Các hình biểu diễn khác (nếu có)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/>
            </a:endParaRPr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xmlns="" id="{41433309-4D59-4CD6-A2AB-D2A34FB6EE1B}"/>
              </a:ext>
            </a:extLst>
          </p:cNvPr>
          <p:cNvSpPr txBox="1">
            <a:spLocks/>
          </p:cNvSpPr>
          <p:nvPr/>
        </p:nvSpPr>
        <p:spPr bwMode="auto">
          <a:xfrm>
            <a:off x="1944859" y="3792726"/>
            <a:ext cx="3355730" cy="15633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 marL="0" marR="0" algn="l">
              <a:spcBef>
                <a:spcPts val="0"/>
              </a:spcBef>
              <a:spcAft>
                <a:spcPts val="0"/>
              </a:spcAft>
            </a:pPr>
            <a:endParaRPr lang="en-US" sz="2400" b="1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 algn="l">
              <a:spcBef>
                <a:spcPts val="0"/>
              </a:spcBef>
              <a:spcAft>
                <a:spcPts val="0"/>
              </a:spcAft>
            </a:pPr>
            <a:r>
              <a:rPr 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-</a:t>
            </a:r>
            <a:r>
              <a:rPr 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Kích</a:t>
            </a:r>
            <a:r>
              <a:rPr 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thước</a:t>
            </a:r>
            <a:r>
              <a:rPr 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chung</a:t>
            </a:r>
            <a:r>
              <a:rPr 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các</a:t>
            </a:r>
            <a:r>
              <a:rPr 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chi </a:t>
            </a:r>
            <a:r>
              <a:rPr 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tiết</a:t>
            </a:r>
            <a:endParaRPr lang="en-US" sz="2400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 algn="l">
              <a:spcBef>
                <a:spcPts val="0"/>
              </a:spcBef>
              <a:spcAft>
                <a:spcPts val="0"/>
              </a:spcAft>
            </a:pPr>
            <a:r>
              <a:rPr 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- </a:t>
            </a:r>
            <a:r>
              <a:rPr 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Kích</a:t>
            </a:r>
            <a:r>
              <a:rPr 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thước</a:t>
            </a:r>
            <a:r>
              <a:rPr 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các</a:t>
            </a:r>
            <a:r>
              <a:rPr 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phần</a:t>
            </a:r>
            <a:r>
              <a:rPr 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chi </a:t>
            </a:r>
            <a:r>
              <a:rPr 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tiết</a:t>
            </a:r>
            <a:endParaRPr lang="en-US" sz="2400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xmlns="" id="{55A09C26-FB96-4F15-8675-47551321E6CA}"/>
              </a:ext>
            </a:extLst>
          </p:cNvPr>
          <p:cNvSpPr txBox="1">
            <a:spLocks/>
          </p:cNvSpPr>
          <p:nvPr/>
        </p:nvSpPr>
        <p:spPr bwMode="auto">
          <a:xfrm>
            <a:off x="1916388" y="6034905"/>
            <a:ext cx="3355730" cy="9754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 marL="0" marR="0" algn="l">
              <a:spcBef>
                <a:spcPts val="0"/>
              </a:spcBef>
              <a:spcAft>
                <a:spcPts val="0"/>
              </a:spcAft>
            </a:pPr>
            <a:endParaRPr lang="en-US" sz="2400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 algn="l">
              <a:spcBef>
                <a:spcPts val="0"/>
              </a:spcBef>
              <a:spcAft>
                <a:spcPts val="0"/>
              </a:spcAft>
            </a:pP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- </a:t>
            </a:r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Gia công</a:t>
            </a:r>
          </a:p>
          <a:p>
            <a:pPr marL="0" marR="0" algn="l">
              <a:spcBef>
                <a:spcPts val="0"/>
              </a:spcBef>
              <a:spcAft>
                <a:spcPts val="0"/>
              </a:spcAft>
            </a:pPr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- </a:t>
            </a:r>
            <a:r>
              <a:rPr 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Xử</a:t>
            </a:r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lí</a:t>
            </a:r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bề</a:t>
            </a:r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mặt</a:t>
            </a:r>
            <a:endParaRPr lang="en-US" sz="2400" b="1" dirty="0">
              <a:solidFill>
                <a:srgbClr val="7030A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+mj-cs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j-ea"/>
              <a:cs typeface="+mj-cs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B8D48730-CA1F-4DC7-B544-27A392BD68BD}"/>
              </a:ext>
            </a:extLst>
          </p:cNvPr>
          <p:cNvSpPr txBox="1"/>
          <p:nvPr/>
        </p:nvSpPr>
        <p:spPr>
          <a:xfrm>
            <a:off x="15240" y="0"/>
            <a:ext cx="44043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alt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 </a:t>
            </a:r>
            <a:r>
              <a:rPr lang="en-US" alt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vi-VN" alt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r>
              <a:rPr lang="vi-VN" alt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BẢN VẼ CHI TIẾT (Tiết 2)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3365842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 animBg="1"/>
      <p:bldP spid="7" grpId="0"/>
      <p:bldP spid="12" grpId="0"/>
      <p:bldP spid="13" grpId="0"/>
      <p:bldP spid="14" grpId="0"/>
      <p:bldP spid="1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xmlns="" id="{AF8B45F4-2419-41E7-9460-29EED073680A}"/>
              </a:ext>
            </a:extLst>
          </p:cNvPr>
          <p:cNvPicPr>
            <a:picLocks noGrp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1109365"/>
            <a:ext cx="9144000" cy="5748635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91AC48EF-6252-4EC2-A9C2-5262FB9D3E75}"/>
              </a:ext>
            </a:extLst>
          </p:cNvPr>
          <p:cNvSpPr txBox="1"/>
          <p:nvPr/>
        </p:nvSpPr>
        <p:spPr>
          <a:xfrm>
            <a:off x="15240" y="0"/>
            <a:ext cx="3810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alt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 </a:t>
            </a:r>
            <a:r>
              <a:rPr lang="en-US" alt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vi-VN" alt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r>
              <a:rPr lang="vi-VN" alt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BẢN VẼ CHI TIẾT (Tiết 2)</a:t>
            </a:r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2BD5E806-3E94-4F0B-93A1-DD68837F4763}"/>
              </a:ext>
            </a:extLst>
          </p:cNvPr>
          <p:cNvSpPr txBox="1"/>
          <p:nvPr/>
        </p:nvSpPr>
        <p:spPr>
          <a:xfrm>
            <a:off x="0" y="457200"/>
            <a:ext cx="881746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Quan sát : H3.6- </a:t>
            </a:r>
            <a:r>
              <a:rPr lang="en-US" sz="240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thảo luận cách đọc bản vẽ chi tiết gối đỡ trong vòng 8p theo phiếu học tập số </a:t>
            </a:r>
            <a:r>
              <a:rPr lang="en-US" sz="240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4</a:t>
            </a:r>
            <a:endParaRPr lang="en-US" sz="240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E24EC97A-B093-47D8-BB6E-07AFAF46B134}"/>
              </a:ext>
            </a:extLst>
          </p:cNvPr>
          <p:cNvSpPr/>
          <p:nvPr/>
        </p:nvSpPr>
        <p:spPr bwMode="auto">
          <a:xfrm>
            <a:off x="6172200" y="4267200"/>
            <a:ext cx="2133600" cy="91440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Yêu cầu kỹ thuật</a:t>
            </a:r>
          </a:p>
          <a:p>
            <a:pPr marL="342900" marR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</a:pPr>
            <a:r>
              <a:rPr kumimoji="0" lang="en-US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Làm tù cạnh</a:t>
            </a:r>
          </a:p>
          <a:p>
            <a:pPr marL="342900" marR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</a:pPr>
            <a:r>
              <a:rPr lang="en-US">
                <a:latin typeface="Times New Roman" panose="02020603050405020304" pitchFamily="18" charset="0"/>
                <a:cs typeface="Times New Roman" panose="02020603050405020304" pitchFamily="18" charset="0"/>
              </a:rPr>
              <a:t>Mạ kẽm</a:t>
            </a:r>
            <a:endParaRPr kumimoji="0" lang="en-US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5">
            <a:extLst>
              <a:ext uri="{FF2B5EF4-FFF2-40B4-BE49-F238E27FC236}">
                <a16:creationId xmlns:a16="http://schemas.microsoft.com/office/drawing/2014/main" xmlns="" id="{53B46A9D-2D28-480F-97F7-D1E8B1305CF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7994" y="5456459"/>
            <a:ext cx="1904953" cy="46166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/>
            <a:r>
              <a:rPr lang="en-US" altLang="en-US" sz="2400"/>
              <a:t>GỐI ĐỠ</a:t>
            </a:r>
          </a:p>
        </p:txBody>
      </p:sp>
      <p:sp>
        <p:nvSpPr>
          <p:cNvPr id="12" name="TextBox 6">
            <a:extLst>
              <a:ext uri="{FF2B5EF4-FFF2-40B4-BE49-F238E27FC236}">
                <a16:creationId xmlns:a16="http://schemas.microsoft.com/office/drawing/2014/main" xmlns="" id="{E5B91B01-1D68-41B0-B47B-99B308504AE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74493" y="6015677"/>
            <a:ext cx="2805458" cy="430203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/>
            <a:r>
              <a:rPr lang="en-US" altLang="en-US" sz="2200"/>
              <a:t>TR</a:t>
            </a:r>
            <a:r>
              <a:rPr lang="vi-VN" altLang="en-US" sz="2200"/>
              <a:t>Ư</a:t>
            </a:r>
            <a:r>
              <a:rPr lang="en-US" altLang="en-US" sz="2200"/>
              <a:t>ỜNG THCS HN</a:t>
            </a:r>
          </a:p>
        </p:txBody>
      </p:sp>
      <p:sp>
        <p:nvSpPr>
          <p:cNvPr id="13" name="TextBox 7">
            <a:extLst>
              <a:ext uri="{FF2B5EF4-FFF2-40B4-BE49-F238E27FC236}">
                <a16:creationId xmlns:a16="http://schemas.microsoft.com/office/drawing/2014/main" xmlns="" id="{83A4229F-FC2B-44D4-A903-32823EFE8A4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58270" y="5428911"/>
            <a:ext cx="1027041" cy="24622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vi-VN" altLang="en-US" sz="1000"/>
              <a:t>Ngườ</a:t>
            </a:r>
            <a:r>
              <a:rPr lang="en-US" altLang="en-US" sz="1000"/>
              <a:t>i vẽ</a:t>
            </a:r>
          </a:p>
        </p:txBody>
      </p:sp>
      <p:sp>
        <p:nvSpPr>
          <p:cNvPr id="14" name="TextBox 8">
            <a:extLst>
              <a:ext uri="{FF2B5EF4-FFF2-40B4-BE49-F238E27FC236}">
                <a16:creationId xmlns:a16="http://schemas.microsoft.com/office/drawing/2014/main" xmlns="" id="{7F139625-6F9B-4F61-BA47-C905E2CBCF2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51920" y="5712297"/>
            <a:ext cx="1041011" cy="24622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en-US" altLang="en-US" sz="1000"/>
              <a:t>Kiểm tra</a:t>
            </a:r>
          </a:p>
        </p:txBody>
      </p:sp>
      <p:sp>
        <p:nvSpPr>
          <p:cNvPr id="15" name="TextBox 9">
            <a:extLst>
              <a:ext uri="{FF2B5EF4-FFF2-40B4-BE49-F238E27FC236}">
                <a16:creationId xmlns:a16="http://schemas.microsoft.com/office/drawing/2014/main" xmlns="" id="{629F006B-265F-4A1B-A628-00D88B16828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09191" y="5702531"/>
            <a:ext cx="1086338" cy="24622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en-US" altLang="en-US" sz="1000"/>
              <a:t>Trần Văn B</a:t>
            </a:r>
          </a:p>
        </p:txBody>
      </p:sp>
      <p:sp>
        <p:nvSpPr>
          <p:cNvPr id="16" name="TextBox 10">
            <a:extLst>
              <a:ext uri="{FF2B5EF4-FFF2-40B4-BE49-F238E27FC236}">
                <a16:creationId xmlns:a16="http://schemas.microsoft.com/office/drawing/2014/main" xmlns="" id="{6A6DC4B0-8842-49C1-8285-E02D1DC54BA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09191" y="5424805"/>
            <a:ext cx="1086338" cy="24622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en-US" altLang="en-US" sz="1000"/>
              <a:t>Lê Thị A</a:t>
            </a:r>
          </a:p>
        </p:txBody>
      </p:sp>
      <p:sp>
        <p:nvSpPr>
          <p:cNvPr id="17" name="TextBox 11">
            <a:extLst>
              <a:ext uri="{FF2B5EF4-FFF2-40B4-BE49-F238E27FC236}">
                <a16:creationId xmlns:a16="http://schemas.microsoft.com/office/drawing/2014/main" xmlns="" id="{1732772C-C15E-4DA0-B8C5-F7EC6DBA176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19409" y="5425440"/>
            <a:ext cx="603813" cy="24622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en-US" altLang="en-US" sz="1000"/>
              <a:t>04/06</a:t>
            </a:r>
          </a:p>
        </p:txBody>
      </p:sp>
      <p:sp>
        <p:nvSpPr>
          <p:cNvPr id="18" name="TextBox 12">
            <a:extLst>
              <a:ext uri="{FF2B5EF4-FFF2-40B4-BE49-F238E27FC236}">
                <a16:creationId xmlns:a16="http://schemas.microsoft.com/office/drawing/2014/main" xmlns="" id="{BC539E25-9A18-47ED-8E38-13F6302509A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11789" y="5704493"/>
            <a:ext cx="603813" cy="24622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en-US" altLang="en-US" sz="1000"/>
              <a:t>04/06</a:t>
            </a:r>
          </a:p>
        </p:txBody>
      </p:sp>
      <p:sp>
        <p:nvSpPr>
          <p:cNvPr id="19" name="TextBox 13">
            <a:extLst>
              <a:ext uri="{FF2B5EF4-FFF2-40B4-BE49-F238E27FC236}">
                <a16:creationId xmlns:a16="http://schemas.microsoft.com/office/drawing/2014/main" xmlns="" id="{82ECBF74-0B47-44CD-8CBD-54F03F0847E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29400" y="6048204"/>
            <a:ext cx="1295400" cy="307777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en-US" altLang="en-US" sz="1400"/>
              <a:t>Vật liệu:Thép</a:t>
            </a:r>
          </a:p>
        </p:txBody>
      </p:sp>
      <p:sp>
        <p:nvSpPr>
          <p:cNvPr id="20" name="TextBox 14">
            <a:extLst>
              <a:ext uri="{FF2B5EF4-FFF2-40B4-BE49-F238E27FC236}">
                <a16:creationId xmlns:a16="http://schemas.microsoft.com/office/drawing/2014/main" xmlns="" id="{B5F076AB-B663-4972-AED1-A057E0E5104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147706" y="5966460"/>
            <a:ext cx="751606" cy="24622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en-US" altLang="en-US" sz="1000"/>
              <a:t>Tỉ lệ 1:1</a:t>
            </a:r>
          </a:p>
        </p:txBody>
      </p:sp>
      <p:sp>
        <p:nvSpPr>
          <p:cNvPr id="21" name="TextBox 15">
            <a:extLst>
              <a:ext uri="{FF2B5EF4-FFF2-40B4-BE49-F238E27FC236}">
                <a16:creationId xmlns:a16="http://schemas.microsoft.com/office/drawing/2014/main" xmlns="" id="{2AADC531-B957-4FF1-B0A3-B34928D16E7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160982" y="6230779"/>
            <a:ext cx="762039" cy="24622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en-US" altLang="en-US" sz="1000"/>
              <a:t>Tờ số 3</a:t>
            </a:r>
          </a:p>
        </p:txBody>
      </p:sp>
      <p:sp>
        <p:nvSpPr>
          <p:cNvPr id="22" name="TextBox 6">
            <a:extLst>
              <a:ext uri="{FF2B5EF4-FFF2-40B4-BE49-F238E27FC236}">
                <a16:creationId xmlns:a16="http://schemas.microsoft.com/office/drawing/2014/main" xmlns="" id="{48A94090-176E-4DA9-B5EE-1ABDE202C07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03939" y="6515049"/>
            <a:ext cx="2805458" cy="338554"/>
          </a:xfrm>
          <a:prstGeom prst="rect">
            <a:avLst/>
          </a:prstGeom>
          <a:solidFill>
            <a:srgbClr val="FFFFCC"/>
          </a:solidFill>
          <a:ln>
            <a:noFill/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/>
            <a:r>
              <a:rPr lang="en-US" altLang="en-US" sz="1600"/>
              <a:t>Hình 3.6 Bản vẽ gối đỡ</a:t>
            </a:r>
          </a:p>
        </p:txBody>
      </p:sp>
    </p:spTree>
    <p:extLst>
      <p:ext uri="{BB962C8B-B14F-4D97-AF65-F5344CB8AC3E}">
        <p14:creationId xmlns:p14="http://schemas.microsoft.com/office/powerpoint/2010/main" xmlns="" val="3705156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NKNOELEADERBOARD" val="43991134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SUBSTITUTION_ID" val="{0E270897-E1B4-4F37-9868-60595C485C08}"/>
</p:tagLst>
</file>

<file path=ppt/theme/theme1.xml><?xml version="1.0" encoding="utf-8"?>
<a:theme xmlns:a="http://schemas.openxmlformats.org/drawingml/2006/main" name="Crayons">
  <a:themeElements>
    <a:clrScheme name="Crayons 1">
      <a:dk1>
        <a:srgbClr val="000000"/>
      </a:dk1>
      <a:lt1>
        <a:srgbClr val="FFFFFF"/>
      </a:lt1>
      <a:dk2>
        <a:srgbClr val="FF0000"/>
      </a:dk2>
      <a:lt2>
        <a:srgbClr val="FFB800"/>
      </a:lt2>
      <a:accent1>
        <a:srgbClr val="FFEF66"/>
      </a:accent1>
      <a:accent2>
        <a:srgbClr val="000000"/>
      </a:accent2>
      <a:accent3>
        <a:srgbClr val="FFFFFF"/>
      </a:accent3>
      <a:accent4>
        <a:srgbClr val="000000"/>
      </a:accent4>
      <a:accent5>
        <a:srgbClr val="FFF6B8"/>
      </a:accent5>
      <a:accent6>
        <a:srgbClr val="000000"/>
      </a:accent6>
      <a:hlink>
        <a:srgbClr val="00B200"/>
      </a:hlink>
      <a:folHlink>
        <a:srgbClr val="703DFF"/>
      </a:folHlink>
    </a:clrScheme>
    <a:fontScheme name="Crayons">
      <a:majorFont>
        <a:latin typeface="Comic Sans MS"/>
        <a:ea typeface=""/>
        <a:cs typeface=""/>
      </a:majorFont>
      <a:minorFont>
        <a:latin typeface="Comic Sans M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vi-V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omic Sans MS" panose="030F0702030302020204" pitchFamily="66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vi-V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omic Sans MS" panose="030F0702030302020204" pitchFamily="66" charset="0"/>
          </a:defRPr>
        </a:defPPr>
      </a:lstStyle>
    </a:lnDef>
  </a:objectDefaults>
  <a:extraClrSchemeLst>
    <a:extraClrScheme>
      <a:clrScheme name="Crayons 1">
        <a:dk1>
          <a:srgbClr val="000000"/>
        </a:dk1>
        <a:lt1>
          <a:srgbClr val="FFFFFF"/>
        </a:lt1>
        <a:dk2>
          <a:srgbClr val="FF0000"/>
        </a:dk2>
        <a:lt2>
          <a:srgbClr val="FFB800"/>
        </a:lt2>
        <a:accent1>
          <a:srgbClr val="FFEF66"/>
        </a:accent1>
        <a:accent2>
          <a:srgbClr val="000000"/>
        </a:accent2>
        <a:accent3>
          <a:srgbClr val="FFFFFF"/>
        </a:accent3>
        <a:accent4>
          <a:srgbClr val="000000"/>
        </a:accent4>
        <a:accent5>
          <a:srgbClr val="FFF6B8"/>
        </a:accent5>
        <a:accent6>
          <a:srgbClr val="000000"/>
        </a:accent6>
        <a:hlink>
          <a:srgbClr val="00B200"/>
        </a:hlink>
        <a:folHlink>
          <a:srgbClr val="703D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rayons 2">
        <a:dk1>
          <a:srgbClr val="000000"/>
        </a:dk1>
        <a:lt1>
          <a:srgbClr val="FFFFFF"/>
        </a:lt1>
        <a:dk2>
          <a:srgbClr val="000000"/>
        </a:dk2>
        <a:lt2>
          <a:srgbClr val="99CCFF"/>
        </a:lt2>
        <a:accent1>
          <a:srgbClr val="CCCCFF"/>
        </a:accent1>
        <a:accent2>
          <a:srgbClr val="000066"/>
        </a:accent2>
        <a:accent3>
          <a:srgbClr val="FFFFFF"/>
        </a:accent3>
        <a:accent4>
          <a:srgbClr val="000000"/>
        </a:accent4>
        <a:accent5>
          <a:srgbClr val="E2E2FF"/>
        </a:accent5>
        <a:accent6>
          <a:srgbClr val="00005C"/>
        </a:accent6>
        <a:hlink>
          <a:srgbClr val="00B200"/>
        </a:hlink>
        <a:folHlink>
          <a:srgbClr val="CCFF3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rayons 3">
        <a:dk1>
          <a:srgbClr val="000000"/>
        </a:dk1>
        <a:lt1>
          <a:srgbClr val="FFFFFF"/>
        </a:lt1>
        <a:dk2>
          <a:srgbClr val="000000"/>
        </a:dk2>
        <a:lt2>
          <a:srgbClr val="3399FF"/>
        </a:lt2>
        <a:accent1>
          <a:srgbClr val="CCECFF"/>
        </a:accent1>
        <a:accent2>
          <a:srgbClr val="008080"/>
        </a:accent2>
        <a:accent3>
          <a:srgbClr val="FFFFFF"/>
        </a:accent3>
        <a:accent4>
          <a:srgbClr val="000000"/>
        </a:accent4>
        <a:accent5>
          <a:srgbClr val="E2F4FF"/>
        </a:accent5>
        <a:accent6>
          <a:srgbClr val="007373"/>
        </a:accent6>
        <a:hlink>
          <a:srgbClr val="009999"/>
        </a:hlink>
        <a:folHlink>
          <a:srgbClr val="3366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rayons 4">
        <a:dk1>
          <a:srgbClr val="808000"/>
        </a:dk1>
        <a:lt1>
          <a:srgbClr val="FFFFFF"/>
        </a:lt1>
        <a:dk2>
          <a:srgbClr val="336600"/>
        </a:dk2>
        <a:lt2>
          <a:srgbClr val="FFFFFF"/>
        </a:lt2>
        <a:accent1>
          <a:srgbClr val="99CC00"/>
        </a:accent1>
        <a:accent2>
          <a:srgbClr val="003300"/>
        </a:accent2>
        <a:accent3>
          <a:srgbClr val="ADB8AA"/>
        </a:accent3>
        <a:accent4>
          <a:srgbClr val="DADADA"/>
        </a:accent4>
        <a:accent5>
          <a:srgbClr val="CAE2AA"/>
        </a:accent5>
        <a:accent6>
          <a:srgbClr val="002D00"/>
        </a:accent6>
        <a:hlink>
          <a:srgbClr val="CCCC00"/>
        </a:hlink>
        <a:folHlink>
          <a:srgbClr val="CCFF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rayons 5">
        <a:dk1>
          <a:srgbClr val="808080"/>
        </a:dk1>
        <a:lt1>
          <a:srgbClr val="FFFFFF"/>
        </a:lt1>
        <a:dk2>
          <a:srgbClr val="003366"/>
        </a:dk2>
        <a:lt2>
          <a:srgbClr val="CCECFF"/>
        </a:lt2>
        <a:accent1>
          <a:srgbClr val="33CCCC"/>
        </a:accent1>
        <a:accent2>
          <a:srgbClr val="006699"/>
        </a:accent2>
        <a:accent3>
          <a:srgbClr val="AAADB8"/>
        </a:accent3>
        <a:accent4>
          <a:srgbClr val="DADADA"/>
        </a:accent4>
        <a:accent5>
          <a:srgbClr val="ADE2E2"/>
        </a:accent5>
        <a:accent6>
          <a:srgbClr val="005C8A"/>
        </a:accent6>
        <a:hlink>
          <a:srgbClr val="00FFFF"/>
        </a:hlink>
        <a:folHlink>
          <a:srgbClr val="0000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rayons 6">
        <a:dk1>
          <a:srgbClr val="6666FF"/>
        </a:dk1>
        <a:lt1>
          <a:srgbClr val="FFFFFF"/>
        </a:lt1>
        <a:dk2>
          <a:srgbClr val="000066"/>
        </a:dk2>
        <a:lt2>
          <a:srgbClr val="FFFFFF"/>
        </a:lt2>
        <a:accent1>
          <a:srgbClr val="33CCFF"/>
        </a:accent1>
        <a:accent2>
          <a:srgbClr val="0000FF"/>
        </a:accent2>
        <a:accent3>
          <a:srgbClr val="AAAAB8"/>
        </a:accent3>
        <a:accent4>
          <a:srgbClr val="DADADA"/>
        </a:accent4>
        <a:accent5>
          <a:srgbClr val="ADE2FF"/>
        </a:accent5>
        <a:accent6>
          <a:srgbClr val="0000E7"/>
        </a:accent6>
        <a:hlink>
          <a:srgbClr val="FFFF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rayons 7">
        <a:dk1>
          <a:srgbClr val="000000"/>
        </a:dk1>
        <a:lt1>
          <a:srgbClr val="FFFFFF"/>
        </a:lt1>
        <a:dk2>
          <a:srgbClr val="800080"/>
        </a:dk2>
        <a:lt2>
          <a:srgbClr val="FFFFFF"/>
        </a:lt2>
        <a:accent1>
          <a:srgbClr val="CC66FF"/>
        </a:accent1>
        <a:accent2>
          <a:srgbClr val="990099"/>
        </a:accent2>
        <a:accent3>
          <a:srgbClr val="C0AAC0"/>
        </a:accent3>
        <a:accent4>
          <a:srgbClr val="DADADA"/>
        </a:accent4>
        <a:accent5>
          <a:srgbClr val="E2B8FF"/>
        </a:accent5>
        <a:accent6>
          <a:srgbClr val="8A008A"/>
        </a:accent6>
        <a:hlink>
          <a:srgbClr val="FF9900"/>
        </a:hlink>
        <a:folHlink>
          <a:srgbClr val="FF33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rayons 8">
        <a:dk1>
          <a:srgbClr val="FF3300"/>
        </a:dk1>
        <a:lt1>
          <a:srgbClr val="FFFFFF"/>
        </a:lt1>
        <a:dk2>
          <a:srgbClr val="800000"/>
        </a:dk2>
        <a:lt2>
          <a:srgbClr val="FFFFCC"/>
        </a:lt2>
        <a:accent1>
          <a:srgbClr val="FF7C80"/>
        </a:accent1>
        <a:accent2>
          <a:srgbClr val="990000"/>
        </a:accent2>
        <a:accent3>
          <a:srgbClr val="C0AAAA"/>
        </a:accent3>
        <a:accent4>
          <a:srgbClr val="DADADA"/>
        </a:accent4>
        <a:accent5>
          <a:srgbClr val="FFBFC0"/>
        </a:accent5>
        <a:accent6>
          <a:srgbClr val="8A0000"/>
        </a:accent6>
        <a:hlink>
          <a:srgbClr val="FF66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5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Facet" id="{C0C680CD-088A-49FC-A102-D699147F32B2}" vid="{CFBC31BA-B70F-4F30-BCAA-4F3011E16C4D}"/>
    </a:ext>
  </a:extLst>
</a:theme>
</file>

<file path=ppt/theme/theme5.xml><?xml version="1.0" encoding="utf-8"?>
<a:theme xmlns:a="http://schemas.openxmlformats.org/drawingml/2006/main" name="Slipstream">
  <a:themeElements>
    <a:clrScheme name="Slipstream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Slipstream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lipstream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vi-V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omic Sans MS" panose="030F0702030302020204" pitchFamily="66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vi-V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omic Sans MS" panose="030F0702030302020204" pitchFamily="66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Watermark</Template>
  <TotalTime>1856</TotalTime>
  <Words>1083</Words>
  <Application>Microsoft Office PowerPoint</Application>
  <PresentationFormat>On-screen Show (4:3)</PresentationFormat>
  <Paragraphs>243</Paragraphs>
  <Slides>22</Slides>
  <Notes>6</Notes>
  <HiddenSlides>0</HiddenSlides>
  <MMClips>1</MMClips>
  <ScaleCrop>false</ScaleCrop>
  <HeadingPairs>
    <vt:vector size="6" baseType="variant">
      <vt:variant>
        <vt:lpstr>Theme</vt:lpstr>
      </vt:variant>
      <vt:variant>
        <vt:i4>6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9" baseType="lpstr">
      <vt:lpstr>Crayons</vt:lpstr>
      <vt:lpstr>Office Theme</vt:lpstr>
      <vt:lpstr>5_Office Theme</vt:lpstr>
      <vt:lpstr>Facet</vt:lpstr>
      <vt:lpstr>Slipstream</vt:lpstr>
      <vt:lpstr>Default Design</vt:lpstr>
      <vt:lpstr>Equation</vt:lpstr>
      <vt:lpstr>Slide 1</vt:lpstr>
      <vt:lpstr>Slide 2</vt:lpstr>
      <vt:lpstr>Slide 3</vt:lpstr>
      <vt:lpstr>Slide 4</vt:lpstr>
      <vt:lpstr> - Ống lót - Thép - 1:1 </vt:lpstr>
      <vt:lpstr>Slide 6</vt:lpstr>
      <vt:lpstr>Slide 7</vt:lpstr>
      <vt:lpstr> - Ống lót - Thép - 1:1</vt:lpstr>
      <vt:lpstr>Slide 9</vt:lpstr>
      <vt:lpstr>Slide 10</vt:lpstr>
      <vt:lpstr> - Gối đỡ - Thép - 1:1 </vt:lpstr>
      <vt:lpstr>* Các  nhóm đánh giá theo bảng thang đo:  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VẬN DỤNG</vt:lpstr>
      <vt:lpstr>Slide 21</vt:lpstr>
      <vt:lpstr>Slide 22</vt:lpstr>
    </vt:vector>
  </TitlesOfParts>
  <Company>HOME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User</dc:creator>
  <cp:lastModifiedBy>Admin</cp:lastModifiedBy>
  <cp:revision>330</cp:revision>
  <dcterms:created xsi:type="dcterms:W3CDTF">2012-09-10T09:01:08Z</dcterms:created>
  <dcterms:modified xsi:type="dcterms:W3CDTF">2023-08-01T14:33:20Z</dcterms:modified>
</cp:coreProperties>
</file>