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287" r:id="rId3"/>
    <p:sldId id="323" r:id="rId4"/>
    <p:sldId id="485" r:id="rId5"/>
    <p:sldId id="258" r:id="rId6"/>
    <p:sldId id="324" r:id="rId7"/>
    <p:sldId id="467" r:id="rId8"/>
    <p:sldId id="476" r:id="rId9"/>
    <p:sldId id="326" r:id="rId10"/>
    <p:sldId id="487" r:id="rId11"/>
    <p:sldId id="486" r:id="rId12"/>
    <p:sldId id="480" r:id="rId13"/>
    <p:sldId id="263" r:id="rId14"/>
    <p:sldId id="483" r:id="rId15"/>
    <p:sldId id="264" r:id="rId16"/>
    <p:sldId id="265" r:id="rId17"/>
    <p:sldId id="256" r:id="rId18"/>
    <p:sldId id="257" r:id="rId19"/>
    <p:sldId id="488" r:id="rId20"/>
    <p:sldId id="259" r:id="rId21"/>
    <p:sldId id="260" r:id="rId22"/>
    <p:sldId id="489" r:id="rId23"/>
    <p:sldId id="490" r:id="rId24"/>
    <p:sldId id="266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96C68-F429-FF98-34E7-0387FBA47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D1A1C-3D94-9C6C-A45A-F0E3DF3E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A0FA8D-32BA-CA06-1536-C2383D87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F25714-1705-8EBC-3B48-A15EBA7D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5BAED-66F8-EC4A-2EF3-9918AE37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75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22891-FF55-6201-2FCA-AE87029A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A7B807-59E8-1BA3-8147-04B8D59D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4E9F2D-0C87-0DCA-00AE-1238C5B2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B93921-9E58-2180-5939-D9697961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C6029D-3FB6-96F7-1A84-97738720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20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6DC25A-65A1-F175-8697-EBCA6CB75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D5976C-35B9-AF7E-E518-3B0B4CA08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B55EC-6896-9C25-DFF4-D08F357A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71F93-9818-4CE7-E609-3A8D7858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269BD-06F0-CA61-A63B-DC04D21A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85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80B85-88D2-B5DE-7087-91B6A826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D5FBD-64DD-8C45-47ED-0DD19A6E3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7BBEE-CE37-77DA-B1F5-A0362F90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870BB-AE0A-E8E7-1E02-BC59881A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1A7BE-F982-363F-ED34-BCA720EA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92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44EF-DDC9-D9F6-3D77-3BA334DF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D76C3F-013A-4341-9367-4A642B426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BC4DAB-5BB5-09D4-FDC5-0CBCA119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7B8C33-CBA1-9437-C4B3-03D0B120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C8FF1-8777-189F-E28C-AEA38B94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8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CF59C-2E27-0465-AD8B-56132234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52DDB-9231-90E6-9B23-97F9C63D1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5BDD94-9F19-C3DA-760A-094279CFB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967012-2AB9-2EEC-1612-0A53AEA3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DA8DE9-2E1E-741D-B899-1F804CD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75670B-EEB6-29D6-2EDC-79FE407B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9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6767A-3F4E-B9B8-E7DE-8A3F8B1C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80EE2-7F82-9CC4-78BB-240E89AAC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6FBC91-222D-D881-1F5D-A9A7C9C96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6A1C91-FF30-DD5B-D6BE-B802A19D0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1015DC-954E-AFE4-39C5-5F68349D0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6E54FD-CD32-5335-702D-2611235F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05F466-F6DC-0474-5093-A8F53047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D8CD48-085A-168E-9CBB-3412A027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45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9E5E4-BEA2-DC15-8D47-2446C694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B993F8-9912-CBDC-28E0-96F635BD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4C22E1-75E4-423D-063B-1EDA3283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E91682-60B2-939C-A66E-A52C96DB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8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FBBAEA-7085-B382-CF2F-035A17FE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46C957-0054-5014-B136-B07BBA12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6ED3BA-73F4-A6B7-029A-DCA6A512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6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73BEB-09BC-6485-BA8B-658272B4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9ECE5F-39B1-AA03-492E-C64EE26F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7DEB11-F5F9-F8B6-71A6-5B73820CE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C8D0B1-BE22-74D0-72EE-C4095312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59797F-755F-9EDD-6AC2-83B41529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F0E455-A7F9-699B-ED4F-CEB6148C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29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5F6C6-CDF8-7229-CB70-1B87336F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5843FF-82BE-98BC-3F80-23FF83C8E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744D3A-0037-11AB-702C-5DCA86CF3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630602-7AE9-2FFF-DB8D-78499435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529FFD-F4B3-BFB0-F19B-D1C9322E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E9B773-E885-CB2B-A080-743DF3E1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4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437104-E9C6-4B75-92ED-366F558C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2767AC-09EC-7D56-681F-DB5F64108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58A18-B585-F5F2-376E-1384ED186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D4A5-DC7B-4BA5-897D-E5154E8F71BC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B3D4FE-A52E-792C-3A84-99F82961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7CFE6-63C2-2503-28A5-4FD5682FD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AFA3-358C-421F-A8EF-8054CF0D2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65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microsoft.com/office/2007/relationships/media" Target="../media/media1.mp3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21.xml"/><Relationship Id="rId11" Type="http://schemas.openxmlformats.org/officeDocument/2006/relationships/image" Target="../media/image23.png"/><Relationship Id="rId5" Type="http://schemas.openxmlformats.org/officeDocument/2006/relationships/slide" Target="slide20.xml"/><Relationship Id="rId10" Type="http://schemas.microsoft.com/office/2007/relationships/media" Target="../media/media1.mp3"/><Relationship Id="rId4" Type="http://schemas.openxmlformats.org/officeDocument/2006/relationships/image" Target="../media/image24.gif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1312718" y="225138"/>
            <a:ext cx="93335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Chào </a:t>
            </a:r>
            <a:r>
              <a:rPr kumimoji="0" lang="en-US" sz="4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mừng thầy cô và các em đến với môn Công nghệ lớp 8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HÌNH CHIẾU VUÔNG GÓC (Tiết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65" y="5638285"/>
            <a:ext cx="103992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983" y="5695952"/>
            <a:ext cx="1039920" cy="1248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819" y="3270540"/>
            <a:ext cx="7421270" cy="3702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2079" y="5638284"/>
            <a:ext cx="1039920" cy="12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07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B560C6-E2B6-B096-1941-95C1E49528A0}"/>
              </a:ext>
            </a:extLst>
          </p:cNvPr>
          <p:cNvSpPr/>
          <p:nvPr/>
        </p:nvSpPr>
        <p:spPr>
          <a:xfrm>
            <a:off x="691892" y="5222341"/>
            <a:ext cx="10088997" cy="98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7E1778-E7E3-690E-CF82-5F6E85A5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7" y="191911"/>
            <a:ext cx="5307545" cy="24271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5E909A-7A02-8090-722D-C4A22B26923B}"/>
              </a:ext>
            </a:extLst>
          </p:cNvPr>
          <p:cNvSpPr/>
          <p:nvPr/>
        </p:nvSpPr>
        <p:spPr>
          <a:xfrm>
            <a:off x="4166453" y="0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7AA3B6-263F-8DAD-B16A-8F7FD754B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90" y="527388"/>
            <a:ext cx="4656566" cy="2901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A98B41-9BD1-B941-1066-FB8C754A710E}"/>
              </a:ext>
            </a:extLst>
          </p:cNvPr>
          <p:cNvSpPr/>
          <p:nvPr/>
        </p:nvSpPr>
        <p:spPr>
          <a:xfrm>
            <a:off x="6423477" y="3600790"/>
            <a:ext cx="5731585" cy="98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47D856-3A3B-F638-C2D3-D9E0A2985183}"/>
              </a:ext>
            </a:extLst>
          </p:cNvPr>
          <p:cNvSpPr/>
          <p:nvPr/>
        </p:nvSpPr>
        <p:spPr>
          <a:xfrm>
            <a:off x="101699" y="3130707"/>
            <a:ext cx="5731585" cy="98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C0E1F6-18A3-70C8-7B47-28DFE9A05039}"/>
              </a:ext>
            </a:extLst>
          </p:cNvPr>
          <p:cNvSpPr/>
          <p:nvPr/>
        </p:nvSpPr>
        <p:spPr>
          <a:xfrm>
            <a:off x="1300660" y="4488564"/>
            <a:ext cx="10425380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2.7 .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6302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7D9AD98F-1057-402F-AEEF-7EF1DB181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7059482"/>
              </p:ext>
            </p:extLst>
          </p:nvPr>
        </p:nvGraphicFramePr>
        <p:xfrm>
          <a:off x="327378" y="1422425"/>
          <a:ext cx="11311465" cy="463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494">
                  <a:extLst>
                    <a:ext uri="{9D8B030D-6E8A-4147-A177-3AD203B41FA5}">
                      <a16:colId xmlns:a16="http://schemas.microsoft.com/office/drawing/2014/main" xmlns="" val="1106024126"/>
                    </a:ext>
                  </a:extLst>
                </a:gridCol>
                <a:gridCol w="4966971">
                  <a:extLst>
                    <a:ext uri="{9D8B030D-6E8A-4147-A177-3AD203B41FA5}">
                      <a16:colId xmlns:a16="http://schemas.microsoft.com/office/drawing/2014/main" xmlns="" val="4011005256"/>
                    </a:ext>
                  </a:extLst>
                </a:gridCol>
              </a:tblGrid>
              <a:tr h="851417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rgbClr val="FFFF00"/>
                          </a:solidFill>
                        </a:rPr>
                        <a:t>Hình</a:t>
                      </a:r>
                      <a:r>
                        <a:rPr lang="en-US" sz="3200" b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FFFF00"/>
                          </a:solidFill>
                        </a:rPr>
                        <a:t>chiếu</a:t>
                      </a:r>
                      <a:endParaRPr lang="en-US" sz="32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rgbClr val="FFFF00"/>
                          </a:solidFill>
                        </a:rPr>
                        <a:t>Hướng</a:t>
                      </a:r>
                      <a:r>
                        <a:rPr lang="en-US" sz="3200" b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FFFF00"/>
                          </a:solidFill>
                        </a:rPr>
                        <a:t>chiếu</a:t>
                      </a:r>
                      <a:endParaRPr lang="en-US" sz="3200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570051"/>
                  </a:ext>
                </a:extLst>
              </a:tr>
              <a:tr h="999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217310"/>
                  </a:ext>
                </a:extLst>
              </a:tr>
              <a:tr h="1094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490499"/>
                  </a:ext>
                </a:extLst>
              </a:tr>
              <a:tr h="1693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916216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846CDA-5DF4-4492-BC2E-AC6BD65D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182" y="2334803"/>
            <a:ext cx="1225946" cy="856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4E5491-1EF1-477E-BD8B-440BD27A5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710" y="3439745"/>
            <a:ext cx="840658" cy="10648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EBABDFA-B897-4AF5-B5B0-12EFF1C99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909" y="5269874"/>
            <a:ext cx="1099459" cy="593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5E909A-7A02-8090-722D-C4A22B26923B}"/>
              </a:ext>
            </a:extLst>
          </p:cNvPr>
          <p:cNvSpPr/>
          <p:nvPr/>
        </p:nvSpPr>
        <p:spPr>
          <a:xfrm>
            <a:off x="4166453" y="0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549A0A-5EEF-521E-6BAC-FB015F0CEBFA}"/>
              </a:ext>
            </a:extLst>
          </p:cNvPr>
          <p:cNvSpPr/>
          <p:nvPr/>
        </p:nvSpPr>
        <p:spPr>
          <a:xfrm>
            <a:off x="349956" y="770834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1104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BD676183-B95F-468A-A52A-8D1949DA7119}"/>
              </a:ext>
            </a:extLst>
          </p:cNvPr>
          <p:cNvSpPr/>
          <p:nvPr/>
        </p:nvSpPr>
        <p:spPr>
          <a:xfrm>
            <a:off x="343693" y="928940"/>
            <a:ext cx="5241925" cy="1600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04F4F02A-80A0-4BAF-9942-3D3E43F338FE}"/>
              </a:ext>
            </a:extLst>
          </p:cNvPr>
          <p:cNvSpPr/>
          <p:nvPr/>
        </p:nvSpPr>
        <p:spPr>
          <a:xfrm>
            <a:off x="5585618" y="14097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27D8A37C-9A22-4E38-94FB-DF56D1CEEC8E}"/>
              </a:ext>
            </a:extLst>
          </p:cNvPr>
          <p:cNvSpPr/>
          <p:nvPr/>
        </p:nvSpPr>
        <p:spPr>
          <a:xfrm>
            <a:off x="214311" y="2743201"/>
            <a:ext cx="5241925" cy="1600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359B9869-C6D4-48DC-812C-F444DDEFA432}"/>
              </a:ext>
            </a:extLst>
          </p:cNvPr>
          <p:cNvSpPr/>
          <p:nvPr/>
        </p:nvSpPr>
        <p:spPr>
          <a:xfrm>
            <a:off x="5657058" y="5067301"/>
            <a:ext cx="5334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54CE22A0-F8A1-4634-A4AD-3586C3893465}"/>
              </a:ext>
            </a:extLst>
          </p:cNvPr>
          <p:cNvSpPr/>
          <p:nvPr/>
        </p:nvSpPr>
        <p:spPr>
          <a:xfrm>
            <a:off x="6735765" y="4791076"/>
            <a:ext cx="4419600" cy="97155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46C891AE-E6F6-4791-8D2E-C18DACB59FC7}"/>
              </a:ext>
            </a:extLst>
          </p:cNvPr>
          <p:cNvSpPr/>
          <p:nvPr/>
        </p:nvSpPr>
        <p:spPr>
          <a:xfrm>
            <a:off x="214310" y="4695825"/>
            <a:ext cx="5241925" cy="1600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D3F89B-15C3-42E0-9998-C1D76FCA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6" y="932202"/>
            <a:ext cx="2089588" cy="1458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4B2199-20C5-4776-8DC5-212F8ADB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425" y="2667502"/>
            <a:ext cx="1328738" cy="1683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87857C-248C-4939-8CB9-86A79FE61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62" y="4702994"/>
            <a:ext cx="2964306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7ED26E-F856-4A84-80E8-B43806B9D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277" y="3122641"/>
            <a:ext cx="554784" cy="42066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xmlns="" id="{A4EEE7F4-5265-48AF-B732-52ABE2C3DE8C}"/>
              </a:ext>
            </a:extLst>
          </p:cNvPr>
          <p:cNvSpPr/>
          <p:nvPr/>
        </p:nvSpPr>
        <p:spPr>
          <a:xfrm>
            <a:off x="6735765" y="2847196"/>
            <a:ext cx="4419600" cy="97155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xmlns="" id="{7F0A80F1-2A57-4BC3-B00B-B3DC0E2A9BA2}"/>
              </a:ext>
            </a:extLst>
          </p:cNvPr>
          <p:cNvSpPr/>
          <p:nvPr/>
        </p:nvSpPr>
        <p:spPr>
          <a:xfrm>
            <a:off x="6735765" y="1257301"/>
            <a:ext cx="4419600" cy="97155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08A2E211-C7E1-878E-EA3A-4ED897A6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8" y="-308642"/>
            <a:ext cx="10515600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562" y="895732"/>
            <a:ext cx="5007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0349" y="1988156"/>
            <a:ext cx="4867385" cy="215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2.8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349" y="2224911"/>
            <a:ext cx="5087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E85400-C81F-75FE-3237-2A490F0D4F45}"/>
              </a:ext>
            </a:extLst>
          </p:cNvPr>
          <p:cNvSpPr/>
          <p:nvPr/>
        </p:nvSpPr>
        <p:spPr>
          <a:xfrm>
            <a:off x="2151229" y="5826230"/>
            <a:ext cx="9939172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2.8 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F5F763-7D09-B52F-6AE7-08BAFEB5A92C}"/>
              </a:ext>
            </a:extLst>
          </p:cNvPr>
          <p:cNvSpPr/>
          <p:nvPr/>
        </p:nvSpPr>
        <p:spPr>
          <a:xfrm>
            <a:off x="263933" y="91248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960132-5E78-8530-16A6-ED32B27B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34" y="519289"/>
            <a:ext cx="3612444" cy="3465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C41B23-BCED-B296-B004-EBB4E81C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96" y="91249"/>
            <a:ext cx="3762904" cy="45371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2BAD92-EAC7-1AEC-2650-62E7E6D8EEBE}"/>
              </a:ext>
            </a:extLst>
          </p:cNvPr>
          <p:cNvSpPr/>
          <p:nvPr/>
        </p:nvSpPr>
        <p:spPr>
          <a:xfrm>
            <a:off x="5052731" y="3984978"/>
            <a:ext cx="3471369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201AC8-0242-A76E-93E0-A9AEF4C1847A}"/>
              </a:ext>
            </a:extLst>
          </p:cNvPr>
          <p:cNvSpPr/>
          <p:nvPr/>
        </p:nvSpPr>
        <p:spPr>
          <a:xfrm>
            <a:off x="8327497" y="4540733"/>
            <a:ext cx="3762904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5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23CC699D-9ACE-47EF-8940-F2C2F89190BD}"/>
              </a:ext>
            </a:extLst>
          </p:cNvPr>
          <p:cNvSpPr/>
          <p:nvPr/>
        </p:nvSpPr>
        <p:spPr>
          <a:xfrm>
            <a:off x="6096000" y="1048974"/>
            <a:ext cx="5867401" cy="170014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04F4F02A-80A0-4BAF-9942-3D3E43F338FE}"/>
              </a:ext>
            </a:extLst>
          </p:cNvPr>
          <p:cNvSpPr/>
          <p:nvPr/>
        </p:nvSpPr>
        <p:spPr>
          <a:xfrm>
            <a:off x="5562600" y="1905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27D8A37C-9A22-4E38-94FB-DF56D1CEEC8E}"/>
              </a:ext>
            </a:extLst>
          </p:cNvPr>
          <p:cNvSpPr/>
          <p:nvPr/>
        </p:nvSpPr>
        <p:spPr>
          <a:xfrm>
            <a:off x="0" y="1119624"/>
            <a:ext cx="5241925" cy="1527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359B9869-C6D4-48DC-812C-F444DDEFA432}"/>
              </a:ext>
            </a:extLst>
          </p:cNvPr>
          <p:cNvSpPr/>
          <p:nvPr/>
        </p:nvSpPr>
        <p:spPr>
          <a:xfrm>
            <a:off x="3148899" y="4802810"/>
            <a:ext cx="5334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54CE22A0-F8A1-4634-A4AD-3586C3893465}"/>
              </a:ext>
            </a:extLst>
          </p:cNvPr>
          <p:cNvSpPr/>
          <p:nvPr/>
        </p:nvSpPr>
        <p:spPr>
          <a:xfrm>
            <a:off x="3726490" y="5475767"/>
            <a:ext cx="8388313" cy="1336631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(b)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D551DAD6-14EC-81DD-676B-23115602CB7E}"/>
              </a:ext>
            </a:extLst>
          </p:cNvPr>
          <p:cNvSpPr/>
          <p:nvPr/>
        </p:nvSpPr>
        <p:spPr>
          <a:xfrm>
            <a:off x="0" y="2945219"/>
            <a:ext cx="3104708" cy="360706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dirty="0">
              <a:solidFill>
                <a:srgbClr val="CC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5F15BE39-FDFC-4C8A-DEAD-D5A0EF38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9" y="42590"/>
            <a:ext cx="10673316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98CD61-A637-C665-5C4E-14D133DC5179}"/>
              </a:ext>
            </a:extLst>
          </p:cNvPr>
          <p:cNvSpPr txBox="1"/>
          <p:nvPr/>
        </p:nvSpPr>
        <p:spPr>
          <a:xfrm>
            <a:off x="318976" y="423014"/>
            <a:ext cx="5624625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H2.8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E3C5B1-3A2A-D419-80EE-947C14893FFD}"/>
              </a:ext>
            </a:extLst>
          </p:cNvPr>
          <p:cNvSpPr/>
          <p:nvPr/>
        </p:nvSpPr>
        <p:spPr>
          <a:xfrm>
            <a:off x="6248398" y="1048975"/>
            <a:ext cx="5943600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2.8b,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02ED68CB-45BC-489C-F041-135DED49376E}"/>
              </a:ext>
            </a:extLst>
          </p:cNvPr>
          <p:cNvSpPr/>
          <p:nvPr/>
        </p:nvSpPr>
        <p:spPr>
          <a:xfrm>
            <a:off x="3148900" y="3068959"/>
            <a:ext cx="8965903" cy="1075917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xmlns="" id="{C252AD77-B6C6-34CA-67DD-A1660AA65F78}"/>
              </a:ext>
            </a:extLst>
          </p:cNvPr>
          <p:cNvSpPr/>
          <p:nvPr/>
        </p:nvSpPr>
        <p:spPr>
          <a:xfrm>
            <a:off x="3682299" y="4381359"/>
            <a:ext cx="8281103" cy="78879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61E21A9-B23A-8B58-A159-C44BEA4FD888}"/>
              </a:ext>
            </a:extLst>
          </p:cNvPr>
          <p:cNvSpPr/>
          <p:nvPr/>
        </p:nvSpPr>
        <p:spPr>
          <a:xfrm>
            <a:off x="3682299" y="4272862"/>
            <a:ext cx="840252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(b).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2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12" grpId="0"/>
      <p:bldP spid="12" grpId="1"/>
      <p:bldP spid="14" grpId="0"/>
      <p:bldP spid="14" grpId="1"/>
      <p:bldP spid="15" grpId="0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09" y="851664"/>
            <a:ext cx="591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0309" y="2197948"/>
            <a:ext cx="5077762" cy="189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2.9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57" y="2208952"/>
            <a:ext cx="5077762" cy="146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2.9b: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56" y="1998960"/>
            <a:ext cx="4851677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283" y="1962753"/>
            <a:ext cx="5077762" cy="189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4809" y="2010351"/>
            <a:ext cx="4337996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3AF718-C071-4603-D6F4-B98AEF20E027}"/>
              </a:ext>
            </a:extLst>
          </p:cNvPr>
          <p:cNvSpPr/>
          <p:nvPr/>
        </p:nvSpPr>
        <p:spPr>
          <a:xfrm>
            <a:off x="5258071" y="5882220"/>
            <a:ext cx="6730729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2.9 .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chop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E25B31-9A6B-90FB-D15F-84690B9F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619" y="617834"/>
            <a:ext cx="3612444" cy="3738150"/>
          </a:xfrm>
          <a:prstGeom prst="rect">
            <a:avLst/>
          </a:prstGeom>
        </p:spPr>
      </p:pic>
      <p:sp>
        <p:nvSpPr>
          <p:cNvPr id="11" name="Title 16">
            <a:extLst>
              <a:ext uri="{FF2B5EF4-FFF2-40B4-BE49-F238E27FC236}">
                <a16:creationId xmlns:a16="http://schemas.microsoft.com/office/drawing/2014/main" xmlns="" id="{EB6E5111-28B8-B2E0-A171-6049C4C0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8" y="90445"/>
            <a:ext cx="10515600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CBEAF2-2E03-D7F8-65D9-F5B3B51D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732" y="524701"/>
            <a:ext cx="3488267" cy="41037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8F35EE-EAF7-A87F-F947-C4922DB892C5}"/>
              </a:ext>
            </a:extLst>
          </p:cNvPr>
          <p:cNvSpPr/>
          <p:nvPr/>
        </p:nvSpPr>
        <p:spPr>
          <a:xfrm>
            <a:off x="4746633" y="4294507"/>
            <a:ext cx="3471369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E19A5D-B9CD-CEAF-D611-DC4568927AAE}"/>
              </a:ext>
            </a:extLst>
          </p:cNvPr>
          <p:cNvSpPr/>
          <p:nvPr/>
        </p:nvSpPr>
        <p:spPr>
          <a:xfrm>
            <a:off x="8327497" y="4540733"/>
            <a:ext cx="3762904" cy="12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6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162" y="660941"/>
            <a:ext cx="11888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1331" y="1188942"/>
            <a:ext cx="50905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2.10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2.11.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100283" y="1477130"/>
            <a:ext cx="5439672" cy="16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10a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561" y="1571793"/>
            <a:ext cx="5451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2.10b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498" y="1614183"/>
            <a:ext cx="5557679" cy="16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2.10c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293" y="1385863"/>
            <a:ext cx="6557554" cy="111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b, 2 - c, 3 - 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74C2CC-E291-FDF7-CD16-48639914AF8E}"/>
              </a:ext>
            </a:extLst>
          </p:cNvPr>
          <p:cNvSpPr/>
          <p:nvPr/>
        </p:nvSpPr>
        <p:spPr>
          <a:xfrm>
            <a:off x="263933" y="91248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92E667-7209-1297-386D-0F1548F0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33" y="618637"/>
            <a:ext cx="6456536" cy="2432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EE9562-3243-8739-21E9-F20C8911D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420" y="3408783"/>
            <a:ext cx="5942814" cy="27882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0FAC1DD-CCD7-BA74-5DBA-418031DE1FFF}"/>
              </a:ext>
            </a:extLst>
          </p:cNvPr>
          <p:cNvSpPr/>
          <p:nvPr/>
        </p:nvSpPr>
        <p:spPr>
          <a:xfrm>
            <a:off x="6768475" y="2935025"/>
            <a:ext cx="6557554" cy="58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259D84F-90B8-11D8-8D46-FAFBC9DFD09D}"/>
              </a:ext>
            </a:extLst>
          </p:cNvPr>
          <p:cNvSpPr/>
          <p:nvPr/>
        </p:nvSpPr>
        <p:spPr>
          <a:xfrm>
            <a:off x="5634446" y="6239363"/>
            <a:ext cx="6557554" cy="58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2.11.Các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111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56070" y="3134930"/>
            <a:ext cx="710625" cy="111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15" name="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3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2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1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95212" y="2681574"/>
            <a:ext cx="752880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651397" y="-87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0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4604" y="1154945"/>
            <a:ext cx="638599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latin typeface="+mj-lt"/>
              </a:rPr>
              <a:t>Khi chiếu một vật thể lên một mặt phẳng, hình nhận được trên mặt phẳng đó gọi là:</a:t>
            </a:r>
          </a:p>
          <a:p>
            <a:r>
              <a:rPr lang="vi-VN" sz="3200" dirty="0">
                <a:latin typeface="+mj-lt"/>
              </a:rPr>
              <a:t>A. hình chiếu</a:t>
            </a:r>
          </a:p>
          <a:p>
            <a:r>
              <a:rPr lang="vi-VN" sz="3200" dirty="0">
                <a:latin typeface="+mj-lt"/>
              </a:rPr>
              <a:t>B. Vật chiếu</a:t>
            </a:r>
          </a:p>
          <a:p>
            <a:r>
              <a:rPr lang="vi-VN" sz="3200" dirty="0">
                <a:latin typeface="+mj-lt"/>
              </a:rPr>
              <a:t>C. Mặt phẳng chiếu</a:t>
            </a:r>
          </a:p>
          <a:p>
            <a:r>
              <a:rPr lang="vi-VN" sz="3200" dirty="0">
                <a:latin typeface="+mj-lt"/>
              </a:rPr>
              <a:t>D. Vật thể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2045" y="5195141"/>
            <a:ext cx="628921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án:A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Hexagon 8">
            <a:hlinkClick r:id="rId7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7801"/>
            <a:ext cx="61976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267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267" b="1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690" y="811925"/>
            <a:ext cx="11232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I.Phương</a:t>
            </a:r>
            <a:r>
              <a:rPr lang="en-US" sz="4800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pháp</a:t>
            </a:r>
            <a:r>
              <a:rPr lang="en-US" sz="4800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các</a:t>
            </a:r>
            <a:r>
              <a:rPr lang="en-US" sz="4800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hình</a:t>
            </a:r>
            <a:r>
              <a:rPr lang="en-US" sz="4800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chiếu</a:t>
            </a:r>
            <a:r>
              <a:rPr lang="en-US" sz="4800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vuông</a:t>
            </a:r>
            <a:r>
              <a:rPr lang="en-US" sz="4800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800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góc</a:t>
            </a:r>
            <a:endParaRPr lang="en-US" sz="4800" b="1" dirty="0">
              <a:solidFill>
                <a:srgbClr val="FFA2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Balsamiq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267" y="1673479"/>
            <a:ext cx="850053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vi-VN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1.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Phép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chiếu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vuông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góc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.</a:t>
            </a:r>
            <a:r>
              <a:rPr lang="vi-VN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endParaRPr lang="en-US" sz="4267" b="1" dirty="0">
              <a:solidFill>
                <a:srgbClr val="FFA2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Balsamiq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267" y="2316471"/>
            <a:ext cx="9787466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vi-VN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2.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Phương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pháp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chiếu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góc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thứ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nhất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48EB9-7F5B-20A4-DF03-083CC749AC71}"/>
              </a:ext>
            </a:extLst>
          </p:cNvPr>
          <p:cNvSpPr/>
          <p:nvPr/>
        </p:nvSpPr>
        <p:spPr>
          <a:xfrm>
            <a:off x="307622" y="2989054"/>
            <a:ext cx="9787466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II.Hình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chiếu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vuông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góc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của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khối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đa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diện</a:t>
            </a:r>
            <a:endParaRPr lang="en-US" sz="4267" b="1" dirty="0">
              <a:solidFill>
                <a:srgbClr val="FFA2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Balsamiq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F2895A-9D59-0F65-5E9D-C726AB45A624}"/>
              </a:ext>
            </a:extLst>
          </p:cNvPr>
          <p:cNvSpPr/>
          <p:nvPr/>
        </p:nvSpPr>
        <p:spPr>
          <a:xfrm>
            <a:off x="372534" y="3768599"/>
            <a:ext cx="952217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1.Các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khối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đa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diện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thường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gặp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559E98-25E3-D440-71D7-94622E9A4F05}"/>
              </a:ext>
            </a:extLst>
          </p:cNvPr>
          <p:cNvSpPr/>
          <p:nvPr/>
        </p:nvSpPr>
        <p:spPr>
          <a:xfrm>
            <a:off x="318912" y="4517587"/>
            <a:ext cx="11232444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vi-VN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2.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Hình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chiếu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vuông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góc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của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hình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hộp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chữ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nhật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19BD0A-D026-981B-A0D4-B312659332A1}"/>
              </a:ext>
            </a:extLst>
          </p:cNvPr>
          <p:cNvSpPr/>
          <p:nvPr/>
        </p:nvSpPr>
        <p:spPr>
          <a:xfrm>
            <a:off x="307621" y="5297132"/>
            <a:ext cx="11511845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A200"/>
              </a:buClr>
              <a:buSzPts val="2500"/>
            </a:pP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3.Hình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chiếu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vuông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góc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của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hình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lăng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trụ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tam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giác</a:t>
            </a:r>
            <a:r>
              <a:rPr lang="en-US" sz="4267" b="1" dirty="0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 </a:t>
            </a:r>
            <a:r>
              <a:rPr lang="en-US" sz="4267" b="1" dirty="0" err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lsamiq Sans"/>
              </a:rPr>
              <a:t>đều</a:t>
            </a:r>
            <a:endParaRPr lang="en-US" sz="4267" b="1" dirty="0">
              <a:solidFill>
                <a:srgbClr val="FFA2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Balsamiq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2045" y="5010031"/>
            <a:ext cx="6289213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án:D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Hexagon 7">
            <a:hlinkClick r:id="rId7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0623FD-6C71-34B2-0889-EAF9F0C34D35}"/>
              </a:ext>
            </a:extLst>
          </p:cNvPr>
          <p:cNvSpPr txBox="1"/>
          <p:nvPr/>
        </p:nvSpPr>
        <p:spPr>
          <a:xfrm>
            <a:off x="2711303" y="1055077"/>
            <a:ext cx="75172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8345" y="1491602"/>
            <a:ext cx="7155309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diễn tả chính xác hình dạng vật thể, ta chiếu vuông góc vật thể theo: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Một hướng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Hai hướng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Ba hướng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Bốn hướng</a:t>
            </a:r>
          </a:p>
          <a:p>
            <a:endParaRPr kumimoji="0" lang="en-US" sz="28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871" y="4704748"/>
            <a:ext cx="6289213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 </a:t>
            </a:r>
          </a:p>
        </p:txBody>
      </p:sp>
      <p:sp>
        <p:nvSpPr>
          <p:cNvPr id="8" name="Hexagon 7">
            <a:hlinkClick r:id="rId7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9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8345" y="1491602"/>
            <a:ext cx="7155309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28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871" y="4704748"/>
            <a:ext cx="6289213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D </a:t>
            </a:r>
          </a:p>
        </p:txBody>
      </p:sp>
      <p:sp>
        <p:nvSpPr>
          <p:cNvPr id="8" name="Hexagon 7">
            <a:hlinkClick r:id="rId7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5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8345" y="1491602"/>
            <a:ext cx="715530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vi-VN" dirty="0"/>
              <a:t>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khuất của vật thể được vẽ bằng nét gì?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Nét liền đậm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Nét đứt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Nét liền mảnh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Nét chấm gạch</a:t>
            </a:r>
          </a:p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871" y="4704748"/>
            <a:ext cx="6289213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Hexagon 7">
            <a:hlinkClick r:id="rId7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7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41" y="620289"/>
            <a:ext cx="11888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09897" y="1205064"/>
            <a:ext cx="10685417" cy="16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19: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4605" y="3533365"/>
            <a:ext cx="6096000" cy="16583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sofa,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9C9144-0739-8DC5-0716-F8517FEE304B}"/>
              </a:ext>
            </a:extLst>
          </p:cNvPr>
          <p:cNvSpPr/>
          <p:nvPr/>
        </p:nvSpPr>
        <p:spPr>
          <a:xfrm>
            <a:off x="263933" y="91248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7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881" y="1562715"/>
            <a:ext cx="5978238" cy="41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2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382233"/>
            <a:ext cx="5976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5B7E53D3-3507-4EE8-8280-2DFF7902E4E7}"/>
              </a:ext>
            </a:extLst>
          </p:cNvPr>
          <p:cNvSpPr/>
          <p:nvPr/>
        </p:nvSpPr>
        <p:spPr>
          <a:xfrm>
            <a:off x="0" y="1230314"/>
            <a:ext cx="5928831" cy="3083607"/>
          </a:xfrm>
          <a:prstGeom prst="cloud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en-US" sz="3200" b="1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b?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F041BC-95BA-0E0E-22B9-27E11E384E99}"/>
              </a:ext>
            </a:extLst>
          </p:cNvPr>
          <p:cNvSpPr txBox="1"/>
          <p:nvPr/>
        </p:nvSpPr>
        <p:spPr>
          <a:xfrm>
            <a:off x="6688239" y="5935013"/>
            <a:ext cx="6262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latin typeface="Times New Roman" panose="02020603050405020304" pitchFamily="18" charset="0"/>
              </a:rPr>
              <a:t>Hình</a:t>
            </a:r>
            <a:r>
              <a:rPr lang="en-US" sz="2400" b="1" kern="0" dirty="0">
                <a:latin typeface="Times New Roman" panose="02020603050405020304" pitchFamily="18" charset="0"/>
              </a:rPr>
              <a:t> 2.1 . Hai </a:t>
            </a:r>
            <a:r>
              <a:rPr lang="en-US" sz="2400" b="1" kern="0" dirty="0" err="1">
                <a:latin typeface="Times New Roman" panose="02020603050405020304" pitchFamily="18" charset="0"/>
              </a:rPr>
              <a:t>hướng</a:t>
            </a:r>
            <a:r>
              <a:rPr lang="en-US" sz="2400" b="1" kern="0" dirty="0"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</a:rPr>
              <a:t>quan</a:t>
            </a:r>
            <a:r>
              <a:rPr lang="en-US" sz="2400" b="1" kern="0" dirty="0"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latin typeface="Times New Roman" panose="02020603050405020304" pitchFamily="18" charset="0"/>
              </a:rPr>
              <a:t>sát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268023-63CF-B763-AFDA-CEC716A5BF55}"/>
              </a:ext>
            </a:extLst>
          </p:cNvPr>
          <p:cNvSpPr/>
          <p:nvPr/>
        </p:nvSpPr>
        <p:spPr>
          <a:xfrm>
            <a:off x="2964415" y="108916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AD3625-923C-D4D8-60D3-9BE86BB7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79" y="636303"/>
            <a:ext cx="5238044" cy="52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5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368902" y="595423"/>
            <a:ext cx="5823098" cy="3687651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8B6F7AAB-7D1D-416B-BC34-F47C508B9E1B}"/>
              </a:ext>
            </a:extLst>
          </p:cNvPr>
          <p:cNvSpPr/>
          <p:nvPr/>
        </p:nvSpPr>
        <p:spPr>
          <a:xfrm>
            <a:off x="552891" y="1360968"/>
            <a:ext cx="4863231" cy="2922106"/>
          </a:xfrm>
          <a:prstGeom prst="cloud">
            <a:avLst/>
          </a:prstGeom>
          <a:solidFill>
            <a:srgbClr val="FF7C8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EBB13C-A326-7865-6D13-A30C91589E53}"/>
              </a:ext>
            </a:extLst>
          </p:cNvPr>
          <p:cNvSpPr txBox="1"/>
          <p:nvPr/>
        </p:nvSpPr>
        <p:spPr>
          <a:xfrm>
            <a:off x="6453386" y="3732914"/>
            <a:ext cx="5301343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2.1 .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ảnh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ghế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quan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sát</a:t>
            </a:r>
            <a:r>
              <a:rPr 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1076AA-BE83-4790-EDE5-E3504186E5A4}"/>
              </a:ext>
            </a:extLst>
          </p:cNvPr>
          <p:cNvSpPr/>
          <p:nvPr/>
        </p:nvSpPr>
        <p:spPr>
          <a:xfrm>
            <a:off x="2043305" y="68035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8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456" y="1163447"/>
            <a:ext cx="4850674" cy="4885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9" y="4098575"/>
            <a:ext cx="6246960" cy="111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516" y="4890824"/>
            <a:ext cx="6246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A', B', C', D'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A, B, C, D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1C8664A-A7D4-402D-A1F2-84083104BAB7}"/>
              </a:ext>
            </a:extLst>
          </p:cNvPr>
          <p:cNvCxnSpPr>
            <a:cxnSpLocks/>
          </p:cNvCxnSpPr>
          <p:nvPr/>
        </p:nvCxnSpPr>
        <p:spPr>
          <a:xfrm flipH="1">
            <a:off x="7259708" y="3825500"/>
            <a:ext cx="907462" cy="1457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8F55190-35EF-42C0-80E2-D28C05F17592}"/>
              </a:ext>
            </a:extLst>
          </p:cNvPr>
          <p:cNvCxnSpPr>
            <a:cxnSpLocks/>
          </p:cNvCxnSpPr>
          <p:nvPr/>
        </p:nvCxnSpPr>
        <p:spPr>
          <a:xfrm flipH="1">
            <a:off x="10427436" y="3825500"/>
            <a:ext cx="907462" cy="1457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A781D34-4027-4ABB-8F93-BE4608D3048E}"/>
              </a:ext>
            </a:extLst>
          </p:cNvPr>
          <p:cNvCxnSpPr>
            <a:cxnSpLocks/>
          </p:cNvCxnSpPr>
          <p:nvPr/>
        </p:nvCxnSpPr>
        <p:spPr>
          <a:xfrm flipH="1">
            <a:off x="7259709" y="5329810"/>
            <a:ext cx="3167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50FB328-2F6D-4007-AA74-84547BD50C42}"/>
              </a:ext>
            </a:extLst>
          </p:cNvPr>
          <p:cNvCxnSpPr>
            <a:cxnSpLocks/>
          </p:cNvCxnSpPr>
          <p:nvPr/>
        </p:nvCxnSpPr>
        <p:spPr>
          <a:xfrm flipH="1">
            <a:off x="8143211" y="3825500"/>
            <a:ext cx="3167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ADA0122-A909-44F3-A8E4-712D18546F72}"/>
              </a:ext>
            </a:extLst>
          </p:cNvPr>
          <p:cNvSpPr/>
          <p:nvPr/>
        </p:nvSpPr>
        <p:spPr bwMode="auto">
          <a:xfrm>
            <a:off x="8432677" y="2410621"/>
            <a:ext cx="393700" cy="391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FFC000"/>
                </a:solidFill>
              </a:ln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B825233-FEED-4418-BB65-2644DF75D60C}"/>
              </a:ext>
            </a:extLst>
          </p:cNvPr>
          <p:cNvSpPr/>
          <p:nvPr/>
        </p:nvSpPr>
        <p:spPr bwMode="auto">
          <a:xfrm>
            <a:off x="7924231" y="3388668"/>
            <a:ext cx="393700" cy="391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FFC000"/>
                </a:solidFill>
              </a:ln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704D9C0-CBCB-484B-846D-7B51A90BD87F}"/>
              </a:ext>
            </a:extLst>
          </p:cNvPr>
          <p:cNvSpPr/>
          <p:nvPr/>
        </p:nvSpPr>
        <p:spPr bwMode="auto">
          <a:xfrm>
            <a:off x="9727074" y="3410396"/>
            <a:ext cx="393700" cy="391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FFC000"/>
                </a:solidFill>
              </a:ln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20A682D-AD51-4F8A-8715-3D503357545A}"/>
              </a:ext>
            </a:extLst>
          </p:cNvPr>
          <p:cNvSpPr/>
          <p:nvPr/>
        </p:nvSpPr>
        <p:spPr bwMode="auto">
          <a:xfrm>
            <a:off x="10331598" y="2410703"/>
            <a:ext cx="393700" cy="391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FFC000"/>
                </a:solidFill>
              </a:ln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xmlns="" id="{295B8ACD-C312-4FCE-8B85-663872E9CA63}"/>
              </a:ext>
            </a:extLst>
          </p:cNvPr>
          <p:cNvSpPr/>
          <p:nvPr/>
        </p:nvSpPr>
        <p:spPr>
          <a:xfrm>
            <a:off x="348008" y="1267931"/>
            <a:ext cx="5191749" cy="2979932"/>
          </a:xfrm>
          <a:prstGeom prst="cloud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en-US" sz="3200" b="1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xmlns="" id="{D55D3E96-8473-4746-9685-770CBF4A0A51}"/>
              </a:ext>
            </a:extLst>
          </p:cNvPr>
          <p:cNvSpPr/>
          <p:nvPr/>
        </p:nvSpPr>
        <p:spPr>
          <a:xfrm>
            <a:off x="520262" y="1571135"/>
            <a:ext cx="5466001" cy="3083233"/>
          </a:xfrm>
          <a:prstGeom prst="cloud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en-US" sz="3200" b="1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A', B', C', D'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73A2FB-E6BA-236F-CC2F-31949B941491}"/>
              </a:ext>
            </a:extLst>
          </p:cNvPr>
          <p:cNvSpPr/>
          <p:nvPr/>
        </p:nvSpPr>
        <p:spPr>
          <a:xfrm>
            <a:off x="2910078" y="97582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61" y="851883"/>
            <a:ext cx="6513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8680" y="1408283"/>
            <a:ext cx="6096000" cy="19192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phẳng hình chiếu: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phẳng hình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 đứng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phẳng hình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 bằng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phẳng hình chiếu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959" y="3299150"/>
            <a:ext cx="6761292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96302"/>
            <a:ext cx="6433457" cy="191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chiếu vuông góc lên các mặt phẳng hình chiếu đứng, bằng, cạnh lần lượt gọi là hình chiếu đứng, hình chiếu bằng và hình chiếu cạnh.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88E2C7-FE2E-497E-8DB4-D1909ADB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1019" y="53735"/>
            <a:ext cx="5289981" cy="5395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1C573E-C9C0-9582-DC2E-CB0302622B0A}"/>
              </a:ext>
            </a:extLst>
          </p:cNvPr>
          <p:cNvSpPr/>
          <p:nvPr/>
        </p:nvSpPr>
        <p:spPr>
          <a:xfrm>
            <a:off x="7205615" y="5803169"/>
            <a:ext cx="4683036" cy="98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4059785-B111-2B70-4945-4563B62168A2}"/>
              </a:ext>
            </a:extLst>
          </p:cNvPr>
          <p:cNvSpPr/>
          <p:nvPr/>
        </p:nvSpPr>
        <p:spPr>
          <a:xfrm>
            <a:off x="0" y="46700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A39C14-D472-F961-DC45-37227FF5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19" y="581124"/>
            <a:ext cx="5670981" cy="52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4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7" grpId="0"/>
      <p:bldP spid="7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CA02CF-94DD-4D54-A05A-6CFF2CB96A1E}"/>
              </a:ext>
            </a:extLst>
          </p:cNvPr>
          <p:cNvSpPr txBox="1">
            <a:spLocks/>
          </p:cNvSpPr>
          <p:nvPr/>
        </p:nvSpPr>
        <p:spPr bwMode="auto">
          <a:xfrm>
            <a:off x="8764439" y="4069697"/>
            <a:ext cx="3200400" cy="1749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thảo luận cặp hoàn thành phiếu học tập </a:t>
            </a:r>
            <a:r>
              <a:rPr lang="en-US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0ADCEE-5E6B-4B1A-9D3F-9A945E438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60394"/>
            <a:ext cx="11849629" cy="13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A0A876-1354-EDAC-5B90-B66B5177EEC6}"/>
              </a:ext>
            </a:extLst>
          </p:cNvPr>
          <p:cNvSpPr/>
          <p:nvPr/>
        </p:nvSpPr>
        <p:spPr>
          <a:xfrm>
            <a:off x="2116453" y="4057090"/>
            <a:ext cx="7217230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2.5 .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FCC074-61E6-9432-34B8-AEBF561F815C}"/>
              </a:ext>
            </a:extLst>
          </p:cNvPr>
          <p:cNvSpPr/>
          <p:nvPr/>
        </p:nvSpPr>
        <p:spPr>
          <a:xfrm>
            <a:off x="2642453" y="169898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B5A0040-47F3-5919-F940-D09885127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0464015"/>
              </p:ext>
            </p:extLst>
          </p:nvPr>
        </p:nvGraphicFramePr>
        <p:xfrm>
          <a:off x="115210" y="4907281"/>
          <a:ext cx="11219717" cy="1752618"/>
        </p:xfrm>
        <a:graphic>
          <a:graphicData uri="http://schemas.openxmlformats.org/drawingml/2006/table">
            <a:tbl>
              <a:tblPr/>
              <a:tblGrid>
                <a:gridCol w="11219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074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079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 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EF7796-4FE3-D6CF-A036-F254D865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" y="709894"/>
            <a:ext cx="11641667" cy="32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0427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6934C89-8714-4B66-9857-AA1B2C6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819146"/>
            <a:ext cx="4461757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BD676183-B95F-468A-A52A-8D1949DA7119}"/>
              </a:ext>
            </a:extLst>
          </p:cNvPr>
          <p:cNvSpPr/>
          <p:nvPr/>
        </p:nvSpPr>
        <p:spPr>
          <a:xfrm>
            <a:off x="168099" y="1818392"/>
            <a:ext cx="5241925" cy="1981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23CC699D-9ACE-47EF-8940-F2C2F89190BD}"/>
              </a:ext>
            </a:extLst>
          </p:cNvPr>
          <p:cNvSpPr/>
          <p:nvPr/>
        </p:nvSpPr>
        <p:spPr>
          <a:xfrm>
            <a:off x="6248400" y="1157287"/>
            <a:ext cx="5582356" cy="2387423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04F4F02A-80A0-4BAF-9942-3D3E43F338FE}"/>
              </a:ext>
            </a:extLst>
          </p:cNvPr>
          <p:cNvSpPr/>
          <p:nvPr/>
        </p:nvSpPr>
        <p:spPr>
          <a:xfrm>
            <a:off x="5562600" y="1905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27D8A37C-9A22-4E38-94FB-DF56D1CEEC8E}"/>
              </a:ext>
            </a:extLst>
          </p:cNvPr>
          <p:cNvSpPr/>
          <p:nvPr/>
        </p:nvSpPr>
        <p:spPr>
          <a:xfrm>
            <a:off x="244475" y="4049008"/>
            <a:ext cx="5241925" cy="2667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359B9869-C6D4-48DC-812C-F444DDEFA432}"/>
              </a:ext>
            </a:extLst>
          </p:cNvPr>
          <p:cNvSpPr/>
          <p:nvPr/>
        </p:nvSpPr>
        <p:spPr>
          <a:xfrm>
            <a:off x="5562600" y="4572000"/>
            <a:ext cx="5334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54CE22A0-F8A1-4634-A4AD-3586C3893465}"/>
              </a:ext>
            </a:extLst>
          </p:cNvPr>
          <p:cNvSpPr/>
          <p:nvPr/>
        </p:nvSpPr>
        <p:spPr>
          <a:xfrm>
            <a:off x="6248399" y="3657600"/>
            <a:ext cx="5699125" cy="32004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B46B76-526B-0DE8-E2A6-9E6616236678}"/>
              </a:ext>
            </a:extLst>
          </p:cNvPr>
          <p:cNvSpPr/>
          <p:nvPr/>
        </p:nvSpPr>
        <p:spPr>
          <a:xfrm>
            <a:off x="2642453" y="169898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0795" y="1250481"/>
            <a:ext cx="4610052" cy="98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798" y="2038096"/>
            <a:ext cx="4730045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110" y="3075747"/>
            <a:ext cx="4685069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5C4ED1C-8393-4005-BAE4-CB72627CE5AE}"/>
              </a:ext>
            </a:extLst>
          </p:cNvPr>
          <p:cNvSpPr txBox="1">
            <a:spLocks/>
          </p:cNvSpPr>
          <p:nvPr/>
        </p:nvSpPr>
        <p:spPr bwMode="auto">
          <a:xfrm>
            <a:off x="361424" y="525897"/>
            <a:ext cx="4244443" cy="9529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a, b, 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  <a:p>
            <a:pPr algn="ctr" eaLnBrk="1" hangingPunct="1">
              <a:defRPr/>
            </a:pPr>
            <a:endParaRPr lang="en-US" alt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E45690-E283-21A0-5A49-C474902E1944}"/>
              </a:ext>
            </a:extLst>
          </p:cNvPr>
          <p:cNvSpPr/>
          <p:nvPr/>
        </p:nvSpPr>
        <p:spPr>
          <a:xfrm>
            <a:off x="5929891" y="5947874"/>
            <a:ext cx="604051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2.6.Các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CCFFC6-83A3-D12C-44A2-9C4C8A698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056" y="688621"/>
            <a:ext cx="7056351" cy="525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6F3872-FB0E-A4CC-453F-FF0B03FD178C}"/>
              </a:ext>
            </a:extLst>
          </p:cNvPr>
          <p:cNvSpPr/>
          <p:nvPr/>
        </p:nvSpPr>
        <p:spPr>
          <a:xfrm>
            <a:off x="551266" y="161233"/>
            <a:ext cx="7559587" cy="5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 : HÌNH CHIẾU VUÔNG GÓC (T1 )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0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1457</Words>
  <Application>Microsoft Office PowerPoint</Application>
  <PresentationFormat>Custom</PresentationFormat>
  <Paragraphs>160</Paragraphs>
  <Slides>25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Phiếu học tập số 1</vt:lpstr>
      <vt:lpstr>Slide 9</vt:lpstr>
      <vt:lpstr>Slide 10</vt:lpstr>
      <vt:lpstr>Slide 11</vt:lpstr>
      <vt:lpstr>BÀI 2 : HÌNH CHIẾU VUÔNG GÓC (T1 )</vt:lpstr>
      <vt:lpstr>Slide 13</vt:lpstr>
      <vt:lpstr>Phiếu học tập</vt:lpstr>
      <vt:lpstr>BÀI 2 : HÌNH CHIẾU VUÔNG GÓC (T1 )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Quy Phuong GV</dc:creator>
  <cp:lastModifiedBy>Admin</cp:lastModifiedBy>
  <cp:revision>9</cp:revision>
  <dcterms:created xsi:type="dcterms:W3CDTF">2023-07-31T13:12:30Z</dcterms:created>
  <dcterms:modified xsi:type="dcterms:W3CDTF">2023-08-01T14:05:16Z</dcterms:modified>
</cp:coreProperties>
</file>