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4" r:id="rId3"/>
  </p:sldMasterIdLst>
  <p:notesMasterIdLst>
    <p:notesMasterId r:id="rId20"/>
  </p:notesMasterIdLst>
  <p:sldIdLst>
    <p:sldId id="279" r:id="rId4"/>
    <p:sldId id="356" r:id="rId5"/>
    <p:sldId id="341" r:id="rId6"/>
    <p:sldId id="346" r:id="rId7"/>
    <p:sldId id="347" r:id="rId8"/>
    <p:sldId id="348" r:id="rId9"/>
    <p:sldId id="349" r:id="rId10"/>
    <p:sldId id="345" r:id="rId11"/>
    <p:sldId id="264" r:id="rId12"/>
    <p:sldId id="282" r:id="rId13"/>
    <p:sldId id="355" r:id="rId14"/>
    <p:sldId id="350" r:id="rId15"/>
    <p:sldId id="352" r:id="rId16"/>
    <p:sldId id="342" r:id="rId17"/>
    <p:sldId id="344" r:id="rId18"/>
    <p:sldId id="281" r:id="rId19"/>
  </p:sldIdLst>
  <p:sldSz cx="9144000" cy="5143500" type="screen16x9"/>
  <p:notesSz cx="6858000" cy="9144000"/>
  <p:defaultTextStyle>
    <a:defPPr>
      <a:defRPr lang="en-US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94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4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63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0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2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32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64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1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7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88" indent="0">
              <a:buNone/>
              <a:defRPr sz="1100"/>
            </a:lvl2pPr>
            <a:lvl3pPr marL="685578" indent="0">
              <a:buNone/>
              <a:defRPr sz="900"/>
            </a:lvl3pPr>
            <a:lvl4pPr marL="1028366" indent="0">
              <a:buNone/>
              <a:defRPr sz="800"/>
            </a:lvl4pPr>
            <a:lvl5pPr marL="1371154" indent="0">
              <a:buNone/>
              <a:defRPr sz="800"/>
            </a:lvl5pPr>
            <a:lvl6pPr marL="1713944" indent="0">
              <a:buNone/>
              <a:defRPr sz="800"/>
            </a:lvl6pPr>
            <a:lvl7pPr marL="2056732" indent="0">
              <a:buNone/>
              <a:defRPr sz="800"/>
            </a:lvl7pPr>
            <a:lvl8pPr marL="2399520" indent="0">
              <a:buNone/>
              <a:defRPr sz="800"/>
            </a:lvl8pPr>
            <a:lvl9pPr marL="27423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35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4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509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37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defTabSz="685783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787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9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23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58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68567" tIns="68567" rIns="68567" bIns="6856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8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213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68567" tIns="68567" rIns="68567" bIns="68567" anchor="t" anchorCtr="0">
            <a:noAutofit/>
          </a:bodyPr>
          <a:lstStyle>
            <a:lvl1pPr marL="457178" lvl="0" indent="-41908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355" lvl="1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532" lvl="2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709" lvl="3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5886" lvl="4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064" lvl="5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240" lvl="6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418" lvl="7" indent="-41908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595" lvl="8" indent="-41908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 defTabSz="914355">
              <a:buClr>
                <a:srgbClr val="000000"/>
              </a:buClr>
              <a:buFont typeface="Arial"/>
              <a:buNone/>
              <a:defRPr/>
            </a:pPr>
            <a:r>
              <a:rPr lang="en" sz="12000" kern="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 kern="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68567" tIns="68567" rIns="68567" bIns="68567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55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914355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8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01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68567" tIns="68567" rIns="68567" bIns="6856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68567" tIns="68567" rIns="68567" bIns="68567" anchor="t" anchorCtr="0">
            <a:noAutofit/>
          </a:bodyPr>
          <a:lstStyle>
            <a:lvl1pPr marL="457178" lvl="0" indent="-380981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709" lvl="3" indent="-380981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5886" lvl="4" indent="-380981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064" lvl="5" indent="-380981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240" lvl="6" indent="-380981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418" lvl="7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595" lvl="8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3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3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68567" tIns="68567" rIns="68567" bIns="685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5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B87A1"/>
                </a:solidFill>
              </a:rPr>
              <a:pPr defTabSz="914355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B87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7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2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1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90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37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63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02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92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97" indent="0">
              <a:buNone/>
              <a:defRPr sz="1100"/>
            </a:lvl2pPr>
            <a:lvl3pPr marL="685595" indent="0">
              <a:buNone/>
              <a:defRPr sz="900"/>
            </a:lvl3pPr>
            <a:lvl4pPr marL="1028392" indent="0">
              <a:buNone/>
              <a:defRPr sz="800"/>
            </a:lvl4pPr>
            <a:lvl5pPr marL="1371188" indent="0">
              <a:buNone/>
              <a:defRPr sz="800"/>
            </a:lvl5pPr>
            <a:lvl6pPr marL="1713986" indent="0">
              <a:buNone/>
              <a:defRPr sz="800"/>
            </a:lvl6pPr>
            <a:lvl7pPr marL="2056783" indent="0">
              <a:buNone/>
              <a:defRPr sz="800"/>
            </a:lvl7pPr>
            <a:lvl8pPr marL="2399580" indent="0">
              <a:buNone/>
              <a:defRPr sz="800"/>
            </a:lvl8pPr>
            <a:lvl9pPr marL="274237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27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2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0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6052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3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832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0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22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BD31B-9DB2-4FEF-881A-6D2A893E7BDA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3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8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870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41909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378" lvl="1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566" lvl="2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754" lvl="3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5943" lvl="4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132" lvl="5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320" lvl="6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509" lvl="7" indent="-4190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697" lvl="8" indent="-4190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buClr>
                <a:srgbClr val="000000"/>
              </a:buClr>
              <a:buFont typeface="Arial"/>
              <a:buNone/>
              <a:defRPr/>
            </a:pPr>
            <a:r>
              <a:rPr lang="en" sz="12000" kern="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 kern="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914378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8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559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132" lvl="5" indent="-38099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2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2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B87A1"/>
                </a:solidFill>
              </a:rPr>
              <a:pPr defTabSz="914378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B87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3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79" tIns="34289" rIns="68579" bIns="34289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685783"/>
            <a:fld id="{C3FBD31B-9DB2-4FEF-881A-6D2A893E7BDA}" type="slidenum">
              <a:rPr lang="en-US" smtClean="0">
                <a:solidFill>
                  <a:srgbClr val="5FCBEF"/>
                </a:solidFill>
              </a:rPr>
              <a:pPr defTabSz="685783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4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342892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912F96B-3CF9-4CC1-A971-FE65B28906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685800"/>
            <a:fld id="{C3FBD31B-9DB2-4FEF-881A-6D2A893E7BDA}" type="slidenum">
              <a:rPr lang="en-US" smtClean="0">
                <a:solidFill>
                  <a:srgbClr val="5FCBEF"/>
                </a:solidFill>
              </a:rPr>
              <a:pPr defTabSz="6858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+999 Hình Nền Powerpoint Hoa Đẹp Nhất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9144001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008" y="1531100"/>
            <a:ext cx="7688580" cy="1724280"/>
          </a:xfrm>
        </p:spPr>
        <p:txBody>
          <a:bodyPr>
            <a:normAutofit/>
          </a:bodyPr>
          <a:lstStyle/>
          <a:p>
            <a:r>
              <a:rPr lang="en-US" alt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altLang="vi-VN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7</a:t>
            </a:r>
            <a:br>
              <a:rPr lang="en-US" altLang="vi-VN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sz="3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00+ hình nền powerpoint lịch sử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" y="0"/>
            <a:ext cx="91435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BB85A-3140-4CD4-8D24-C038186ED690}"/>
              </a:ext>
            </a:extLst>
          </p:cNvPr>
          <p:cNvSpPr/>
          <p:nvPr/>
        </p:nvSpPr>
        <p:spPr>
          <a:xfrm>
            <a:off x="371867" y="198392"/>
            <a:ext cx="8176710" cy="50013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altLang="en-US" sz="2800" b="1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vi-VN" altLang="en-US" sz="2800" b="1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ớp 7 - Công nghệ 7 - Nhân giống bằng phương pháp giâm cà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  <p:pic>
        <p:nvPicPr>
          <p:cNvPr id="4" name="Lớp 7 - Công nghệ 7 - Nhân giống bằng phương pháp giâm cà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868" y="786809"/>
            <a:ext cx="8485054" cy="3987210"/>
          </a:xfrm>
          <a:prstGeom prst="rect">
            <a:avLst/>
          </a:prstGeom>
        </p:spPr>
      </p:pic>
      <p:pic>
        <p:nvPicPr>
          <p:cNvPr id="1026" name="Picture 2" descr="Sách giáo khoa Kết nối tri thức với cuộc sống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9" y="786810"/>
            <a:ext cx="787081" cy="8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">
            <a:extLst>
              <a:ext uri="{FF2B5EF4-FFF2-40B4-BE49-F238E27FC236}">
                <a16:creationId xmlns:a16="http://schemas.microsoft.com/office/drawing/2014/main" id="{A662688C-E74C-4B7C-B7A3-A9E7AB6DC7D5}"/>
              </a:ext>
            </a:extLst>
          </p:cNvPr>
          <p:cNvSpPr/>
          <p:nvPr/>
        </p:nvSpPr>
        <p:spPr>
          <a:xfrm rot="5400000">
            <a:off x="3146289" y="-129178"/>
            <a:ext cx="2360428" cy="5404514"/>
          </a:xfrm>
          <a:prstGeom prst="round2SameRect">
            <a:avLst>
              <a:gd name="adj1" fmla="val 23321"/>
              <a:gd name="adj2" fmla="val 0"/>
            </a:avLst>
          </a:prstGeom>
          <a:solidFill>
            <a:srgbClr val="C000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9">
            <a:hlinkClick r:id="" action="ppaction://noaction"/>
            <a:extLst>
              <a:ext uri="{FF2B5EF4-FFF2-40B4-BE49-F238E27FC236}">
                <a16:creationId xmlns:a16="http://schemas.microsoft.com/office/drawing/2014/main" id="{FCA0DF1B-4E40-4A85-BBE2-691031738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770" y="2064336"/>
            <a:ext cx="5103417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THỰC HÀNH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465026" y="4677771"/>
            <a:ext cx="562970" cy="46573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OneDrive\Máy tính\Screenshot 2022-07-10 22172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85" y="3000455"/>
            <a:ext cx="23622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14" y="1030912"/>
            <a:ext cx="2106354" cy="129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9" y="1129415"/>
            <a:ext cx="1471886" cy="110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9" y="3090973"/>
            <a:ext cx="2338388" cy="123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89" y="1129417"/>
            <a:ext cx="2283665" cy="11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3BB85A-3140-4CD4-8D24-C038186ED690}"/>
              </a:ext>
            </a:extLst>
          </p:cNvPr>
          <p:cNvSpPr/>
          <p:nvPr/>
        </p:nvSpPr>
        <p:spPr>
          <a:xfrm>
            <a:off x="371867" y="198390"/>
            <a:ext cx="8176710" cy="93102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25’</a:t>
            </a:r>
            <a:endParaRPr lang="vi-V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235779"/>
            <a:ext cx="2861681" cy="40011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6410" y="2303339"/>
            <a:ext cx="2648077" cy="40395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2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9464" y="2303339"/>
            <a:ext cx="2824808" cy="40395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3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56199" y="4401456"/>
            <a:ext cx="2744662" cy="40011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/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4654" y="4413147"/>
            <a:ext cx="3278462" cy="400110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/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8906"/>
            <a:ext cx="7886700" cy="994172"/>
          </a:xfrm>
        </p:spPr>
        <p:txBody>
          <a:bodyPr>
            <a:normAutofit fontScale="90000"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latin typeface="Times New Roman"/>
                <a:ea typeface="Times New Roman"/>
              </a:rPr>
              <a:t>PHIẾU ĐÁNH GIÁ KẾT QUẢ THỰC HÀNH</a:t>
            </a:r>
            <a:br>
              <a:rPr lang="en-US" sz="2000" dirty="0">
                <a:latin typeface="Times New Roman"/>
                <a:ea typeface="Times New Roman"/>
              </a:rPr>
            </a:br>
            <a:r>
              <a:rPr lang="en-US" sz="2000" b="1" dirty="0">
                <a:latin typeface="Times New Roman"/>
                <a:ea typeface="Times New Roman"/>
              </a:rPr>
              <a:t>BÀI THỰC HÀNH: NHÂN GIỐNG BẰNG PHƯƠNG PHÁP GIÂM CÀNH</a:t>
            </a:r>
            <a:br>
              <a:rPr lang="en-US" sz="2000" dirty="0">
                <a:latin typeface="Times New Roman"/>
                <a:ea typeface="Times New Roman"/>
              </a:rPr>
            </a:br>
            <a:r>
              <a:rPr lang="en-US" sz="1800" dirty="0">
                <a:latin typeface="Times New Roman"/>
                <a:ea typeface="Times New Roman"/>
              </a:rPr>
              <a:t> </a:t>
            </a:r>
            <a:br>
              <a:rPr lang="en-US" sz="1800" dirty="0">
                <a:latin typeface="Times New Roman"/>
                <a:ea typeface="Times New Roman"/>
              </a:rPr>
            </a:br>
            <a:r>
              <a:rPr lang="en-US" sz="1800" dirty="0" err="1">
                <a:latin typeface="Times New Roman"/>
                <a:ea typeface="Times New Roman"/>
              </a:rPr>
              <a:t>Ngày</a:t>
            </a:r>
            <a:r>
              <a:rPr lang="en-US" sz="1800" dirty="0">
                <a:latin typeface="Times New Roman"/>
                <a:ea typeface="Times New Roman"/>
              </a:rPr>
              <a:t>.........</a:t>
            </a:r>
            <a:r>
              <a:rPr lang="en-US" sz="1800" dirty="0" err="1">
                <a:latin typeface="Times New Roman"/>
                <a:ea typeface="Times New Roman"/>
              </a:rPr>
              <a:t>tháng</a:t>
            </a:r>
            <a:r>
              <a:rPr lang="en-US" sz="1800" dirty="0">
                <a:latin typeface="Times New Roman"/>
                <a:ea typeface="Times New Roman"/>
              </a:rPr>
              <a:t>..........</a:t>
            </a:r>
            <a:r>
              <a:rPr lang="en-US" sz="1800" dirty="0" err="1">
                <a:latin typeface="Times New Roman"/>
                <a:ea typeface="Times New Roman"/>
              </a:rPr>
              <a:t>năm</a:t>
            </a:r>
            <a:r>
              <a:rPr lang="en-US" sz="1800" dirty="0">
                <a:latin typeface="Times New Roman"/>
                <a:ea typeface="Times New Roman"/>
              </a:rPr>
              <a:t>..........</a:t>
            </a:r>
            <a:br>
              <a:rPr lang="en-US" sz="1800" dirty="0">
                <a:latin typeface="Times New Roman"/>
                <a:ea typeface="Times New Roman"/>
              </a:rPr>
            </a:br>
            <a:r>
              <a:rPr lang="en-US" sz="1800" dirty="0" err="1">
                <a:latin typeface="Times New Roman"/>
                <a:ea typeface="Times New Roman"/>
              </a:rPr>
              <a:t>Lớp</a:t>
            </a:r>
            <a:r>
              <a:rPr lang="en-US" sz="1800" dirty="0">
                <a:latin typeface="Times New Roman"/>
                <a:ea typeface="Times New Roman"/>
              </a:rPr>
              <a:t>:..............</a:t>
            </a:r>
            <a:r>
              <a:rPr lang="en-US" sz="1800" dirty="0" err="1">
                <a:latin typeface="Times New Roman"/>
                <a:ea typeface="Times New Roman"/>
              </a:rPr>
              <a:t>Nhóm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r>
              <a:rPr lang="en-US" sz="1800" dirty="0" err="1">
                <a:latin typeface="Times New Roman"/>
                <a:ea typeface="Times New Roman"/>
              </a:rPr>
              <a:t>thực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r>
              <a:rPr lang="en-US" sz="1800" dirty="0" err="1">
                <a:latin typeface="Times New Roman"/>
                <a:ea typeface="Times New Roman"/>
              </a:rPr>
              <a:t>hành</a:t>
            </a:r>
            <a:r>
              <a:rPr lang="en-US" sz="1800" dirty="0">
                <a:latin typeface="Times New Roman"/>
                <a:ea typeface="Times New Roman"/>
              </a:rPr>
              <a:t>..............</a:t>
            </a:r>
            <a:br>
              <a:rPr lang="en-US" sz="3200" dirty="0">
                <a:latin typeface="Times New Roman"/>
                <a:ea typeface="Times New Roman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542765"/>
              </p:ext>
            </p:extLst>
          </p:nvPr>
        </p:nvGraphicFramePr>
        <p:xfrm>
          <a:off x="691118" y="1382235"/>
          <a:ext cx="7836195" cy="2948308"/>
        </p:xfrm>
        <a:graphic>
          <a:graphicData uri="http://schemas.openxmlformats.org/drawingml/2006/table">
            <a:tbl>
              <a:tblPr firstRow="1" firstCol="1" bandRow="1"/>
              <a:tblGrid>
                <a:gridCol w="631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8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769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</a:rPr>
                        <a:t>STT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Chỉ tiêu đánh giá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Tốt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(2 điểm)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Đạt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(1 điểm)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Chưa đạt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(0 điểm)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Times New Roman"/>
                        </a:rPr>
                        <a:t>Ghi chú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1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Thực hành đúng quy trình, kĩ thuật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1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Chất lượng cành giâm (không quá già, không quá non). 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3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Đủ số lượng cành giâm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Khoảng cách giữa các cành giâm đều nhau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1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Bảo đảm vệ sinh và an toàn lao động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0360" y="4533741"/>
            <a:ext cx="2557907" cy="40395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Times New Roman"/>
                <a:ea typeface="Times New Roman"/>
              </a:rPr>
              <a:t>Tổng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điểm</a:t>
            </a:r>
            <a:r>
              <a:rPr lang="en-US" sz="2000" dirty="0">
                <a:latin typeface="Times New Roman"/>
                <a:ea typeface="Times New Roman"/>
              </a:rPr>
              <a:t>:..................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19243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3"/>
          <p:cNvSpPr txBox="1">
            <a:spLocks/>
          </p:cNvSpPr>
          <p:nvPr/>
        </p:nvSpPr>
        <p:spPr bwMode="auto">
          <a:xfrm>
            <a:off x="3183507" y="71459"/>
            <a:ext cx="2754779" cy="59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1" tIns="50916" rIns="101831" bIns="50916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238" y="1224967"/>
            <a:ext cx="8454838" cy="89382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41" tIns="34274" rIns="68541" bIns="3427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hiện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giâm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cành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đối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tượng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cây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trồng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phù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hợp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đình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hoặc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địa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phương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5237" y="2463214"/>
            <a:ext cx="7704978" cy="89382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41" tIns="34274" rIns="68541" bIns="34274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720" name="Picture 2" descr="House premium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89" y="32742"/>
            <a:ext cx="914213" cy="53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8" y="72682"/>
            <a:ext cx="13922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38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791A-4859-4ADD-AE3F-41F3D026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4" descr="100+ hình nền powerpoint lịch sử - hinhanhsieudep.net">
            <a:extLst>
              <a:ext uri="{FF2B5EF4-FFF2-40B4-BE49-F238E27FC236}">
                <a16:creationId xmlns:a16="http://schemas.microsoft.com/office/drawing/2014/main" id="{31BE5FA6-7902-4EE3-B2CF-6631F585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" y="-28269"/>
            <a:ext cx="91435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3BB85A-3140-4CD4-8D24-C038186ED690}"/>
              </a:ext>
            </a:extLst>
          </p:cNvPr>
          <p:cNvSpPr/>
          <p:nvPr/>
        </p:nvSpPr>
        <p:spPr>
          <a:xfrm>
            <a:off x="371867" y="198392"/>
            <a:ext cx="8176710" cy="50013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263" y="1265274"/>
            <a:ext cx="6677246" cy="104644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-  HS về nhà tìm hiểu thêm các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263" y="2211572"/>
            <a:ext cx="6677246" cy="113876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vi-VN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vi-VN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1681" descr="Hinh nen16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97816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itle 71682"/>
          <p:cNvSpPr>
            <a:spLocks noGrp="1"/>
          </p:cNvSpPr>
          <p:nvPr>
            <p:ph type="ctrTitle"/>
          </p:nvPr>
        </p:nvSpPr>
        <p:spPr>
          <a:xfrm>
            <a:off x="1190847" y="232410"/>
            <a:ext cx="4747991" cy="2571750"/>
          </a:xfrm>
        </p:spPr>
        <p:txBody>
          <a:bodyPr anchor="ctr"/>
          <a:lstStyle/>
          <a:p>
            <a:r>
              <a:rPr 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</a:t>
            </a:r>
            <a:r>
              <a:rPr lang="en-US" alt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627" name="Picture 71683" descr="bu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8828">
            <a:off x="6467477" y="1428750"/>
            <a:ext cx="619125" cy="74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2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993900" y="3042994"/>
            <a:ext cx="5156219" cy="1315745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2E83C3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DU HÀNH TÌM HIỂU VỀ </a:t>
            </a:r>
          </a:p>
          <a:p>
            <a:pPr algn="ctr" defTabSz="685783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2E83C3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LÀNG NGHỀ TRUYỀN THỐNG</a:t>
            </a:r>
          </a:p>
          <a:p>
            <a:pPr algn="ctr" defTabSz="685783"/>
            <a:endParaRPr lang="en-US" sz="27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2E83C3"/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3344B-7F2C-412E-8B70-D6AD6A8A8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0E32E6-0671-45CC-84E4-B9F270E24C93}"/>
              </a:ext>
            </a:extLst>
          </p:cNvPr>
          <p:cNvSpPr/>
          <p:nvPr/>
        </p:nvSpPr>
        <p:spPr>
          <a:xfrm>
            <a:off x="3238481" y="3157294"/>
            <a:ext cx="2895662" cy="623246"/>
          </a:xfrm>
          <a:prstGeom prst="rect">
            <a:avLst/>
          </a:prstGeom>
          <a:noFill/>
        </p:spPr>
        <p:txBody>
          <a:bodyPr wrap="none" lIns="68579" tIns="34289" rIns="68579" bIns="34289">
            <a:spAutoFit/>
          </a:bodyPr>
          <a:lstStyle/>
          <a:p>
            <a:pPr algn="ctr" defTabSz="685783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2E83C3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315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526A5C7-A833-4D23-BC46-F8CF0A41D0AF}"/>
              </a:ext>
            </a:extLst>
          </p:cNvPr>
          <p:cNvSpPr txBox="1"/>
          <p:nvPr/>
        </p:nvSpPr>
        <p:spPr>
          <a:xfrm>
            <a:off x="148858" y="3334123"/>
            <a:ext cx="9069571" cy="42319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 descr="Các phương pháp và kỹ thuật ghép cây trồng hiệu quả nhất 2022 - Hoa Cảnh  Quang V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" y="246098"/>
            <a:ext cx="2679405" cy="1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ách Chiết Cành Cây Lộc Vừ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55" y="246098"/>
            <a:ext cx="2594345" cy="1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Kỹ Thuật Giâm Cành &quot;hiệu quả nhất&quot; cho bà con nông dâ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46" y="246098"/>
            <a:ext cx="2558482" cy="193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49327" y="2488019"/>
            <a:ext cx="946298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4678" y="2498652"/>
            <a:ext cx="1031603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3816" y="2466755"/>
            <a:ext cx="1063256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856" y="3955314"/>
            <a:ext cx="8995143" cy="8002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08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526A5C7-A833-4D23-BC46-F8CF0A41D0AF}"/>
              </a:ext>
            </a:extLst>
          </p:cNvPr>
          <p:cNvSpPr txBox="1"/>
          <p:nvPr/>
        </p:nvSpPr>
        <p:spPr>
          <a:xfrm>
            <a:off x="148858" y="3334123"/>
            <a:ext cx="9069571" cy="42319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300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ác phương pháp và kỹ thuật ghép cây trồng hiệu quả nhất 2022 - Hoa Cảnh  Quang V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" y="246098"/>
            <a:ext cx="2679405" cy="1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ách Chiết Cành Cây Lộc Vừ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55" y="246098"/>
            <a:ext cx="2594345" cy="1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Kỹ Thuật Giâm Cành &quot;hiệu quả nhất&quot; cho bà con nông dâ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46" y="246098"/>
            <a:ext cx="2558482" cy="193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49327" y="2488019"/>
            <a:ext cx="946298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4678" y="2498652"/>
            <a:ext cx="1031603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3816" y="2466755"/>
            <a:ext cx="1063256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6674" y="2502199"/>
            <a:ext cx="1031603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8856" y="2488021"/>
            <a:ext cx="1803993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2600" y="2466757"/>
            <a:ext cx="1687242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7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/>
      <p:bldP spid="3" grpId="0"/>
      <p:bldP spid="4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" y="148858"/>
            <a:ext cx="8995143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417" y="87301"/>
            <a:ext cx="1031603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Bán Cây Hoa Giấy Trang Trí Dáng đẹp, Giá Tốt Nhất Thị Trườ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" y="790576"/>
            <a:ext cx="2564440" cy="23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Bưởi ghép phật thủ, cây cảnh hút khách dịp tế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58" y="790576"/>
            <a:ext cx="2714625" cy="23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ách ghép lan vào thân cây &quot;thú vị&quot; cho người mớ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23" y="776285"/>
            <a:ext cx="2745193" cy="2370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31604" y="3409509"/>
            <a:ext cx="7791671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57178" indent="-457178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8" indent="-457178">
              <a:buFontTx/>
              <a:buChar char="-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36267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091" y="0"/>
            <a:ext cx="2091072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IỐNG CÀNH CHIẾT - BƯỞI DIỄ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1" y="723899"/>
            <a:ext cx="2622700" cy="229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ẠI SAO KHÔNG NÊN TRỒNG CÁC GIỐNG HỒNG NGOẠI GIÂM, CHIẾT CÀ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37" y="723901"/>
            <a:ext cx="2593015" cy="229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Chiết Cành Cây Lộc Vừ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25" y="759396"/>
            <a:ext cx="2753833" cy="22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1604" y="3409509"/>
            <a:ext cx="7791671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57178" indent="-457178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78" indent="-457178">
              <a:buFontTx/>
              <a:buChar char="-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55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619" y="65761"/>
            <a:ext cx="1867995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Kỹ thuật giâm cành - Nuoitrong1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0" y="698093"/>
            <a:ext cx="2718601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rồng rau đơn giản phục vụ gia đì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30" y="723900"/>
            <a:ext cx="2892166" cy="240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giâm cành hoa mười giờ cho cây nở hoa siêu đẹ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65" y="698093"/>
            <a:ext cx="2455235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1604" y="3409508"/>
            <a:ext cx="7791671" cy="1384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457178" indent="-457178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457178" indent="-457178">
              <a:buFontTx/>
              <a:buChar char="-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4100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786" y="137140"/>
            <a:ext cx="8233886" cy="117724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BÀI 5: NHÂN GIỐNG VÔ TÍNH CÂY TRỒNG (t2)</a:t>
            </a:r>
          </a:p>
        </p:txBody>
      </p:sp>
      <p:pic>
        <p:nvPicPr>
          <p:cNvPr id="1028" name="Picture 4" descr="Chùm ảnh: Vườn cây ngũ quả nhiều màu sắc “độc nhất vô nhị”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1343024"/>
            <a:ext cx="8374370" cy="36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134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791A-4859-4ADD-AE3F-41F3D026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4" descr="100+ hình nền powerpoint lịch sử - hinhanhsieudep.net">
            <a:extLst>
              <a:ext uri="{FF2B5EF4-FFF2-40B4-BE49-F238E27FC236}">
                <a16:creationId xmlns:a16="http://schemas.microsoft.com/office/drawing/2014/main" id="{31BE5FA6-7902-4EE3-B2CF-6631F585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5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3BB85A-3140-4CD4-8D24-C038186ED690}"/>
              </a:ext>
            </a:extLst>
          </p:cNvPr>
          <p:cNvSpPr/>
          <p:nvPr/>
        </p:nvSpPr>
        <p:spPr>
          <a:xfrm>
            <a:off x="180481" y="122834"/>
            <a:ext cx="8176710" cy="43858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>
              <a:defRPr/>
            </a:pP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GIỐNG BẰNG PHƯƠNG PHÁP GIÂM CÀNH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102" y="515893"/>
            <a:ext cx="6677246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102" y="2353367"/>
            <a:ext cx="3796062" cy="6771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2828F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2785967"/>
            <a:ext cx="4221125" cy="19620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1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2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3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4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5 :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</a:rPr>
              <a:t>giâm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1" y="4260979"/>
            <a:ext cx="3796062" cy="6771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1" y="4595168"/>
            <a:ext cx="3338623" cy="6771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2400" dirty="0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2828F3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400" dirty="0">
              <a:solidFill>
                <a:srgbClr val="2828F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0121" y="992381"/>
            <a:ext cx="7814930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...)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Dao,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</TotalTime>
  <Words>591</Words>
  <Application>Microsoft Office PowerPoint</Application>
  <PresentationFormat>On-screen Show (16:9)</PresentationFormat>
  <Paragraphs>95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Dosis</vt:lpstr>
      <vt:lpstr>Times New Roman</vt:lpstr>
      <vt:lpstr>Trebuchet MS</vt:lpstr>
      <vt:lpstr>Wingdings 3</vt:lpstr>
      <vt:lpstr>Office Theme</vt:lpstr>
      <vt:lpstr>Facet</vt:lpstr>
      <vt:lpstr>1_Facet</vt:lpstr>
      <vt:lpstr>CÔNG NGHỆ 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ĐÁNH GIÁ KẾT QUẢ THỰC HÀNH BÀI THỰC HÀNH: NHÂN GIỐNG BẰNG PHƯƠNG PHÁP GIÂM CÀNH   Ngày.........tháng..........năm.......... Lớp:..............Nhóm thực hành.............. </vt:lpstr>
      <vt:lpstr>PowerPoint Presentation</vt:lpstr>
      <vt:lpstr>PowerPoint Presentation</vt:lpstr>
      <vt:lpstr>Cảm ơn các em đã làm tốt bài thực hành!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Nguyet Minh</dc:creator>
  <cp:lastModifiedBy>Phạm Minh Huy</cp:lastModifiedBy>
  <cp:revision>169</cp:revision>
  <dcterms:created xsi:type="dcterms:W3CDTF">2021-08-09T09:57:00Z</dcterms:created>
  <dcterms:modified xsi:type="dcterms:W3CDTF">2022-07-26T06:35:38Z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