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12"/>
  </p:notesMasterIdLst>
  <p:sldIdLst>
    <p:sldId id="259" r:id="rId3"/>
    <p:sldId id="275" r:id="rId4"/>
    <p:sldId id="300" r:id="rId5"/>
    <p:sldId id="261" r:id="rId6"/>
    <p:sldId id="296" r:id="rId7"/>
    <p:sldId id="264" r:id="rId8"/>
    <p:sldId id="260" r:id="rId9"/>
    <p:sldId id="347" r:id="rId10"/>
    <p:sldId id="592" r:id="rId11"/>
  </p:sldIdLst>
  <p:sldSz cx="12192000" cy="6858000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DE7"/>
    <a:srgbClr val="F68F3F"/>
    <a:srgbClr val="DCD68A"/>
    <a:srgbClr val="7B9939"/>
    <a:srgbClr val="A7AC38"/>
    <a:srgbClr val="E2D6C3"/>
    <a:srgbClr val="C2CB1E"/>
    <a:srgbClr val="B0B336"/>
    <a:srgbClr val="F9F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080" y="48"/>
      </p:cViewPr>
      <p:guideLst>
        <p:guide orient="horz" pos="2088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B4BBC-166F-44DA-AFF0-27F82D1D5CE6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B0E06-D727-4E47-8865-EF477F1BA7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16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5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81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DB94EBCE-D0E8-49B9-B551-143430A8C24C}" type="slidenum">
              <a:rPr lang="en-US" alt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FBEE410D-3EA5-4409-8589-15E5C5326273}" type="slidenum">
              <a:rPr lang="en-US" alt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7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E3A028CF-B834-491E-8F94-0176411DED2C}" type="slidenum">
              <a:rPr lang="en-US" alt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31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B9CB46A-6D37-4B29-ACCB-6612DBDCC7AD}" type="slidenum">
              <a:rPr lang="en-US" alt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94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5033CC62-2468-4FD0-B8A8-AB896E20A006}" type="slidenum">
              <a:rPr lang="en-US" alt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2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AB3E2310-2AD1-485C-9794-A691ECED60C7}" type="slidenum">
              <a:rPr lang="en-US" alt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1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2C0C7C03-96CE-409F-B7C1-A8D89CB793DE}" type="slidenum">
              <a:rPr lang="en-US" alt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09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DCDC9D23-DF7C-4881-B9A8-90345CA3F753}" type="slidenum">
              <a:rPr lang="en-US" alt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6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0566DE3F-2F19-4839-B997-BDAAFFF0E200}" type="slidenum">
              <a:rPr lang="en-US" alt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96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9C039412-2606-4FA8-A144-9159E0F3790D}" type="slidenum">
              <a:rPr lang="en-US" alt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23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D34FE4FC-2F40-4EC4-A5D3-0BE4A98AB594}" type="slidenum">
              <a:rPr lang="en-US" alt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96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2E551837-B052-4840-AB14-A80D37131242}" type="slidenum">
              <a:rPr lang="en-US" alt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6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08500" y="62116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Thư viện stem-steam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079FE-F62E-49E3-AB35-F12F59700CD9}" type="datetimeFigureOut">
              <a:rPr lang="zh-CN" altLang="en-US" smtClean="0"/>
              <a:pPr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CAF7-C5C7-4E7A-90E9-DA8DA54EC1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9B7BB31A-89B0-4406-9954-33067159B9A2}" type="slidenum">
              <a:rPr lang="en-US" alt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5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96" y="261080"/>
            <a:ext cx="7017204" cy="4707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514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2403" y="118268"/>
            <a:ext cx="4612088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95" y="4396943"/>
            <a:ext cx="885617" cy="25140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92" y="5393523"/>
            <a:ext cx="855722" cy="15827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192" y="3075618"/>
            <a:ext cx="1008011" cy="3835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DE5CF8-E2F4-33D4-62A6-528DC2BFE5E3}"/>
              </a:ext>
            </a:extLst>
          </p:cNvPr>
          <p:cNvSpPr/>
          <p:nvPr/>
        </p:nvSpPr>
        <p:spPr>
          <a:xfrm>
            <a:off x="4482733" y="6096000"/>
            <a:ext cx="2222867" cy="609600"/>
          </a:xfrm>
          <a:prstGeom prst="rect">
            <a:avLst/>
          </a:prstGeom>
          <a:solidFill>
            <a:srgbClr val="F2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-266700" y="5987274"/>
            <a:ext cx="12458700" cy="1103808"/>
            <a:chOff x="-266700" y="6096001"/>
            <a:chExt cx="12458700" cy="110380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4322888" y="1139043"/>
            <a:ext cx="62868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pc="600" dirty="0"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BÀI 4</a:t>
            </a:r>
          </a:p>
          <a:p>
            <a:pPr algn="ctr"/>
            <a:r>
              <a:rPr lang="en-US" altLang="zh-CN" sz="4400" b="1" spc="600" dirty="0"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THU HOẠCH </a:t>
            </a:r>
          </a:p>
          <a:p>
            <a:pPr algn="ctr"/>
            <a:r>
              <a:rPr lang="en-US" altLang="zh-CN" sz="4400" b="1" spc="600" dirty="0"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SẢN PHẨM </a:t>
            </a:r>
          </a:p>
          <a:p>
            <a:pPr algn="ctr"/>
            <a:r>
              <a:rPr lang="en-US" altLang="zh-CN" sz="4400" b="1" spc="600" dirty="0"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TRỒNG TRỌT</a:t>
            </a:r>
            <a:endParaRPr lang="zh-CN" altLang="en-US" sz="4400" b="1" spc="600" dirty="0">
              <a:latin typeface="Times New Roman" panose="02020603050405020304" pitchFamily="18" charset="0"/>
              <a:ea typeface="TypeLand 康熙字典體試用版" pitchFamily="50" charset="-120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32" y="4448017"/>
            <a:ext cx="1113342" cy="2541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05E314-6EFD-E5A8-96F3-0547FA55DABA}"/>
              </a:ext>
            </a:extLst>
          </p:cNvPr>
          <p:cNvSpPr/>
          <p:nvPr/>
        </p:nvSpPr>
        <p:spPr>
          <a:xfrm>
            <a:off x="4307840" y="6319520"/>
            <a:ext cx="2652848" cy="282225"/>
          </a:xfrm>
          <a:prstGeom prst="rect">
            <a:avLst/>
          </a:prstGeom>
          <a:solidFill>
            <a:srgbClr val="F2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13360"/>
            <a:ext cx="6386068" cy="6187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63027"/>
          <a:stretch>
            <a:fillRect/>
          </a:stretch>
        </p:blipFill>
        <p:spPr>
          <a:xfrm rot="3868764">
            <a:off x="-368302" y="-139702"/>
            <a:ext cx="2146301" cy="17501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94857" y="1994742"/>
            <a:ext cx="3929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I.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Mục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đích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,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yêu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cầu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của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thu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hoạch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sản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phẩm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trồng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trọt</a:t>
            </a:r>
            <a:endParaRPr lang="zh-CN" altLang="en-US" sz="40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788">
            <a:off x="6369687" y="-428990"/>
            <a:ext cx="6745289" cy="31182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27" y="5590256"/>
            <a:ext cx="828673" cy="101148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F9BA46-3E1E-C1C4-53BE-1158A0E0DB0E}"/>
              </a:ext>
            </a:extLst>
          </p:cNvPr>
          <p:cNvSpPr/>
          <p:nvPr/>
        </p:nvSpPr>
        <p:spPr>
          <a:xfrm>
            <a:off x="4439920" y="6350000"/>
            <a:ext cx="2354582" cy="304800"/>
          </a:xfrm>
          <a:prstGeom prst="rect">
            <a:avLst/>
          </a:prstGeom>
          <a:solidFill>
            <a:srgbClr val="F2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1" y="190500"/>
            <a:ext cx="1007708" cy="7501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3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31FD30B-2820-CB6D-6DD4-EC4EEF8A96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7" t="12201" r="7495" b="11602"/>
          <a:stretch/>
        </p:blipFill>
        <p:spPr>
          <a:xfrm>
            <a:off x="24292" y="0"/>
            <a:ext cx="1787778" cy="16209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2200" y="3357563"/>
            <a:ext cx="2452306" cy="364648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34D2EE-2BFD-3F2B-EE89-1608E5776DB7}"/>
              </a:ext>
            </a:extLst>
          </p:cNvPr>
          <p:cNvSpPr txBox="1">
            <a:spLocks/>
          </p:cNvSpPr>
          <p:nvPr/>
        </p:nvSpPr>
        <p:spPr>
          <a:xfrm>
            <a:off x="4673600" y="660400"/>
            <a:ext cx="7142480" cy="52832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video,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nhằm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36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245893-824E-883A-0067-E2858B9C7305}"/>
              </a:ext>
            </a:extLst>
          </p:cNvPr>
          <p:cNvSpPr/>
          <p:nvPr/>
        </p:nvSpPr>
        <p:spPr>
          <a:xfrm>
            <a:off x="4399280" y="6217920"/>
            <a:ext cx="2540000" cy="436880"/>
          </a:xfrm>
          <a:prstGeom prst="rect">
            <a:avLst/>
          </a:prstGeom>
          <a:solidFill>
            <a:srgbClr val="F2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97072F-9129-6409-865C-31187FBB2663}"/>
              </a:ext>
            </a:extLst>
          </p:cNvPr>
          <p:cNvSpPr txBox="1"/>
          <p:nvPr/>
        </p:nvSpPr>
        <p:spPr>
          <a:xfrm>
            <a:off x="533280" y="1362083"/>
            <a:ext cx="88127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918F4B-C8D8-E507-6A2E-597299D3150A}"/>
              </a:ext>
            </a:extLst>
          </p:cNvPr>
          <p:cNvSpPr txBox="1">
            <a:spLocks/>
          </p:cNvSpPr>
          <p:nvPr/>
        </p:nvSpPr>
        <p:spPr>
          <a:xfrm>
            <a:off x="688100" y="114702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b="0" i="0" u="none" strike="noStrike" cap="none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b="0" i="1" u="none" strike="noStrike" cap="none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b="0" i="1" u="none" strike="noStrike" cap="none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b="0" i="1" u="none" strike="noStrike" cap="none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b="0" i="1" u="none" strike="noStrike" cap="none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b="0" i="1" u="none" strike="noStrike" cap="none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b="0" i="1" u="none" strike="noStrike" cap="none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b="0" i="1" u="none" strike="noStrike" cap="none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b="0" i="1" u="none" strike="noStrike" cap="none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9pPr>
          </a:lstStyle>
          <a:p>
            <a:pPr algn="ctr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THU HOẠCH SẢN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 TRỒNG TRỌT</a:t>
            </a:r>
            <a:endParaRPr lang="en-US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8F498C-A88C-72D4-30BF-939008661DF9}"/>
              </a:ext>
            </a:extLst>
          </p:cNvPr>
          <p:cNvSpPr txBox="1">
            <a:spLocks/>
          </p:cNvSpPr>
          <p:nvPr/>
        </p:nvSpPr>
        <p:spPr>
          <a:xfrm>
            <a:off x="533280" y="889112"/>
            <a:ext cx="10272000" cy="7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F59FBE-79CF-3620-535E-8D9989EED303}"/>
              </a:ext>
            </a:extLst>
          </p:cNvPr>
          <p:cNvSpPr/>
          <p:nvPr/>
        </p:nvSpPr>
        <p:spPr>
          <a:xfrm>
            <a:off x="4389120" y="6177280"/>
            <a:ext cx="2509520" cy="396240"/>
          </a:xfrm>
          <a:prstGeom prst="rect">
            <a:avLst/>
          </a:prstGeom>
          <a:solidFill>
            <a:srgbClr val="F2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" y="43175"/>
            <a:ext cx="5933933" cy="5737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63027"/>
          <a:stretch>
            <a:fillRect/>
          </a:stretch>
        </p:blipFill>
        <p:spPr>
          <a:xfrm rot="3868764">
            <a:off x="-368302" y="-139702"/>
            <a:ext cx="2146301" cy="17501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27028" y="1524794"/>
            <a:ext cx="3929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II.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Một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số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phương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pháp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phổ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biến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trong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thu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hoạch</a:t>
            </a:r>
            <a:endParaRPr lang="zh-CN" altLang="en-US" sz="40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788">
            <a:off x="6102474" y="-375749"/>
            <a:ext cx="7023111" cy="31182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76" y="5486570"/>
            <a:ext cx="828673" cy="101148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015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04D39-9C37-88D2-3058-BF14F98FB592}"/>
              </a:ext>
            </a:extLst>
          </p:cNvPr>
          <p:cNvSpPr/>
          <p:nvPr/>
        </p:nvSpPr>
        <p:spPr>
          <a:xfrm>
            <a:off x="4622800" y="6248400"/>
            <a:ext cx="2171702" cy="308358"/>
          </a:xfrm>
          <a:prstGeom prst="rect">
            <a:avLst/>
          </a:prstGeom>
          <a:solidFill>
            <a:srgbClr val="F2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04" y="2440341"/>
            <a:ext cx="5294435" cy="297532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250048" y="1933984"/>
            <a:ext cx="4132488" cy="2862322"/>
            <a:chOff x="725262" y="2440341"/>
            <a:chExt cx="4132488" cy="2862322"/>
          </a:xfrm>
        </p:grpSpPr>
        <p:sp>
          <p:nvSpPr>
            <p:cNvPr id="7" name="文本框 6"/>
            <p:cNvSpPr txBox="1"/>
            <p:nvPr/>
          </p:nvSpPr>
          <p:spPr>
            <a:xfrm>
              <a:off x="749782" y="2440341"/>
              <a:ext cx="410796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Các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cặp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đôi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quan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sát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hình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ảnh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,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cho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biết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các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loại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được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bằng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cách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nào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?</a:t>
              </a:r>
              <a:endParaRPr lang="zh-CN" altLang="en-US" sz="3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725262" y="2863520"/>
              <a:ext cx="3694338" cy="2959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0648" y="266700"/>
            <a:ext cx="4527102" cy="750108"/>
            <a:chOff x="224637" y="266700"/>
            <a:chExt cx="4527102" cy="75010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37" y="266700"/>
              <a:ext cx="838269" cy="7501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grpSp>
          <p:nvGrpSpPr>
            <p:cNvPr id="16" name="组合 15"/>
            <p:cNvGrpSpPr/>
            <p:nvPr/>
          </p:nvGrpSpPr>
          <p:grpSpPr>
            <a:xfrm>
              <a:off x="1144037" y="301242"/>
              <a:ext cx="3607702" cy="713392"/>
              <a:chOff x="6807200" y="1586570"/>
              <a:chExt cx="3607702" cy="713392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807200" y="1586570"/>
                <a:ext cx="36077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err="1"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Hoạt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động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cặp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đôi</a:t>
                </a:r>
                <a:endParaRPr lang="zh-CN" altLang="en-US" sz="2800" dirty="0"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807200" y="1961408"/>
                <a:ext cx="22522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1600" dirty="0">
                  <a:solidFill>
                    <a:srgbClr val="B0B33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5D019E-73AC-835E-D24E-3BDCBD96C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11" y="3590336"/>
            <a:ext cx="2715069" cy="3207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D59E3-3771-00C5-910C-9A75A3A79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9" y="3590336"/>
            <a:ext cx="2617480" cy="32070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287A1C-F760-9BED-7378-D42A6A806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10" y="74616"/>
            <a:ext cx="2767091" cy="33543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504B8B-45C3-F1EE-2984-1FA0643A2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77" y="74617"/>
            <a:ext cx="3259133" cy="33685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379308-D5CB-CF5F-E94F-64BB08650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2" y="0"/>
            <a:ext cx="3180079" cy="34431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BD8C41-F58A-7F7D-35B6-CC0D25516E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8298" y="3576320"/>
            <a:ext cx="3155520" cy="32070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824A2A-D2CA-3D72-C581-E6968461A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9519" y="60600"/>
            <a:ext cx="2962481" cy="33683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EA1F00-039A-9342-572D-8A3EC378F2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18" y="3562133"/>
            <a:ext cx="3681180" cy="322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902F43-A500-320D-F58B-FE0F995460DC}"/>
              </a:ext>
            </a:extLst>
          </p:cNvPr>
          <p:cNvSpPr/>
          <p:nvPr/>
        </p:nvSpPr>
        <p:spPr>
          <a:xfrm>
            <a:off x="2427706" y="7835766"/>
            <a:ext cx="2357120" cy="386080"/>
          </a:xfrm>
          <a:prstGeom prst="rect">
            <a:avLst/>
          </a:prstGeom>
          <a:solidFill>
            <a:srgbClr val="F2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6265"/>
            <a:ext cx="2085460" cy="19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7072F-9129-6409-865C-31187FBB2663}"/>
              </a:ext>
            </a:extLst>
          </p:cNvPr>
          <p:cNvSpPr txBox="1"/>
          <p:nvPr/>
        </p:nvSpPr>
        <p:spPr>
          <a:xfrm>
            <a:off x="1915160" y="1083408"/>
            <a:ext cx="88290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lang…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37406B-CDE8-0B76-7962-690A7D9611CF}"/>
              </a:ext>
            </a:extLst>
          </p:cNvPr>
          <p:cNvSpPr txBox="1">
            <a:spLocks/>
          </p:cNvSpPr>
          <p:nvPr/>
        </p:nvSpPr>
        <p:spPr>
          <a:xfrm>
            <a:off x="1759579" y="313187"/>
            <a:ext cx="10272000" cy="7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Một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số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phương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pháp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phổ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biến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trong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thu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hoạch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09930BB-D96B-8384-DE2D-C121EBE3B090}"/>
              </a:ext>
            </a:extLst>
          </p:cNvPr>
          <p:cNvSpPr/>
          <p:nvPr/>
        </p:nvSpPr>
        <p:spPr>
          <a:xfrm>
            <a:off x="2219741" y="2858447"/>
            <a:ext cx="7151785" cy="1439863"/>
          </a:xfrm>
          <a:prstGeom prst="homePlate">
            <a:avLst/>
          </a:prstGeom>
          <a:solidFill>
            <a:srgbClr val="00CC00">
              <a:alpha val="5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AC2CDD-5F8E-1BC3-EA69-A067F49E2E78}"/>
              </a:ext>
            </a:extLst>
          </p:cNvPr>
          <p:cNvSpPr txBox="1"/>
          <p:nvPr/>
        </p:nvSpPr>
        <p:spPr>
          <a:xfrm>
            <a:off x="2230041" y="2969300"/>
            <a:ext cx="66994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TRÌNH BÀY CÁC PHƯƠNG PHÁP THU HOẠCH NÔNG SẢN</a:t>
            </a:r>
          </a:p>
        </p:txBody>
      </p:sp>
    </p:spTree>
    <p:extLst>
      <p:ext uri="{BB962C8B-B14F-4D97-AF65-F5344CB8AC3E}">
        <p14:creationId xmlns:p14="http://schemas.microsoft.com/office/powerpoint/2010/main" val="356781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0101" r="20074" b="50000"/>
          <a:stretch>
            <a:fillRect/>
          </a:stretch>
        </p:blipFill>
        <p:spPr bwMode="auto">
          <a:xfrm>
            <a:off x="3216277" y="692149"/>
            <a:ext cx="5616575" cy="27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929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​https://www.freeppt7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21570</TotalTime>
  <Words>241</Words>
  <Application>Microsoft Office PowerPoint</Application>
  <PresentationFormat>Widescreen</PresentationFormat>
  <Paragraphs>39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等线 Light</vt:lpstr>
      <vt:lpstr>微软雅黑</vt:lpstr>
      <vt:lpstr>Arial</vt:lpstr>
      <vt:lpstr>Calibri</vt:lpstr>
      <vt:lpstr>Times New Roman</vt:lpstr>
      <vt:lpstr>​https://www.freeppt7.com​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>Administrator</dc:creator>
  <cp:keywords>RP</cp:keywords>
  <dc:description>RP</dc:description>
  <cp:lastModifiedBy>242minhkhai@gmail.com</cp:lastModifiedBy>
  <cp:revision>73</cp:revision>
  <cp:lastPrinted>2016-11-02T12:20:00Z</cp:lastPrinted>
  <dcterms:created xsi:type="dcterms:W3CDTF">2016-11-02T11:56:00Z</dcterms:created>
  <dcterms:modified xsi:type="dcterms:W3CDTF">2024-12-27T00:59:31Z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