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79" r:id="rId4"/>
    <p:sldId id="260" r:id="rId5"/>
    <p:sldId id="266" r:id="rId6"/>
    <p:sldId id="267" r:id="rId7"/>
    <p:sldId id="268" r:id="rId8"/>
    <p:sldId id="269" r:id="rId9"/>
    <p:sldId id="271" r:id="rId10"/>
    <p:sldId id="281" r:id="rId11"/>
    <p:sldId id="272" r:id="rId12"/>
    <p:sldId id="275" r:id="rId13"/>
    <p:sldId id="293" r:id="rId14"/>
    <p:sldId id="294" r:id="rId15"/>
    <p:sldId id="295" r:id="rId16"/>
    <p:sldId id="296" r:id="rId17"/>
    <p:sldId id="276" r:id="rId18"/>
    <p:sldId id="297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88B"/>
    <a:srgbClr val="2C8E96"/>
    <a:srgbClr val="DF7480"/>
    <a:srgbClr val="FFCCCC"/>
    <a:srgbClr val="D3E9F5"/>
    <a:srgbClr val="BAA1E1"/>
    <a:srgbClr val="F4B183"/>
    <a:srgbClr val="FFC83F"/>
    <a:srgbClr val="FFDE8D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4103-DE4C-434D-A34B-2F7A12BE9690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5122D-4F0A-42E3-94F4-29D30C3168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18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3882EA-D49B-4458-AD0C-6DBCAB210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54F7F30-FBB5-4210-A08C-53EB4F92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529EC2-FCD5-4971-BB02-48302557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CC4001-6AD2-4FD5-9749-559F71D0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02D1E-F95D-463C-8B99-D2C5C89A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3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DA5CBB-03C9-478C-996E-393E98BF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B022D83-1D8F-4DA9-8952-133055967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F0EE24-DAB4-4872-ACCB-2D59CE86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9BB5B8-B7DE-4FAD-9CC8-75C7A433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C2553C-DC19-4454-8F89-C04D275B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92F268E-22A1-4B34-B689-2C317024A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24F63A1-941B-4CCB-AE29-75E032324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DF6436-3C5E-42C9-8CF8-A891C5DA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AA805D-02E5-402D-AC2A-18DC4BD4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EF76CC2-B9D8-4F18-8102-E0BF0D2E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92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B2A7B8-F297-4D2E-8F51-6C32C969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F76176-93BE-455F-8786-A0EDBC36B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DF6195-9D4D-44C1-85BE-9AA98612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1A91DB-940A-4B3D-A125-883B76FD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D9E617-954E-49DC-B64C-B3E1F0AC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1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2BF36C-C73F-415B-B4FC-833CC934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8085883-1709-40ED-9B4D-2077CEC9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B3F2D9-3CB6-4C87-BA25-F1B39B8F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38C329-3FAE-4D0E-B401-839108EB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BF33B5-C52B-464B-9BD8-67014284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9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6CEACC-5A8C-40E8-AC68-06329DFC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E1D50B-E00E-468E-B330-98062EDBC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9DE4DF7-407F-4F87-A385-6D14B1EFB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A3BDFF6-07D5-4C3F-A073-B7D41C1C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50AAF8-583C-43D6-8AB4-CCD3A6A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C4995F-F0F1-426A-B9F7-0EF1E9E6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6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932D40-D189-42E6-9603-B1F20F2C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19AF593-9D10-4E1F-B931-AF4CBE96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5E0620F-E8CD-429E-A4F9-5FE0B6C61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F02437D-9CE8-4024-89B2-6005D597A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CB0E9A9-74F9-4DD8-985B-EC7F979F2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4F81551-F135-41D1-8111-128D7582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3C4DA8F-627C-4454-B6F8-E054351B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66AE850-38BE-426A-B87B-3AD4C6FE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3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4EE8E0-C16E-445F-A023-BA4917A4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719DC03-45BD-47F7-B7DE-8D7DABBE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8962B90-FEEB-4E87-BA55-9D9259AD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2F7F168-ED85-443B-B378-F45B9AB1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688C549-7C8A-4CE7-8B6A-1CD9A728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0F828E0-E627-4BDF-8CF4-C1048D83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841A68A-D78F-46D9-B283-565DD60D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3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4F6445-37EB-4106-A3E1-DC8056D1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588524-B2AB-4D23-BD0B-D1392E15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ED886DA-DD2B-45E0-8D0A-A657E2BAD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996C53-0673-44CA-AA38-17158671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B0D2F79-CD16-4638-BF9D-E81D5513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637351-F8AE-4EB7-B7E3-E7C25A3E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80FC-2619-4643-AB84-4E34352A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15ECF04-5E78-439F-B94B-ACBB08E82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BC50C2F-1ED6-49DE-A7CE-6E7577B0C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13E27A-5CD3-41C6-BEE2-5FC96EBB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E9F888-EE45-4AD3-AE73-32427F1A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8B97E1F-BA91-41CF-8F9E-2A4D1E71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7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D11009B-649D-4C58-A2C5-94B3E5C7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631BD8D-8245-4CA8-BBAB-0223E1A77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3AFB65-E119-4C84-8F90-3A6F0603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C030-4706-4989-8FF8-43DE33F7F5F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330179-34A3-45C5-842F-DADD08071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EE764D-01C4-4F29-AAB4-CD5609BCC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2801-8B28-470B-8CE4-E20C804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1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f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fif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2C9538B-59A4-43F3-84BD-289AD2C2B85B}"/>
              </a:ext>
            </a:extLst>
          </p:cNvPr>
          <p:cNvSpPr txBox="1"/>
          <p:nvPr/>
        </p:nvSpPr>
        <p:spPr>
          <a:xfrm>
            <a:off x="1827210" y="-2852636"/>
            <a:ext cx="854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A0000"/>
                </a:solidFill>
                <a:latin typeface="iCiel Cadena" panose="02000503000000020004" pitchFamily="50" charset="0"/>
                <a:cs typeface="Arial" panose="020B0604020202020204" pitchFamily="34" charset="0"/>
              </a:rPr>
              <a:t>THÀNH VIÊN TRONG NHÓM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B1A2489-E6AE-4399-9675-3E130682FB59}"/>
              </a:ext>
            </a:extLst>
          </p:cNvPr>
          <p:cNvGrpSpPr/>
          <p:nvPr/>
        </p:nvGrpSpPr>
        <p:grpSpPr>
          <a:xfrm>
            <a:off x="-15410596" y="2405709"/>
            <a:ext cx="1949171" cy="2311879"/>
            <a:chOff x="814156" y="2405709"/>
            <a:chExt cx="1949171" cy="231187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FA38D974-498B-41BD-A263-9488F70C1EE4}"/>
                </a:ext>
              </a:extLst>
            </p:cNvPr>
            <p:cNvSpPr/>
            <p:nvPr/>
          </p:nvSpPr>
          <p:spPr>
            <a:xfrm>
              <a:off x="814156" y="2405709"/>
              <a:ext cx="1949171" cy="2311879"/>
            </a:xfrm>
            <a:prstGeom prst="roundRect">
              <a:avLst/>
            </a:prstGeom>
            <a:solidFill>
              <a:srgbClr val="7E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A5880443-62E1-4E2A-A576-D8754C124FCA}"/>
                </a:ext>
              </a:extLst>
            </p:cNvPr>
            <p:cNvSpPr/>
            <p:nvPr/>
          </p:nvSpPr>
          <p:spPr>
            <a:xfrm>
              <a:off x="1122318" y="2680250"/>
              <a:ext cx="1332848" cy="1297577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FC990451-5126-4102-A01B-5E2E7A694DC4}"/>
                </a:ext>
              </a:extLst>
            </p:cNvPr>
            <p:cNvSpPr txBox="1"/>
            <p:nvPr/>
          </p:nvSpPr>
          <p:spPr>
            <a:xfrm>
              <a:off x="1195054" y="4006357"/>
              <a:ext cx="109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Tên </a:t>
              </a:r>
            </a:p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Mã SV</a:t>
              </a: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92F0D835-A773-4B88-B72C-5504ECC04534}"/>
              </a:ext>
            </a:extLst>
          </p:cNvPr>
          <p:cNvGrpSpPr/>
          <p:nvPr/>
        </p:nvGrpSpPr>
        <p:grpSpPr>
          <a:xfrm>
            <a:off x="-5230288" y="2405709"/>
            <a:ext cx="1949171" cy="2311879"/>
            <a:chOff x="3608916" y="2405709"/>
            <a:chExt cx="1949171" cy="2311879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397AD79C-2239-4A26-8C66-A99582CC8C73}"/>
                </a:ext>
              </a:extLst>
            </p:cNvPr>
            <p:cNvSpPr/>
            <p:nvPr/>
          </p:nvSpPr>
          <p:spPr>
            <a:xfrm>
              <a:off x="3608916" y="2405709"/>
              <a:ext cx="1949171" cy="2311879"/>
            </a:xfrm>
            <a:prstGeom prst="roundRect">
              <a:avLst/>
            </a:prstGeom>
            <a:solidFill>
              <a:srgbClr val="7E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ECC8A559-88F8-48D4-8FA1-73044236555D}"/>
                </a:ext>
              </a:extLst>
            </p:cNvPr>
            <p:cNvSpPr/>
            <p:nvPr/>
          </p:nvSpPr>
          <p:spPr>
            <a:xfrm>
              <a:off x="3917077" y="2680250"/>
              <a:ext cx="1332848" cy="129757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9951" r="-231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9B045B18-8C32-4316-B5DD-B585DAB072E9}"/>
                </a:ext>
              </a:extLst>
            </p:cNvPr>
            <p:cNvSpPr txBox="1"/>
            <p:nvPr/>
          </p:nvSpPr>
          <p:spPr>
            <a:xfrm>
              <a:off x="4024135" y="4006356"/>
              <a:ext cx="109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Tên </a:t>
              </a:r>
            </a:p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Mã SV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16A134DF-612B-4032-BE24-33ED3B59BD47}"/>
              </a:ext>
            </a:extLst>
          </p:cNvPr>
          <p:cNvGrpSpPr/>
          <p:nvPr/>
        </p:nvGrpSpPr>
        <p:grpSpPr>
          <a:xfrm>
            <a:off x="15430454" y="2387079"/>
            <a:ext cx="1949171" cy="2311879"/>
            <a:chOff x="6403676" y="2387079"/>
            <a:chExt cx="1949171" cy="2311879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48413C01-5819-47D0-8E44-027474B570DC}"/>
                </a:ext>
              </a:extLst>
            </p:cNvPr>
            <p:cNvSpPr/>
            <p:nvPr/>
          </p:nvSpPr>
          <p:spPr>
            <a:xfrm>
              <a:off x="6403676" y="2387079"/>
              <a:ext cx="1949171" cy="2311879"/>
            </a:xfrm>
            <a:prstGeom prst="roundRect">
              <a:avLst/>
            </a:prstGeom>
            <a:solidFill>
              <a:srgbClr val="7E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AA376D00-EAAB-4FA3-B548-2CF10D06D420}"/>
                </a:ext>
              </a:extLst>
            </p:cNvPr>
            <p:cNvSpPr/>
            <p:nvPr/>
          </p:nvSpPr>
          <p:spPr>
            <a:xfrm>
              <a:off x="6729373" y="2680250"/>
              <a:ext cx="1332848" cy="129757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EDD435B3-17E5-4676-8722-BA05D62A1518}"/>
                </a:ext>
              </a:extLst>
            </p:cNvPr>
            <p:cNvSpPr txBox="1"/>
            <p:nvPr/>
          </p:nvSpPr>
          <p:spPr>
            <a:xfrm>
              <a:off x="6829621" y="4015227"/>
              <a:ext cx="109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Tên </a:t>
              </a:r>
            </a:p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Mã SV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03A229C-1B44-4A8A-9531-0CFCB14D82B5}"/>
              </a:ext>
            </a:extLst>
          </p:cNvPr>
          <p:cNvGrpSpPr/>
          <p:nvPr/>
        </p:nvGrpSpPr>
        <p:grpSpPr>
          <a:xfrm>
            <a:off x="24805731" y="2387078"/>
            <a:ext cx="1949171" cy="2311879"/>
            <a:chOff x="9198436" y="2387078"/>
            <a:chExt cx="1949171" cy="2311879"/>
          </a:xfrm>
        </p:grpSpPr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3FB5A18C-B7EA-4BCD-ADFD-7E020FCFF665}"/>
                </a:ext>
              </a:extLst>
            </p:cNvPr>
            <p:cNvSpPr/>
            <p:nvPr/>
          </p:nvSpPr>
          <p:spPr>
            <a:xfrm>
              <a:off x="9198436" y="2387078"/>
              <a:ext cx="1949171" cy="2311879"/>
            </a:xfrm>
            <a:prstGeom prst="roundRect">
              <a:avLst/>
            </a:prstGeom>
            <a:solidFill>
              <a:srgbClr val="7E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63C32BA6-3976-4AE7-92BF-B069E2A40608}"/>
                </a:ext>
              </a:extLst>
            </p:cNvPr>
            <p:cNvSpPr/>
            <p:nvPr/>
          </p:nvSpPr>
          <p:spPr>
            <a:xfrm>
              <a:off x="9550781" y="2680249"/>
              <a:ext cx="1332848" cy="129757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345" t="-36962" r="-84249" b="-1610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9E3B5DC8-88C0-4C23-A94C-7E94BF4430CE}"/>
                </a:ext>
              </a:extLst>
            </p:cNvPr>
            <p:cNvSpPr txBox="1"/>
            <p:nvPr/>
          </p:nvSpPr>
          <p:spPr>
            <a:xfrm>
              <a:off x="9668565" y="4015227"/>
              <a:ext cx="109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Tên </a:t>
              </a:r>
            </a:p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Mã SV</a:t>
              </a:r>
            </a:p>
          </p:txBody>
        </p:sp>
      </p:grp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C0FE1E2-43B9-4877-95AC-06C9632522CA}"/>
              </a:ext>
            </a:extLst>
          </p:cNvPr>
          <p:cNvSpPr/>
          <p:nvPr/>
        </p:nvSpPr>
        <p:spPr>
          <a:xfrm>
            <a:off x="-2946617" y="-2270760"/>
            <a:ext cx="706337" cy="64770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3347E73C-1ABC-473D-B9E5-912CD54DF2CE}"/>
              </a:ext>
            </a:extLst>
          </p:cNvPr>
          <p:cNvSpPr/>
          <p:nvPr/>
        </p:nvSpPr>
        <p:spPr>
          <a:xfrm>
            <a:off x="-5660885" y="7360920"/>
            <a:ext cx="699054" cy="5943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FAA0F93-484F-4FF5-9C17-1532C6C0D971}"/>
              </a:ext>
            </a:extLst>
          </p:cNvPr>
          <p:cNvSpPr/>
          <p:nvPr/>
        </p:nvSpPr>
        <p:spPr>
          <a:xfrm>
            <a:off x="16916400" y="-4036967"/>
            <a:ext cx="802422" cy="878541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4DDD0056-F161-447E-B881-075DAE45BF82}"/>
              </a:ext>
            </a:extLst>
          </p:cNvPr>
          <p:cNvSpPr/>
          <p:nvPr/>
        </p:nvSpPr>
        <p:spPr>
          <a:xfrm>
            <a:off x="14904720" y="7955280"/>
            <a:ext cx="699054" cy="79248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3A491B1-1462-4A86-ACA8-87BE0A33B43D}"/>
              </a:ext>
            </a:extLst>
          </p:cNvPr>
          <p:cNvSpPr txBox="1"/>
          <p:nvPr/>
        </p:nvSpPr>
        <p:spPr>
          <a:xfrm>
            <a:off x="1827210" y="9325148"/>
            <a:ext cx="854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thuyết trình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6FFD6E92-716A-4AFF-A873-6EB1C9202B3C}"/>
              </a:ext>
            </a:extLst>
          </p:cNvPr>
          <p:cNvSpPr/>
          <p:nvPr/>
        </p:nvSpPr>
        <p:spPr>
          <a:xfrm rot="15302366">
            <a:off x="7300556" y="-1451294"/>
            <a:ext cx="9406379" cy="9716551"/>
          </a:xfrm>
          <a:prstGeom prst="ellipse">
            <a:avLst/>
          </a:prstGeom>
          <a:gradFill>
            <a:gsLst>
              <a:gs pos="36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318E8F1-B973-4F49-B99B-9AB205BA20B4}"/>
              </a:ext>
            </a:extLst>
          </p:cNvPr>
          <p:cNvSpPr txBox="1"/>
          <p:nvPr/>
        </p:nvSpPr>
        <p:spPr>
          <a:xfrm>
            <a:off x="786510" y="1126721"/>
            <a:ext cx="1113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 DỰ ÁN TRỒNG RAU AN TOÀN</a:t>
            </a: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B987C44C-279A-403A-B3CA-D6FE1F92F706}"/>
              </a:ext>
            </a:extLst>
          </p:cNvPr>
          <p:cNvSpPr/>
          <p:nvPr/>
        </p:nvSpPr>
        <p:spPr>
          <a:xfrm rot="4497355">
            <a:off x="-1001028" y="5171105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8B0E1ADE-A218-4F2E-BFA5-C9094F46D832}"/>
              </a:ext>
            </a:extLst>
          </p:cNvPr>
          <p:cNvSpPr/>
          <p:nvPr/>
        </p:nvSpPr>
        <p:spPr>
          <a:xfrm rot="4497355">
            <a:off x="-1705002" y="-1225553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Hình ảnh 37" descr="Ảnh có chứa iPod&#10;&#10;Mô tả được tạo tự động">
            <a:extLst>
              <a:ext uri="{FF2B5EF4-FFF2-40B4-BE49-F238E27FC236}">
                <a16:creationId xmlns:a16="http://schemas.microsoft.com/office/drawing/2014/main" id="{47337660-9E9B-46F4-A2DE-900D531B4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532">
            <a:off x="5178878" y="17889361"/>
            <a:ext cx="1104702" cy="1104702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69E210F1-A538-40CC-A227-337DB4383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532">
            <a:off x="8645204" y="23305069"/>
            <a:ext cx="1006063" cy="1006063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7097AB24-7073-4D7F-BBFE-A11550893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532">
            <a:off x="8627794" y="12906837"/>
            <a:ext cx="1006063" cy="1006063"/>
          </a:xfrm>
          <a:prstGeom prst="rect">
            <a:avLst/>
          </a:prstGeom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62FCE2-F48A-4D3F-AC6F-D30F2F3519A8}"/>
              </a:ext>
            </a:extLst>
          </p:cNvPr>
          <p:cNvSpPr txBox="1"/>
          <p:nvPr/>
        </p:nvSpPr>
        <p:spPr>
          <a:xfrm>
            <a:off x="2611914" y="7860025"/>
            <a:ext cx="446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thuyết trình</a:t>
            </a:r>
          </a:p>
        </p:txBody>
      </p:sp>
      <p:pic>
        <p:nvPicPr>
          <p:cNvPr id="33" name="Hình ảnh 3">
            <a:extLst>
              <a:ext uri="{FF2B5EF4-FFF2-40B4-BE49-F238E27FC236}">
                <a16:creationId xmlns:a16="http://schemas.microsoft.com/office/drawing/2014/main" id="{897EA5DF-6AE4-B320-B5DF-266643E24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51" y="2070776"/>
            <a:ext cx="7873340" cy="45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0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110">
        <p159:morph option="byObject"/>
      </p:transition>
    </mc:Choice>
    <mc:Fallback xmlns="">
      <p:transition spd="slow" advTm="2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49FC9ED-BDE3-4CE1-89A3-D6810710FA4E}"/>
              </a:ext>
            </a:extLst>
          </p:cNvPr>
          <p:cNvSpPr txBox="1"/>
          <p:nvPr/>
        </p:nvSpPr>
        <p:spPr>
          <a:xfrm>
            <a:off x="-12470809" y="2228671"/>
            <a:ext cx="478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</a:t>
            </a:r>
          </a:p>
          <a:p>
            <a:endParaRPr lang="en-US">
              <a:solidFill>
                <a:srgbClr val="C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EBF52C-50B6-4198-B2FC-D89B40E180C3}"/>
              </a:ext>
            </a:extLst>
          </p:cNvPr>
          <p:cNvSpPr txBox="1"/>
          <p:nvPr/>
        </p:nvSpPr>
        <p:spPr>
          <a:xfrm>
            <a:off x="646893" y="11080848"/>
            <a:ext cx="425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3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906FE1-9F7F-41CD-A1C4-882A27570114}"/>
              </a:ext>
            </a:extLst>
          </p:cNvPr>
          <p:cNvSpPr txBox="1"/>
          <p:nvPr/>
        </p:nvSpPr>
        <p:spPr>
          <a:xfrm>
            <a:off x="667689" y="17129232"/>
            <a:ext cx="478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  <a:p>
            <a:endParaRPr lang="en-US">
              <a:solidFill>
                <a:srgbClr val="C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ình Bầu dục 2">
            <a:extLst>
              <a:ext uri="{FF2B5EF4-FFF2-40B4-BE49-F238E27FC236}">
                <a16:creationId xmlns:a16="http://schemas.microsoft.com/office/drawing/2014/main" id="{9781CAC3-0AA3-45D5-AED4-38EF4AB26668}"/>
              </a:ext>
            </a:extLst>
          </p:cNvPr>
          <p:cNvSpPr/>
          <p:nvPr/>
        </p:nvSpPr>
        <p:spPr>
          <a:xfrm rot="18367848">
            <a:off x="-10965454" y="8093520"/>
            <a:ext cx="10151608" cy="93534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Hình ảnh 7" descr="Ảnh có chứa iPod&#10;&#10;Mô tả được tạo tự động">
            <a:extLst>
              <a:ext uri="{FF2B5EF4-FFF2-40B4-BE49-F238E27FC236}">
                <a16:creationId xmlns:a16="http://schemas.microsoft.com/office/drawing/2014/main" id="{3D337159-49C1-41F5-A343-CB25D9D9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09197">
            <a:off x="-10076589" y="11080848"/>
            <a:ext cx="5270050" cy="5270050"/>
          </a:xfrm>
          <a:prstGeom prst="rect">
            <a:avLst/>
          </a:prstGeom>
        </p:spPr>
      </p:pic>
      <p:sp>
        <p:nvSpPr>
          <p:cNvPr id="21" name="Hộp Văn bản 10">
            <a:extLst>
              <a:ext uri="{FF2B5EF4-FFF2-40B4-BE49-F238E27FC236}">
                <a16:creationId xmlns:a16="http://schemas.microsoft.com/office/drawing/2014/main" id="{43FC316C-7D48-405B-BA4B-B5931BEA5B03}"/>
              </a:ext>
            </a:extLst>
          </p:cNvPr>
          <p:cNvSpPr txBox="1"/>
          <p:nvPr/>
        </p:nvSpPr>
        <p:spPr>
          <a:xfrm>
            <a:off x="26064598" y="3293848"/>
            <a:ext cx="446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3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4E447DA-D98D-449D-9B3A-A7F48C86F8EB}"/>
              </a:ext>
            </a:extLst>
          </p:cNvPr>
          <p:cNvSpPr/>
          <p:nvPr/>
        </p:nvSpPr>
        <p:spPr>
          <a:xfrm>
            <a:off x="-1100227" y="5738947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9A70F72-A0C7-41E8-82E3-C61B5E1D5F6B}"/>
              </a:ext>
            </a:extLst>
          </p:cNvPr>
          <p:cNvSpPr/>
          <p:nvPr/>
        </p:nvSpPr>
        <p:spPr>
          <a:xfrm>
            <a:off x="11075900" y="5913120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4DC2ECB-704E-4C1F-957E-352E1C7B8693}"/>
              </a:ext>
            </a:extLst>
          </p:cNvPr>
          <p:cNvSpPr/>
          <p:nvPr/>
        </p:nvSpPr>
        <p:spPr>
          <a:xfrm>
            <a:off x="-1231495" y="-823938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70E7B93-6603-4DA0-8931-CF11FE5BCAE4}"/>
              </a:ext>
            </a:extLst>
          </p:cNvPr>
          <p:cNvSpPr/>
          <p:nvPr/>
        </p:nvSpPr>
        <p:spPr>
          <a:xfrm>
            <a:off x="11303132" y="-578043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late with a fork and food on it&#10;&#10;Description automatically generated with low confidence">
            <a:extLst>
              <a:ext uri="{FF2B5EF4-FFF2-40B4-BE49-F238E27FC236}">
                <a16:creationId xmlns:a16="http://schemas.microsoft.com/office/drawing/2014/main" id="{498A6A97-909F-419D-96D3-7F73382BF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68796" y="-2606914"/>
            <a:ext cx="1368304" cy="1368304"/>
          </a:xfrm>
          <a:prstGeom prst="rect">
            <a:avLst/>
          </a:prstGeom>
        </p:spPr>
      </p:pic>
      <p:sp>
        <p:nvSpPr>
          <p:cNvPr id="25" name="Hình Bầu dục 2">
            <a:extLst>
              <a:ext uri="{FF2B5EF4-FFF2-40B4-BE49-F238E27FC236}">
                <a16:creationId xmlns:a16="http://schemas.microsoft.com/office/drawing/2014/main" id="{78F6DAFD-2C53-489D-B544-AA2506692894}"/>
              </a:ext>
            </a:extLst>
          </p:cNvPr>
          <p:cNvSpPr/>
          <p:nvPr/>
        </p:nvSpPr>
        <p:spPr>
          <a:xfrm rot="18367848">
            <a:off x="13188955" y="-9138454"/>
            <a:ext cx="10792693" cy="115115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C6BC2B-DFDB-428A-81C4-6ECA486BB98D}"/>
              </a:ext>
            </a:extLst>
          </p:cNvPr>
          <p:cNvSpPr txBox="1"/>
          <p:nvPr/>
        </p:nvSpPr>
        <p:spPr>
          <a:xfrm>
            <a:off x="2569237" y="774957"/>
            <a:ext cx="85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nguyên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BC2F9E67-51A1-42F6-B53C-47A3DF2C2A62}"/>
              </a:ext>
            </a:extLst>
          </p:cNvPr>
          <p:cNvSpPr txBox="1"/>
          <p:nvPr/>
        </p:nvSpPr>
        <p:spPr>
          <a:xfrm>
            <a:off x="19715702" y="2370518"/>
            <a:ext cx="446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</p:txBody>
      </p:sp>
      <p:graphicFrame>
        <p:nvGraphicFramePr>
          <p:cNvPr id="28" name="Table 9">
            <a:extLst>
              <a:ext uri="{FF2B5EF4-FFF2-40B4-BE49-F238E27FC236}">
                <a16:creationId xmlns:a16="http://schemas.microsoft.com/office/drawing/2014/main" id="{F06A0CC8-6917-2F3E-A503-0A88CFBC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5423"/>
              </p:ext>
            </p:extLst>
          </p:nvPr>
        </p:nvGraphicFramePr>
        <p:xfrm>
          <a:off x="1579004" y="2100718"/>
          <a:ext cx="9496896" cy="4591290"/>
        </p:xfrm>
        <a:graphic>
          <a:graphicData uri="http://schemas.openxmlformats.org/drawingml/2006/table">
            <a:tbl>
              <a:tblPr firstRow="1" firstCol="1" bandRow="1"/>
              <a:tblGrid>
                <a:gridCol w="162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9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Nguyên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liệu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dụng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cụ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Xác nhận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Đạt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Chưa đạt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giống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hoặc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giống</a:t>
                      </a:r>
                      <a:endParaRPr lang="en-US" sz="2000" dirty="0">
                        <a:effectLst/>
                      </a:endParaRPr>
                    </a:p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Chậu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nhựa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chuyên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dụng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hoặc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thùng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xốp</a:t>
                      </a:r>
                      <a:endParaRPr lang="en-US" sz="2000" dirty="0">
                        <a:effectLst/>
                      </a:endParaRPr>
                    </a:p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Đất trồng hoặc giá thể</a:t>
                      </a:r>
                    </a:p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Phân bón</a:t>
                      </a:r>
                    </a:p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Dụng cụ trồng và tưới nước</a:t>
                      </a:r>
                    </a:p>
                    <a:p>
                      <a:pPr marL="895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Hình ảnh 2">
            <a:extLst>
              <a:ext uri="{FF2B5EF4-FFF2-40B4-BE49-F238E27FC236}">
                <a16:creationId xmlns:a16="http://schemas.microsoft.com/office/drawing/2014/main" id="{5FD61E2D-7C15-4970-B4A0-87AFA87A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0" y="443695"/>
            <a:ext cx="1865376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3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ình Bầu dục 2">
            <a:extLst>
              <a:ext uri="{FF2B5EF4-FFF2-40B4-BE49-F238E27FC236}">
                <a16:creationId xmlns:a16="http://schemas.microsoft.com/office/drawing/2014/main" id="{EB842792-633D-48C0-A103-BDF88EA1B787}"/>
              </a:ext>
            </a:extLst>
          </p:cNvPr>
          <p:cNvSpPr/>
          <p:nvPr/>
        </p:nvSpPr>
        <p:spPr>
          <a:xfrm rot="18367848">
            <a:off x="-14296005" y="4481327"/>
            <a:ext cx="10151608" cy="102018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ình ảnh 7" descr="Ảnh có chứa iPod&#10;&#10;Mô tả được tạo tự động">
            <a:extLst>
              <a:ext uri="{FF2B5EF4-FFF2-40B4-BE49-F238E27FC236}">
                <a16:creationId xmlns:a16="http://schemas.microsoft.com/office/drawing/2014/main" id="{63017E4B-752E-4CD3-A0AB-043ED171A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5954">
            <a:off x="-6927187" y="8044811"/>
            <a:ext cx="1280246" cy="12802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C950B8-18B0-49E9-AF1C-84D11FBF4C2C}"/>
              </a:ext>
            </a:extLst>
          </p:cNvPr>
          <p:cNvSpPr/>
          <p:nvPr/>
        </p:nvSpPr>
        <p:spPr>
          <a:xfrm>
            <a:off x="13197801" y="-10349459"/>
            <a:ext cx="6600360" cy="4693920"/>
          </a:xfrm>
          <a:prstGeom prst="roundRect">
            <a:avLst>
              <a:gd name="adj" fmla="val 6083"/>
            </a:avLst>
          </a:prstGeom>
          <a:solidFill>
            <a:srgbClr val="FFC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ình Bầu dục 2">
            <a:extLst>
              <a:ext uri="{FF2B5EF4-FFF2-40B4-BE49-F238E27FC236}">
                <a16:creationId xmlns:a16="http://schemas.microsoft.com/office/drawing/2014/main" id="{F4262916-E7A2-436A-AC23-98434613BAD3}"/>
              </a:ext>
            </a:extLst>
          </p:cNvPr>
          <p:cNvSpPr/>
          <p:nvPr/>
        </p:nvSpPr>
        <p:spPr>
          <a:xfrm rot="18367848">
            <a:off x="21676508" y="-7493032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ình Bầu dục 2">
            <a:extLst>
              <a:ext uri="{FF2B5EF4-FFF2-40B4-BE49-F238E27FC236}">
                <a16:creationId xmlns:a16="http://schemas.microsoft.com/office/drawing/2014/main" id="{BA94490D-61B2-444C-8062-F3038F86C06B}"/>
              </a:ext>
            </a:extLst>
          </p:cNvPr>
          <p:cNvSpPr/>
          <p:nvPr/>
        </p:nvSpPr>
        <p:spPr>
          <a:xfrm rot="18367848">
            <a:off x="16669222" y="10971473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 Văn bản 9">
            <a:extLst>
              <a:ext uri="{FF2B5EF4-FFF2-40B4-BE49-F238E27FC236}">
                <a16:creationId xmlns:a16="http://schemas.microsoft.com/office/drawing/2014/main" id="{09FE72D5-758E-415E-AE2F-34AA74BBF8D1}"/>
              </a:ext>
            </a:extLst>
          </p:cNvPr>
          <p:cNvSpPr txBox="1"/>
          <p:nvPr/>
        </p:nvSpPr>
        <p:spPr>
          <a:xfrm>
            <a:off x="9071884" y="-3220106"/>
            <a:ext cx="446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EB23AED7-8A1E-491A-979B-0B930D9DEA38}"/>
              </a:ext>
            </a:extLst>
          </p:cNvPr>
          <p:cNvSpPr txBox="1"/>
          <p:nvPr/>
        </p:nvSpPr>
        <p:spPr>
          <a:xfrm>
            <a:off x="3756198" y="797511"/>
            <a:ext cx="771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chăm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rau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6A28FD-39D3-41A8-BAF1-C190FE93E1BD}"/>
              </a:ext>
            </a:extLst>
          </p:cNvPr>
          <p:cNvSpPr/>
          <p:nvPr/>
        </p:nvSpPr>
        <p:spPr>
          <a:xfrm>
            <a:off x="13723641" y="1449421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970E14-1296-40B8-8E9A-1A937475A767}"/>
              </a:ext>
            </a:extLst>
          </p:cNvPr>
          <p:cNvSpPr/>
          <p:nvPr/>
        </p:nvSpPr>
        <p:spPr>
          <a:xfrm>
            <a:off x="22979916" y="1449421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EB6F12-25EF-4AFC-81FC-D66E57652AEF}"/>
              </a:ext>
            </a:extLst>
          </p:cNvPr>
          <p:cNvSpPr/>
          <p:nvPr/>
        </p:nvSpPr>
        <p:spPr>
          <a:xfrm>
            <a:off x="30592889" y="1449421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77B4C7-2057-49F7-8705-B03A4B388567}"/>
              </a:ext>
            </a:extLst>
          </p:cNvPr>
          <p:cNvSpPr/>
          <p:nvPr/>
        </p:nvSpPr>
        <p:spPr>
          <a:xfrm>
            <a:off x="37569306" y="1449421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30A3E95-A945-4958-94BB-7999DBDA2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65" y="2924794"/>
            <a:ext cx="3647985" cy="243317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A2F423-046C-4FAF-B1A9-A4156D0FB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93" y="4326295"/>
            <a:ext cx="3649767" cy="243317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26D8379-46AA-46AE-AFBF-B4770D0D9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" y="384739"/>
            <a:ext cx="3649766" cy="24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9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">
            <a:extLst>
              <a:ext uri="{FF2B5EF4-FFF2-40B4-BE49-F238E27FC236}">
                <a16:creationId xmlns:a16="http://schemas.microsoft.com/office/drawing/2014/main" id="{BA94490D-61B2-444C-8062-F3038F86C06B}"/>
              </a:ext>
            </a:extLst>
          </p:cNvPr>
          <p:cNvSpPr/>
          <p:nvPr/>
        </p:nvSpPr>
        <p:spPr>
          <a:xfrm rot="18367848">
            <a:off x="16669222" y="10971473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64AAA3-32FF-426C-881F-010AFA99DAC8}"/>
              </a:ext>
            </a:extLst>
          </p:cNvPr>
          <p:cNvSpPr/>
          <p:nvPr/>
        </p:nvSpPr>
        <p:spPr>
          <a:xfrm>
            <a:off x="369846" y="17272745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0D5110-91D3-4A45-A661-224C7E44EF99}"/>
              </a:ext>
            </a:extLst>
          </p:cNvPr>
          <p:cNvSpPr/>
          <p:nvPr/>
        </p:nvSpPr>
        <p:spPr>
          <a:xfrm>
            <a:off x="10638176" y="218952"/>
            <a:ext cx="577229" cy="619855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C2EB32-4C97-498F-A348-C46FFED643EF}"/>
              </a:ext>
            </a:extLst>
          </p:cNvPr>
          <p:cNvSpPr/>
          <p:nvPr/>
        </p:nvSpPr>
        <p:spPr>
          <a:xfrm>
            <a:off x="9951874" y="352646"/>
            <a:ext cx="420414" cy="419743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87165" y="352647"/>
            <a:ext cx="420414" cy="419743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9">
            <a:extLst>
              <a:ext uri="{FF2B5EF4-FFF2-40B4-BE49-F238E27FC236}">
                <a16:creationId xmlns:a16="http://schemas.microsoft.com/office/drawing/2014/main" id="{A3FB9B37-A1E6-4913-B921-F3338D097569}"/>
              </a:ext>
            </a:extLst>
          </p:cNvPr>
          <p:cNvSpPr txBox="1"/>
          <p:nvPr/>
        </p:nvSpPr>
        <p:spPr>
          <a:xfrm>
            <a:off x="3515746" y="-7356605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1</a:t>
            </a:r>
          </a:p>
        </p:txBody>
      </p:sp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C7FCC640-EB68-4CE8-A83B-D9E38BFAF71F}"/>
              </a:ext>
            </a:extLst>
          </p:cNvPr>
          <p:cNvSpPr txBox="1"/>
          <p:nvPr/>
        </p:nvSpPr>
        <p:spPr>
          <a:xfrm>
            <a:off x="3515746" y="-4976724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</a:t>
            </a:r>
          </a:p>
        </p:txBody>
      </p:sp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D99591A1-869B-4910-921D-EDEBDF85C1B8}"/>
              </a:ext>
            </a:extLst>
          </p:cNvPr>
          <p:cNvSpPr txBox="1"/>
          <p:nvPr/>
        </p:nvSpPr>
        <p:spPr>
          <a:xfrm>
            <a:off x="-154379" y="122489"/>
            <a:ext cx="916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bước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trồng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, chăm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sóc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thu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hoạch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rau</a:t>
            </a:r>
            <a:endParaRPr lang="en-US" sz="32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9">
            <a:extLst>
              <a:ext uri="{FF2B5EF4-FFF2-40B4-BE49-F238E27FC236}">
                <a16:creationId xmlns:a16="http://schemas.microsoft.com/office/drawing/2014/main" id="{903CABB1-BA5C-4E9D-9A6D-DAC6127A8D17}"/>
              </a:ext>
            </a:extLst>
          </p:cNvPr>
          <p:cNvSpPr txBox="1"/>
          <p:nvPr/>
        </p:nvSpPr>
        <p:spPr>
          <a:xfrm>
            <a:off x="4165600" y="11419840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38" name="Hộp Văn bản 9">
            <a:extLst>
              <a:ext uri="{FF2B5EF4-FFF2-40B4-BE49-F238E27FC236}">
                <a16:creationId xmlns:a16="http://schemas.microsoft.com/office/drawing/2014/main" id="{3BD2888E-45B9-4A9C-BACE-531D2DF0A526}"/>
              </a:ext>
            </a:extLst>
          </p:cNvPr>
          <p:cNvSpPr txBox="1"/>
          <p:nvPr/>
        </p:nvSpPr>
        <p:spPr>
          <a:xfrm>
            <a:off x="16214156" y="980694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3</a:t>
            </a:r>
          </a:p>
        </p:txBody>
      </p:sp>
      <p:sp>
        <p:nvSpPr>
          <p:cNvPr id="39" name="Hộp Văn bản 9">
            <a:extLst>
              <a:ext uri="{FF2B5EF4-FFF2-40B4-BE49-F238E27FC236}">
                <a16:creationId xmlns:a16="http://schemas.microsoft.com/office/drawing/2014/main" id="{EC2A98C0-5325-4F45-97E7-D5B256AF6FCB}"/>
              </a:ext>
            </a:extLst>
          </p:cNvPr>
          <p:cNvSpPr txBox="1"/>
          <p:nvPr/>
        </p:nvSpPr>
        <p:spPr>
          <a:xfrm>
            <a:off x="21537277" y="1627025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F52BCE-02E1-D733-01B1-F0BC1179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3" t="29799" r="33247" b="22633"/>
          <a:stretch>
            <a:fillRect/>
          </a:stretch>
        </p:blipFill>
        <p:spPr bwMode="auto">
          <a:xfrm>
            <a:off x="1353502" y="1167059"/>
            <a:ext cx="9621671" cy="533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5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">
            <a:extLst>
              <a:ext uri="{FF2B5EF4-FFF2-40B4-BE49-F238E27FC236}">
                <a16:creationId xmlns:a16="http://schemas.microsoft.com/office/drawing/2014/main" id="{BA94490D-61B2-444C-8062-F3038F86C06B}"/>
              </a:ext>
            </a:extLst>
          </p:cNvPr>
          <p:cNvSpPr/>
          <p:nvPr/>
        </p:nvSpPr>
        <p:spPr>
          <a:xfrm rot="18367848">
            <a:off x="16669222" y="10971473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64AAA3-32FF-426C-881F-010AFA99DAC8}"/>
              </a:ext>
            </a:extLst>
          </p:cNvPr>
          <p:cNvSpPr/>
          <p:nvPr/>
        </p:nvSpPr>
        <p:spPr>
          <a:xfrm>
            <a:off x="369846" y="17272745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0D5110-91D3-4A45-A661-224C7E44EF99}"/>
              </a:ext>
            </a:extLst>
          </p:cNvPr>
          <p:cNvSpPr/>
          <p:nvPr/>
        </p:nvSpPr>
        <p:spPr>
          <a:xfrm>
            <a:off x="10638176" y="218952"/>
            <a:ext cx="577229" cy="619855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C2EB32-4C97-498F-A348-C46FFED643EF}"/>
              </a:ext>
            </a:extLst>
          </p:cNvPr>
          <p:cNvSpPr/>
          <p:nvPr/>
        </p:nvSpPr>
        <p:spPr>
          <a:xfrm>
            <a:off x="9951874" y="352646"/>
            <a:ext cx="420414" cy="419743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87165" y="352647"/>
            <a:ext cx="420414" cy="419743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9">
            <a:extLst>
              <a:ext uri="{FF2B5EF4-FFF2-40B4-BE49-F238E27FC236}">
                <a16:creationId xmlns:a16="http://schemas.microsoft.com/office/drawing/2014/main" id="{A3FB9B37-A1E6-4913-B921-F3338D097569}"/>
              </a:ext>
            </a:extLst>
          </p:cNvPr>
          <p:cNvSpPr txBox="1"/>
          <p:nvPr/>
        </p:nvSpPr>
        <p:spPr>
          <a:xfrm>
            <a:off x="3515746" y="-7356605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1</a:t>
            </a:r>
          </a:p>
        </p:txBody>
      </p:sp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C7FCC640-EB68-4CE8-A83B-D9E38BFAF71F}"/>
              </a:ext>
            </a:extLst>
          </p:cNvPr>
          <p:cNvSpPr txBox="1"/>
          <p:nvPr/>
        </p:nvSpPr>
        <p:spPr>
          <a:xfrm>
            <a:off x="3515746" y="-4976724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</a:t>
            </a:r>
          </a:p>
        </p:txBody>
      </p:sp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D99591A1-869B-4910-921D-EDEBDF85C1B8}"/>
              </a:ext>
            </a:extLst>
          </p:cNvPr>
          <p:cNvSpPr txBox="1"/>
          <p:nvPr/>
        </p:nvSpPr>
        <p:spPr>
          <a:xfrm>
            <a:off x="83127" y="442085"/>
            <a:ext cx="901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chăm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9C824548-1B21-4744-9846-C38E648D6C05}"/>
              </a:ext>
            </a:extLst>
          </p:cNvPr>
          <p:cNvSpPr txBox="1"/>
          <p:nvPr/>
        </p:nvSpPr>
        <p:spPr>
          <a:xfrm>
            <a:off x="5607137" y="1662353"/>
            <a:ext cx="62945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u="sng" dirty="0" err="1">
                <a:solidFill>
                  <a:srgbClr val="C00000"/>
                </a:solidFill>
              </a:rPr>
              <a:t>Bước</a:t>
            </a:r>
            <a:r>
              <a:rPr lang="vi-VN" sz="3200" u="sng" dirty="0">
                <a:solidFill>
                  <a:srgbClr val="C00000"/>
                </a:solidFill>
              </a:rPr>
              <a:t> 1</a:t>
            </a:r>
            <a:r>
              <a:rPr lang="vi-VN" sz="3200" dirty="0">
                <a:solidFill>
                  <a:srgbClr val="C00000"/>
                </a:solidFill>
              </a:rPr>
              <a:t>: </a:t>
            </a:r>
            <a:r>
              <a:rPr lang="en-US" sz="3200" dirty="0" err="1">
                <a:latin typeface="Abadi" panose="020B0604020104020204" pitchFamily="34" charset="0"/>
              </a:rPr>
              <a:t>Chuẩn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bị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đất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trồng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rau</a:t>
            </a:r>
            <a:r>
              <a:rPr lang="en-US" sz="3200" dirty="0">
                <a:latin typeface="Abadi" panose="020B0604020104020204" pitchFamily="34" charset="0"/>
              </a:rPr>
              <a:t>:  Cho </a:t>
            </a:r>
            <a:r>
              <a:rPr lang="en-US" sz="3200" dirty="0" err="1">
                <a:latin typeface="Abadi" panose="020B0604020104020204" pitchFamily="34" charset="0"/>
              </a:rPr>
              <a:t>đất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trồng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chậu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hoặc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thùng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xốp</a:t>
            </a:r>
            <a:r>
              <a:rPr lang="en-US" sz="3200" dirty="0">
                <a:latin typeface="Abadi" panose="020B0604020104020204" pitchFamily="34" charset="0"/>
              </a:rPr>
              <a:t>, </a:t>
            </a:r>
            <a:r>
              <a:rPr lang="en-US" sz="3200" dirty="0" err="1">
                <a:latin typeface="Abadi" panose="020B0604020104020204" pitchFamily="34" charset="0"/>
              </a:rPr>
              <a:t>cách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miệng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khoảng</a:t>
            </a:r>
            <a:r>
              <a:rPr lang="en-US" sz="3200" dirty="0">
                <a:latin typeface="Abadi" panose="020B0604020104020204" pitchFamily="34" charset="0"/>
              </a:rPr>
              <a:t> 5-7 cm. (</a:t>
            </a:r>
            <a:r>
              <a:rPr lang="en-US" sz="3200" dirty="0" err="1">
                <a:latin typeface="Abadi" panose="020B0604020104020204" pitchFamily="34" charset="0"/>
              </a:rPr>
              <a:t>hình</a:t>
            </a:r>
            <a:r>
              <a:rPr lang="en-US" sz="3200" dirty="0">
                <a:latin typeface="Abadi" panose="020B0604020104020204" pitchFamily="34" charset="0"/>
              </a:rPr>
              <a:t> 6.1.a)</a:t>
            </a:r>
            <a:endParaRPr lang="vi-VN" sz="3200" dirty="0"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9">
            <a:extLst>
              <a:ext uri="{FF2B5EF4-FFF2-40B4-BE49-F238E27FC236}">
                <a16:creationId xmlns:a16="http://schemas.microsoft.com/office/drawing/2014/main" id="{903CABB1-BA5C-4E9D-9A6D-DAC6127A8D17}"/>
              </a:ext>
            </a:extLst>
          </p:cNvPr>
          <p:cNvSpPr txBox="1"/>
          <p:nvPr/>
        </p:nvSpPr>
        <p:spPr>
          <a:xfrm>
            <a:off x="4165600" y="11419840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38" name="Hộp Văn bản 9">
            <a:extLst>
              <a:ext uri="{FF2B5EF4-FFF2-40B4-BE49-F238E27FC236}">
                <a16:creationId xmlns:a16="http://schemas.microsoft.com/office/drawing/2014/main" id="{3BD2888E-45B9-4A9C-BACE-531D2DF0A526}"/>
              </a:ext>
            </a:extLst>
          </p:cNvPr>
          <p:cNvSpPr txBox="1"/>
          <p:nvPr/>
        </p:nvSpPr>
        <p:spPr>
          <a:xfrm>
            <a:off x="16214156" y="980694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3</a:t>
            </a:r>
          </a:p>
        </p:txBody>
      </p:sp>
      <p:sp>
        <p:nvSpPr>
          <p:cNvPr id="39" name="Hộp Văn bản 9">
            <a:extLst>
              <a:ext uri="{FF2B5EF4-FFF2-40B4-BE49-F238E27FC236}">
                <a16:creationId xmlns:a16="http://schemas.microsoft.com/office/drawing/2014/main" id="{EC2A98C0-5325-4F45-97E7-D5B256AF6FCB}"/>
              </a:ext>
            </a:extLst>
          </p:cNvPr>
          <p:cNvSpPr txBox="1"/>
          <p:nvPr/>
        </p:nvSpPr>
        <p:spPr>
          <a:xfrm>
            <a:off x="21537277" y="1627025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F52BCE-02E1-D733-01B1-F0BC11794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3" t="29799" r="48491" b="47224"/>
          <a:stretch/>
        </p:blipFill>
        <p:spPr bwMode="auto">
          <a:xfrm>
            <a:off x="0" y="1662353"/>
            <a:ext cx="5607137" cy="507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46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">
            <a:extLst>
              <a:ext uri="{FF2B5EF4-FFF2-40B4-BE49-F238E27FC236}">
                <a16:creationId xmlns:a16="http://schemas.microsoft.com/office/drawing/2014/main" id="{BA94490D-61B2-444C-8062-F3038F86C06B}"/>
              </a:ext>
            </a:extLst>
          </p:cNvPr>
          <p:cNvSpPr/>
          <p:nvPr/>
        </p:nvSpPr>
        <p:spPr>
          <a:xfrm rot="18367848">
            <a:off x="16669222" y="10971473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64AAA3-32FF-426C-881F-010AFA99DAC8}"/>
              </a:ext>
            </a:extLst>
          </p:cNvPr>
          <p:cNvSpPr/>
          <p:nvPr/>
        </p:nvSpPr>
        <p:spPr>
          <a:xfrm>
            <a:off x="369846" y="17272745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0D5110-91D3-4A45-A661-224C7E44EF99}"/>
              </a:ext>
            </a:extLst>
          </p:cNvPr>
          <p:cNvSpPr/>
          <p:nvPr/>
        </p:nvSpPr>
        <p:spPr>
          <a:xfrm>
            <a:off x="10638176" y="218952"/>
            <a:ext cx="577229" cy="619855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C2EB32-4C97-498F-A348-C46FFED643EF}"/>
              </a:ext>
            </a:extLst>
          </p:cNvPr>
          <p:cNvSpPr/>
          <p:nvPr/>
        </p:nvSpPr>
        <p:spPr>
          <a:xfrm>
            <a:off x="9951874" y="352646"/>
            <a:ext cx="420414" cy="419743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87165" y="352647"/>
            <a:ext cx="420414" cy="419743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9">
            <a:extLst>
              <a:ext uri="{FF2B5EF4-FFF2-40B4-BE49-F238E27FC236}">
                <a16:creationId xmlns:a16="http://schemas.microsoft.com/office/drawing/2014/main" id="{A3FB9B37-A1E6-4913-B921-F3338D097569}"/>
              </a:ext>
            </a:extLst>
          </p:cNvPr>
          <p:cNvSpPr txBox="1"/>
          <p:nvPr/>
        </p:nvSpPr>
        <p:spPr>
          <a:xfrm>
            <a:off x="3515746" y="-7356605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1</a:t>
            </a:r>
          </a:p>
        </p:txBody>
      </p:sp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C7FCC640-EB68-4CE8-A83B-D9E38BFAF71F}"/>
              </a:ext>
            </a:extLst>
          </p:cNvPr>
          <p:cNvSpPr txBox="1"/>
          <p:nvPr/>
        </p:nvSpPr>
        <p:spPr>
          <a:xfrm>
            <a:off x="3515746" y="-4976724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</a:t>
            </a:r>
          </a:p>
        </p:txBody>
      </p:sp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D99591A1-869B-4910-921D-EDEBDF85C1B8}"/>
              </a:ext>
            </a:extLst>
          </p:cNvPr>
          <p:cNvSpPr txBox="1"/>
          <p:nvPr/>
        </p:nvSpPr>
        <p:spPr>
          <a:xfrm>
            <a:off x="83127" y="442085"/>
            <a:ext cx="901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chăm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9C824548-1B21-4744-9846-C38E648D6C05}"/>
              </a:ext>
            </a:extLst>
          </p:cNvPr>
          <p:cNvSpPr txBox="1"/>
          <p:nvPr/>
        </p:nvSpPr>
        <p:spPr>
          <a:xfrm>
            <a:off x="5607137" y="1662353"/>
            <a:ext cx="62945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u="sng" dirty="0" err="1">
                <a:solidFill>
                  <a:srgbClr val="C00000"/>
                </a:solidFill>
                <a:latin typeface="Abadi" panose="020B0604020104020204" pitchFamily="34" charset="0"/>
              </a:rPr>
              <a:t>Bước</a:t>
            </a:r>
            <a:r>
              <a:rPr lang="en-US" sz="3200" u="sng" dirty="0">
                <a:solidFill>
                  <a:srgbClr val="C00000"/>
                </a:solidFill>
                <a:latin typeface="Abadi" panose="020B0604020104020204" pitchFamily="34" charset="0"/>
              </a:rPr>
              <a:t> 2</a:t>
            </a:r>
            <a:r>
              <a:rPr lang="en-US" sz="3200" dirty="0">
                <a:solidFill>
                  <a:srgbClr val="C00000"/>
                </a:solidFill>
                <a:latin typeface="Abadi" panose="020B0604020104020204" pitchFamily="34" charset="0"/>
              </a:rPr>
              <a:t>: </a:t>
            </a:r>
            <a:r>
              <a:rPr lang="en-US" sz="3200" dirty="0" err="1">
                <a:latin typeface="Abadi" panose="020B0604020104020204" pitchFamily="34" charset="0"/>
              </a:rPr>
              <a:t>Gieo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hạt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hoặc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trồng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cây</a:t>
            </a:r>
            <a:r>
              <a:rPr lang="en-US" sz="3200" dirty="0">
                <a:latin typeface="Abadi" panose="020B0604020104020204" pitchFamily="34" charset="0"/>
              </a:rPr>
              <a:t> con. </a:t>
            </a:r>
            <a:r>
              <a:rPr lang="en-US" sz="3200" dirty="0" err="1">
                <a:latin typeface="Abadi" panose="020B0604020104020204" pitchFamily="34" charset="0"/>
              </a:rPr>
              <a:t>Dùng</a:t>
            </a:r>
            <a:r>
              <a:rPr lang="en-US" sz="3200" dirty="0">
                <a:latin typeface="Abadi" panose="020B0604020104020204" pitchFamily="34" charset="0"/>
              </a:rPr>
              <a:t> bao </a:t>
            </a:r>
            <a:r>
              <a:rPr lang="en-US" sz="3200" dirty="0" err="1">
                <a:latin typeface="Abadi" panose="020B0604020104020204" pitchFamily="34" charset="0"/>
              </a:rPr>
              <a:t>tay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tạo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các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lỗ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nhỏ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trên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bề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mặt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đất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rồi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đặt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hạt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hoặc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cây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rau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giống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vào</a:t>
            </a:r>
            <a:r>
              <a:rPr lang="en-US" sz="3200" dirty="0">
                <a:latin typeface="Abadi" panose="020B0604020104020204" pitchFamily="34" charset="0"/>
              </a:rPr>
              <a:t>, </a:t>
            </a:r>
            <a:r>
              <a:rPr lang="en-US" sz="3200" dirty="0" err="1">
                <a:latin typeface="Abadi" panose="020B0604020104020204" pitchFamily="34" charset="0"/>
              </a:rPr>
              <a:t>lấp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đất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nén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nhẹ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sau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đó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tưới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nước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ch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cây</a:t>
            </a:r>
            <a:r>
              <a:rPr lang="en-US" sz="3200" dirty="0">
                <a:latin typeface="Abadi" panose="020B0604020104020204" pitchFamily="34" charset="0"/>
              </a:rPr>
              <a:t>.  </a:t>
            </a:r>
            <a:r>
              <a:rPr lang="en-US" sz="3200" dirty="0" err="1">
                <a:latin typeface="Abadi" panose="020B0604020104020204" pitchFamily="34" charset="0"/>
              </a:rPr>
              <a:t>Tuỳ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thuộc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tưng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loại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rau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cần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chú</a:t>
            </a:r>
            <a:r>
              <a:rPr lang="en-US" sz="3200" dirty="0">
                <a:latin typeface="Abadi" panose="020B0604020104020204" pitchFamily="34" charset="0"/>
              </a:rPr>
              <a:t> ý </a:t>
            </a:r>
            <a:r>
              <a:rPr lang="en-US" sz="3200" dirty="0" err="1">
                <a:latin typeface="Abadi" panose="020B0604020104020204" pitchFamily="34" charset="0"/>
              </a:rPr>
              <a:t>mật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độ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độ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nông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sau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phù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hợp</a:t>
            </a:r>
            <a:r>
              <a:rPr lang="en-US" sz="3200" dirty="0">
                <a:latin typeface="Abadi" panose="020B0604020104020204" pitchFamily="34" charset="0"/>
              </a:rPr>
              <a:t>. ( </a:t>
            </a:r>
            <a:r>
              <a:rPr lang="en-US" sz="3200" dirty="0" err="1">
                <a:latin typeface="Abadi" panose="020B0604020104020204" pitchFamily="34" charset="0"/>
              </a:rPr>
              <a:t>Hình</a:t>
            </a:r>
            <a:r>
              <a:rPr lang="en-US" sz="3200" dirty="0">
                <a:latin typeface="Abadi" panose="020B0604020104020204" pitchFamily="34" charset="0"/>
              </a:rPr>
              <a:t> 6.1.b)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9">
            <a:extLst>
              <a:ext uri="{FF2B5EF4-FFF2-40B4-BE49-F238E27FC236}">
                <a16:creationId xmlns:a16="http://schemas.microsoft.com/office/drawing/2014/main" id="{903CABB1-BA5C-4E9D-9A6D-DAC6127A8D17}"/>
              </a:ext>
            </a:extLst>
          </p:cNvPr>
          <p:cNvSpPr txBox="1"/>
          <p:nvPr/>
        </p:nvSpPr>
        <p:spPr>
          <a:xfrm>
            <a:off x="4165600" y="11419840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38" name="Hộp Văn bản 9">
            <a:extLst>
              <a:ext uri="{FF2B5EF4-FFF2-40B4-BE49-F238E27FC236}">
                <a16:creationId xmlns:a16="http://schemas.microsoft.com/office/drawing/2014/main" id="{3BD2888E-45B9-4A9C-BACE-531D2DF0A526}"/>
              </a:ext>
            </a:extLst>
          </p:cNvPr>
          <p:cNvSpPr txBox="1"/>
          <p:nvPr/>
        </p:nvSpPr>
        <p:spPr>
          <a:xfrm>
            <a:off x="16214156" y="980694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3</a:t>
            </a:r>
          </a:p>
        </p:txBody>
      </p:sp>
      <p:sp>
        <p:nvSpPr>
          <p:cNvPr id="39" name="Hộp Văn bản 9">
            <a:extLst>
              <a:ext uri="{FF2B5EF4-FFF2-40B4-BE49-F238E27FC236}">
                <a16:creationId xmlns:a16="http://schemas.microsoft.com/office/drawing/2014/main" id="{EC2A98C0-5325-4F45-97E7-D5B256AF6FCB}"/>
              </a:ext>
            </a:extLst>
          </p:cNvPr>
          <p:cNvSpPr txBox="1"/>
          <p:nvPr/>
        </p:nvSpPr>
        <p:spPr>
          <a:xfrm>
            <a:off x="21537277" y="1627025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F52BCE-02E1-D733-01B1-F0BC11794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29799" r="32752" b="47493"/>
          <a:stretch/>
        </p:blipFill>
        <p:spPr bwMode="auto">
          <a:xfrm>
            <a:off x="441118" y="1627025"/>
            <a:ext cx="5166019" cy="457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2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">
            <a:extLst>
              <a:ext uri="{FF2B5EF4-FFF2-40B4-BE49-F238E27FC236}">
                <a16:creationId xmlns:a16="http://schemas.microsoft.com/office/drawing/2014/main" id="{BA94490D-61B2-444C-8062-F3038F86C06B}"/>
              </a:ext>
            </a:extLst>
          </p:cNvPr>
          <p:cNvSpPr/>
          <p:nvPr/>
        </p:nvSpPr>
        <p:spPr>
          <a:xfrm rot="18367848">
            <a:off x="16669222" y="10971473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64AAA3-32FF-426C-881F-010AFA99DAC8}"/>
              </a:ext>
            </a:extLst>
          </p:cNvPr>
          <p:cNvSpPr/>
          <p:nvPr/>
        </p:nvSpPr>
        <p:spPr>
          <a:xfrm>
            <a:off x="369846" y="17272745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0D5110-91D3-4A45-A661-224C7E44EF99}"/>
              </a:ext>
            </a:extLst>
          </p:cNvPr>
          <p:cNvSpPr/>
          <p:nvPr/>
        </p:nvSpPr>
        <p:spPr>
          <a:xfrm>
            <a:off x="10638176" y="218952"/>
            <a:ext cx="577229" cy="619855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C2EB32-4C97-498F-A348-C46FFED643EF}"/>
              </a:ext>
            </a:extLst>
          </p:cNvPr>
          <p:cNvSpPr/>
          <p:nvPr/>
        </p:nvSpPr>
        <p:spPr>
          <a:xfrm>
            <a:off x="9951874" y="352646"/>
            <a:ext cx="420414" cy="419743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87165" y="352647"/>
            <a:ext cx="420414" cy="419743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9">
            <a:extLst>
              <a:ext uri="{FF2B5EF4-FFF2-40B4-BE49-F238E27FC236}">
                <a16:creationId xmlns:a16="http://schemas.microsoft.com/office/drawing/2014/main" id="{A3FB9B37-A1E6-4913-B921-F3338D097569}"/>
              </a:ext>
            </a:extLst>
          </p:cNvPr>
          <p:cNvSpPr txBox="1"/>
          <p:nvPr/>
        </p:nvSpPr>
        <p:spPr>
          <a:xfrm>
            <a:off x="3515746" y="-7356605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1</a:t>
            </a:r>
          </a:p>
        </p:txBody>
      </p:sp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C7FCC640-EB68-4CE8-A83B-D9E38BFAF71F}"/>
              </a:ext>
            </a:extLst>
          </p:cNvPr>
          <p:cNvSpPr txBox="1"/>
          <p:nvPr/>
        </p:nvSpPr>
        <p:spPr>
          <a:xfrm>
            <a:off x="3515746" y="-4976724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</a:t>
            </a:r>
          </a:p>
        </p:txBody>
      </p:sp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D99591A1-869B-4910-921D-EDEBDF85C1B8}"/>
              </a:ext>
            </a:extLst>
          </p:cNvPr>
          <p:cNvSpPr txBox="1"/>
          <p:nvPr/>
        </p:nvSpPr>
        <p:spPr>
          <a:xfrm>
            <a:off x="-83127" y="442085"/>
            <a:ext cx="917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chăm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9C824548-1B21-4744-9846-C38E648D6C05}"/>
              </a:ext>
            </a:extLst>
          </p:cNvPr>
          <p:cNvSpPr txBox="1"/>
          <p:nvPr/>
        </p:nvSpPr>
        <p:spPr>
          <a:xfrm>
            <a:off x="5607137" y="1662353"/>
            <a:ext cx="62945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u="sng" dirty="0" err="1">
                <a:solidFill>
                  <a:srgbClr val="C00000"/>
                </a:solidFill>
              </a:rPr>
              <a:t>Bước</a:t>
            </a:r>
            <a:r>
              <a:rPr lang="vi-VN" sz="3200" u="sng" dirty="0">
                <a:solidFill>
                  <a:srgbClr val="C00000"/>
                </a:solidFill>
              </a:rPr>
              <a:t> </a:t>
            </a:r>
            <a:r>
              <a:rPr lang="en-US" sz="3200" u="sng" dirty="0">
                <a:solidFill>
                  <a:srgbClr val="C00000"/>
                </a:solidFill>
                <a:latin typeface="Abadi" panose="020B0604020104020204" pitchFamily="34" charset="0"/>
              </a:rPr>
              <a:t>3</a:t>
            </a:r>
            <a:r>
              <a:rPr lang="vi-VN" sz="3200" dirty="0">
                <a:solidFill>
                  <a:srgbClr val="C00000"/>
                </a:solidFill>
              </a:rPr>
              <a:t>:</a:t>
            </a:r>
            <a:r>
              <a:rPr lang="vi-VN" sz="3200" dirty="0"/>
              <a:t> </a:t>
            </a:r>
            <a:r>
              <a:rPr lang="en-US" sz="3200" dirty="0" err="1">
                <a:latin typeface="Abadi" panose="020B0604020104020204" pitchFamily="34" charset="0"/>
              </a:rPr>
              <a:t>Chăm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sóc</a:t>
            </a:r>
            <a:r>
              <a:rPr lang="en-US" sz="3200" dirty="0">
                <a:latin typeface="Abadi" panose="020B0604020104020204" pitchFamily="34" charset="0"/>
              </a:rPr>
              <a:t>: </a:t>
            </a:r>
            <a:r>
              <a:rPr lang="en-US" sz="3200" dirty="0" err="1">
                <a:latin typeface="Abadi" panose="020B0604020104020204" pitchFamily="34" charset="0"/>
              </a:rPr>
              <a:t>Tưới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nước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hằng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ngày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cho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rau</a:t>
            </a:r>
            <a:r>
              <a:rPr lang="en-US" sz="3200" dirty="0">
                <a:latin typeface="Abadi" panose="020B0604020104020204" pitchFamily="34" charset="0"/>
              </a:rPr>
              <a:t>, </a:t>
            </a:r>
            <a:r>
              <a:rPr lang="en-US" sz="3200" dirty="0" err="1">
                <a:latin typeface="Abadi" panose="020B0604020104020204" pitchFamily="34" charset="0"/>
              </a:rPr>
              <a:t>đặc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biệt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tưới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nước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thường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xuyên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hơn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những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ngày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nắng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nóng</a:t>
            </a:r>
            <a:r>
              <a:rPr lang="en-US" sz="3200" dirty="0">
                <a:latin typeface="Abadi" panose="020B0604020104020204" pitchFamily="34" charset="0"/>
              </a:rPr>
              <a:t>. </a:t>
            </a:r>
            <a:r>
              <a:rPr lang="en-US" sz="3200" dirty="0" err="1">
                <a:latin typeface="Abadi" panose="020B0604020104020204" pitchFamily="34" charset="0"/>
              </a:rPr>
              <a:t>Bón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phân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định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kì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với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liều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lượng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theo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quy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định</a:t>
            </a:r>
            <a:r>
              <a:rPr lang="en-US" sz="3200" dirty="0">
                <a:latin typeface="Abadi" panose="020B0604020104020204" pitchFamily="34" charset="0"/>
              </a:rPr>
              <a:t>. </a:t>
            </a:r>
            <a:r>
              <a:rPr lang="en-US" sz="3200" dirty="0" err="1">
                <a:latin typeface="Abadi" panose="020B0604020104020204" pitchFamily="34" charset="0"/>
              </a:rPr>
              <a:t>Hằng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ngày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kiểm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tra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nhằm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phát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hiện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sâu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bệnh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để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có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biện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pháp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xử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lý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kíp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thời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badi" panose="020B0604020104020204" pitchFamily="34" charset="0"/>
              </a:rPr>
              <a:t>( </a:t>
            </a:r>
            <a:r>
              <a:rPr lang="en-US" sz="3200" dirty="0" err="1">
                <a:latin typeface="Abadi" panose="020B0604020104020204" pitchFamily="34" charset="0"/>
              </a:rPr>
              <a:t>Hình</a:t>
            </a:r>
            <a:r>
              <a:rPr lang="en-US" sz="3200" dirty="0">
                <a:latin typeface="Abadi" panose="020B0604020104020204" pitchFamily="34" charset="0"/>
              </a:rPr>
              <a:t> 6.1 c)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9">
            <a:extLst>
              <a:ext uri="{FF2B5EF4-FFF2-40B4-BE49-F238E27FC236}">
                <a16:creationId xmlns:a16="http://schemas.microsoft.com/office/drawing/2014/main" id="{903CABB1-BA5C-4E9D-9A6D-DAC6127A8D17}"/>
              </a:ext>
            </a:extLst>
          </p:cNvPr>
          <p:cNvSpPr txBox="1"/>
          <p:nvPr/>
        </p:nvSpPr>
        <p:spPr>
          <a:xfrm>
            <a:off x="4165600" y="11419840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38" name="Hộp Văn bản 9">
            <a:extLst>
              <a:ext uri="{FF2B5EF4-FFF2-40B4-BE49-F238E27FC236}">
                <a16:creationId xmlns:a16="http://schemas.microsoft.com/office/drawing/2014/main" id="{3BD2888E-45B9-4A9C-BACE-531D2DF0A526}"/>
              </a:ext>
            </a:extLst>
          </p:cNvPr>
          <p:cNvSpPr txBox="1"/>
          <p:nvPr/>
        </p:nvSpPr>
        <p:spPr>
          <a:xfrm>
            <a:off x="16214156" y="980694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3</a:t>
            </a:r>
          </a:p>
        </p:txBody>
      </p:sp>
      <p:sp>
        <p:nvSpPr>
          <p:cNvPr id="39" name="Hộp Văn bản 9">
            <a:extLst>
              <a:ext uri="{FF2B5EF4-FFF2-40B4-BE49-F238E27FC236}">
                <a16:creationId xmlns:a16="http://schemas.microsoft.com/office/drawing/2014/main" id="{EC2A98C0-5325-4F45-97E7-D5B256AF6FCB}"/>
              </a:ext>
            </a:extLst>
          </p:cNvPr>
          <p:cNvSpPr txBox="1"/>
          <p:nvPr/>
        </p:nvSpPr>
        <p:spPr>
          <a:xfrm>
            <a:off x="21537277" y="1627025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F52BCE-02E1-D733-01B1-F0BC11794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1" t="51713" r="48741" b="27460"/>
          <a:stretch/>
        </p:blipFill>
        <p:spPr bwMode="auto">
          <a:xfrm>
            <a:off x="290293" y="1827080"/>
            <a:ext cx="4855230" cy="427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7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">
            <a:extLst>
              <a:ext uri="{FF2B5EF4-FFF2-40B4-BE49-F238E27FC236}">
                <a16:creationId xmlns:a16="http://schemas.microsoft.com/office/drawing/2014/main" id="{BA94490D-61B2-444C-8062-F3038F86C06B}"/>
              </a:ext>
            </a:extLst>
          </p:cNvPr>
          <p:cNvSpPr/>
          <p:nvPr/>
        </p:nvSpPr>
        <p:spPr>
          <a:xfrm rot="18367848">
            <a:off x="16669222" y="10971473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64AAA3-32FF-426C-881F-010AFA99DAC8}"/>
              </a:ext>
            </a:extLst>
          </p:cNvPr>
          <p:cNvSpPr/>
          <p:nvPr/>
        </p:nvSpPr>
        <p:spPr>
          <a:xfrm>
            <a:off x="369846" y="17272745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0D5110-91D3-4A45-A661-224C7E44EF99}"/>
              </a:ext>
            </a:extLst>
          </p:cNvPr>
          <p:cNvSpPr/>
          <p:nvPr/>
        </p:nvSpPr>
        <p:spPr>
          <a:xfrm>
            <a:off x="10638176" y="218952"/>
            <a:ext cx="577229" cy="619855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C2EB32-4C97-498F-A348-C46FFED643EF}"/>
              </a:ext>
            </a:extLst>
          </p:cNvPr>
          <p:cNvSpPr/>
          <p:nvPr/>
        </p:nvSpPr>
        <p:spPr>
          <a:xfrm>
            <a:off x="9951874" y="352646"/>
            <a:ext cx="420414" cy="419743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87165" y="352647"/>
            <a:ext cx="420414" cy="419743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9">
            <a:extLst>
              <a:ext uri="{FF2B5EF4-FFF2-40B4-BE49-F238E27FC236}">
                <a16:creationId xmlns:a16="http://schemas.microsoft.com/office/drawing/2014/main" id="{A3FB9B37-A1E6-4913-B921-F3338D097569}"/>
              </a:ext>
            </a:extLst>
          </p:cNvPr>
          <p:cNvSpPr txBox="1"/>
          <p:nvPr/>
        </p:nvSpPr>
        <p:spPr>
          <a:xfrm>
            <a:off x="3515746" y="-7356605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1</a:t>
            </a:r>
          </a:p>
        </p:txBody>
      </p:sp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C7FCC640-EB68-4CE8-A83B-D9E38BFAF71F}"/>
              </a:ext>
            </a:extLst>
          </p:cNvPr>
          <p:cNvSpPr txBox="1"/>
          <p:nvPr/>
        </p:nvSpPr>
        <p:spPr>
          <a:xfrm>
            <a:off x="3515746" y="-4976724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</a:t>
            </a:r>
          </a:p>
        </p:txBody>
      </p:sp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D99591A1-869B-4910-921D-EDEBDF85C1B8}"/>
              </a:ext>
            </a:extLst>
          </p:cNvPr>
          <p:cNvSpPr txBox="1"/>
          <p:nvPr/>
        </p:nvSpPr>
        <p:spPr>
          <a:xfrm>
            <a:off x="0" y="442085"/>
            <a:ext cx="909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chăm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9C824548-1B21-4744-9846-C38E648D6C05}"/>
              </a:ext>
            </a:extLst>
          </p:cNvPr>
          <p:cNvSpPr txBox="1"/>
          <p:nvPr/>
        </p:nvSpPr>
        <p:spPr>
          <a:xfrm>
            <a:off x="5607137" y="1662353"/>
            <a:ext cx="62945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u="sng" dirty="0" err="1">
                <a:solidFill>
                  <a:srgbClr val="C00000"/>
                </a:solidFill>
              </a:rPr>
              <a:t>Bước</a:t>
            </a:r>
            <a:r>
              <a:rPr lang="vi-VN" sz="3200" u="sng" dirty="0">
                <a:solidFill>
                  <a:srgbClr val="C00000"/>
                </a:solidFill>
              </a:rPr>
              <a:t> </a:t>
            </a:r>
            <a:r>
              <a:rPr lang="en-US" sz="3200" u="sng" dirty="0">
                <a:solidFill>
                  <a:srgbClr val="C00000"/>
                </a:solidFill>
                <a:latin typeface="Abadi" panose="020B0604020104020204" pitchFamily="34" charset="0"/>
              </a:rPr>
              <a:t>4</a:t>
            </a:r>
            <a:r>
              <a:rPr lang="vi-VN" sz="3200" dirty="0">
                <a:solidFill>
                  <a:srgbClr val="C00000"/>
                </a:solidFill>
              </a:rPr>
              <a:t>: </a:t>
            </a:r>
            <a:r>
              <a:rPr lang="en-US" sz="3200" dirty="0">
                <a:latin typeface="Abadi" panose="020B0604020104020204" pitchFamily="34" charset="0"/>
              </a:rPr>
              <a:t>Thu </a:t>
            </a:r>
            <a:r>
              <a:rPr lang="en-US" sz="3200" dirty="0" err="1">
                <a:latin typeface="Abadi" panose="020B0604020104020204" pitchFamily="34" charset="0"/>
              </a:rPr>
              <a:t>hoạch</a:t>
            </a:r>
            <a:r>
              <a:rPr lang="en-US" sz="3200" dirty="0">
                <a:latin typeface="Abadi" panose="020B0604020104020204" pitchFamily="34" charset="0"/>
              </a:rPr>
              <a:t>: </a:t>
            </a:r>
            <a:r>
              <a:rPr lang="en-US" sz="3200" dirty="0" err="1">
                <a:latin typeface="Abadi" panose="020B0604020104020204" pitchFamily="34" charset="0"/>
              </a:rPr>
              <a:t>Tuỳ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thuộc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từng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loại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rau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và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nhu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cầu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sử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dụng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có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thể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thu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hoạch</a:t>
            </a:r>
            <a:r>
              <a:rPr lang="en-US" sz="3200" dirty="0">
                <a:latin typeface="Abadi" panose="020B0604020104020204" pitchFamily="34" charset="0"/>
              </a:rPr>
              <a:t> 1 </a:t>
            </a:r>
            <a:r>
              <a:rPr lang="en-US" sz="3200" dirty="0" err="1">
                <a:latin typeface="Abadi" panose="020B0604020104020204" pitchFamily="34" charset="0"/>
              </a:rPr>
              <a:t>lần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hoặc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nhiều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lần</a:t>
            </a:r>
            <a:r>
              <a:rPr lang="en-US" sz="3200" dirty="0">
                <a:latin typeface="Abadi" panose="020B0604020104020204" pitchFamily="34" charset="0"/>
              </a:rPr>
              <a:t>, </a:t>
            </a:r>
            <a:r>
              <a:rPr lang="en-US" sz="3200" dirty="0" err="1">
                <a:latin typeface="Abadi" panose="020B0604020104020204" pitchFamily="34" charset="0"/>
              </a:rPr>
              <a:t>thu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hoạch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bằng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tay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hoặc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bằng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dao</a:t>
            </a:r>
            <a:r>
              <a:rPr lang="en-US" sz="3200" dirty="0">
                <a:latin typeface="Abadi" panose="020B0604020104020204" pitchFamily="34" charset="0"/>
              </a:rPr>
              <a:t>, </a:t>
            </a:r>
            <a:r>
              <a:rPr lang="en-US" sz="3200" dirty="0" err="1">
                <a:latin typeface="Abadi" panose="020B0604020104020204" pitchFamily="34" charset="0"/>
              </a:rPr>
              <a:t>kéo</a:t>
            </a:r>
            <a:r>
              <a:rPr lang="en-US" sz="3200" dirty="0">
                <a:latin typeface="Abadi" panose="020B0604020104020204" pitchFamily="34" charset="0"/>
              </a:rPr>
              <a:t>,… Khi </a:t>
            </a:r>
            <a:r>
              <a:rPr lang="en-US" sz="3200" dirty="0" err="1">
                <a:latin typeface="Abadi" panose="020B0604020104020204" pitchFamily="34" charset="0"/>
              </a:rPr>
              <a:t>thu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hoạch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cần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chú</a:t>
            </a:r>
            <a:r>
              <a:rPr lang="en-US" sz="3200" dirty="0">
                <a:latin typeface="Abadi" panose="020B0604020104020204" pitchFamily="34" charset="0"/>
              </a:rPr>
              <a:t> ý </a:t>
            </a:r>
            <a:r>
              <a:rPr lang="en-US" sz="3200" dirty="0" err="1">
                <a:latin typeface="Abadi" panose="020B0604020104020204" pitchFamily="34" charset="0"/>
              </a:rPr>
              <a:t>tránh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làm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rau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bị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dập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nát</a:t>
            </a:r>
            <a:r>
              <a:rPr lang="en-US" sz="3200" dirty="0">
                <a:latin typeface="Abadi" panose="020B0604020104020204" pitchFamily="34" charset="0"/>
              </a:rPr>
              <a:t> ( </a:t>
            </a:r>
            <a:r>
              <a:rPr lang="en-US" sz="3200" dirty="0" err="1">
                <a:latin typeface="Abadi" panose="020B0604020104020204" pitchFamily="34" charset="0"/>
              </a:rPr>
              <a:t>Hình</a:t>
            </a:r>
            <a:r>
              <a:rPr lang="en-US" sz="3200" dirty="0">
                <a:latin typeface="Abadi" panose="020B0604020104020204" pitchFamily="34" charset="0"/>
              </a:rPr>
              <a:t> 6.1.d)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9">
            <a:extLst>
              <a:ext uri="{FF2B5EF4-FFF2-40B4-BE49-F238E27FC236}">
                <a16:creationId xmlns:a16="http://schemas.microsoft.com/office/drawing/2014/main" id="{903CABB1-BA5C-4E9D-9A6D-DAC6127A8D17}"/>
              </a:ext>
            </a:extLst>
          </p:cNvPr>
          <p:cNvSpPr txBox="1"/>
          <p:nvPr/>
        </p:nvSpPr>
        <p:spPr>
          <a:xfrm>
            <a:off x="4165600" y="11419840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38" name="Hộp Văn bản 9">
            <a:extLst>
              <a:ext uri="{FF2B5EF4-FFF2-40B4-BE49-F238E27FC236}">
                <a16:creationId xmlns:a16="http://schemas.microsoft.com/office/drawing/2014/main" id="{3BD2888E-45B9-4A9C-BACE-531D2DF0A526}"/>
              </a:ext>
            </a:extLst>
          </p:cNvPr>
          <p:cNvSpPr txBox="1"/>
          <p:nvPr/>
        </p:nvSpPr>
        <p:spPr>
          <a:xfrm>
            <a:off x="16214156" y="980694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3</a:t>
            </a:r>
          </a:p>
        </p:txBody>
      </p:sp>
      <p:sp>
        <p:nvSpPr>
          <p:cNvPr id="39" name="Hộp Văn bản 9">
            <a:extLst>
              <a:ext uri="{FF2B5EF4-FFF2-40B4-BE49-F238E27FC236}">
                <a16:creationId xmlns:a16="http://schemas.microsoft.com/office/drawing/2014/main" id="{EC2A98C0-5325-4F45-97E7-D5B256AF6FCB}"/>
              </a:ext>
            </a:extLst>
          </p:cNvPr>
          <p:cNvSpPr txBox="1"/>
          <p:nvPr/>
        </p:nvSpPr>
        <p:spPr>
          <a:xfrm>
            <a:off x="21537277" y="1627025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F52BCE-02E1-D733-01B1-F0BC11794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7" t="52104" r="33247" b="27205"/>
          <a:stretch/>
        </p:blipFill>
        <p:spPr bwMode="auto">
          <a:xfrm>
            <a:off x="290293" y="1662353"/>
            <a:ext cx="5210873" cy="43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71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6C385F-4C7E-445D-9B9F-527A859AE0EF}"/>
              </a:ext>
            </a:extLst>
          </p:cNvPr>
          <p:cNvSpPr/>
          <p:nvPr/>
        </p:nvSpPr>
        <p:spPr>
          <a:xfrm>
            <a:off x="331653" y="11688416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C2EB32-4C97-498F-A348-C46FFED643EF}"/>
              </a:ext>
            </a:extLst>
          </p:cNvPr>
          <p:cNvSpPr/>
          <p:nvPr/>
        </p:nvSpPr>
        <p:spPr>
          <a:xfrm>
            <a:off x="9873769" y="260849"/>
            <a:ext cx="576625" cy="551672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87165" y="352647"/>
            <a:ext cx="420414" cy="419743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D99591A1-869B-4910-921D-EDEBDF85C1B8}"/>
              </a:ext>
            </a:extLst>
          </p:cNvPr>
          <p:cNvSpPr txBox="1"/>
          <p:nvPr/>
        </p:nvSpPr>
        <p:spPr>
          <a:xfrm>
            <a:off x="3515746" y="-9739761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2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9C824548-1B21-4744-9846-C38E648D6C05}"/>
              </a:ext>
            </a:extLst>
          </p:cNvPr>
          <p:cNvSpPr txBox="1"/>
          <p:nvPr/>
        </p:nvSpPr>
        <p:spPr>
          <a:xfrm>
            <a:off x="3515746" y="-6480164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1BA2C0-DA9A-4BA9-95A8-90A6BE665057}"/>
              </a:ext>
            </a:extLst>
          </p:cNvPr>
          <p:cNvSpPr/>
          <p:nvPr/>
        </p:nvSpPr>
        <p:spPr>
          <a:xfrm>
            <a:off x="10716584" y="352647"/>
            <a:ext cx="420414" cy="419743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ộp Văn bản 9">
            <a:extLst>
              <a:ext uri="{FF2B5EF4-FFF2-40B4-BE49-F238E27FC236}">
                <a16:creationId xmlns:a16="http://schemas.microsoft.com/office/drawing/2014/main" id="{BF05439D-EDFB-4B93-9E38-EDA57F03A579}"/>
              </a:ext>
            </a:extLst>
          </p:cNvPr>
          <p:cNvSpPr txBox="1"/>
          <p:nvPr/>
        </p:nvSpPr>
        <p:spPr>
          <a:xfrm>
            <a:off x="16429106" y="955785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4</a:t>
            </a:r>
          </a:p>
        </p:txBody>
      </p:sp>
      <p:sp>
        <p:nvSpPr>
          <p:cNvPr id="38" name="Hộp Văn bản 9">
            <a:extLst>
              <a:ext uri="{FF2B5EF4-FFF2-40B4-BE49-F238E27FC236}">
                <a16:creationId xmlns:a16="http://schemas.microsoft.com/office/drawing/2014/main" id="{EDAE8C81-8FDC-49A9-8A20-F93A1DCCC05C}"/>
              </a:ext>
            </a:extLst>
          </p:cNvPr>
          <p:cNvSpPr txBox="1"/>
          <p:nvPr/>
        </p:nvSpPr>
        <p:spPr>
          <a:xfrm>
            <a:off x="21010354" y="1602116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4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98C707A-A637-617E-6C19-9FF657F61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454"/>
            <a:ext cx="2266546" cy="226654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B887AA-579F-620C-0958-ADBB5C40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12462"/>
              </p:ext>
            </p:extLst>
          </p:nvPr>
        </p:nvGraphicFramePr>
        <p:xfrm>
          <a:off x="2552065" y="1418516"/>
          <a:ext cx="9425481" cy="241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43">
                  <a:extLst>
                    <a:ext uri="{9D8B030D-6E8A-4147-A177-3AD203B41FA5}">
                      <a16:colId xmlns:a16="http://schemas.microsoft.com/office/drawing/2014/main" val="2089990662"/>
                    </a:ext>
                  </a:extLst>
                </a:gridCol>
                <a:gridCol w="1785636">
                  <a:extLst>
                    <a:ext uri="{9D8B030D-6E8A-4147-A177-3AD203B41FA5}">
                      <a16:colId xmlns:a16="http://schemas.microsoft.com/office/drawing/2014/main" val="2442204043"/>
                    </a:ext>
                  </a:extLst>
                </a:gridCol>
                <a:gridCol w="2061915">
                  <a:extLst>
                    <a:ext uri="{9D8B030D-6E8A-4147-A177-3AD203B41FA5}">
                      <a16:colId xmlns:a16="http://schemas.microsoft.com/office/drawing/2014/main" val="1250669368"/>
                    </a:ext>
                  </a:extLst>
                </a:gridCol>
                <a:gridCol w="1235985">
                  <a:extLst>
                    <a:ext uri="{9D8B030D-6E8A-4147-A177-3AD203B41FA5}">
                      <a16:colId xmlns:a16="http://schemas.microsoft.com/office/drawing/2014/main" val="2308862709"/>
                    </a:ext>
                  </a:extLst>
                </a:gridCol>
                <a:gridCol w="1761401">
                  <a:extLst>
                    <a:ext uri="{9D8B030D-6E8A-4147-A177-3AD203B41FA5}">
                      <a16:colId xmlns:a16="http://schemas.microsoft.com/office/drawing/2014/main" val="2582889346"/>
                    </a:ext>
                  </a:extLst>
                </a:gridCol>
                <a:gridCol w="1761401">
                  <a:extLst>
                    <a:ext uri="{9D8B030D-6E8A-4147-A177-3AD203B41FA5}">
                      <a16:colId xmlns:a16="http://schemas.microsoft.com/office/drawing/2014/main" val="3830324247"/>
                    </a:ext>
                  </a:extLst>
                </a:gridCol>
              </a:tblGrid>
              <a:tr h="4027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STT</a:t>
                      </a:r>
                      <a:endParaRPr lang="vi-V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Nội dung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Đơn vị tính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Số lượng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Đơn giá 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Thành tiền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360713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Cây giống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Cây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198731"/>
                  </a:ext>
                </a:extLst>
              </a:tr>
              <a:tr h="403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dirty="0" err="1">
                          <a:effectLst/>
                        </a:rPr>
                        <a:t>Thùng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xốp</a:t>
                      </a:r>
                      <a:endParaRPr lang="vi-V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Thùng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871784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Phân bón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Gói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919230"/>
                  </a:ext>
                </a:extLst>
              </a:tr>
              <a:tr h="403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…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…</a:t>
                      </a:r>
                      <a:endParaRPr lang="vi-V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883272"/>
                  </a:ext>
                </a:extLst>
              </a:tr>
              <a:tr h="403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…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…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vi-V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51543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7DBD16C9-CEF0-1AAD-793A-01BFF8622B47}"/>
              </a:ext>
            </a:extLst>
          </p:cNvPr>
          <p:cNvSpPr txBox="1"/>
          <p:nvPr/>
        </p:nvSpPr>
        <p:spPr>
          <a:xfrm>
            <a:off x="4633445" y="0"/>
            <a:ext cx="2925109" cy="40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MẪU BÁO CÁO</a:t>
            </a:r>
            <a:endParaRPr lang="vi-V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486E6B-2B13-DA44-784B-938CA4C0BF85}"/>
              </a:ext>
            </a:extLst>
          </p:cNvPr>
          <p:cNvSpPr txBox="1"/>
          <p:nvPr/>
        </p:nvSpPr>
        <p:spPr>
          <a:xfrm>
            <a:off x="2362815" y="376860"/>
            <a:ext cx="9485319" cy="10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">
              <a:lnSpc>
                <a:spcPct val="120000"/>
              </a:lnSpc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6360">
              <a:lnSpc>
                <a:spcPct val="12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nhóm:1…,2…..,3….,4…….</a:t>
            </a:r>
            <a:endParaRPr lang="vi-VN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6360">
              <a:lnSpc>
                <a:spcPct val="120000"/>
              </a:lnSpc>
            </a:pP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endParaRPr lang="vi-V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9DF8BD-FF91-B45D-6B8E-F2BE46B1D054}"/>
              </a:ext>
            </a:extLst>
          </p:cNvPr>
          <p:cNvSpPr txBox="1"/>
          <p:nvPr/>
        </p:nvSpPr>
        <p:spPr>
          <a:xfrm>
            <a:off x="2266546" y="3766275"/>
            <a:ext cx="9772926" cy="3025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">
              <a:lnSpc>
                <a:spcPct val="120000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">
              <a:lnSpc>
                <a:spcPct val="12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">
              <a:lnSpc>
                <a:spcPct val="12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">
              <a:lnSpc>
                <a:spcPct val="12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Gieo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con: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">
              <a:lnSpc>
                <a:spcPct val="12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">
              <a:lnSpc>
                <a:spcPct val="120000"/>
              </a:lnSpc>
            </a:pP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">
              <a:lnSpc>
                <a:spcPct val="12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">
              <a:lnSpc>
                <a:spcPct val="120000"/>
              </a:lnSpc>
            </a:pP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6360">
              <a:lnSpc>
                <a:spcPct val="12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 </a:t>
            </a:r>
          </a:p>
          <a:p>
            <a:pPr marL="86360">
              <a:lnSpc>
                <a:spcPct val="120000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35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316DE5-58D1-4AFB-BB5D-0D313B4D5971}"/>
              </a:ext>
            </a:extLst>
          </p:cNvPr>
          <p:cNvSpPr/>
          <p:nvPr/>
        </p:nvSpPr>
        <p:spPr>
          <a:xfrm>
            <a:off x="-909133" y="1289110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D1AD7A-C0CD-4845-9790-8CCDBB9E18D5}"/>
              </a:ext>
            </a:extLst>
          </p:cNvPr>
          <p:cNvSpPr/>
          <p:nvPr/>
        </p:nvSpPr>
        <p:spPr>
          <a:xfrm>
            <a:off x="331652" y="838807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6C385F-4C7E-445D-9B9F-527A859AE0EF}"/>
              </a:ext>
            </a:extLst>
          </p:cNvPr>
          <p:cNvSpPr/>
          <p:nvPr/>
        </p:nvSpPr>
        <p:spPr>
          <a:xfrm>
            <a:off x="331653" y="11688416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C2EB32-4C97-498F-A348-C46FFED643EF}"/>
              </a:ext>
            </a:extLst>
          </p:cNvPr>
          <p:cNvSpPr/>
          <p:nvPr/>
        </p:nvSpPr>
        <p:spPr>
          <a:xfrm>
            <a:off x="9873769" y="260849"/>
            <a:ext cx="576625" cy="551672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87165" y="352647"/>
            <a:ext cx="420414" cy="419743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D99591A1-869B-4910-921D-EDEBDF85C1B8}"/>
              </a:ext>
            </a:extLst>
          </p:cNvPr>
          <p:cNvSpPr txBox="1"/>
          <p:nvPr/>
        </p:nvSpPr>
        <p:spPr>
          <a:xfrm>
            <a:off x="3515746" y="-9739761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2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9C824548-1B21-4744-9846-C38E648D6C05}"/>
              </a:ext>
            </a:extLst>
          </p:cNvPr>
          <p:cNvSpPr txBox="1"/>
          <p:nvPr/>
        </p:nvSpPr>
        <p:spPr>
          <a:xfrm>
            <a:off x="3515746" y="-6480164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1BA2C0-DA9A-4BA9-95A8-90A6BE665057}"/>
              </a:ext>
            </a:extLst>
          </p:cNvPr>
          <p:cNvSpPr/>
          <p:nvPr/>
        </p:nvSpPr>
        <p:spPr>
          <a:xfrm>
            <a:off x="10716584" y="352647"/>
            <a:ext cx="420414" cy="419743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ộp Văn bản 9">
            <a:extLst>
              <a:ext uri="{FF2B5EF4-FFF2-40B4-BE49-F238E27FC236}">
                <a16:creationId xmlns:a16="http://schemas.microsoft.com/office/drawing/2014/main" id="{BF05439D-EDFB-4B93-9E38-EDA57F03A579}"/>
              </a:ext>
            </a:extLst>
          </p:cNvPr>
          <p:cNvSpPr txBox="1"/>
          <p:nvPr/>
        </p:nvSpPr>
        <p:spPr>
          <a:xfrm>
            <a:off x="16429106" y="955785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4</a:t>
            </a:r>
          </a:p>
        </p:txBody>
      </p:sp>
      <p:sp>
        <p:nvSpPr>
          <p:cNvPr id="38" name="Hộp Văn bản 9">
            <a:extLst>
              <a:ext uri="{FF2B5EF4-FFF2-40B4-BE49-F238E27FC236}">
                <a16:creationId xmlns:a16="http://schemas.microsoft.com/office/drawing/2014/main" id="{EDAE8C81-8FDC-49A9-8A20-F93A1DCCC05C}"/>
              </a:ext>
            </a:extLst>
          </p:cNvPr>
          <p:cNvSpPr txBox="1"/>
          <p:nvPr/>
        </p:nvSpPr>
        <p:spPr>
          <a:xfrm>
            <a:off x="21010354" y="1602116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4</a:t>
            </a:r>
          </a:p>
        </p:txBody>
      </p:sp>
      <p:sp>
        <p:nvSpPr>
          <p:cNvPr id="15" name="Google Shape;1214;p43">
            <a:extLst>
              <a:ext uri="{FF2B5EF4-FFF2-40B4-BE49-F238E27FC236}">
                <a16:creationId xmlns:a16="http://schemas.microsoft.com/office/drawing/2014/main" id="{E8026C8D-2DF0-4493-5020-5E0323663D5D}"/>
              </a:ext>
            </a:extLst>
          </p:cNvPr>
          <p:cNvSpPr txBox="1"/>
          <p:nvPr/>
        </p:nvSpPr>
        <p:spPr>
          <a:xfrm>
            <a:off x="6487160" y="818251"/>
            <a:ext cx="5210768" cy="3097977"/>
          </a:xfrm>
          <a:prstGeom prst="rect">
            <a:avLst/>
          </a:prstGeom>
          <a:solidFill>
            <a:srgbClr val="DF7480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idact Gothic"/>
                <a:cs typeface="Didact Gothic"/>
                <a:sym typeface="Didact Gothic"/>
              </a:rPr>
              <a:t>Hãy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idact Gothic"/>
                <a:cs typeface="Didact Gothic"/>
                <a:sym typeface="Didact Gothic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idact Gothic"/>
                <a:cs typeface="Didact Gothic"/>
                <a:sym typeface="Didact Gothic"/>
              </a:rPr>
              <a:t>thảo luận nhóm để lập kế hoạch thực hiện dự án như: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idact Gothic"/>
                <a:cs typeface="Didact Gothic"/>
                <a:sym typeface="Didact Gothic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idact Gothic"/>
                <a:cs typeface="Didact Gothic"/>
                <a:sym typeface="Didact Gothic"/>
              </a:rPr>
              <a:t>phân công nhiệm vụ, cách thức hoạt động nhóm, vai trò của từng thành viên trong nhóm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idact Gothic"/>
                <a:cs typeface="Didact Gothic"/>
                <a:sym typeface="Didact Gothic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idact Gothic"/>
                <a:cs typeface="Didact Gothic"/>
                <a:sym typeface="Didact Gothic"/>
              </a:rPr>
              <a:t>và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idact Gothic"/>
                <a:cs typeface="Didact Gothic"/>
                <a:sym typeface="Didact Gothic"/>
              </a:rPr>
              <a:t> hoàn thành báo cáo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98C707A-A637-617E-6C19-9FF657F61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4" y="935816"/>
            <a:ext cx="3311053" cy="3311053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98D85E0C-4419-4986-A8E1-C0E3FC0575D0}"/>
              </a:ext>
            </a:extLst>
          </p:cNvPr>
          <p:cNvSpPr/>
          <p:nvPr/>
        </p:nvSpPr>
        <p:spPr>
          <a:xfrm>
            <a:off x="6469159" y="4303183"/>
            <a:ext cx="4996876" cy="22467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gian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Sau 1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gian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Ở </a:t>
            </a:r>
            <a:r>
              <a:rPr lang="vi-VN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1039;p41">
            <a:extLst>
              <a:ext uri="{FF2B5EF4-FFF2-40B4-BE49-F238E27FC236}">
                <a16:creationId xmlns:a16="http://schemas.microsoft.com/office/drawing/2014/main" id="{13762D50-EC05-BC2B-52DF-55D57A1B6C0D}"/>
              </a:ext>
            </a:extLst>
          </p:cNvPr>
          <p:cNvGrpSpPr/>
          <p:nvPr/>
        </p:nvGrpSpPr>
        <p:grpSpPr>
          <a:xfrm>
            <a:off x="4438112" y="4709323"/>
            <a:ext cx="1786942" cy="2148677"/>
            <a:chOff x="1513750" y="-5443200"/>
            <a:chExt cx="4592500" cy="5681325"/>
          </a:xfrm>
        </p:grpSpPr>
        <p:sp>
          <p:nvSpPr>
            <p:cNvPr id="19" name="Google Shape;1040;p41">
              <a:extLst>
                <a:ext uri="{FF2B5EF4-FFF2-40B4-BE49-F238E27FC236}">
                  <a16:creationId xmlns:a16="http://schemas.microsoft.com/office/drawing/2014/main" id="{4E61A2DE-5E81-7E3F-8C0D-20CF58C23AA9}"/>
                </a:ext>
              </a:extLst>
            </p:cNvPr>
            <p:cNvSpPr/>
            <p:nvPr/>
          </p:nvSpPr>
          <p:spPr>
            <a:xfrm>
              <a:off x="1513750" y="-5443200"/>
              <a:ext cx="4592500" cy="5681325"/>
            </a:xfrm>
            <a:custGeom>
              <a:avLst/>
              <a:gdLst/>
              <a:ahLst/>
              <a:cxnLst/>
              <a:rect l="l" t="t" r="r" b="b"/>
              <a:pathLst>
                <a:path w="183700" h="227253" extrusionOk="0">
                  <a:moveTo>
                    <a:pt x="145866" y="19902"/>
                  </a:moveTo>
                  <a:lnTo>
                    <a:pt x="145823" y="20162"/>
                  </a:lnTo>
                  <a:lnTo>
                    <a:pt x="145780" y="20422"/>
                  </a:lnTo>
                  <a:lnTo>
                    <a:pt x="145737" y="20689"/>
                  </a:lnTo>
                  <a:lnTo>
                    <a:pt x="145706" y="20956"/>
                  </a:lnTo>
                  <a:lnTo>
                    <a:pt x="145676" y="21222"/>
                  </a:lnTo>
                  <a:lnTo>
                    <a:pt x="145645" y="21489"/>
                  </a:lnTo>
                  <a:lnTo>
                    <a:pt x="145602" y="22035"/>
                  </a:lnTo>
                  <a:lnTo>
                    <a:pt x="145571" y="22589"/>
                  </a:lnTo>
                  <a:lnTo>
                    <a:pt x="145553" y="23135"/>
                  </a:lnTo>
                  <a:lnTo>
                    <a:pt x="145546" y="23695"/>
                  </a:lnTo>
                  <a:lnTo>
                    <a:pt x="145546" y="24248"/>
                  </a:lnTo>
                  <a:lnTo>
                    <a:pt x="145178" y="24261"/>
                  </a:lnTo>
                  <a:lnTo>
                    <a:pt x="144440" y="24261"/>
                  </a:lnTo>
                  <a:lnTo>
                    <a:pt x="144078" y="24248"/>
                  </a:lnTo>
                  <a:lnTo>
                    <a:pt x="143721" y="24235"/>
                  </a:lnTo>
                  <a:lnTo>
                    <a:pt x="143359" y="24215"/>
                  </a:lnTo>
                  <a:lnTo>
                    <a:pt x="143002" y="24188"/>
                  </a:lnTo>
                  <a:lnTo>
                    <a:pt x="142652" y="24155"/>
                  </a:lnTo>
                  <a:lnTo>
                    <a:pt x="142295" y="24121"/>
                  </a:lnTo>
                  <a:lnTo>
                    <a:pt x="141939" y="24081"/>
                  </a:lnTo>
                  <a:lnTo>
                    <a:pt x="141232" y="23995"/>
                  </a:lnTo>
                  <a:lnTo>
                    <a:pt x="140525" y="23888"/>
                  </a:lnTo>
                  <a:lnTo>
                    <a:pt x="139812" y="23782"/>
                  </a:lnTo>
                  <a:lnTo>
                    <a:pt x="139806" y="22875"/>
                  </a:lnTo>
                  <a:lnTo>
                    <a:pt x="139794" y="21962"/>
                  </a:lnTo>
                  <a:lnTo>
                    <a:pt x="139763" y="20136"/>
                  </a:lnTo>
                  <a:lnTo>
                    <a:pt x="140525" y="20116"/>
                  </a:lnTo>
                  <a:lnTo>
                    <a:pt x="141287" y="20096"/>
                  </a:lnTo>
                  <a:lnTo>
                    <a:pt x="142056" y="20076"/>
                  </a:lnTo>
                  <a:lnTo>
                    <a:pt x="142818" y="20049"/>
                  </a:lnTo>
                  <a:lnTo>
                    <a:pt x="144342" y="19982"/>
                  </a:lnTo>
                  <a:lnTo>
                    <a:pt x="145866" y="19902"/>
                  </a:lnTo>
                  <a:close/>
                  <a:moveTo>
                    <a:pt x="59431" y="20596"/>
                  </a:moveTo>
                  <a:lnTo>
                    <a:pt x="59369" y="21529"/>
                  </a:lnTo>
                  <a:lnTo>
                    <a:pt x="59308" y="22469"/>
                  </a:lnTo>
                  <a:lnTo>
                    <a:pt x="59246" y="23402"/>
                  </a:lnTo>
                  <a:lnTo>
                    <a:pt x="59185" y="24348"/>
                  </a:lnTo>
                  <a:lnTo>
                    <a:pt x="58705" y="24308"/>
                  </a:lnTo>
                  <a:lnTo>
                    <a:pt x="58226" y="24261"/>
                  </a:lnTo>
                  <a:lnTo>
                    <a:pt x="57747" y="24215"/>
                  </a:lnTo>
                  <a:lnTo>
                    <a:pt x="57267" y="24155"/>
                  </a:lnTo>
                  <a:lnTo>
                    <a:pt x="56794" y="24095"/>
                  </a:lnTo>
                  <a:lnTo>
                    <a:pt x="56315" y="24028"/>
                  </a:lnTo>
                  <a:lnTo>
                    <a:pt x="55841" y="23962"/>
                  </a:lnTo>
                  <a:lnTo>
                    <a:pt x="55368" y="23888"/>
                  </a:lnTo>
                  <a:lnTo>
                    <a:pt x="54416" y="23728"/>
                  </a:lnTo>
                  <a:lnTo>
                    <a:pt x="53469" y="23555"/>
                  </a:lnTo>
                  <a:lnTo>
                    <a:pt x="51552" y="23202"/>
                  </a:lnTo>
                  <a:lnTo>
                    <a:pt x="51472" y="23195"/>
                  </a:lnTo>
                  <a:lnTo>
                    <a:pt x="51398" y="23188"/>
                  </a:lnTo>
                  <a:lnTo>
                    <a:pt x="51324" y="23195"/>
                  </a:lnTo>
                  <a:lnTo>
                    <a:pt x="51257" y="23202"/>
                  </a:lnTo>
                  <a:lnTo>
                    <a:pt x="51189" y="23215"/>
                  </a:lnTo>
                  <a:lnTo>
                    <a:pt x="51121" y="23235"/>
                  </a:lnTo>
                  <a:lnTo>
                    <a:pt x="51060" y="23262"/>
                  </a:lnTo>
                  <a:lnTo>
                    <a:pt x="51005" y="23288"/>
                  </a:lnTo>
                  <a:lnTo>
                    <a:pt x="50949" y="23322"/>
                  </a:lnTo>
                  <a:lnTo>
                    <a:pt x="50900" y="23362"/>
                  </a:lnTo>
                  <a:lnTo>
                    <a:pt x="50851" y="23408"/>
                  </a:lnTo>
                  <a:lnTo>
                    <a:pt x="50808" y="23448"/>
                  </a:lnTo>
                  <a:lnTo>
                    <a:pt x="50765" y="23502"/>
                  </a:lnTo>
                  <a:lnTo>
                    <a:pt x="50728" y="23555"/>
                  </a:lnTo>
                  <a:lnTo>
                    <a:pt x="50697" y="23608"/>
                  </a:lnTo>
                  <a:lnTo>
                    <a:pt x="50667" y="23668"/>
                  </a:lnTo>
                  <a:lnTo>
                    <a:pt x="50710" y="20976"/>
                  </a:lnTo>
                  <a:lnTo>
                    <a:pt x="52891" y="20922"/>
                  </a:lnTo>
                  <a:lnTo>
                    <a:pt x="53985" y="20889"/>
                  </a:lnTo>
                  <a:lnTo>
                    <a:pt x="55073" y="20849"/>
                  </a:lnTo>
                  <a:lnTo>
                    <a:pt x="56167" y="20802"/>
                  </a:lnTo>
                  <a:lnTo>
                    <a:pt x="57255" y="20749"/>
                  </a:lnTo>
                  <a:lnTo>
                    <a:pt x="58343" y="20682"/>
                  </a:lnTo>
                  <a:lnTo>
                    <a:pt x="58884" y="20642"/>
                  </a:lnTo>
                  <a:lnTo>
                    <a:pt x="59431" y="20596"/>
                  </a:lnTo>
                  <a:close/>
                  <a:moveTo>
                    <a:pt x="152239" y="16623"/>
                  </a:moveTo>
                  <a:lnTo>
                    <a:pt x="152497" y="16630"/>
                  </a:lnTo>
                  <a:lnTo>
                    <a:pt x="152756" y="16643"/>
                  </a:lnTo>
                  <a:lnTo>
                    <a:pt x="153014" y="16663"/>
                  </a:lnTo>
                  <a:lnTo>
                    <a:pt x="153272" y="16690"/>
                  </a:lnTo>
                  <a:lnTo>
                    <a:pt x="153530" y="16717"/>
                  </a:lnTo>
                  <a:lnTo>
                    <a:pt x="153788" y="16750"/>
                  </a:lnTo>
                  <a:lnTo>
                    <a:pt x="154046" y="16790"/>
                  </a:lnTo>
                  <a:lnTo>
                    <a:pt x="154298" y="16837"/>
                  </a:lnTo>
                  <a:lnTo>
                    <a:pt x="154802" y="16930"/>
                  </a:lnTo>
                  <a:lnTo>
                    <a:pt x="154495" y="18323"/>
                  </a:lnTo>
                  <a:lnTo>
                    <a:pt x="154341" y="19016"/>
                  </a:lnTo>
                  <a:lnTo>
                    <a:pt x="154200" y="19716"/>
                  </a:lnTo>
                  <a:lnTo>
                    <a:pt x="154058" y="20409"/>
                  </a:lnTo>
                  <a:lnTo>
                    <a:pt x="153923" y="21109"/>
                  </a:lnTo>
                  <a:lnTo>
                    <a:pt x="153794" y="21802"/>
                  </a:lnTo>
                  <a:lnTo>
                    <a:pt x="153671" y="22502"/>
                  </a:lnTo>
                  <a:lnTo>
                    <a:pt x="153555" y="23202"/>
                  </a:lnTo>
                  <a:lnTo>
                    <a:pt x="153438" y="23902"/>
                  </a:lnTo>
                  <a:lnTo>
                    <a:pt x="153333" y="24601"/>
                  </a:lnTo>
                  <a:lnTo>
                    <a:pt x="153229" y="25308"/>
                  </a:lnTo>
                  <a:lnTo>
                    <a:pt x="153137" y="26014"/>
                  </a:lnTo>
                  <a:lnTo>
                    <a:pt x="153044" y="26721"/>
                  </a:lnTo>
                  <a:lnTo>
                    <a:pt x="152965" y="27434"/>
                  </a:lnTo>
                  <a:lnTo>
                    <a:pt x="152891" y="28147"/>
                  </a:lnTo>
                  <a:lnTo>
                    <a:pt x="146954" y="28247"/>
                  </a:lnTo>
                  <a:lnTo>
                    <a:pt x="146997" y="27707"/>
                  </a:lnTo>
                  <a:lnTo>
                    <a:pt x="147034" y="27161"/>
                  </a:lnTo>
                  <a:lnTo>
                    <a:pt x="147101" y="26048"/>
                  </a:lnTo>
                  <a:lnTo>
                    <a:pt x="147163" y="24921"/>
                  </a:lnTo>
                  <a:lnTo>
                    <a:pt x="147200" y="24361"/>
                  </a:lnTo>
                  <a:lnTo>
                    <a:pt x="147243" y="23802"/>
                  </a:lnTo>
                  <a:lnTo>
                    <a:pt x="147292" y="23242"/>
                  </a:lnTo>
                  <a:lnTo>
                    <a:pt x="147341" y="22682"/>
                  </a:lnTo>
                  <a:lnTo>
                    <a:pt x="147409" y="22129"/>
                  </a:lnTo>
                  <a:lnTo>
                    <a:pt x="147482" y="21589"/>
                  </a:lnTo>
                  <a:lnTo>
                    <a:pt x="147525" y="21315"/>
                  </a:lnTo>
                  <a:lnTo>
                    <a:pt x="147575" y="21049"/>
                  </a:lnTo>
                  <a:lnTo>
                    <a:pt x="147624" y="20782"/>
                  </a:lnTo>
                  <a:lnTo>
                    <a:pt x="147679" y="20522"/>
                  </a:lnTo>
                  <a:lnTo>
                    <a:pt x="147734" y="20262"/>
                  </a:lnTo>
                  <a:lnTo>
                    <a:pt x="147796" y="20009"/>
                  </a:lnTo>
                  <a:lnTo>
                    <a:pt x="147863" y="19756"/>
                  </a:lnTo>
                  <a:lnTo>
                    <a:pt x="147931" y="19503"/>
                  </a:lnTo>
                  <a:lnTo>
                    <a:pt x="147980" y="19349"/>
                  </a:lnTo>
                  <a:lnTo>
                    <a:pt x="148029" y="19203"/>
                  </a:lnTo>
                  <a:lnTo>
                    <a:pt x="148085" y="19056"/>
                  </a:lnTo>
                  <a:lnTo>
                    <a:pt x="148140" y="18923"/>
                  </a:lnTo>
                  <a:lnTo>
                    <a:pt x="148201" y="18789"/>
                  </a:lnTo>
                  <a:lnTo>
                    <a:pt x="148263" y="18663"/>
                  </a:lnTo>
                  <a:lnTo>
                    <a:pt x="148331" y="18536"/>
                  </a:lnTo>
                  <a:lnTo>
                    <a:pt x="148398" y="18416"/>
                  </a:lnTo>
                  <a:lnTo>
                    <a:pt x="148472" y="18303"/>
                  </a:lnTo>
                  <a:lnTo>
                    <a:pt x="148546" y="18196"/>
                  </a:lnTo>
                  <a:lnTo>
                    <a:pt x="148626" y="18090"/>
                  </a:lnTo>
                  <a:lnTo>
                    <a:pt x="148705" y="17990"/>
                  </a:lnTo>
                  <a:lnTo>
                    <a:pt x="148785" y="17890"/>
                  </a:lnTo>
                  <a:lnTo>
                    <a:pt x="148871" y="17796"/>
                  </a:lnTo>
                  <a:lnTo>
                    <a:pt x="148957" y="17710"/>
                  </a:lnTo>
                  <a:lnTo>
                    <a:pt x="149050" y="17623"/>
                  </a:lnTo>
                  <a:lnTo>
                    <a:pt x="149142" y="17543"/>
                  </a:lnTo>
                  <a:lnTo>
                    <a:pt x="149234" y="17470"/>
                  </a:lnTo>
                  <a:lnTo>
                    <a:pt x="149332" y="17396"/>
                  </a:lnTo>
                  <a:lnTo>
                    <a:pt x="149431" y="17330"/>
                  </a:lnTo>
                  <a:lnTo>
                    <a:pt x="149529" y="17263"/>
                  </a:lnTo>
                  <a:lnTo>
                    <a:pt x="149633" y="17203"/>
                  </a:lnTo>
                  <a:lnTo>
                    <a:pt x="149738" y="17143"/>
                  </a:lnTo>
                  <a:lnTo>
                    <a:pt x="149842" y="17090"/>
                  </a:lnTo>
                  <a:lnTo>
                    <a:pt x="150058" y="16990"/>
                  </a:lnTo>
                  <a:lnTo>
                    <a:pt x="150285" y="16910"/>
                  </a:lnTo>
                  <a:lnTo>
                    <a:pt x="150512" y="16837"/>
                  </a:lnTo>
                  <a:lnTo>
                    <a:pt x="150746" y="16777"/>
                  </a:lnTo>
                  <a:lnTo>
                    <a:pt x="150986" y="16723"/>
                  </a:lnTo>
                  <a:lnTo>
                    <a:pt x="151231" y="16683"/>
                  </a:lnTo>
                  <a:lnTo>
                    <a:pt x="151477" y="16657"/>
                  </a:lnTo>
                  <a:lnTo>
                    <a:pt x="151729" y="16637"/>
                  </a:lnTo>
                  <a:lnTo>
                    <a:pt x="151981" y="16623"/>
                  </a:lnTo>
                  <a:close/>
                  <a:moveTo>
                    <a:pt x="98537" y="3646"/>
                  </a:moveTo>
                  <a:lnTo>
                    <a:pt x="100190" y="3653"/>
                  </a:lnTo>
                  <a:lnTo>
                    <a:pt x="101849" y="3660"/>
                  </a:lnTo>
                  <a:lnTo>
                    <a:pt x="103509" y="3673"/>
                  </a:lnTo>
                  <a:lnTo>
                    <a:pt x="106827" y="3713"/>
                  </a:lnTo>
                  <a:lnTo>
                    <a:pt x="110152" y="3766"/>
                  </a:lnTo>
                  <a:lnTo>
                    <a:pt x="113483" y="3833"/>
                  </a:lnTo>
                  <a:lnTo>
                    <a:pt x="116821" y="3906"/>
                  </a:lnTo>
                  <a:lnTo>
                    <a:pt x="117724" y="3926"/>
                  </a:lnTo>
                  <a:lnTo>
                    <a:pt x="118640" y="3933"/>
                  </a:lnTo>
                  <a:lnTo>
                    <a:pt x="119556" y="3926"/>
                  </a:lnTo>
                  <a:lnTo>
                    <a:pt x="120484" y="3920"/>
                  </a:lnTo>
                  <a:lnTo>
                    <a:pt x="122340" y="3893"/>
                  </a:lnTo>
                  <a:lnTo>
                    <a:pt x="123274" y="3880"/>
                  </a:lnTo>
                  <a:lnTo>
                    <a:pt x="124208" y="3873"/>
                  </a:lnTo>
                  <a:lnTo>
                    <a:pt x="125142" y="3873"/>
                  </a:lnTo>
                  <a:lnTo>
                    <a:pt x="126076" y="3886"/>
                  </a:lnTo>
                  <a:lnTo>
                    <a:pt x="127004" y="3906"/>
                  </a:lnTo>
                  <a:lnTo>
                    <a:pt x="127465" y="3920"/>
                  </a:lnTo>
                  <a:lnTo>
                    <a:pt x="127932" y="3940"/>
                  </a:lnTo>
                  <a:lnTo>
                    <a:pt x="128393" y="3966"/>
                  </a:lnTo>
                  <a:lnTo>
                    <a:pt x="128848" y="3993"/>
                  </a:lnTo>
                  <a:lnTo>
                    <a:pt x="129309" y="4026"/>
                  </a:lnTo>
                  <a:lnTo>
                    <a:pt x="129764" y="4066"/>
                  </a:lnTo>
                  <a:lnTo>
                    <a:pt x="130219" y="4106"/>
                  </a:lnTo>
                  <a:lnTo>
                    <a:pt x="130667" y="4160"/>
                  </a:lnTo>
                  <a:lnTo>
                    <a:pt x="131116" y="4213"/>
                  </a:lnTo>
                  <a:lnTo>
                    <a:pt x="131565" y="4273"/>
                  </a:lnTo>
                  <a:lnTo>
                    <a:pt x="131823" y="4313"/>
                  </a:lnTo>
                  <a:lnTo>
                    <a:pt x="132075" y="4360"/>
                  </a:lnTo>
                  <a:lnTo>
                    <a:pt x="132314" y="4406"/>
                  </a:lnTo>
                  <a:lnTo>
                    <a:pt x="132548" y="4453"/>
                  </a:lnTo>
                  <a:lnTo>
                    <a:pt x="132775" y="4506"/>
                  </a:lnTo>
                  <a:lnTo>
                    <a:pt x="132990" y="4559"/>
                  </a:lnTo>
                  <a:lnTo>
                    <a:pt x="133199" y="4619"/>
                  </a:lnTo>
                  <a:lnTo>
                    <a:pt x="133396" y="4679"/>
                  </a:lnTo>
                  <a:lnTo>
                    <a:pt x="133587" y="4746"/>
                  </a:lnTo>
                  <a:lnTo>
                    <a:pt x="133771" y="4813"/>
                  </a:lnTo>
                  <a:lnTo>
                    <a:pt x="133949" y="4886"/>
                  </a:lnTo>
                  <a:lnTo>
                    <a:pt x="134121" y="4959"/>
                  </a:lnTo>
                  <a:lnTo>
                    <a:pt x="134281" y="5039"/>
                  </a:lnTo>
                  <a:lnTo>
                    <a:pt x="134441" y="5119"/>
                  </a:lnTo>
                  <a:lnTo>
                    <a:pt x="134588" y="5206"/>
                  </a:lnTo>
                  <a:lnTo>
                    <a:pt x="134730" y="5293"/>
                  </a:lnTo>
                  <a:lnTo>
                    <a:pt x="134865" y="5379"/>
                  </a:lnTo>
                  <a:lnTo>
                    <a:pt x="134994" y="5473"/>
                  </a:lnTo>
                  <a:lnTo>
                    <a:pt x="135117" y="5573"/>
                  </a:lnTo>
                  <a:lnTo>
                    <a:pt x="135234" y="5673"/>
                  </a:lnTo>
                  <a:lnTo>
                    <a:pt x="135344" y="5779"/>
                  </a:lnTo>
                  <a:lnTo>
                    <a:pt x="135449" y="5886"/>
                  </a:lnTo>
                  <a:lnTo>
                    <a:pt x="135547" y="5992"/>
                  </a:lnTo>
                  <a:lnTo>
                    <a:pt x="135639" y="6112"/>
                  </a:lnTo>
                  <a:lnTo>
                    <a:pt x="135732" y="6226"/>
                  </a:lnTo>
                  <a:lnTo>
                    <a:pt x="135811" y="6352"/>
                  </a:lnTo>
                  <a:lnTo>
                    <a:pt x="135891" y="6472"/>
                  </a:lnTo>
                  <a:lnTo>
                    <a:pt x="135965" y="6606"/>
                  </a:lnTo>
                  <a:lnTo>
                    <a:pt x="136039" y="6732"/>
                  </a:lnTo>
                  <a:lnTo>
                    <a:pt x="136100" y="6872"/>
                  </a:lnTo>
                  <a:lnTo>
                    <a:pt x="136162" y="7012"/>
                  </a:lnTo>
                  <a:lnTo>
                    <a:pt x="136217" y="7152"/>
                  </a:lnTo>
                  <a:lnTo>
                    <a:pt x="136272" y="7299"/>
                  </a:lnTo>
                  <a:lnTo>
                    <a:pt x="136322" y="7452"/>
                  </a:lnTo>
                  <a:lnTo>
                    <a:pt x="136365" y="7605"/>
                  </a:lnTo>
                  <a:lnTo>
                    <a:pt x="136408" y="7759"/>
                  </a:lnTo>
                  <a:lnTo>
                    <a:pt x="136451" y="7919"/>
                  </a:lnTo>
                  <a:lnTo>
                    <a:pt x="136481" y="8085"/>
                  </a:lnTo>
                  <a:lnTo>
                    <a:pt x="136549" y="8425"/>
                  </a:lnTo>
                  <a:lnTo>
                    <a:pt x="136598" y="8785"/>
                  </a:lnTo>
                  <a:lnTo>
                    <a:pt x="136641" y="9158"/>
                  </a:lnTo>
                  <a:lnTo>
                    <a:pt x="136678" y="9545"/>
                  </a:lnTo>
                  <a:lnTo>
                    <a:pt x="136709" y="9945"/>
                  </a:lnTo>
                  <a:lnTo>
                    <a:pt x="136727" y="10365"/>
                  </a:lnTo>
                  <a:lnTo>
                    <a:pt x="136752" y="10805"/>
                  </a:lnTo>
                  <a:lnTo>
                    <a:pt x="136782" y="11724"/>
                  </a:lnTo>
                  <a:lnTo>
                    <a:pt x="136813" y="12711"/>
                  </a:lnTo>
                  <a:lnTo>
                    <a:pt x="136856" y="13764"/>
                  </a:lnTo>
                  <a:lnTo>
                    <a:pt x="136899" y="14684"/>
                  </a:lnTo>
                  <a:lnTo>
                    <a:pt x="136936" y="15610"/>
                  </a:lnTo>
                  <a:lnTo>
                    <a:pt x="136967" y="16530"/>
                  </a:lnTo>
                  <a:lnTo>
                    <a:pt x="136991" y="17456"/>
                  </a:lnTo>
                  <a:lnTo>
                    <a:pt x="137010" y="18376"/>
                  </a:lnTo>
                  <a:lnTo>
                    <a:pt x="137028" y="19303"/>
                  </a:lnTo>
                  <a:lnTo>
                    <a:pt x="137041" y="20222"/>
                  </a:lnTo>
                  <a:lnTo>
                    <a:pt x="137053" y="21142"/>
                  </a:lnTo>
                  <a:lnTo>
                    <a:pt x="137053" y="22069"/>
                  </a:lnTo>
                  <a:lnTo>
                    <a:pt x="137059" y="22988"/>
                  </a:lnTo>
                  <a:lnTo>
                    <a:pt x="137047" y="24835"/>
                  </a:lnTo>
                  <a:lnTo>
                    <a:pt x="137022" y="26674"/>
                  </a:lnTo>
                  <a:lnTo>
                    <a:pt x="136991" y="28514"/>
                  </a:lnTo>
                  <a:lnTo>
                    <a:pt x="136942" y="30360"/>
                  </a:lnTo>
                  <a:lnTo>
                    <a:pt x="136887" y="32200"/>
                  </a:lnTo>
                  <a:lnTo>
                    <a:pt x="136819" y="34039"/>
                  </a:lnTo>
                  <a:lnTo>
                    <a:pt x="136746" y="35885"/>
                  </a:lnTo>
                  <a:lnTo>
                    <a:pt x="136666" y="37725"/>
                  </a:lnTo>
                  <a:lnTo>
                    <a:pt x="136580" y="39571"/>
                  </a:lnTo>
                  <a:lnTo>
                    <a:pt x="136401" y="43257"/>
                  </a:lnTo>
                  <a:lnTo>
                    <a:pt x="136401" y="43344"/>
                  </a:lnTo>
                  <a:lnTo>
                    <a:pt x="136414" y="43424"/>
                  </a:lnTo>
                  <a:lnTo>
                    <a:pt x="136444" y="43570"/>
                  </a:lnTo>
                  <a:lnTo>
                    <a:pt x="136444" y="43570"/>
                  </a:lnTo>
                  <a:lnTo>
                    <a:pt x="134072" y="43517"/>
                  </a:lnTo>
                  <a:lnTo>
                    <a:pt x="131700" y="43470"/>
                  </a:lnTo>
                  <a:lnTo>
                    <a:pt x="129321" y="43424"/>
                  </a:lnTo>
                  <a:lnTo>
                    <a:pt x="126949" y="43390"/>
                  </a:lnTo>
                  <a:lnTo>
                    <a:pt x="124577" y="43357"/>
                  </a:lnTo>
                  <a:lnTo>
                    <a:pt x="122204" y="43337"/>
                  </a:lnTo>
                  <a:lnTo>
                    <a:pt x="119832" y="43317"/>
                  </a:lnTo>
                  <a:lnTo>
                    <a:pt x="117454" y="43297"/>
                  </a:lnTo>
                  <a:lnTo>
                    <a:pt x="112709" y="43277"/>
                  </a:lnTo>
                  <a:lnTo>
                    <a:pt x="107958" y="43264"/>
                  </a:lnTo>
                  <a:lnTo>
                    <a:pt x="103214" y="43257"/>
                  </a:lnTo>
                  <a:lnTo>
                    <a:pt x="93712" y="43257"/>
                  </a:lnTo>
                  <a:lnTo>
                    <a:pt x="88968" y="43250"/>
                  </a:lnTo>
                  <a:lnTo>
                    <a:pt x="84217" y="43230"/>
                  </a:lnTo>
                  <a:lnTo>
                    <a:pt x="79466" y="43204"/>
                  </a:lnTo>
                  <a:lnTo>
                    <a:pt x="77094" y="43184"/>
                  </a:lnTo>
                  <a:lnTo>
                    <a:pt x="74715" y="43157"/>
                  </a:lnTo>
                  <a:lnTo>
                    <a:pt x="72343" y="43130"/>
                  </a:lnTo>
                  <a:lnTo>
                    <a:pt x="69971" y="43097"/>
                  </a:lnTo>
                  <a:lnTo>
                    <a:pt x="67592" y="43057"/>
                  </a:lnTo>
                  <a:lnTo>
                    <a:pt x="65220" y="43010"/>
                  </a:lnTo>
                  <a:lnTo>
                    <a:pt x="62842" y="42950"/>
                  </a:lnTo>
                  <a:lnTo>
                    <a:pt x="60469" y="42890"/>
                  </a:lnTo>
                  <a:lnTo>
                    <a:pt x="60395" y="42897"/>
                  </a:lnTo>
                  <a:lnTo>
                    <a:pt x="60328" y="42910"/>
                  </a:lnTo>
                  <a:lnTo>
                    <a:pt x="60193" y="42944"/>
                  </a:lnTo>
                  <a:lnTo>
                    <a:pt x="60334" y="41744"/>
                  </a:lnTo>
                  <a:lnTo>
                    <a:pt x="60469" y="40551"/>
                  </a:lnTo>
                  <a:lnTo>
                    <a:pt x="60598" y="39351"/>
                  </a:lnTo>
                  <a:lnTo>
                    <a:pt x="60727" y="38158"/>
                  </a:lnTo>
                  <a:lnTo>
                    <a:pt x="60844" y="36958"/>
                  </a:lnTo>
                  <a:lnTo>
                    <a:pt x="60955" y="35759"/>
                  </a:lnTo>
                  <a:lnTo>
                    <a:pt x="61065" y="34559"/>
                  </a:lnTo>
                  <a:lnTo>
                    <a:pt x="61170" y="33359"/>
                  </a:lnTo>
                  <a:lnTo>
                    <a:pt x="61268" y="32153"/>
                  </a:lnTo>
                  <a:lnTo>
                    <a:pt x="61366" y="30953"/>
                  </a:lnTo>
                  <a:lnTo>
                    <a:pt x="61545" y="28547"/>
                  </a:lnTo>
                  <a:lnTo>
                    <a:pt x="61717" y="26141"/>
                  </a:lnTo>
                  <a:lnTo>
                    <a:pt x="61870" y="23735"/>
                  </a:lnTo>
                  <a:lnTo>
                    <a:pt x="62018" y="21322"/>
                  </a:lnTo>
                  <a:lnTo>
                    <a:pt x="62159" y="18916"/>
                  </a:lnTo>
                  <a:lnTo>
                    <a:pt x="62430" y="14097"/>
                  </a:lnTo>
                  <a:lnTo>
                    <a:pt x="62700" y="9278"/>
                  </a:lnTo>
                  <a:lnTo>
                    <a:pt x="62835" y="6879"/>
                  </a:lnTo>
                  <a:lnTo>
                    <a:pt x="62977" y="4473"/>
                  </a:lnTo>
                  <a:lnTo>
                    <a:pt x="63057" y="4539"/>
                  </a:lnTo>
                  <a:lnTo>
                    <a:pt x="63137" y="4599"/>
                  </a:lnTo>
                  <a:lnTo>
                    <a:pt x="63223" y="4646"/>
                  </a:lnTo>
                  <a:lnTo>
                    <a:pt x="63315" y="4686"/>
                  </a:lnTo>
                  <a:lnTo>
                    <a:pt x="63407" y="4719"/>
                  </a:lnTo>
                  <a:lnTo>
                    <a:pt x="63511" y="4746"/>
                  </a:lnTo>
                  <a:lnTo>
                    <a:pt x="63616" y="4753"/>
                  </a:lnTo>
                  <a:lnTo>
                    <a:pt x="63727" y="4753"/>
                  </a:lnTo>
                  <a:lnTo>
                    <a:pt x="65392" y="4639"/>
                  </a:lnTo>
                  <a:lnTo>
                    <a:pt x="67058" y="4533"/>
                  </a:lnTo>
                  <a:lnTo>
                    <a:pt x="68723" y="4433"/>
                  </a:lnTo>
                  <a:lnTo>
                    <a:pt x="70382" y="4340"/>
                  </a:lnTo>
                  <a:lnTo>
                    <a:pt x="72048" y="4253"/>
                  </a:lnTo>
                  <a:lnTo>
                    <a:pt x="73707" y="4173"/>
                  </a:lnTo>
                  <a:lnTo>
                    <a:pt x="75367" y="4100"/>
                  </a:lnTo>
                  <a:lnTo>
                    <a:pt x="77020" y="4026"/>
                  </a:lnTo>
                  <a:lnTo>
                    <a:pt x="78679" y="3966"/>
                  </a:lnTo>
                  <a:lnTo>
                    <a:pt x="80333" y="3913"/>
                  </a:lnTo>
                  <a:lnTo>
                    <a:pt x="81992" y="3860"/>
                  </a:lnTo>
                  <a:lnTo>
                    <a:pt x="83645" y="3813"/>
                  </a:lnTo>
                  <a:lnTo>
                    <a:pt x="85299" y="3780"/>
                  </a:lnTo>
                  <a:lnTo>
                    <a:pt x="86952" y="3740"/>
                  </a:lnTo>
                  <a:lnTo>
                    <a:pt x="88605" y="3713"/>
                  </a:lnTo>
                  <a:lnTo>
                    <a:pt x="90264" y="3693"/>
                  </a:lnTo>
                  <a:lnTo>
                    <a:pt x="91918" y="3673"/>
                  </a:lnTo>
                  <a:lnTo>
                    <a:pt x="93571" y="3660"/>
                  </a:lnTo>
                  <a:lnTo>
                    <a:pt x="95224" y="3653"/>
                  </a:lnTo>
                  <a:lnTo>
                    <a:pt x="96883" y="3646"/>
                  </a:lnTo>
                  <a:close/>
                  <a:moveTo>
                    <a:pt x="91291" y="46756"/>
                  </a:moveTo>
                  <a:lnTo>
                    <a:pt x="93423" y="46796"/>
                  </a:lnTo>
                  <a:lnTo>
                    <a:pt x="95556" y="46836"/>
                  </a:lnTo>
                  <a:lnTo>
                    <a:pt x="97695" y="46869"/>
                  </a:lnTo>
                  <a:lnTo>
                    <a:pt x="99827" y="46896"/>
                  </a:lnTo>
                  <a:lnTo>
                    <a:pt x="101960" y="46916"/>
                  </a:lnTo>
                  <a:lnTo>
                    <a:pt x="104093" y="46929"/>
                  </a:lnTo>
                  <a:lnTo>
                    <a:pt x="106225" y="46929"/>
                  </a:lnTo>
                  <a:lnTo>
                    <a:pt x="108364" y="46923"/>
                  </a:lnTo>
                  <a:lnTo>
                    <a:pt x="108247" y="47716"/>
                  </a:lnTo>
                  <a:lnTo>
                    <a:pt x="108137" y="48516"/>
                  </a:lnTo>
                  <a:lnTo>
                    <a:pt x="108026" y="49309"/>
                  </a:lnTo>
                  <a:lnTo>
                    <a:pt x="107928" y="50109"/>
                  </a:lnTo>
                  <a:lnTo>
                    <a:pt x="107835" y="50902"/>
                  </a:lnTo>
                  <a:lnTo>
                    <a:pt x="107743" y="51702"/>
                  </a:lnTo>
                  <a:lnTo>
                    <a:pt x="107565" y="53295"/>
                  </a:lnTo>
                  <a:lnTo>
                    <a:pt x="105525" y="53228"/>
                  </a:lnTo>
                  <a:lnTo>
                    <a:pt x="103484" y="53161"/>
                  </a:lnTo>
                  <a:lnTo>
                    <a:pt x="101444" y="53108"/>
                  </a:lnTo>
                  <a:lnTo>
                    <a:pt x="99397" y="53061"/>
                  </a:lnTo>
                  <a:lnTo>
                    <a:pt x="97351" y="53021"/>
                  </a:lnTo>
                  <a:lnTo>
                    <a:pt x="95310" y="53001"/>
                  </a:lnTo>
                  <a:lnTo>
                    <a:pt x="94290" y="52995"/>
                  </a:lnTo>
                  <a:lnTo>
                    <a:pt x="93270" y="52995"/>
                  </a:lnTo>
                  <a:lnTo>
                    <a:pt x="92249" y="53001"/>
                  </a:lnTo>
                  <a:lnTo>
                    <a:pt x="91229" y="53008"/>
                  </a:lnTo>
                  <a:lnTo>
                    <a:pt x="91254" y="51448"/>
                  </a:lnTo>
                  <a:lnTo>
                    <a:pt x="91272" y="49882"/>
                  </a:lnTo>
                  <a:lnTo>
                    <a:pt x="91285" y="48322"/>
                  </a:lnTo>
                  <a:lnTo>
                    <a:pt x="91291" y="46756"/>
                  </a:lnTo>
                  <a:close/>
                  <a:moveTo>
                    <a:pt x="107411" y="54801"/>
                  </a:moveTo>
                  <a:lnTo>
                    <a:pt x="107307" y="55981"/>
                  </a:lnTo>
                  <a:lnTo>
                    <a:pt x="107215" y="57154"/>
                  </a:lnTo>
                  <a:lnTo>
                    <a:pt x="107122" y="58333"/>
                  </a:lnTo>
                  <a:lnTo>
                    <a:pt x="107043" y="59506"/>
                  </a:lnTo>
                  <a:lnTo>
                    <a:pt x="106975" y="60686"/>
                  </a:lnTo>
                  <a:lnTo>
                    <a:pt x="106914" y="61866"/>
                  </a:lnTo>
                  <a:lnTo>
                    <a:pt x="106858" y="63046"/>
                  </a:lnTo>
                  <a:lnTo>
                    <a:pt x="106815" y="64225"/>
                  </a:lnTo>
                  <a:lnTo>
                    <a:pt x="104855" y="64139"/>
                  </a:lnTo>
                  <a:lnTo>
                    <a:pt x="102888" y="64045"/>
                  </a:lnTo>
                  <a:lnTo>
                    <a:pt x="100921" y="63959"/>
                  </a:lnTo>
                  <a:lnTo>
                    <a:pt x="99932" y="63919"/>
                  </a:lnTo>
                  <a:lnTo>
                    <a:pt x="98948" y="63885"/>
                  </a:lnTo>
                  <a:lnTo>
                    <a:pt x="97959" y="63852"/>
                  </a:lnTo>
                  <a:lnTo>
                    <a:pt x="96976" y="63825"/>
                  </a:lnTo>
                  <a:lnTo>
                    <a:pt x="95986" y="63812"/>
                  </a:lnTo>
                  <a:lnTo>
                    <a:pt x="95003" y="63805"/>
                  </a:lnTo>
                  <a:lnTo>
                    <a:pt x="94019" y="63805"/>
                  </a:lnTo>
                  <a:lnTo>
                    <a:pt x="93036" y="63819"/>
                  </a:lnTo>
                  <a:lnTo>
                    <a:pt x="92053" y="63839"/>
                  </a:lnTo>
                  <a:lnTo>
                    <a:pt x="91076" y="63879"/>
                  </a:lnTo>
                  <a:lnTo>
                    <a:pt x="91026" y="63899"/>
                  </a:lnTo>
                  <a:lnTo>
                    <a:pt x="91008" y="63905"/>
                  </a:lnTo>
                  <a:lnTo>
                    <a:pt x="90983" y="63912"/>
                  </a:lnTo>
                  <a:lnTo>
                    <a:pt x="91051" y="61699"/>
                  </a:lnTo>
                  <a:lnTo>
                    <a:pt x="91106" y="59493"/>
                  </a:lnTo>
                  <a:lnTo>
                    <a:pt x="91162" y="57287"/>
                  </a:lnTo>
                  <a:lnTo>
                    <a:pt x="91199" y="55087"/>
                  </a:lnTo>
                  <a:lnTo>
                    <a:pt x="92213" y="55094"/>
                  </a:lnTo>
                  <a:lnTo>
                    <a:pt x="93227" y="55101"/>
                  </a:lnTo>
                  <a:lnTo>
                    <a:pt x="94235" y="55101"/>
                  </a:lnTo>
                  <a:lnTo>
                    <a:pt x="95249" y="55094"/>
                  </a:lnTo>
                  <a:lnTo>
                    <a:pt x="97277" y="55074"/>
                  </a:lnTo>
                  <a:lnTo>
                    <a:pt x="99305" y="55034"/>
                  </a:lnTo>
                  <a:lnTo>
                    <a:pt x="101333" y="54987"/>
                  </a:lnTo>
                  <a:lnTo>
                    <a:pt x="103361" y="54934"/>
                  </a:lnTo>
                  <a:lnTo>
                    <a:pt x="105389" y="54867"/>
                  </a:lnTo>
                  <a:lnTo>
                    <a:pt x="107411" y="54801"/>
                  </a:lnTo>
                  <a:close/>
                  <a:moveTo>
                    <a:pt x="106772" y="65438"/>
                  </a:moveTo>
                  <a:lnTo>
                    <a:pt x="106754" y="66218"/>
                  </a:lnTo>
                  <a:lnTo>
                    <a:pt x="106741" y="66998"/>
                  </a:lnTo>
                  <a:lnTo>
                    <a:pt x="106735" y="67784"/>
                  </a:lnTo>
                  <a:lnTo>
                    <a:pt x="106735" y="68564"/>
                  </a:lnTo>
                  <a:lnTo>
                    <a:pt x="106735" y="69344"/>
                  </a:lnTo>
                  <a:lnTo>
                    <a:pt x="106741" y="70124"/>
                  </a:lnTo>
                  <a:lnTo>
                    <a:pt x="106754" y="70904"/>
                  </a:lnTo>
                  <a:lnTo>
                    <a:pt x="106772" y="71690"/>
                  </a:lnTo>
                  <a:lnTo>
                    <a:pt x="106686" y="71630"/>
                  </a:lnTo>
                  <a:lnTo>
                    <a:pt x="106637" y="71603"/>
                  </a:lnTo>
                  <a:lnTo>
                    <a:pt x="106588" y="71583"/>
                  </a:lnTo>
                  <a:lnTo>
                    <a:pt x="106539" y="71563"/>
                  </a:lnTo>
                  <a:lnTo>
                    <a:pt x="106483" y="71550"/>
                  </a:lnTo>
                  <a:lnTo>
                    <a:pt x="106428" y="71543"/>
                  </a:lnTo>
                  <a:lnTo>
                    <a:pt x="106373" y="71537"/>
                  </a:lnTo>
                  <a:lnTo>
                    <a:pt x="102544" y="71477"/>
                  </a:lnTo>
                  <a:lnTo>
                    <a:pt x="98721" y="71404"/>
                  </a:lnTo>
                  <a:lnTo>
                    <a:pt x="94898" y="71324"/>
                  </a:lnTo>
                  <a:lnTo>
                    <a:pt x="91076" y="71244"/>
                  </a:lnTo>
                  <a:lnTo>
                    <a:pt x="90977" y="71250"/>
                  </a:lnTo>
                  <a:lnTo>
                    <a:pt x="90891" y="71264"/>
                  </a:lnTo>
                  <a:lnTo>
                    <a:pt x="90805" y="71284"/>
                  </a:lnTo>
                  <a:lnTo>
                    <a:pt x="90725" y="71310"/>
                  </a:lnTo>
                  <a:lnTo>
                    <a:pt x="90756" y="70610"/>
                  </a:lnTo>
                  <a:lnTo>
                    <a:pt x="90781" y="69917"/>
                  </a:lnTo>
                  <a:lnTo>
                    <a:pt x="90830" y="68518"/>
                  </a:lnTo>
                  <a:lnTo>
                    <a:pt x="90873" y="67125"/>
                  </a:lnTo>
                  <a:lnTo>
                    <a:pt x="90922" y="65732"/>
                  </a:lnTo>
                  <a:lnTo>
                    <a:pt x="90996" y="65758"/>
                  </a:lnTo>
                  <a:lnTo>
                    <a:pt x="91033" y="65765"/>
                  </a:lnTo>
                  <a:lnTo>
                    <a:pt x="91076" y="65765"/>
                  </a:lnTo>
                  <a:lnTo>
                    <a:pt x="92053" y="65805"/>
                  </a:lnTo>
                  <a:lnTo>
                    <a:pt x="93030" y="65832"/>
                  </a:lnTo>
                  <a:lnTo>
                    <a:pt x="94007" y="65845"/>
                  </a:lnTo>
                  <a:lnTo>
                    <a:pt x="94991" y="65852"/>
                  </a:lnTo>
                  <a:lnTo>
                    <a:pt x="95968" y="65845"/>
                  </a:lnTo>
                  <a:lnTo>
                    <a:pt x="96951" y="65832"/>
                  </a:lnTo>
                  <a:lnTo>
                    <a:pt x="97934" y="65805"/>
                  </a:lnTo>
                  <a:lnTo>
                    <a:pt x="98918" y="65778"/>
                  </a:lnTo>
                  <a:lnTo>
                    <a:pt x="99901" y="65738"/>
                  </a:lnTo>
                  <a:lnTo>
                    <a:pt x="100884" y="65698"/>
                  </a:lnTo>
                  <a:lnTo>
                    <a:pt x="102851" y="65612"/>
                  </a:lnTo>
                  <a:lnTo>
                    <a:pt x="104812" y="65525"/>
                  </a:lnTo>
                  <a:lnTo>
                    <a:pt x="106772" y="65438"/>
                  </a:lnTo>
                  <a:close/>
                  <a:moveTo>
                    <a:pt x="146179" y="138281"/>
                  </a:moveTo>
                  <a:lnTo>
                    <a:pt x="146597" y="138288"/>
                  </a:lnTo>
                  <a:lnTo>
                    <a:pt x="147015" y="138308"/>
                  </a:lnTo>
                  <a:lnTo>
                    <a:pt x="147433" y="138328"/>
                  </a:lnTo>
                  <a:lnTo>
                    <a:pt x="147845" y="138361"/>
                  </a:lnTo>
                  <a:lnTo>
                    <a:pt x="148257" y="138401"/>
                  </a:lnTo>
                  <a:lnTo>
                    <a:pt x="148669" y="138448"/>
                  </a:lnTo>
                  <a:lnTo>
                    <a:pt x="149074" y="138501"/>
                  </a:lnTo>
                  <a:lnTo>
                    <a:pt x="149480" y="138561"/>
                  </a:lnTo>
                  <a:lnTo>
                    <a:pt x="149879" y="138634"/>
                  </a:lnTo>
                  <a:lnTo>
                    <a:pt x="150279" y="138707"/>
                  </a:lnTo>
                  <a:lnTo>
                    <a:pt x="150678" y="138794"/>
                  </a:lnTo>
                  <a:lnTo>
                    <a:pt x="151078" y="138881"/>
                  </a:lnTo>
                  <a:lnTo>
                    <a:pt x="151465" y="138981"/>
                  </a:lnTo>
                  <a:lnTo>
                    <a:pt x="151858" y="139087"/>
                  </a:lnTo>
                  <a:lnTo>
                    <a:pt x="152245" y="139201"/>
                  </a:lnTo>
                  <a:lnTo>
                    <a:pt x="152633" y="139321"/>
                  </a:lnTo>
                  <a:lnTo>
                    <a:pt x="153014" y="139447"/>
                  </a:lnTo>
                  <a:lnTo>
                    <a:pt x="153395" y="139581"/>
                  </a:lnTo>
                  <a:lnTo>
                    <a:pt x="153776" y="139721"/>
                  </a:lnTo>
                  <a:lnTo>
                    <a:pt x="152706" y="141533"/>
                  </a:lnTo>
                  <a:lnTo>
                    <a:pt x="152172" y="142440"/>
                  </a:lnTo>
                  <a:lnTo>
                    <a:pt x="151631" y="143346"/>
                  </a:lnTo>
                  <a:lnTo>
                    <a:pt x="151084" y="144246"/>
                  </a:lnTo>
                  <a:lnTo>
                    <a:pt x="150525" y="145139"/>
                  </a:lnTo>
                  <a:lnTo>
                    <a:pt x="150242" y="145586"/>
                  </a:lnTo>
                  <a:lnTo>
                    <a:pt x="149953" y="146026"/>
                  </a:lnTo>
                  <a:lnTo>
                    <a:pt x="149664" y="146466"/>
                  </a:lnTo>
                  <a:lnTo>
                    <a:pt x="149369" y="146899"/>
                  </a:lnTo>
                  <a:lnTo>
                    <a:pt x="149111" y="147272"/>
                  </a:lnTo>
                  <a:lnTo>
                    <a:pt x="148853" y="147632"/>
                  </a:lnTo>
                  <a:lnTo>
                    <a:pt x="148583" y="147999"/>
                  </a:lnTo>
                  <a:lnTo>
                    <a:pt x="148318" y="148359"/>
                  </a:lnTo>
                  <a:lnTo>
                    <a:pt x="147771" y="149072"/>
                  </a:lnTo>
                  <a:lnTo>
                    <a:pt x="147218" y="149785"/>
                  </a:lnTo>
                  <a:lnTo>
                    <a:pt x="146106" y="151204"/>
                  </a:lnTo>
                  <a:lnTo>
                    <a:pt x="145553" y="151918"/>
                  </a:lnTo>
                  <a:lnTo>
                    <a:pt x="145012" y="152637"/>
                  </a:lnTo>
                  <a:lnTo>
                    <a:pt x="144680" y="152604"/>
                  </a:lnTo>
                  <a:lnTo>
                    <a:pt x="144342" y="152571"/>
                  </a:lnTo>
                  <a:lnTo>
                    <a:pt x="144004" y="152544"/>
                  </a:lnTo>
                  <a:lnTo>
                    <a:pt x="143660" y="152531"/>
                  </a:lnTo>
                  <a:lnTo>
                    <a:pt x="143316" y="152518"/>
                  </a:lnTo>
                  <a:lnTo>
                    <a:pt x="142965" y="152511"/>
                  </a:lnTo>
                  <a:lnTo>
                    <a:pt x="142615" y="152511"/>
                  </a:lnTo>
                  <a:lnTo>
                    <a:pt x="142258" y="152518"/>
                  </a:lnTo>
                  <a:lnTo>
                    <a:pt x="141896" y="152531"/>
                  </a:lnTo>
                  <a:lnTo>
                    <a:pt x="141533" y="152551"/>
                  </a:lnTo>
                  <a:lnTo>
                    <a:pt x="141164" y="152577"/>
                  </a:lnTo>
                  <a:lnTo>
                    <a:pt x="140796" y="152611"/>
                  </a:lnTo>
                  <a:lnTo>
                    <a:pt x="140421" y="152651"/>
                  </a:lnTo>
                  <a:lnTo>
                    <a:pt x="140040" y="152697"/>
                  </a:lnTo>
                  <a:lnTo>
                    <a:pt x="139659" y="152744"/>
                  </a:lnTo>
                  <a:lnTo>
                    <a:pt x="139272" y="152804"/>
                  </a:lnTo>
                  <a:lnTo>
                    <a:pt x="139351" y="149298"/>
                  </a:lnTo>
                  <a:lnTo>
                    <a:pt x="139425" y="145779"/>
                  </a:lnTo>
                  <a:lnTo>
                    <a:pt x="139505" y="142267"/>
                  </a:lnTo>
                  <a:lnTo>
                    <a:pt x="139579" y="138754"/>
                  </a:lnTo>
                  <a:lnTo>
                    <a:pt x="139677" y="138827"/>
                  </a:lnTo>
                  <a:lnTo>
                    <a:pt x="139775" y="138887"/>
                  </a:lnTo>
                  <a:lnTo>
                    <a:pt x="139886" y="138934"/>
                  </a:lnTo>
                  <a:lnTo>
                    <a:pt x="140003" y="138967"/>
                  </a:lnTo>
                  <a:lnTo>
                    <a:pt x="140126" y="138987"/>
                  </a:lnTo>
                  <a:lnTo>
                    <a:pt x="140187" y="138994"/>
                  </a:lnTo>
                  <a:lnTo>
                    <a:pt x="140255" y="138994"/>
                  </a:lnTo>
                  <a:lnTo>
                    <a:pt x="140322" y="138987"/>
                  </a:lnTo>
                  <a:lnTo>
                    <a:pt x="140390" y="138981"/>
                  </a:lnTo>
                  <a:lnTo>
                    <a:pt x="140458" y="138974"/>
                  </a:lnTo>
                  <a:lnTo>
                    <a:pt x="140531" y="138954"/>
                  </a:lnTo>
                  <a:lnTo>
                    <a:pt x="140974" y="138847"/>
                  </a:lnTo>
                  <a:lnTo>
                    <a:pt x="141423" y="138754"/>
                  </a:lnTo>
                  <a:lnTo>
                    <a:pt x="141865" y="138667"/>
                  </a:lnTo>
                  <a:lnTo>
                    <a:pt x="142301" y="138594"/>
                  </a:lnTo>
                  <a:lnTo>
                    <a:pt x="142744" y="138521"/>
                  </a:lnTo>
                  <a:lnTo>
                    <a:pt x="143180" y="138461"/>
                  </a:lnTo>
                  <a:lnTo>
                    <a:pt x="143611" y="138414"/>
                  </a:lnTo>
                  <a:lnTo>
                    <a:pt x="144047" y="138368"/>
                  </a:lnTo>
                  <a:lnTo>
                    <a:pt x="144477" y="138334"/>
                  </a:lnTo>
                  <a:lnTo>
                    <a:pt x="144907" y="138308"/>
                  </a:lnTo>
                  <a:lnTo>
                    <a:pt x="145331" y="138294"/>
                  </a:lnTo>
                  <a:lnTo>
                    <a:pt x="145755" y="138281"/>
                  </a:lnTo>
                  <a:close/>
                  <a:moveTo>
                    <a:pt x="53045" y="143666"/>
                  </a:moveTo>
                  <a:lnTo>
                    <a:pt x="53764" y="143673"/>
                  </a:lnTo>
                  <a:lnTo>
                    <a:pt x="54483" y="143700"/>
                  </a:lnTo>
                  <a:lnTo>
                    <a:pt x="55202" y="143733"/>
                  </a:lnTo>
                  <a:lnTo>
                    <a:pt x="55921" y="143786"/>
                  </a:lnTo>
                  <a:lnTo>
                    <a:pt x="56640" y="143853"/>
                  </a:lnTo>
                  <a:lnTo>
                    <a:pt x="57366" y="143933"/>
                  </a:lnTo>
                  <a:lnTo>
                    <a:pt x="57458" y="143940"/>
                  </a:lnTo>
                  <a:lnTo>
                    <a:pt x="57550" y="143940"/>
                  </a:lnTo>
                  <a:lnTo>
                    <a:pt x="57636" y="143933"/>
                  </a:lnTo>
                  <a:lnTo>
                    <a:pt x="57722" y="143913"/>
                  </a:lnTo>
                  <a:lnTo>
                    <a:pt x="57796" y="143893"/>
                  </a:lnTo>
                  <a:lnTo>
                    <a:pt x="57869" y="143866"/>
                  </a:lnTo>
                  <a:lnTo>
                    <a:pt x="57943" y="143833"/>
                  </a:lnTo>
                  <a:lnTo>
                    <a:pt x="58005" y="143800"/>
                  </a:lnTo>
                  <a:lnTo>
                    <a:pt x="58140" y="149545"/>
                  </a:lnTo>
                  <a:lnTo>
                    <a:pt x="58208" y="152411"/>
                  </a:lnTo>
                  <a:lnTo>
                    <a:pt x="58281" y="155277"/>
                  </a:lnTo>
                  <a:lnTo>
                    <a:pt x="57722" y="155230"/>
                  </a:lnTo>
                  <a:lnTo>
                    <a:pt x="57163" y="155190"/>
                  </a:lnTo>
                  <a:lnTo>
                    <a:pt x="56610" y="155150"/>
                  </a:lnTo>
                  <a:lnTo>
                    <a:pt x="56050" y="155124"/>
                  </a:lnTo>
                  <a:lnTo>
                    <a:pt x="55497" y="155110"/>
                  </a:lnTo>
                  <a:lnTo>
                    <a:pt x="54944" y="155097"/>
                  </a:lnTo>
                  <a:lnTo>
                    <a:pt x="53844" y="155097"/>
                  </a:lnTo>
                  <a:lnTo>
                    <a:pt x="53291" y="155110"/>
                  </a:lnTo>
                  <a:lnTo>
                    <a:pt x="52750" y="155137"/>
                  </a:lnTo>
                  <a:lnTo>
                    <a:pt x="52203" y="155164"/>
                  </a:lnTo>
                  <a:lnTo>
                    <a:pt x="51662" y="155204"/>
                  </a:lnTo>
                  <a:lnTo>
                    <a:pt x="51121" y="155250"/>
                  </a:lnTo>
                  <a:lnTo>
                    <a:pt x="50587" y="155304"/>
                  </a:lnTo>
                  <a:lnTo>
                    <a:pt x="50052" y="155370"/>
                  </a:lnTo>
                  <a:lnTo>
                    <a:pt x="49517" y="155443"/>
                  </a:lnTo>
                  <a:lnTo>
                    <a:pt x="49517" y="155397"/>
                  </a:lnTo>
                  <a:lnTo>
                    <a:pt x="49523" y="155350"/>
                  </a:lnTo>
                  <a:lnTo>
                    <a:pt x="49530" y="155304"/>
                  </a:lnTo>
                  <a:lnTo>
                    <a:pt x="49530" y="155244"/>
                  </a:lnTo>
                  <a:lnTo>
                    <a:pt x="49499" y="154884"/>
                  </a:lnTo>
                  <a:lnTo>
                    <a:pt x="49462" y="154530"/>
                  </a:lnTo>
                  <a:lnTo>
                    <a:pt x="49419" y="154170"/>
                  </a:lnTo>
                  <a:lnTo>
                    <a:pt x="49376" y="153811"/>
                  </a:lnTo>
                  <a:lnTo>
                    <a:pt x="49327" y="153451"/>
                  </a:lnTo>
                  <a:lnTo>
                    <a:pt x="49265" y="153091"/>
                  </a:lnTo>
                  <a:lnTo>
                    <a:pt x="49210" y="152731"/>
                  </a:lnTo>
                  <a:lnTo>
                    <a:pt x="49142" y="152371"/>
                  </a:lnTo>
                  <a:lnTo>
                    <a:pt x="49069" y="152011"/>
                  </a:lnTo>
                  <a:lnTo>
                    <a:pt x="48995" y="151651"/>
                  </a:lnTo>
                  <a:lnTo>
                    <a:pt x="48915" y="151298"/>
                  </a:lnTo>
                  <a:lnTo>
                    <a:pt x="48829" y="150938"/>
                  </a:lnTo>
                  <a:lnTo>
                    <a:pt x="48737" y="150585"/>
                  </a:lnTo>
                  <a:lnTo>
                    <a:pt x="48645" y="150231"/>
                  </a:lnTo>
                  <a:lnTo>
                    <a:pt x="48540" y="149885"/>
                  </a:lnTo>
                  <a:lnTo>
                    <a:pt x="48436" y="149532"/>
                  </a:lnTo>
                  <a:lnTo>
                    <a:pt x="48325" y="149185"/>
                  </a:lnTo>
                  <a:lnTo>
                    <a:pt x="48208" y="148838"/>
                  </a:lnTo>
                  <a:lnTo>
                    <a:pt x="48085" y="148498"/>
                  </a:lnTo>
                  <a:lnTo>
                    <a:pt x="47962" y="148152"/>
                  </a:lnTo>
                  <a:lnTo>
                    <a:pt x="47827" y="147819"/>
                  </a:lnTo>
                  <a:lnTo>
                    <a:pt x="47692" y="147479"/>
                  </a:lnTo>
                  <a:lnTo>
                    <a:pt x="47544" y="147152"/>
                  </a:lnTo>
                  <a:lnTo>
                    <a:pt x="47397" y="146819"/>
                  </a:lnTo>
                  <a:lnTo>
                    <a:pt x="47243" y="146499"/>
                  </a:lnTo>
                  <a:lnTo>
                    <a:pt x="47084" y="146172"/>
                  </a:lnTo>
                  <a:lnTo>
                    <a:pt x="46918" y="145859"/>
                  </a:lnTo>
                  <a:lnTo>
                    <a:pt x="46745" y="145539"/>
                  </a:lnTo>
                  <a:lnTo>
                    <a:pt x="46567" y="145233"/>
                  </a:lnTo>
                  <a:lnTo>
                    <a:pt x="46383" y="144926"/>
                  </a:lnTo>
                  <a:lnTo>
                    <a:pt x="46192" y="144626"/>
                  </a:lnTo>
                  <a:lnTo>
                    <a:pt x="46002" y="144333"/>
                  </a:lnTo>
                  <a:lnTo>
                    <a:pt x="46690" y="144199"/>
                  </a:lnTo>
                  <a:lnTo>
                    <a:pt x="47385" y="144086"/>
                  </a:lnTo>
                  <a:lnTo>
                    <a:pt x="48085" y="143986"/>
                  </a:lnTo>
                  <a:lnTo>
                    <a:pt x="48786" y="143900"/>
                  </a:lnTo>
                  <a:lnTo>
                    <a:pt x="49493" y="143826"/>
                  </a:lnTo>
                  <a:lnTo>
                    <a:pt x="50199" y="143766"/>
                  </a:lnTo>
                  <a:lnTo>
                    <a:pt x="50906" y="143720"/>
                  </a:lnTo>
                  <a:lnTo>
                    <a:pt x="51619" y="143686"/>
                  </a:lnTo>
                  <a:lnTo>
                    <a:pt x="52332" y="143673"/>
                  </a:lnTo>
                  <a:lnTo>
                    <a:pt x="53045" y="143666"/>
                  </a:lnTo>
                  <a:close/>
                  <a:moveTo>
                    <a:pt x="154925" y="140180"/>
                  </a:moveTo>
                  <a:lnTo>
                    <a:pt x="155411" y="140407"/>
                  </a:lnTo>
                  <a:lnTo>
                    <a:pt x="155896" y="140640"/>
                  </a:lnTo>
                  <a:lnTo>
                    <a:pt x="156375" y="140887"/>
                  </a:lnTo>
                  <a:lnTo>
                    <a:pt x="156849" y="141147"/>
                  </a:lnTo>
                  <a:lnTo>
                    <a:pt x="157322" y="141413"/>
                  </a:lnTo>
                  <a:lnTo>
                    <a:pt x="157789" y="141693"/>
                  </a:lnTo>
                  <a:lnTo>
                    <a:pt x="158244" y="141987"/>
                  </a:lnTo>
                  <a:lnTo>
                    <a:pt x="158699" y="142287"/>
                  </a:lnTo>
                  <a:lnTo>
                    <a:pt x="159147" y="142593"/>
                  </a:lnTo>
                  <a:lnTo>
                    <a:pt x="159596" y="142913"/>
                  </a:lnTo>
                  <a:lnTo>
                    <a:pt x="160032" y="143240"/>
                  </a:lnTo>
                  <a:lnTo>
                    <a:pt x="160469" y="143580"/>
                  </a:lnTo>
                  <a:lnTo>
                    <a:pt x="160893" y="143926"/>
                  </a:lnTo>
                  <a:lnTo>
                    <a:pt x="161317" y="144286"/>
                  </a:lnTo>
                  <a:lnTo>
                    <a:pt x="161735" y="144653"/>
                  </a:lnTo>
                  <a:lnTo>
                    <a:pt x="162146" y="145026"/>
                  </a:lnTo>
                  <a:lnTo>
                    <a:pt x="162552" y="145406"/>
                  </a:lnTo>
                  <a:lnTo>
                    <a:pt x="162952" y="145799"/>
                  </a:lnTo>
                  <a:lnTo>
                    <a:pt x="163345" y="146199"/>
                  </a:lnTo>
                  <a:lnTo>
                    <a:pt x="163732" y="146606"/>
                  </a:lnTo>
                  <a:lnTo>
                    <a:pt x="164119" y="147025"/>
                  </a:lnTo>
                  <a:lnTo>
                    <a:pt x="164494" y="147452"/>
                  </a:lnTo>
                  <a:lnTo>
                    <a:pt x="164863" y="147879"/>
                  </a:lnTo>
                  <a:lnTo>
                    <a:pt x="165232" y="148319"/>
                  </a:lnTo>
                  <a:lnTo>
                    <a:pt x="165588" y="148772"/>
                  </a:lnTo>
                  <a:lnTo>
                    <a:pt x="165938" y="149225"/>
                  </a:lnTo>
                  <a:lnTo>
                    <a:pt x="166289" y="149685"/>
                  </a:lnTo>
                  <a:lnTo>
                    <a:pt x="166627" y="150151"/>
                  </a:lnTo>
                  <a:lnTo>
                    <a:pt x="166959" y="150631"/>
                  </a:lnTo>
                  <a:lnTo>
                    <a:pt x="167291" y="151111"/>
                  </a:lnTo>
                  <a:lnTo>
                    <a:pt x="167610" y="151598"/>
                  </a:lnTo>
                  <a:lnTo>
                    <a:pt x="167924" y="152091"/>
                  </a:lnTo>
                  <a:lnTo>
                    <a:pt x="167266" y="152651"/>
                  </a:lnTo>
                  <a:lnTo>
                    <a:pt x="166602" y="153197"/>
                  </a:lnTo>
                  <a:lnTo>
                    <a:pt x="165938" y="153737"/>
                  </a:lnTo>
                  <a:lnTo>
                    <a:pt x="165275" y="154270"/>
                  </a:lnTo>
                  <a:lnTo>
                    <a:pt x="164605" y="154797"/>
                  </a:lnTo>
                  <a:lnTo>
                    <a:pt x="163929" y="155317"/>
                  </a:lnTo>
                  <a:lnTo>
                    <a:pt x="163253" y="155830"/>
                  </a:lnTo>
                  <a:lnTo>
                    <a:pt x="162577" y="156343"/>
                  </a:lnTo>
                  <a:lnTo>
                    <a:pt x="161894" y="156850"/>
                  </a:lnTo>
                  <a:lnTo>
                    <a:pt x="161212" y="157356"/>
                  </a:lnTo>
                  <a:lnTo>
                    <a:pt x="159836" y="158363"/>
                  </a:lnTo>
                  <a:lnTo>
                    <a:pt x="158453" y="159363"/>
                  </a:lnTo>
                  <a:lnTo>
                    <a:pt x="157064" y="160369"/>
                  </a:lnTo>
                  <a:lnTo>
                    <a:pt x="156836" y="160036"/>
                  </a:lnTo>
                  <a:lnTo>
                    <a:pt x="156609" y="159709"/>
                  </a:lnTo>
                  <a:lnTo>
                    <a:pt x="156369" y="159383"/>
                  </a:lnTo>
                  <a:lnTo>
                    <a:pt x="156130" y="159069"/>
                  </a:lnTo>
                  <a:lnTo>
                    <a:pt x="155884" y="158756"/>
                  </a:lnTo>
                  <a:lnTo>
                    <a:pt x="155638" y="158456"/>
                  </a:lnTo>
                  <a:lnTo>
                    <a:pt x="155380" y="158156"/>
                  </a:lnTo>
                  <a:lnTo>
                    <a:pt x="155122" y="157863"/>
                  </a:lnTo>
                  <a:lnTo>
                    <a:pt x="154857" y="157583"/>
                  </a:lnTo>
                  <a:lnTo>
                    <a:pt x="154587" y="157303"/>
                  </a:lnTo>
                  <a:lnTo>
                    <a:pt x="154317" y="157030"/>
                  </a:lnTo>
                  <a:lnTo>
                    <a:pt x="154034" y="156770"/>
                  </a:lnTo>
                  <a:lnTo>
                    <a:pt x="153751" y="156510"/>
                  </a:lnTo>
                  <a:lnTo>
                    <a:pt x="153462" y="156263"/>
                  </a:lnTo>
                  <a:lnTo>
                    <a:pt x="153167" y="156017"/>
                  </a:lnTo>
                  <a:lnTo>
                    <a:pt x="152866" y="155783"/>
                  </a:lnTo>
                  <a:lnTo>
                    <a:pt x="152559" y="155550"/>
                  </a:lnTo>
                  <a:lnTo>
                    <a:pt x="152252" y="155330"/>
                  </a:lnTo>
                  <a:lnTo>
                    <a:pt x="151932" y="155117"/>
                  </a:lnTo>
                  <a:lnTo>
                    <a:pt x="151612" y="154910"/>
                  </a:lnTo>
                  <a:lnTo>
                    <a:pt x="151287" y="154717"/>
                  </a:lnTo>
                  <a:lnTo>
                    <a:pt x="150955" y="154524"/>
                  </a:lnTo>
                  <a:lnTo>
                    <a:pt x="150617" y="154344"/>
                  </a:lnTo>
                  <a:lnTo>
                    <a:pt x="150273" y="154170"/>
                  </a:lnTo>
                  <a:lnTo>
                    <a:pt x="149928" y="154004"/>
                  </a:lnTo>
                  <a:lnTo>
                    <a:pt x="149572" y="153844"/>
                  </a:lnTo>
                  <a:lnTo>
                    <a:pt x="149216" y="153691"/>
                  </a:lnTo>
                  <a:lnTo>
                    <a:pt x="148853" y="153551"/>
                  </a:lnTo>
                  <a:lnTo>
                    <a:pt x="148478" y="153417"/>
                  </a:lnTo>
                  <a:lnTo>
                    <a:pt x="148103" y="153297"/>
                  </a:lnTo>
                  <a:lnTo>
                    <a:pt x="147722" y="153177"/>
                  </a:lnTo>
                  <a:lnTo>
                    <a:pt x="147335" y="153071"/>
                  </a:lnTo>
                  <a:lnTo>
                    <a:pt x="147630" y="152724"/>
                  </a:lnTo>
                  <a:lnTo>
                    <a:pt x="147919" y="152364"/>
                  </a:lnTo>
                  <a:lnTo>
                    <a:pt x="148208" y="152004"/>
                  </a:lnTo>
                  <a:lnTo>
                    <a:pt x="148490" y="151638"/>
                  </a:lnTo>
                  <a:lnTo>
                    <a:pt x="148773" y="151264"/>
                  </a:lnTo>
                  <a:lnTo>
                    <a:pt x="149050" y="150885"/>
                  </a:lnTo>
                  <a:lnTo>
                    <a:pt x="149320" y="150505"/>
                  </a:lnTo>
                  <a:lnTo>
                    <a:pt x="149590" y="150118"/>
                  </a:lnTo>
                  <a:lnTo>
                    <a:pt x="149861" y="149725"/>
                  </a:lnTo>
                  <a:lnTo>
                    <a:pt x="150119" y="149332"/>
                  </a:lnTo>
                  <a:lnTo>
                    <a:pt x="150383" y="148932"/>
                  </a:lnTo>
                  <a:lnTo>
                    <a:pt x="150635" y="148525"/>
                  </a:lnTo>
                  <a:lnTo>
                    <a:pt x="150887" y="148119"/>
                  </a:lnTo>
                  <a:lnTo>
                    <a:pt x="151139" y="147712"/>
                  </a:lnTo>
                  <a:lnTo>
                    <a:pt x="151379" y="147299"/>
                  </a:lnTo>
                  <a:lnTo>
                    <a:pt x="151625" y="146886"/>
                  </a:lnTo>
                  <a:lnTo>
                    <a:pt x="151858" y="146472"/>
                  </a:lnTo>
                  <a:lnTo>
                    <a:pt x="152092" y="146052"/>
                  </a:lnTo>
                  <a:lnTo>
                    <a:pt x="152319" y="145639"/>
                  </a:lnTo>
                  <a:lnTo>
                    <a:pt x="152547" y="145219"/>
                  </a:lnTo>
                  <a:lnTo>
                    <a:pt x="152768" y="144799"/>
                  </a:lnTo>
                  <a:lnTo>
                    <a:pt x="152983" y="144373"/>
                  </a:lnTo>
                  <a:lnTo>
                    <a:pt x="153198" y="143953"/>
                  </a:lnTo>
                  <a:lnTo>
                    <a:pt x="153407" y="143533"/>
                  </a:lnTo>
                  <a:lnTo>
                    <a:pt x="153813" y="142687"/>
                  </a:lnTo>
                  <a:lnTo>
                    <a:pt x="154200" y="141847"/>
                  </a:lnTo>
                  <a:lnTo>
                    <a:pt x="154569" y="141014"/>
                  </a:lnTo>
                  <a:lnTo>
                    <a:pt x="154925" y="140180"/>
                  </a:lnTo>
                  <a:close/>
                  <a:moveTo>
                    <a:pt x="168643" y="153284"/>
                  </a:moveTo>
                  <a:lnTo>
                    <a:pt x="168975" y="153871"/>
                  </a:lnTo>
                  <a:lnTo>
                    <a:pt x="169294" y="154464"/>
                  </a:lnTo>
                  <a:lnTo>
                    <a:pt x="169614" y="155064"/>
                  </a:lnTo>
                  <a:lnTo>
                    <a:pt x="169915" y="155670"/>
                  </a:lnTo>
                  <a:lnTo>
                    <a:pt x="170210" y="156277"/>
                  </a:lnTo>
                  <a:lnTo>
                    <a:pt x="170499" y="156896"/>
                  </a:lnTo>
                  <a:lnTo>
                    <a:pt x="170775" y="157516"/>
                  </a:lnTo>
                  <a:lnTo>
                    <a:pt x="171046" y="158143"/>
                  </a:lnTo>
                  <a:lnTo>
                    <a:pt x="171304" y="158776"/>
                  </a:lnTo>
                  <a:lnTo>
                    <a:pt x="171556" y="159416"/>
                  </a:lnTo>
                  <a:lnTo>
                    <a:pt x="171802" y="160062"/>
                  </a:lnTo>
                  <a:lnTo>
                    <a:pt x="172029" y="160709"/>
                  </a:lnTo>
                  <a:lnTo>
                    <a:pt x="172256" y="161362"/>
                  </a:lnTo>
                  <a:lnTo>
                    <a:pt x="172465" y="162015"/>
                  </a:lnTo>
                  <a:lnTo>
                    <a:pt x="172668" y="162675"/>
                  </a:lnTo>
                  <a:lnTo>
                    <a:pt x="172865" y="163342"/>
                  </a:lnTo>
                  <a:lnTo>
                    <a:pt x="173018" y="163888"/>
                  </a:lnTo>
                  <a:lnTo>
                    <a:pt x="173166" y="164441"/>
                  </a:lnTo>
                  <a:lnTo>
                    <a:pt x="173313" y="165001"/>
                  </a:lnTo>
                  <a:lnTo>
                    <a:pt x="173461" y="165574"/>
                  </a:lnTo>
                  <a:lnTo>
                    <a:pt x="173602" y="166161"/>
                  </a:lnTo>
                  <a:lnTo>
                    <a:pt x="173738" y="166747"/>
                  </a:lnTo>
                  <a:lnTo>
                    <a:pt x="173867" y="167347"/>
                  </a:lnTo>
                  <a:lnTo>
                    <a:pt x="173996" y="167954"/>
                  </a:lnTo>
                  <a:lnTo>
                    <a:pt x="173246" y="168194"/>
                  </a:lnTo>
                  <a:lnTo>
                    <a:pt x="172502" y="168440"/>
                  </a:lnTo>
                  <a:lnTo>
                    <a:pt x="171009" y="168940"/>
                  </a:lnTo>
                  <a:lnTo>
                    <a:pt x="168016" y="169960"/>
                  </a:lnTo>
                  <a:lnTo>
                    <a:pt x="166522" y="170467"/>
                  </a:lnTo>
                  <a:lnTo>
                    <a:pt x="165773" y="170713"/>
                  </a:lnTo>
                  <a:lnTo>
                    <a:pt x="165023" y="170953"/>
                  </a:lnTo>
                  <a:lnTo>
                    <a:pt x="164267" y="171186"/>
                  </a:lnTo>
                  <a:lnTo>
                    <a:pt x="163517" y="171413"/>
                  </a:lnTo>
                  <a:lnTo>
                    <a:pt x="162761" y="171640"/>
                  </a:lnTo>
                  <a:lnTo>
                    <a:pt x="162005" y="171846"/>
                  </a:lnTo>
                  <a:lnTo>
                    <a:pt x="161907" y="171880"/>
                  </a:lnTo>
                  <a:lnTo>
                    <a:pt x="161815" y="171920"/>
                  </a:lnTo>
                  <a:lnTo>
                    <a:pt x="161735" y="171973"/>
                  </a:lnTo>
                  <a:lnTo>
                    <a:pt x="161698" y="172000"/>
                  </a:lnTo>
                  <a:lnTo>
                    <a:pt x="161667" y="172033"/>
                  </a:lnTo>
                  <a:lnTo>
                    <a:pt x="161513" y="171346"/>
                  </a:lnTo>
                  <a:lnTo>
                    <a:pt x="161347" y="170667"/>
                  </a:lnTo>
                  <a:lnTo>
                    <a:pt x="161175" y="170000"/>
                  </a:lnTo>
                  <a:lnTo>
                    <a:pt x="160991" y="169333"/>
                  </a:lnTo>
                  <a:lnTo>
                    <a:pt x="160801" y="168674"/>
                  </a:lnTo>
                  <a:lnTo>
                    <a:pt x="160598" y="168027"/>
                  </a:lnTo>
                  <a:lnTo>
                    <a:pt x="160389" y="167387"/>
                  </a:lnTo>
                  <a:lnTo>
                    <a:pt x="160167" y="166754"/>
                  </a:lnTo>
                  <a:lnTo>
                    <a:pt x="159940" y="166128"/>
                  </a:lnTo>
                  <a:lnTo>
                    <a:pt x="159700" y="165514"/>
                  </a:lnTo>
                  <a:lnTo>
                    <a:pt x="159455" y="164908"/>
                  </a:lnTo>
                  <a:lnTo>
                    <a:pt x="159196" y="164315"/>
                  </a:lnTo>
                  <a:lnTo>
                    <a:pt x="158932" y="163728"/>
                  </a:lnTo>
                  <a:lnTo>
                    <a:pt x="158656" y="163155"/>
                  </a:lnTo>
                  <a:lnTo>
                    <a:pt x="158367" y="162595"/>
                  </a:lnTo>
                  <a:lnTo>
                    <a:pt x="158072" y="162049"/>
                  </a:lnTo>
                  <a:lnTo>
                    <a:pt x="158434" y="161842"/>
                  </a:lnTo>
                  <a:lnTo>
                    <a:pt x="158791" y="161635"/>
                  </a:lnTo>
                  <a:lnTo>
                    <a:pt x="159147" y="161422"/>
                  </a:lnTo>
                  <a:lnTo>
                    <a:pt x="159504" y="161202"/>
                  </a:lnTo>
                  <a:lnTo>
                    <a:pt x="159860" y="160975"/>
                  </a:lnTo>
                  <a:lnTo>
                    <a:pt x="160210" y="160742"/>
                  </a:lnTo>
                  <a:lnTo>
                    <a:pt x="160567" y="160509"/>
                  </a:lnTo>
                  <a:lnTo>
                    <a:pt x="160917" y="160262"/>
                  </a:lnTo>
                  <a:lnTo>
                    <a:pt x="161261" y="160016"/>
                  </a:lnTo>
                  <a:lnTo>
                    <a:pt x="161612" y="159762"/>
                  </a:lnTo>
                  <a:lnTo>
                    <a:pt x="161956" y="159509"/>
                  </a:lnTo>
                  <a:lnTo>
                    <a:pt x="162300" y="159249"/>
                  </a:lnTo>
                  <a:lnTo>
                    <a:pt x="162638" y="158983"/>
                  </a:lnTo>
                  <a:lnTo>
                    <a:pt x="162976" y="158709"/>
                  </a:lnTo>
                  <a:lnTo>
                    <a:pt x="163314" y="158436"/>
                  </a:lnTo>
                  <a:lnTo>
                    <a:pt x="163652" y="158156"/>
                  </a:lnTo>
                  <a:lnTo>
                    <a:pt x="163984" y="157876"/>
                  </a:lnTo>
                  <a:lnTo>
                    <a:pt x="164316" y="157590"/>
                  </a:lnTo>
                  <a:lnTo>
                    <a:pt x="164642" y="157303"/>
                  </a:lnTo>
                  <a:lnTo>
                    <a:pt x="164967" y="157010"/>
                  </a:lnTo>
                  <a:lnTo>
                    <a:pt x="165287" y="156710"/>
                  </a:lnTo>
                  <a:lnTo>
                    <a:pt x="165607" y="156410"/>
                  </a:lnTo>
                  <a:lnTo>
                    <a:pt x="165926" y="156110"/>
                  </a:lnTo>
                  <a:lnTo>
                    <a:pt x="166240" y="155803"/>
                  </a:lnTo>
                  <a:lnTo>
                    <a:pt x="166553" y="155497"/>
                  </a:lnTo>
                  <a:lnTo>
                    <a:pt x="166860" y="155190"/>
                  </a:lnTo>
                  <a:lnTo>
                    <a:pt x="167469" y="154564"/>
                  </a:lnTo>
                  <a:lnTo>
                    <a:pt x="168065" y="153931"/>
                  </a:lnTo>
                  <a:lnTo>
                    <a:pt x="168643" y="153284"/>
                  </a:lnTo>
                  <a:close/>
                  <a:moveTo>
                    <a:pt x="58097" y="80948"/>
                  </a:moveTo>
                  <a:lnTo>
                    <a:pt x="58146" y="80968"/>
                  </a:lnTo>
                  <a:lnTo>
                    <a:pt x="58165" y="80975"/>
                  </a:lnTo>
                  <a:lnTo>
                    <a:pt x="58189" y="80981"/>
                  </a:lnTo>
                  <a:lnTo>
                    <a:pt x="60660" y="81228"/>
                  </a:lnTo>
                  <a:lnTo>
                    <a:pt x="63137" y="81468"/>
                  </a:lnTo>
                  <a:lnTo>
                    <a:pt x="65619" y="81694"/>
                  </a:lnTo>
                  <a:lnTo>
                    <a:pt x="68109" y="81908"/>
                  </a:lnTo>
                  <a:lnTo>
                    <a:pt x="70610" y="82108"/>
                  </a:lnTo>
                  <a:lnTo>
                    <a:pt x="73111" y="82288"/>
                  </a:lnTo>
                  <a:lnTo>
                    <a:pt x="75625" y="82461"/>
                  </a:lnTo>
                  <a:lnTo>
                    <a:pt x="78139" y="82621"/>
                  </a:lnTo>
                  <a:lnTo>
                    <a:pt x="80658" y="82761"/>
                  </a:lnTo>
                  <a:lnTo>
                    <a:pt x="83184" y="82894"/>
                  </a:lnTo>
                  <a:lnTo>
                    <a:pt x="85710" y="83007"/>
                  </a:lnTo>
                  <a:lnTo>
                    <a:pt x="88242" y="83114"/>
                  </a:lnTo>
                  <a:lnTo>
                    <a:pt x="90774" y="83201"/>
                  </a:lnTo>
                  <a:lnTo>
                    <a:pt x="93313" y="83274"/>
                  </a:lnTo>
                  <a:lnTo>
                    <a:pt x="95851" y="83334"/>
                  </a:lnTo>
                  <a:lnTo>
                    <a:pt x="98383" y="83381"/>
                  </a:lnTo>
                  <a:lnTo>
                    <a:pt x="100921" y="83414"/>
                  </a:lnTo>
                  <a:lnTo>
                    <a:pt x="103460" y="83427"/>
                  </a:lnTo>
                  <a:lnTo>
                    <a:pt x="105998" y="83427"/>
                  </a:lnTo>
                  <a:lnTo>
                    <a:pt x="108536" y="83414"/>
                  </a:lnTo>
                  <a:lnTo>
                    <a:pt x="111068" y="83387"/>
                  </a:lnTo>
                  <a:lnTo>
                    <a:pt x="113600" y="83347"/>
                  </a:lnTo>
                  <a:lnTo>
                    <a:pt x="116126" y="83287"/>
                  </a:lnTo>
                  <a:lnTo>
                    <a:pt x="118652" y="83214"/>
                  </a:lnTo>
                  <a:lnTo>
                    <a:pt x="121172" y="83127"/>
                  </a:lnTo>
                  <a:lnTo>
                    <a:pt x="123692" y="83021"/>
                  </a:lnTo>
                  <a:lnTo>
                    <a:pt x="126199" y="82901"/>
                  </a:lnTo>
                  <a:lnTo>
                    <a:pt x="128707" y="82767"/>
                  </a:lnTo>
                  <a:lnTo>
                    <a:pt x="129961" y="82694"/>
                  </a:lnTo>
                  <a:lnTo>
                    <a:pt x="131208" y="82621"/>
                  </a:lnTo>
                  <a:lnTo>
                    <a:pt x="132456" y="82534"/>
                  </a:lnTo>
                  <a:lnTo>
                    <a:pt x="133697" y="82454"/>
                  </a:lnTo>
                  <a:lnTo>
                    <a:pt x="134945" y="82361"/>
                  </a:lnTo>
                  <a:lnTo>
                    <a:pt x="136186" y="82268"/>
                  </a:lnTo>
                  <a:lnTo>
                    <a:pt x="137428" y="82174"/>
                  </a:lnTo>
                  <a:lnTo>
                    <a:pt x="138663" y="82074"/>
                  </a:lnTo>
                  <a:lnTo>
                    <a:pt x="138663" y="82074"/>
                  </a:lnTo>
                  <a:lnTo>
                    <a:pt x="138522" y="83487"/>
                  </a:lnTo>
                  <a:lnTo>
                    <a:pt x="138393" y="84900"/>
                  </a:lnTo>
                  <a:lnTo>
                    <a:pt x="138270" y="86320"/>
                  </a:lnTo>
                  <a:lnTo>
                    <a:pt x="138165" y="87746"/>
                  </a:lnTo>
                  <a:lnTo>
                    <a:pt x="138061" y="89166"/>
                  </a:lnTo>
                  <a:lnTo>
                    <a:pt x="137975" y="90592"/>
                  </a:lnTo>
                  <a:lnTo>
                    <a:pt x="137895" y="92025"/>
                  </a:lnTo>
                  <a:lnTo>
                    <a:pt x="137821" y="93452"/>
                  </a:lnTo>
                  <a:lnTo>
                    <a:pt x="137753" y="94885"/>
                  </a:lnTo>
                  <a:lnTo>
                    <a:pt x="137698" y="96318"/>
                  </a:lnTo>
                  <a:lnTo>
                    <a:pt x="137649" y="97751"/>
                  </a:lnTo>
                  <a:lnTo>
                    <a:pt x="137606" y="99184"/>
                  </a:lnTo>
                  <a:lnTo>
                    <a:pt x="137563" y="100623"/>
                  </a:lnTo>
                  <a:lnTo>
                    <a:pt x="137532" y="102056"/>
                  </a:lnTo>
                  <a:lnTo>
                    <a:pt x="137502" y="103496"/>
                  </a:lnTo>
                  <a:lnTo>
                    <a:pt x="137477" y="104936"/>
                  </a:lnTo>
                  <a:lnTo>
                    <a:pt x="137440" y="107808"/>
                  </a:lnTo>
                  <a:lnTo>
                    <a:pt x="137409" y="110687"/>
                  </a:lnTo>
                  <a:lnTo>
                    <a:pt x="137366" y="116433"/>
                  </a:lnTo>
                  <a:lnTo>
                    <a:pt x="137342" y="119299"/>
                  </a:lnTo>
                  <a:lnTo>
                    <a:pt x="137311" y="122158"/>
                  </a:lnTo>
                  <a:lnTo>
                    <a:pt x="137268" y="125011"/>
                  </a:lnTo>
                  <a:lnTo>
                    <a:pt x="137237" y="126437"/>
                  </a:lnTo>
                  <a:lnTo>
                    <a:pt x="137207" y="127857"/>
                  </a:lnTo>
                  <a:lnTo>
                    <a:pt x="137071" y="133442"/>
                  </a:lnTo>
                  <a:lnTo>
                    <a:pt x="136924" y="139034"/>
                  </a:lnTo>
                  <a:lnTo>
                    <a:pt x="136776" y="144626"/>
                  </a:lnTo>
                  <a:lnTo>
                    <a:pt x="136629" y="150218"/>
                  </a:lnTo>
                  <a:lnTo>
                    <a:pt x="136561" y="153017"/>
                  </a:lnTo>
                  <a:lnTo>
                    <a:pt x="136494" y="155817"/>
                  </a:lnTo>
                  <a:lnTo>
                    <a:pt x="136432" y="158609"/>
                  </a:lnTo>
                  <a:lnTo>
                    <a:pt x="136377" y="161409"/>
                  </a:lnTo>
                  <a:lnTo>
                    <a:pt x="136328" y="164208"/>
                  </a:lnTo>
                  <a:lnTo>
                    <a:pt x="136291" y="167001"/>
                  </a:lnTo>
                  <a:lnTo>
                    <a:pt x="136254" y="169800"/>
                  </a:lnTo>
                  <a:lnTo>
                    <a:pt x="136229" y="172593"/>
                  </a:lnTo>
                  <a:lnTo>
                    <a:pt x="136162" y="172586"/>
                  </a:lnTo>
                  <a:lnTo>
                    <a:pt x="136020" y="172586"/>
                  </a:lnTo>
                  <a:lnTo>
                    <a:pt x="135940" y="172593"/>
                  </a:lnTo>
                  <a:lnTo>
                    <a:pt x="135375" y="172719"/>
                  </a:lnTo>
                  <a:lnTo>
                    <a:pt x="134803" y="172833"/>
                  </a:lnTo>
                  <a:lnTo>
                    <a:pt x="134238" y="172939"/>
                  </a:lnTo>
                  <a:lnTo>
                    <a:pt x="133660" y="173039"/>
                  </a:lnTo>
                  <a:lnTo>
                    <a:pt x="133089" y="173139"/>
                  </a:lnTo>
                  <a:lnTo>
                    <a:pt x="132511" y="173226"/>
                  </a:lnTo>
                  <a:lnTo>
                    <a:pt x="131933" y="173313"/>
                  </a:lnTo>
                  <a:lnTo>
                    <a:pt x="131350" y="173393"/>
                  </a:lnTo>
                  <a:lnTo>
                    <a:pt x="130766" y="173466"/>
                  </a:lnTo>
                  <a:lnTo>
                    <a:pt x="130182" y="173532"/>
                  </a:lnTo>
                  <a:lnTo>
                    <a:pt x="129598" y="173592"/>
                  </a:lnTo>
                  <a:lnTo>
                    <a:pt x="129008" y="173652"/>
                  </a:lnTo>
                  <a:lnTo>
                    <a:pt x="128418" y="173706"/>
                  </a:lnTo>
                  <a:lnTo>
                    <a:pt x="127822" y="173752"/>
                  </a:lnTo>
                  <a:lnTo>
                    <a:pt x="127232" y="173799"/>
                  </a:lnTo>
                  <a:lnTo>
                    <a:pt x="126636" y="173832"/>
                  </a:lnTo>
                  <a:lnTo>
                    <a:pt x="126039" y="173872"/>
                  </a:lnTo>
                  <a:lnTo>
                    <a:pt x="125443" y="173899"/>
                  </a:lnTo>
                  <a:lnTo>
                    <a:pt x="124245" y="173952"/>
                  </a:lnTo>
                  <a:lnTo>
                    <a:pt x="123040" y="173986"/>
                  </a:lnTo>
                  <a:lnTo>
                    <a:pt x="121836" y="174006"/>
                  </a:lnTo>
                  <a:lnTo>
                    <a:pt x="120625" y="174012"/>
                  </a:lnTo>
                  <a:lnTo>
                    <a:pt x="119414" y="174012"/>
                  </a:lnTo>
                  <a:lnTo>
                    <a:pt x="118197" y="173999"/>
                  </a:lnTo>
                  <a:lnTo>
                    <a:pt x="116987" y="173972"/>
                  </a:lnTo>
                  <a:lnTo>
                    <a:pt x="115770" y="173946"/>
                  </a:lnTo>
                  <a:lnTo>
                    <a:pt x="114553" y="173906"/>
                  </a:lnTo>
                  <a:lnTo>
                    <a:pt x="113336" y="173866"/>
                  </a:lnTo>
                  <a:lnTo>
                    <a:pt x="112125" y="173819"/>
                  </a:lnTo>
                  <a:lnTo>
                    <a:pt x="109704" y="173719"/>
                  </a:lnTo>
                  <a:lnTo>
                    <a:pt x="107295" y="173619"/>
                  </a:lnTo>
                  <a:lnTo>
                    <a:pt x="104898" y="173526"/>
                  </a:lnTo>
                  <a:lnTo>
                    <a:pt x="103712" y="173486"/>
                  </a:lnTo>
                  <a:lnTo>
                    <a:pt x="102525" y="173446"/>
                  </a:lnTo>
                  <a:lnTo>
                    <a:pt x="101352" y="173419"/>
                  </a:lnTo>
                  <a:lnTo>
                    <a:pt x="100184" y="173393"/>
                  </a:lnTo>
                  <a:lnTo>
                    <a:pt x="99022" y="173379"/>
                  </a:lnTo>
                  <a:lnTo>
                    <a:pt x="97867" y="173373"/>
                  </a:lnTo>
                  <a:lnTo>
                    <a:pt x="95587" y="173373"/>
                  </a:lnTo>
                  <a:lnTo>
                    <a:pt x="93300" y="173366"/>
                  </a:lnTo>
                  <a:lnTo>
                    <a:pt x="88734" y="173346"/>
                  </a:lnTo>
                  <a:lnTo>
                    <a:pt x="84168" y="173326"/>
                  </a:lnTo>
                  <a:lnTo>
                    <a:pt x="79601" y="173313"/>
                  </a:lnTo>
                  <a:lnTo>
                    <a:pt x="77315" y="173306"/>
                  </a:lnTo>
                  <a:lnTo>
                    <a:pt x="72749" y="173306"/>
                  </a:lnTo>
                  <a:lnTo>
                    <a:pt x="70469" y="173319"/>
                  </a:lnTo>
                  <a:lnTo>
                    <a:pt x="68182" y="173339"/>
                  </a:lnTo>
                  <a:lnTo>
                    <a:pt x="65902" y="173366"/>
                  </a:lnTo>
                  <a:lnTo>
                    <a:pt x="63622" y="173399"/>
                  </a:lnTo>
                  <a:lnTo>
                    <a:pt x="61342" y="173439"/>
                  </a:lnTo>
                  <a:lnTo>
                    <a:pt x="61342" y="171940"/>
                  </a:lnTo>
                  <a:lnTo>
                    <a:pt x="61342" y="170440"/>
                  </a:lnTo>
                  <a:lnTo>
                    <a:pt x="61336" y="168940"/>
                  </a:lnTo>
                  <a:lnTo>
                    <a:pt x="61330" y="167441"/>
                  </a:lnTo>
                  <a:lnTo>
                    <a:pt x="61317" y="165941"/>
                  </a:lnTo>
                  <a:lnTo>
                    <a:pt x="61299" y="164441"/>
                  </a:lnTo>
                  <a:lnTo>
                    <a:pt x="61256" y="161442"/>
                  </a:lnTo>
                  <a:lnTo>
                    <a:pt x="61194" y="158436"/>
                  </a:lnTo>
                  <a:lnTo>
                    <a:pt x="61127" y="155437"/>
                  </a:lnTo>
                  <a:lnTo>
                    <a:pt x="61053" y="152438"/>
                  </a:lnTo>
                  <a:lnTo>
                    <a:pt x="60967" y="149432"/>
                  </a:lnTo>
                  <a:lnTo>
                    <a:pt x="60869" y="146432"/>
                  </a:lnTo>
                  <a:lnTo>
                    <a:pt x="60776" y="143426"/>
                  </a:lnTo>
                  <a:lnTo>
                    <a:pt x="60568" y="137428"/>
                  </a:lnTo>
                  <a:lnTo>
                    <a:pt x="60359" y="131429"/>
                  </a:lnTo>
                  <a:lnTo>
                    <a:pt x="60260" y="128430"/>
                  </a:lnTo>
                  <a:lnTo>
                    <a:pt x="60162" y="125437"/>
                  </a:lnTo>
                  <a:lnTo>
                    <a:pt x="60082" y="122665"/>
                  </a:lnTo>
                  <a:lnTo>
                    <a:pt x="60014" y="119892"/>
                  </a:lnTo>
                  <a:lnTo>
                    <a:pt x="59953" y="117106"/>
                  </a:lnTo>
                  <a:lnTo>
                    <a:pt x="59898" y="114320"/>
                  </a:lnTo>
                  <a:lnTo>
                    <a:pt x="59842" y="111534"/>
                  </a:lnTo>
                  <a:lnTo>
                    <a:pt x="59781" y="108741"/>
                  </a:lnTo>
                  <a:lnTo>
                    <a:pt x="59713" y="105949"/>
                  </a:lnTo>
                  <a:lnTo>
                    <a:pt x="59627" y="103156"/>
                  </a:lnTo>
                  <a:lnTo>
                    <a:pt x="59584" y="101756"/>
                  </a:lnTo>
                  <a:lnTo>
                    <a:pt x="59535" y="100363"/>
                  </a:lnTo>
                  <a:lnTo>
                    <a:pt x="59480" y="98964"/>
                  </a:lnTo>
                  <a:lnTo>
                    <a:pt x="59418" y="97571"/>
                  </a:lnTo>
                  <a:lnTo>
                    <a:pt x="59351" y="96178"/>
                  </a:lnTo>
                  <a:lnTo>
                    <a:pt x="59277" y="94785"/>
                  </a:lnTo>
                  <a:lnTo>
                    <a:pt x="59197" y="93392"/>
                  </a:lnTo>
                  <a:lnTo>
                    <a:pt x="59111" y="92005"/>
                  </a:lnTo>
                  <a:lnTo>
                    <a:pt x="59019" y="90612"/>
                  </a:lnTo>
                  <a:lnTo>
                    <a:pt x="58914" y="89226"/>
                  </a:lnTo>
                  <a:lnTo>
                    <a:pt x="58804" y="87840"/>
                  </a:lnTo>
                  <a:lnTo>
                    <a:pt x="58681" y="86460"/>
                  </a:lnTo>
                  <a:lnTo>
                    <a:pt x="58552" y="85074"/>
                  </a:lnTo>
                  <a:lnTo>
                    <a:pt x="58410" y="83694"/>
                  </a:lnTo>
                  <a:lnTo>
                    <a:pt x="58263" y="82321"/>
                  </a:lnTo>
                  <a:lnTo>
                    <a:pt x="58097" y="80948"/>
                  </a:lnTo>
                  <a:close/>
                  <a:moveTo>
                    <a:pt x="44164" y="144726"/>
                  </a:moveTo>
                  <a:lnTo>
                    <a:pt x="44508" y="145379"/>
                  </a:lnTo>
                  <a:lnTo>
                    <a:pt x="44846" y="146026"/>
                  </a:lnTo>
                  <a:lnTo>
                    <a:pt x="45172" y="146666"/>
                  </a:lnTo>
                  <a:lnTo>
                    <a:pt x="45486" y="147305"/>
                  </a:lnTo>
                  <a:lnTo>
                    <a:pt x="45793" y="147945"/>
                  </a:lnTo>
                  <a:lnTo>
                    <a:pt x="46088" y="148592"/>
                  </a:lnTo>
                  <a:lnTo>
                    <a:pt x="46364" y="149238"/>
                  </a:lnTo>
                  <a:lnTo>
                    <a:pt x="46635" y="149885"/>
                  </a:lnTo>
                  <a:lnTo>
                    <a:pt x="46764" y="150211"/>
                  </a:lnTo>
                  <a:lnTo>
                    <a:pt x="46893" y="150545"/>
                  </a:lnTo>
                  <a:lnTo>
                    <a:pt x="47010" y="150871"/>
                  </a:lnTo>
                  <a:lnTo>
                    <a:pt x="47133" y="151204"/>
                  </a:lnTo>
                  <a:lnTo>
                    <a:pt x="47243" y="151544"/>
                  </a:lnTo>
                  <a:lnTo>
                    <a:pt x="47360" y="151884"/>
                  </a:lnTo>
                  <a:lnTo>
                    <a:pt x="47465" y="152224"/>
                  </a:lnTo>
                  <a:lnTo>
                    <a:pt x="47569" y="152564"/>
                  </a:lnTo>
                  <a:lnTo>
                    <a:pt x="47667" y="152911"/>
                  </a:lnTo>
                  <a:lnTo>
                    <a:pt x="47766" y="153264"/>
                  </a:lnTo>
                  <a:lnTo>
                    <a:pt x="47858" y="153617"/>
                  </a:lnTo>
                  <a:lnTo>
                    <a:pt x="47944" y="153970"/>
                  </a:lnTo>
                  <a:lnTo>
                    <a:pt x="48024" y="154337"/>
                  </a:lnTo>
                  <a:lnTo>
                    <a:pt x="48104" y="154697"/>
                  </a:lnTo>
                  <a:lnTo>
                    <a:pt x="48177" y="155070"/>
                  </a:lnTo>
                  <a:lnTo>
                    <a:pt x="48245" y="155443"/>
                  </a:lnTo>
                  <a:lnTo>
                    <a:pt x="48264" y="155490"/>
                  </a:lnTo>
                  <a:lnTo>
                    <a:pt x="48282" y="155543"/>
                  </a:lnTo>
                  <a:lnTo>
                    <a:pt x="48325" y="155623"/>
                  </a:lnTo>
                  <a:lnTo>
                    <a:pt x="47827" y="155723"/>
                  </a:lnTo>
                  <a:lnTo>
                    <a:pt x="47329" y="155830"/>
                  </a:lnTo>
                  <a:lnTo>
                    <a:pt x="46838" y="155943"/>
                  </a:lnTo>
                  <a:lnTo>
                    <a:pt x="46346" y="156070"/>
                  </a:lnTo>
                  <a:lnTo>
                    <a:pt x="45860" y="156203"/>
                  </a:lnTo>
                  <a:lnTo>
                    <a:pt x="45375" y="156343"/>
                  </a:lnTo>
                  <a:lnTo>
                    <a:pt x="44896" y="156490"/>
                  </a:lnTo>
                  <a:lnTo>
                    <a:pt x="44416" y="156650"/>
                  </a:lnTo>
                  <a:lnTo>
                    <a:pt x="43943" y="156816"/>
                  </a:lnTo>
                  <a:lnTo>
                    <a:pt x="43476" y="156996"/>
                  </a:lnTo>
                  <a:lnTo>
                    <a:pt x="43009" y="157183"/>
                  </a:lnTo>
                  <a:lnTo>
                    <a:pt x="42548" y="157376"/>
                  </a:lnTo>
                  <a:lnTo>
                    <a:pt x="42087" y="157583"/>
                  </a:lnTo>
                  <a:lnTo>
                    <a:pt x="41632" y="157796"/>
                  </a:lnTo>
                  <a:lnTo>
                    <a:pt x="41183" y="158023"/>
                  </a:lnTo>
                  <a:lnTo>
                    <a:pt x="40741" y="158256"/>
                  </a:lnTo>
                  <a:lnTo>
                    <a:pt x="40298" y="158503"/>
                  </a:lnTo>
                  <a:lnTo>
                    <a:pt x="39868" y="158756"/>
                  </a:lnTo>
                  <a:lnTo>
                    <a:pt x="39432" y="159016"/>
                  </a:lnTo>
                  <a:lnTo>
                    <a:pt x="39008" y="159296"/>
                  </a:lnTo>
                  <a:lnTo>
                    <a:pt x="38590" y="159576"/>
                  </a:lnTo>
                  <a:lnTo>
                    <a:pt x="38172" y="159869"/>
                  </a:lnTo>
                  <a:lnTo>
                    <a:pt x="37760" y="160176"/>
                  </a:lnTo>
                  <a:lnTo>
                    <a:pt x="37361" y="160489"/>
                  </a:lnTo>
                  <a:lnTo>
                    <a:pt x="36961" y="160816"/>
                  </a:lnTo>
                  <a:lnTo>
                    <a:pt x="36568" y="161149"/>
                  </a:lnTo>
                  <a:lnTo>
                    <a:pt x="36175" y="161495"/>
                  </a:lnTo>
                  <a:lnTo>
                    <a:pt x="35794" y="161855"/>
                  </a:lnTo>
                  <a:lnTo>
                    <a:pt x="35419" y="162222"/>
                  </a:lnTo>
                  <a:lnTo>
                    <a:pt x="35050" y="162602"/>
                  </a:lnTo>
                  <a:lnTo>
                    <a:pt x="34687" y="162988"/>
                  </a:lnTo>
                  <a:lnTo>
                    <a:pt x="34331" y="163388"/>
                  </a:lnTo>
                  <a:lnTo>
                    <a:pt x="34288" y="163042"/>
                  </a:lnTo>
                  <a:lnTo>
                    <a:pt x="34245" y="162695"/>
                  </a:lnTo>
                  <a:lnTo>
                    <a:pt x="34183" y="162348"/>
                  </a:lnTo>
                  <a:lnTo>
                    <a:pt x="34116" y="162009"/>
                  </a:lnTo>
                  <a:lnTo>
                    <a:pt x="34042" y="161669"/>
                  </a:lnTo>
                  <a:lnTo>
                    <a:pt x="33956" y="161329"/>
                  </a:lnTo>
                  <a:lnTo>
                    <a:pt x="33858" y="160989"/>
                  </a:lnTo>
                  <a:lnTo>
                    <a:pt x="33753" y="160656"/>
                  </a:lnTo>
                  <a:lnTo>
                    <a:pt x="33642" y="160322"/>
                  </a:lnTo>
                  <a:lnTo>
                    <a:pt x="33520" y="159996"/>
                  </a:lnTo>
                  <a:lnTo>
                    <a:pt x="33384" y="159676"/>
                  </a:lnTo>
                  <a:lnTo>
                    <a:pt x="33243" y="159356"/>
                  </a:lnTo>
                  <a:lnTo>
                    <a:pt x="33096" y="159043"/>
                  </a:lnTo>
                  <a:lnTo>
                    <a:pt x="32936" y="158736"/>
                  </a:lnTo>
                  <a:lnTo>
                    <a:pt x="32770" y="158429"/>
                  </a:lnTo>
                  <a:lnTo>
                    <a:pt x="32598" y="158136"/>
                  </a:lnTo>
                  <a:lnTo>
                    <a:pt x="32413" y="157843"/>
                  </a:lnTo>
                  <a:lnTo>
                    <a:pt x="32223" y="157563"/>
                  </a:lnTo>
                  <a:lnTo>
                    <a:pt x="32020" y="157290"/>
                  </a:lnTo>
                  <a:lnTo>
                    <a:pt x="31811" y="157016"/>
                  </a:lnTo>
                  <a:lnTo>
                    <a:pt x="31596" y="156756"/>
                  </a:lnTo>
                  <a:lnTo>
                    <a:pt x="31375" y="156510"/>
                  </a:lnTo>
                  <a:lnTo>
                    <a:pt x="31141" y="156263"/>
                  </a:lnTo>
                  <a:lnTo>
                    <a:pt x="30901" y="156030"/>
                  </a:lnTo>
                  <a:lnTo>
                    <a:pt x="30656" y="155810"/>
                  </a:lnTo>
                  <a:lnTo>
                    <a:pt x="30404" y="155597"/>
                  </a:lnTo>
                  <a:lnTo>
                    <a:pt x="30139" y="155390"/>
                  </a:lnTo>
                  <a:lnTo>
                    <a:pt x="29875" y="155197"/>
                  </a:lnTo>
                  <a:lnTo>
                    <a:pt x="29599" y="155017"/>
                  </a:lnTo>
                  <a:lnTo>
                    <a:pt x="29316" y="154850"/>
                  </a:lnTo>
                  <a:lnTo>
                    <a:pt x="29027" y="154690"/>
                  </a:lnTo>
                  <a:lnTo>
                    <a:pt x="28732" y="154550"/>
                  </a:lnTo>
                  <a:lnTo>
                    <a:pt x="28670" y="154524"/>
                  </a:lnTo>
                  <a:lnTo>
                    <a:pt x="28609" y="154504"/>
                  </a:lnTo>
                  <a:lnTo>
                    <a:pt x="28554" y="154484"/>
                  </a:lnTo>
                  <a:lnTo>
                    <a:pt x="28492" y="154470"/>
                  </a:lnTo>
                  <a:lnTo>
                    <a:pt x="28382" y="154457"/>
                  </a:lnTo>
                  <a:lnTo>
                    <a:pt x="28277" y="154464"/>
                  </a:lnTo>
                  <a:lnTo>
                    <a:pt x="28173" y="154484"/>
                  </a:lnTo>
                  <a:lnTo>
                    <a:pt x="28080" y="154510"/>
                  </a:lnTo>
                  <a:lnTo>
                    <a:pt x="27988" y="154557"/>
                  </a:lnTo>
                  <a:lnTo>
                    <a:pt x="27902" y="154617"/>
                  </a:lnTo>
                  <a:lnTo>
                    <a:pt x="27828" y="154677"/>
                  </a:lnTo>
                  <a:lnTo>
                    <a:pt x="27792" y="154710"/>
                  </a:lnTo>
                  <a:lnTo>
                    <a:pt x="27767" y="154750"/>
                  </a:lnTo>
                  <a:lnTo>
                    <a:pt x="27718" y="154810"/>
                  </a:lnTo>
                  <a:lnTo>
                    <a:pt x="27675" y="154884"/>
                  </a:lnTo>
                  <a:lnTo>
                    <a:pt x="27638" y="154957"/>
                  </a:lnTo>
                  <a:lnTo>
                    <a:pt x="27607" y="155030"/>
                  </a:lnTo>
                  <a:lnTo>
                    <a:pt x="27589" y="155110"/>
                  </a:lnTo>
                  <a:lnTo>
                    <a:pt x="27570" y="155197"/>
                  </a:lnTo>
                  <a:lnTo>
                    <a:pt x="27564" y="155284"/>
                  </a:lnTo>
                  <a:lnTo>
                    <a:pt x="27570" y="155370"/>
                  </a:lnTo>
                  <a:lnTo>
                    <a:pt x="27583" y="155450"/>
                  </a:lnTo>
                  <a:lnTo>
                    <a:pt x="27601" y="155537"/>
                  </a:lnTo>
                  <a:lnTo>
                    <a:pt x="27632" y="155623"/>
                  </a:lnTo>
                  <a:lnTo>
                    <a:pt x="27669" y="155710"/>
                  </a:lnTo>
                  <a:lnTo>
                    <a:pt x="27718" y="155790"/>
                  </a:lnTo>
                  <a:lnTo>
                    <a:pt x="27779" y="155877"/>
                  </a:lnTo>
                  <a:lnTo>
                    <a:pt x="27853" y="155950"/>
                  </a:lnTo>
                  <a:lnTo>
                    <a:pt x="27933" y="156023"/>
                  </a:lnTo>
                  <a:lnTo>
                    <a:pt x="28197" y="156223"/>
                  </a:lnTo>
                  <a:lnTo>
                    <a:pt x="28449" y="156430"/>
                  </a:lnTo>
                  <a:lnTo>
                    <a:pt x="28701" y="156637"/>
                  </a:lnTo>
                  <a:lnTo>
                    <a:pt x="28947" y="156850"/>
                  </a:lnTo>
                  <a:lnTo>
                    <a:pt x="29187" y="157063"/>
                  </a:lnTo>
                  <a:lnTo>
                    <a:pt x="29414" y="157283"/>
                  </a:lnTo>
                  <a:lnTo>
                    <a:pt x="29642" y="157503"/>
                  </a:lnTo>
                  <a:lnTo>
                    <a:pt x="29863" y="157730"/>
                  </a:lnTo>
                  <a:lnTo>
                    <a:pt x="30078" y="157956"/>
                  </a:lnTo>
                  <a:lnTo>
                    <a:pt x="30287" y="158189"/>
                  </a:lnTo>
                  <a:lnTo>
                    <a:pt x="30496" y="158429"/>
                  </a:lnTo>
                  <a:lnTo>
                    <a:pt x="30692" y="158669"/>
                  </a:lnTo>
                  <a:lnTo>
                    <a:pt x="30883" y="158916"/>
                  </a:lnTo>
                  <a:lnTo>
                    <a:pt x="31067" y="159163"/>
                  </a:lnTo>
                  <a:lnTo>
                    <a:pt x="31246" y="159416"/>
                  </a:lnTo>
                  <a:lnTo>
                    <a:pt x="31418" y="159676"/>
                  </a:lnTo>
                  <a:lnTo>
                    <a:pt x="31584" y="159936"/>
                  </a:lnTo>
                  <a:lnTo>
                    <a:pt x="31743" y="160202"/>
                  </a:lnTo>
                  <a:lnTo>
                    <a:pt x="31891" y="160476"/>
                  </a:lnTo>
                  <a:lnTo>
                    <a:pt x="32038" y="160756"/>
                  </a:lnTo>
                  <a:lnTo>
                    <a:pt x="32180" y="161035"/>
                  </a:lnTo>
                  <a:lnTo>
                    <a:pt x="32309" y="161322"/>
                  </a:lnTo>
                  <a:lnTo>
                    <a:pt x="32438" y="161615"/>
                  </a:lnTo>
                  <a:lnTo>
                    <a:pt x="32555" y="161915"/>
                  </a:lnTo>
                  <a:lnTo>
                    <a:pt x="32671" y="162222"/>
                  </a:lnTo>
                  <a:lnTo>
                    <a:pt x="32776" y="162528"/>
                  </a:lnTo>
                  <a:lnTo>
                    <a:pt x="32874" y="162848"/>
                  </a:lnTo>
                  <a:lnTo>
                    <a:pt x="32966" y="163168"/>
                  </a:lnTo>
                  <a:lnTo>
                    <a:pt x="33046" y="163495"/>
                  </a:lnTo>
                  <a:lnTo>
                    <a:pt x="33126" y="163828"/>
                  </a:lnTo>
                  <a:lnTo>
                    <a:pt x="33194" y="164168"/>
                  </a:lnTo>
                  <a:lnTo>
                    <a:pt x="33255" y="164515"/>
                  </a:lnTo>
                  <a:lnTo>
                    <a:pt x="33261" y="164561"/>
                  </a:lnTo>
                  <a:lnTo>
                    <a:pt x="33274" y="164601"/>
                  </a:lnTo>
                  <a:lnTo>
                    <a:pt x="33292" y="164635"/>
                  </a:lnTo>
                  <a:lnTo>
                    <a:pt x="33304" y="164668"/>
                  </a:lnTo>
                  <a:lnTo>
                    <a:pt x="32960" y="165128"/>
                  </a:lnTo>
                  <a:lnTo>
                    <a:pt x="32622" y="165594"/>
                  </a:lnTo>
                  <a:lnTo>
                    <a:pt x="32290" y="166074"/>
                  </a:lnTo>
                  <a:lnTo>
                    <a:pt x="31971" y="166567"/>
                  </a:lnTo>
                  <a:lnTo>
                    <a:pt x="31651" y="167067"/>
                  </a:lnTo>
                  <a:lnTo>
                    <a:pt x="31344" y="167587"/>
                  </a:lnTo>
                  <a:lnTo>
                    <a:pt x="31043" y="168120"/>
                  </a:lnTo>
                  <a:lnTo>
                    <a:pt x="30895" y="168387"/>
                  </a:lnTo>
                  <a:lnTo>
                    <a:pt x="30748" y="168667"/>
                  </a:lnTo>
                  <a:lnTo>
                    <a:pt x="30490" y="169180"/>
                  </a:lnTo>
                  <a:lnTo>
                    <a:pt x="30238" y="169707"/>
                  </a:lnTo>
                  <a:lnTo>
                    <a:pt x="29992" y="170233"/>
                  </a:lnTo>
                  <a:lnTo>
                    <a:pt x="29752" y="170766"/>
                  </a:lnTo>
                  <a:lnTo>
                    <a:pt x="29519" y="171306"/>
                  </a:lnTo>
                  <a:lnTo>
                    <a:pt x="29297" y="171846"/>
                  </a:lnTo>
                  <a:lnTo>
                    <a:pt x="29076" y="172393"/>
                  </a:lnTo>
                  <a:lnTo>
                    <a:pt x="28867" y="172946"/>
                  </a:lnTo>
                  <a:lnTo>
                    <a:pt x="28591" y="173699"/>
                  </a:lnTo>
                  <a:lnTo>
                    <a:pt x="28326" y="174466"/>
                  </a:lnTo>
                  <a:lnTo>
                    <a:pt x="28074" y="175232"/>
                  </a:lnTo>
                  <a:lnTo>
                    <a:pt x="27828" y="176012"/>
                  </a:lnTo>
                  <a:lnTo>
                    <a:pt x="27601" y="176792"/>
                  </a:lnTo>
                  <a:lnTo>
                    <a:pt x="27386" y="177585"/>
                  </a:lnTo>
                  <a:lnTo>
                    <a:pt x="27177" y="178378"/>
                  </a:lnTo>
                  <a:lnTo>
                    <a:pt x="26980" y="179178"/>
                  </a:lnTo>
                  <a:lnTo>
                    <a:pt x="26796" y="179984"/>
                  </a:lnTo>
                  <a:lnTo>
                    <a:pt x="26624" y="180791"/>
                  </a:lnTo>
                  <a:lnTo>
                    <a:pt x="26458" y="181604"/>
                  </a:lnTo>
                  <a:lnTo>
                    <a:pt x="26298" y="182424"/>
                  </a:lnTo>
                  <a:lnTo>
                    <a:pt x="26151" y="183244"/>
                  </a:lnTo>
                  <a:lnTo>
                    <a:pt x="26015" y="184070"/>
                  </a:lnTo>
                  <a:lnTo>
                    <a:pt x="25886" y="184903"/>
                  </a:lnTo>
                  <a:lnTo>
                    <a:pt x="25763" y="185736"/>
                  </a:lnTo>
                  <a:lnTo>
                    <a:pt x="25739" y="185690"/>
                  </a:lnTo>
                  <a:lnTo>
                    <a:pt x="25708" y="185656"/>
                  </a:lnTo>
                  <a:lnTo>
                    <a:pt x="25671" y="185616"/>
                  </a:lnTo>
                  <a:lnTo>
                    <a:pt x="25634" y="185590"/>
                  </a:lnTo>
                  <a:lnTo>
                    <a:pt x="25591" y="185556"/>
                  </a:lnTo>
                  <a:lnTo>
                    <a:pt x="25542" y="185536"/>
                  </a:lnTo>
                  <a:lnTo>
                    <a:pt x="25487" y="185516"/>
                  </a:lnTo>
                  <a:lnTo>
                    <a:pt x="25425" y="185503"/>
                  </a:lnTo>
                  <a:lnTo>
                    <a:pt x="20134" y="184430"/>
                  </a:lnTo>
                  <a:lnTo>
                    <a:pt x="17491" y="183903"/>
                  </a:lnTo>
                  <a:lnTo>
                    <a:pt x="16164" y="183643"/>
                  </a:lnTo>
                  <a:lnTo>
                    <a:pt x="14842" y="183397"/>
                  </a:lnTo>
                  <a:lnTo>
                    <a:pt x="15014" y="182404"/>
                  </a:lnTo>
                  <a:lnTo>
                    <a:pt x="15199" y="181411"/>
                  </a:lnTo>
                  <a:lnTo>
                    <a:pt x="15389" y="180424"/>
                  </a:lnTo>
                  <a:lnTo>
                    <a:pt x="15592" y="179438"/>
                  </a:lnTo>
                  <a:lnTo>
                    <a:pt x="15807" y="178458"/>
                  </a:lnTo>
                  <a:lnTo>
                    <a:pt x="16035" y="177485"/>
                  </a:lnTo>
                  <a:lnTo>
                    <a:pt x="16274" y="176512"/>
                  </a:lnTo>
                  <a:lnTo>
                    <a:pt x="16526" y="175545"/>
                  </a:lnTo>
                  <a:lnTo>
                    <a:pt x="16784" y="174579"/>
                  </a:lnTo>
                  <a:lnTo>
                    <a:pt x="17061" y="173619"/>
                  </a:lnTo>
                  <a:lnTo>
                    <a:pt x="17208" y="173139"/>
                  </a:lnTo>
                  <a:lnTo>
                    <a:pt x="17356" y="172659"/>
                  </a:lnTo>
                  <a:lnTo>
                    <a:pt x="17503" y="172186"/>
                  </a:lnTo>
                  <a:lnTo>
                    <a:pt x="17657" y="171713"/>
                  </a:lnTo>
                  <a:lnTo>
                    <a:pt x="17817" y="171233"/>
                  </a:lnTo>
                  <a:lnTo>
                    <a:pt x="17977" y="170766"/>
                  </a:lnTo>
                  <a:lnTo>
                    <a:pt x="18143" y="170293"/>
                  </a:lnTo>
                  <a:lnTo>
                    <a:pt x="18315" y="169820"/>
                  </a:lnTo>
                  <a:lnTo>
                    <a:pt x="18487" y="169353"/>
                  </a:lnTo>
                  <a:lnTo>
                    <a:pt x="18665" y="168887"/>
                  </a:lnTo>
                  <a:lnTo>
                    <a:pt x="18843" y="168414"/>
                  </a:lnTo>
                  <a:lnTo>
                    <a:pt x="19034" y="167954"/>
                  </a:lnTo>
                  <a:lnTo>
                    <a:pt x="20152" y="168620"/>
                  </a:lnTo>
                  <a:lnTo>
                    <a:pt x="21277" y="169280"/>
                  </a:lnTo>
                  <a:lnTo>
                    <a:pt x="23533" y="170593"/>
                  </a:lnTo>
                  <a:lnTo>
                    <a:pt x="24657" y="171253"/>
                  </a:lnTo>
                  <a:lnTo>
                    <a:pt x="25782" y="171920"/>
                  </a:lnTo>
                  <a:lnTo>
                    <a:pt x="26900" y="172593"/>
                  </a:lnTo>
                  <a:lnTo>
                    <a:pt x="28013" y="173279"/>
                  </a:lnTo>
                  <a:lnTo>
                    <a:pt x="28074" y="173313"/>
                  </a:lnTo>
                  <a:lnTo>
                    <a:pt x="28136" y="173339"/>
                  </a:lnTo>
                  <a:lnTo>
                    <a:pt x="28203" y="173353"/>
                  </a:lnTo>
                  <a:lnTo>
                    <a:pt x="28265" y="173359"/>
                  </a:lnTo>
                  <a:lnTo>
                    <a:pt x="28326" y="173359"/>
                  </a:lnTo>
                  <a:lnTo>
                    <a:pt x="28388" y="173346"/>
                  </a:lnTo>
                  <a:lnTo>
                    <a:pt x="28449" y="173333"/>
                  </a:lnTo>
                  <a:lnTo>
                    <a:pt x="28505" y="173313"/>
                  </a:lnTo>
                  <a:lnTo>
                    <a:pt x="28560" y="173279"/>
                  </a:lnTo>
                  <a:lnTo>
                    <a:pt x="28615" y="173246"/>
                  </a:lnTo>
                  <a:lnTo>
                    <a:pt x="28664" y="173206"/>
                  </a:lnTo>
                  <a:lnTo>
                    <a:pt x="28707" y="173159"/>
                  </a:lnTo>
                  <a:lnTo>
                    <a:pt x="28750" y="173113"/>
                  </a:lnTo>
                  <a:lnTo>
                    <a:pt x="28787" y="173059"/>
                  </a:lnTo>
                  <a:lnTo>
                    <a:pt x="28824" y="172999"/>
                  </a:lnTo>
                  <a:lnTo>
                    <a:pt x="28855" y="172946"/>
                  </a:lnTo>
                  <a:lnTo>
                    <a:pt x="28879" y="172859"/>
                  </a:lnTo>
                  <a:lnTo>
                    <a:pt x="28898" y="172779"/>
                  </a:lnTo>
                  <a:lnTo>
                    <a:pt x="28904" y="172693"/>
                  </a:lnTo>
                  <a:lnTo>
                    <a:pt x="28898" y="172606"/>
                  </a:lnTo>
                  <a:lnTo>
                    <a:pt x="28892" y="172566"/>
                  </a:lnTo>
                  <a:lnTo>
                    <a:pt x="28873" y="172526"/>
                  </a:lnTo>
                  <a:lnTo>
                    <a:pt x="28861" y="172486"/>
                  </a:lnTo>
                  <a:lnTo>
                    <a:pt x="28836" y="172446"/>
                  </a:lnTo>
                  <a:lnTo>
                    <a:pt x="28812" y="172406"/>
                  </a:lnTo>
                  <a:lnTo>
                    <a:pt x="28787" y="172366"/>
                  </a:lnTo>
                  <a:lnTo>
                    <a:pt x="28750" y="172333"/>
                  </a:lnTo>
                  <a:lnTo>
                    <a:pt x="28714" y="172299"/>
                  </a:lnTo>
                  <a:lnTo>
                    <a:pt x="28210" y="171866"/>
                  </a:lnTo>
                  <a:lnTo>
                    <a:pt x="27699" y="171440"/>
                  </a:lnTo>
                  <a:lnTo>
                    <a:pt x="27177" y="171020"/>
                  </a:lnTo>
                  <a:lnTo>
                    <a:pt x="26648" y="170600"/>
                  </a:lnTo>
                  <a:lnTo>
                    <a:pt x="26108" y="170180"/>
                  </a:lnTo>
                  <a:lnTo>
                    <a:pt x="25561" y="169767"/>
                  </a:lnTo>
                  <a:lnTo>
                    <a:pt x="25014" y="169367"/>
                  </a:lnTo>
                  <a:lnTo>
                    <a:pt x="24454" y="168967"/>
                  </a:lnTo>
                  <a:lnTo>
                    <a:pt x="23889" y="168580"/>
                  </a:lnTo>
                  <a:lnTo>
                    <a:pt x="23317" y="168200"/>
                  </a:lnTo>
                  <a:lnTo>
                    <a:pt x="22746" y="167827"/>
                  </a:lnTo>
                  <a:lnTo>
                    <a:pt x="22162" y="167467"/>
                  </a:lnTo>
                  <a:lnTo>
                    <a:pt x="21578" y="167121"/>
                  </a:lnTo>
                  <a:lnTo>
                    <a:pt x="20994" y="166787"/>
                  </a:lnTo>
                  <a:lnTo>
                    <a:pt x="20404" y="166468"/>
                  </a:lnTo>
                  <a:lnTo>
                    <a:pt x="19814" y="166161"/>
                  </a:lnTo>
                  <a:lnTo>
                    <a:pt x="20017" y="165708"/>
                  </a:lnTo>
                  <a:lnTo>
                    <a:pt x="20220" y="165254"/>
                  </a:lnTo>
                  <a:lnTo>
                    <a:pt x="20435" y="164801"/>
                  </a:lnTo>
                  <a:lnTo>
                    <a:pt x="20650" y="164355"/>
                  </a:lnTo>
                  <a:lnTo>
                    <a:pt x="20871" y="163908"/>
                  </a:lnTo>
                  <a:lnTo>
                    <a:pt x="21099" y="163462"/>
                  </a:lnTo>
                  <a:lnTo>
                    <a:pt x="21332" y="163022"/>
                  </a:lnTo>
                  <a:lnTo>
                    <a:pt x="21572" y="162575"/>
                  </a:lnTo>
                  <a:lnTo>
                    <a:pt x="21885" y="162009"/>
                  </a:lnTo>
                  <a:lnTo>
                    <a:pt x="22211" y="161442"/>
                  </a:lnTo>
                  <a:lnTo>
                    <a:pt x="22543" y="160889"/>
                  </a:lnTo>
                  <a:lnTo>
                    <a:pt x="22881" y="160342"/>
                  </a:lnTo>
                  <a:lnTo>
                    <a:pt x="23231" y="159802"/>
                  </a:lnTo>
                  <a:lnTo>
                    <a:pt x="23582" y="159276"/>
                  </a:lnTo>
                  <a:lnTo>
                    <a:pt x="23944" y="158749"/>
                  </a:lnTo>
                  <a:lnTo>
                    <a:pt x="24313" y="158236"/>
                  </a:lnTo>
                  <a:lnTo>
                    <a:pt x="24688" y="157736"/>
                  </a:lnTo>
                  <a:lnTo>
                    <a:pt x="25069" y="157236"/>
                  </a:lnTo>
                  <a:lnTo>
                    <a:pt x="25456" y="156750"/>
                  </a:lnTo>
                  <a:lnTo>
                    <a:pt x="25850" y="156277"/>
                  </a:lnTo>
                  <a:lnTo>
                    <a:pt x="26255" y="155803"/>
                  </a:lnTo>
                  <a:lnTo>
                    <a:pt x="26661" y="155344"/>
                  </a:lnTo>
                  <a:lnTo>
                    <a:pt x="27073" y="154890"/>
                  </a:lnTo>
                  <a:lnTo>
                    <a:pt x="27490" y="154450"/>
                  </a:lnTo>
                  <a:lnTo>
                    <a:pt x="27626" y="154297"/>
                  </a:lnTo>
                  <a:lnTo>
                    <a:pt x="28068" y="153857"/>
                  </a:lnTo>
                  <a:lnTo>
                    <a:pt x="28511" y="153417"/>
                  </a:lnTo>
                  <a:lnTo>
                    <a:pt x="28959" y="152991"/>
                  </a:lnTo>
                  <a:lnTo>
                    <a:pt x="29414" y="152577"/>
                  </a:lnTo>
                  <a:lnTo>
                    <a:pt x="29875" y="152164"/>
                  </a:lnTo>
                  <a:lnTo>
                    <a:pt x="30342" y="151771"/>
                  </a:lnTo>
                  <a:lnTo>
                    <a:pt x="30815" y="151378"/>
                  </a:lnTo>
                  <a:lnTo>
                    <a:pt x="31295" y="150998"/>
                  </a:lnTo>
                  <a:lnTo>
                    <a:pt x="31780" y="150625"/>
                  </a:lnTo>
                  <a:lnTo>
                    <a:pt x="32272" y="150265"/>
                  </a:lnTo>
                  <a:lnTo>
                    <a:pt x="32764" y="149911"/>
                  </a:lnTo>
                  <a:lnTo>
                    <a:pt x="33261" y="149572"/>
                  </a:lnTo>
                  <a:lnTo>
                    <a:pt x="33765" y="149238"/>
                  </a:lnTo>
                  <a:lnTo>
                    <a:pt x="34276" y="148912"/>
                  </a:lnTo>
                  <a:lnTo>
                    <a:pt x="34792" y="148598"/>
                  </a:lnTo>
                  <a:lnTo>
                    <a:pt x="35308" y="148292"/>
                  </a:lnTo>
                  <a:lnTo>
                    <a:pt x="35837" y="147999"/>
                  </a:lnTo>
                  <a:lnTo>
                    <a:pt x="36365" y="147712"/>
                  </a:lnTo>
                  <a:lnTo>
                    <a:pt x="36894" y="147439"/>
                  </a:lnTo>
                  <a:lnTo>
                    <a:pt x="37428" y="147172"/>
                  </a:lnTo>
                  <a:lnTo>
                    <a:pt x="37969" y="146912"/>
                  </a:lnTo>
                  <a:lnTo>
                    <a:pt x="38516" y="146666"/>
                  </a:lnTo>
                  <a:lnTo>
                    <a:pt x="39063" y="146426"/>
                  </a:lnTo>
                  <a:lnTo>
                    <a:pt x="39616" y="146199"/>
                  </a:lnTo>
                  <a:lnTo>
                    <a:pt x="40176" y="145979"/>
                  </a:lnTo>
                  <a:lnTo>
                    <a:pt x="40735" y="145772"/>
                  </a:lnTo>
                  <a:lnTo>
                    <a:pt x="41300" y="145573"/>
                  </a:lnTo>
                  <a:lnTo>
                    <a:pt x="41866" y="145386"/>
                  </a:lnTo>
                  <a:lnTo>
                    <a:pt x="42437" y="145206"/>
                  </a:lnTo>
                  <a:lnTo>
                    <a:pt x="43009" y="145039"/>
                  </a:lnTo>
                  <a:lnTo>
                    <a:pt x="43587" y="144879"/>
                  </a:lnTo>
                  <a:lnTo>
                    <a:pt x="44164" y="144726"/>
                  </a:lnTo>
                  <a:close/>
                  <a:moveTo>
                    <a:pt x="174223" y="169094"/>
                  </a:moveTo>
                  <a:lnTo>
                    <a:pt x="174395" y="169987"/>
                  </a:lnTo>
                  <a:lnTo>
                    <a:pt x="174555" y="170893"/>
                  </a:lnTo>
                  <a:lnTo>
                    <a:pt x="174709" y="171813"/>
                  </a:lnTo>
                  <a:lnTo>
                    <a:pt x="174850" y="172739"/>
                  </a:lnTo>
                  <a:lnTo>
                    <a:pt x="174985" y="173679"/>
                  </a:lnTo>
                  <a:lnTo>
                    <a:pt x="175114" y="174632"/>
                  </a:lnTo>
                  <a:lnTo>
                    <a:pt x="175231" y="175585"/>
                  </a:lnTo>
                  <a:lnTo>
                    <a:pt x="175342" y="176552"/>
                  </a:lnTo>
                  <a:lnTo>
                    <a:pt x="175440" y="177525"/>
                  </a:lnTo>
                  <a:lnTo>
                    <a:pt x="175532" y="178505"/>
                  </a:lnTo>
                  <a:lnTo>
                    <a:pt x="175606" y="179491"/>
                  </a:lnTo>
                  <a:lnTo>
                    <a:pt x="175680" y="180484"/>
                  </a:lnTo>
                  <a:lnTo>
                    <a:pt x="175735" y="181477"/>
                  </a:lnTo>
                  <a:lnTo>
                    <a:pt x="175784" y="182470"/>
                  </a:lnTo>
                  <a:lnTo>
                    <a:pt x="175821" y="183470"/>
                  </a:lnTo>
                  <a:lnTo>
                    <a:pt x="175846" y="184477"/>
                  </a:lnTo>
                  <a:lnTo>
                    <a:pt x="175065" y="184523"/>
                  </a:lnTo>
                  <a:lnTo>
                    <a:pt x="174278" y="184563"/>
                  </a:lnTo>
                  <a:lnTo>
                    <a:pt x="172674" y="184650"/>
                  </a:lnTo>
                  <a:lnTo>
                    <a:pt x="171863" y="184690"/>
                  </a:lnTo>
                  <a:lnTo>
                    <a:pt x="171046" y="184736"/>
                  </a:lnTo>
                  <a:lnTo>
                    <a:pt x="170228" y="184790"/>
                  </a:lnTo>
                  <a:lnTo>
                    <a:pt x="169411" y="184850"/>
                  </a:lnTo>
                  <a:lnTo>
                    <a:pt x="168593" y="184923"/>
                  </a:lnTo>
                  <a:lnTo>
                    <a:pt x="167776" y="185003"/>
                  </a:lnTo>
                  <a:lnTo>
                    <a:pt x="166965" y="185096"/>
                  </a:lnTo>
                  <a:lnTo>
                    <a:pt x="166565" y="185150"/>
                  </a:lnTo>
                  <a:lnTo>
                    <a:pt x="166160" y="185203"/>
                  </a:lnTo>
                  <a:lnTo>
                    <a:pt x="165760" y="185263"/>
                  </a:lnTo>
                  <a:lnTo>
                    <a:pt x="165361" y="185330"/>
                  </a:lnTo>
                  <a:lnTo>
                    <a:pt x="164967" y="185396"/>
                  </a:lnTo>
                  <a:lnTo>
                    <a:pt x="164574" y="185470"/>
                  </a:lnTo>
                  <a:lnTo>
                    <a:pt x="164187" y="185550"/>
                  </a:lnTo>
                  <a:lnTo>
                    <a:pt x="163794" y="185630"/>
                  </a:lnTo>
                  <a:lnTo>
                    <a:pt x="163412" y="185723"/>
                  </a:lnTo>
                  <a:lnTo>
                    <a:pt x="163031" y="185816"/>
                  </a:lnTo>
                  <a:lnTo>
                    <a:pt x="163025" y="185050"/>
                  </a:lnTo>
                  <a:lnTo>
                    <a:pt x="163013" y="184283"/>
                  </a:lnTo>
                  <a:lnTo>
                    <a:pt x="162995" y="183523"/>
                  </a:lnTo>
                  <a:lnTo>
                    <a:pt x="162970" y="182757"/>
                  </a:lnTo>
                  <a:lnTo>
                    <a:pt x="162933" y="181997"/>
                  </a:lnTo>
                  <a:lnTo>
                    <a:pt x="162890" y="181231"/>
                  </a:lnTo>
                  <a:lnTo>
                    <a:pt x="162841" y="180471"/>
                  </a:lnTo>
                  <a:lnTo>
                    <a:pt x="162779" y="179718"/>
                  </a:lnTo>
                  <a:lnTo>
                    <a:pt x="162712" y="178958"/>
                  </a:lnTo>
                  <a:lnTo>
                    <a:pt x="162638" y="178205"/>
                  </a:lnTo>
                  <a:lnTo>
                    <a:pt x="162552" y="177458"/>
                  </a:lnTo>
                  <a:lnTo>
                    <a:pt x="162460" y="176712"/>
                  </a:lnTo>
                  <a:lnTo>
                    <a:pt x="162362" y="175972"/>
                  </a:lnTo>
                  <a:lnTo>
                    <a:pt x="162251" y="175232"/>
                  </a:lnTo>
                  <a:lnTo>
                    <a:pt x="162134" y="174499"/>
                  </a:lnTo>
                  <a:lnTo>
                    <a:pt x="162005" y="173772"/>
                  </a:lnTo>
                  <a:lnTo>
                    <a:pt x="162005" y="173772"/>
                  </a:lnTo>
                  <a:lnTo>
                    <a:pt x="162122" y="173792"/>
                  </a:lnTo>
                  <a:lnTo>
                    <a:pt x="162177" y="173799"/>
                  </a:lnTo>
                  <a:lnTo>
                    <a:pt x="162294" y="173799"/>
                  </a:lnTo>
                  <a:lnTo>
                    <a:pt x="162355" y="173786"/>
                  </a:lnTo>
                  <a:lnTo>
                    <a:pt x="162417" y="173766"/>
                  </a:lnTo>
                  <a:lnTo>
                    <a:pt x="162478" y="173739"/>
                  </a:lnTo>
                  <a:lnTo>
                    <a:pt x="163197" y="173419"/>
                  </a:lnTo>
                  <a:lnTo>
                    <a:pt x="163923" y="173113"/>
                  </a:lnTo>
                  <a:lnTo>
                    <a:pt x="164654" y="172806"/>
                  </a:lnTo>
                  <a:lnTo>
                    <a:pt x="165385" y="172506"/>
                  </a:lnTo>
                  <a:lnTo>
                    <a:pt x="166117" y="172213"/>
                  </a:lnTo>
                  <a:lnTo>
                    <a:pt x="166848" y="171926"/>
                  </a:lnTo>
                  <a:lnTo>
                    <a:pt x="168323" y="171353"/>
                  </a:lnTo>
                  <a:lnTo>
                    <a:pt x="171279" y="170240"/>
                  </a:lnTo>
                  <a:lnTo>
                    <a:pt x="172754" y="169673"/>
                  </a:lnTo>
                  <a:lnTo>
                    <a:pt x="173492" y="169387"/>
                  </a:lnTo>
                  <a:lnTo>
                    <a:pt x="174223" y="169094"/>
                  </a:lnTo>
                  <a:close/>
                  <a:moveTo>
                    <a:pt x="14578" y="185090"/>
                  </a:moveTo>
                  <a:lnTo>
                    <a:pt x="15893" y="185303"/>
                  </a:lnTo>
                  <a:lnTo>
                    <a:pt x="17208" y="185510"/>
                  </a:lnTo>
                  <a:lnTo>
                    <a:pt x="19845" y="185923"/>
                  </a:lnTo>
                  <a:lnTo>
                    <a:pt x="22475" y="186323"/>
                  </a:lnTo>
                  <a:lnTo>
                    <a:pt x="25106" y="186729"/>
                  </a:lnTo>
                  <a:lnTo>
                    <a:pt x="25192" y="186743"/>
                  </a:lnTo>
                  <a:lnTo>
                    <a:pt x="25278" y="186736"/>
                  </a:lnTo>
                  <a:lnTo>
                    <a:pt x="25352" y="186723"/>
                  </a:lnTo>
                  <a:lnTo>
                    <a:pt x="25425" y="186696"/>
                  </a:lnTo>
                  <a:lnTo>
                    <a:pt x="25493" y="186663"/>
                  </a:lnTo>
                  <a:lnTo>
                    <a:pt x="25555" y="186616"/>
                  </a:lnTo>
                  <a:lnTo>
                    <a:pt x="25604" y="186569"/>
                  </a:lnTo>
                  <a:lnTo>
                    <a:pt x="25653" y="186516"/>
                  </a:lnTo>
                  <a:lnTo>
                    <a:pt x="25567" y="187216"/>
                  </a:lnTo>
                  <a:lnTo>
                    <a:pt x="25481" y="187916"/>
                  </a:lnTo>
                  <a:lnTo>
                    <a:pt x="25407" y="188622"/>
                  </a:lnTo>
                  <a:lnTo>
                    <a:pt x="25333" y="189322"/>
                  </a:lnTo>
                  <a:lnTo>
                    <a:pt x="25266" y="190029"/>
                  </a:lnTo>
                  <a:lnTo>
                    <a:pt x="25204" y="190735"/>
                  </a:lnTo>
                  <a:lnTo>
                    <a:pt x="25143" y="191442"/>
                  </a:lnTo>
                  <a:lnTo>
                    <a:pt x="25094" y="192148"/>
                  </a:lnTo>
                  <a:lnTo>
                    <a:pt x="25044" y="192855"/>
                  </a:lnTo>
                  <a:lnTo>
                    <a:pt x="24995" y="193561"/>
                  </a:lnTo>
                  <a:lnTo>
                    <a:pt x="24958" y="194268"/>
                  </a:lnTo>
                  <a:lnTo>
                    <a:pt x="24921" y="194974"/>
                  </a:lnTo>
                  <a:lnTo>
                    <a:pt x="24891" y="195681"/>
                  </a:lnTo>
                  <a:lnTo>
                    <a:pt x="24860" y="196387"/>
                  </a:lnTo>
                  <a:lnTo>
                    <a:pt x="24811" y="197793"/>
                  </a:lnTo>
                  <a:lnTo>
                    <a:pt x="24756" y="197773"/>
                  </a:lnTo>
                  <a:lnTo>
                    <a:pt x="24731" y="197760"/>
                  </a:lnTo>
                  <a:lnTo>
                    <a:pt x="24706" y="197760"/>
                  </a:lnTo>
                  <a:lnTo>
                    <a:pt x="23293" y="197547"/>
                  </a:lnTo>
                  <a:lnTo>
                    <a:pt x="21873" y="197340"/>
                  </a:lnTo>
                  <a:lnTo>
                    <a:pt x="20441" y="197140"/>
                  </a:lnTo>
                  <a:lnTo>
                    <a:pt x="19722" y="197047"/>
                  </a:lnTo>
                  <a:lnTo>
                    <a:pt x="19003" y="196960"/>
                  </a:lnTo>
                  <a:lnTo>
                    <a:pt x="18284" y="196874"/>
                  </a:lnTo>
                  <a:lnTo>
                    <a:pt x="17559" y="196794"/>
                  </a:lnTo>
                  <a:lnTo>
                    <a:pt x="16840" y="196720"/>
                  </a:lnTo>
                  <a:lnTo>
                    <a:pt x="16121" y="196654"/>
                  </a:lnTo>
                  <a:lnTo>
                    <a:pt x="15402" y="196594"/>
                  </a:lnTo>
                  <a:lnTo>
                    <a:pt x="14682" y="196540"/>
                  </a:lnTo>
                  <a:lnTo>
                    <a:pt x="13963" y="196500"/>
                  </a:lnTo>
                  <a:lnTo>
                    <a:pt x="13250" y="196467"/>
                  </a:lnTo>
                  <a:lnTo>
                    <a:pt x="13386" y="195034"/>
                  </a:lnTo>
                  <a:lnTo>
                    <a:pt x="13527" y="193608"/>
                  </a:lnTo>
                  <a:lnTo>
                    <a:pt x="13675" y="192181"/>
                  </a:lnTo>
                  <a:lnTo>
                    <a:pt x="13828" y="190755"/>
                  </a:lnTo>
                  <a:lnTo>
                    <a:pt x="13994" y="189335"/>
                  </a:lnTo>
                  <a:lnTo>
                    <a:pt x="14179" y="187916"/>
                  </a:lnTo>
                  <a:lnTo>
                    <a:pt x="14271" y="187209"/>
                  </a:lnTo>
                  <a:lnTo>
                    <a:pt x="14369" y="186503"/>
                  </a:lnTo>
                  <a:lnTo>
                    <a:pt x="14474" y="185796"/>
                  </a:lnTo>
                  <a:lnTo>
                    <a:pt x="14578" y="185090"/>
                  </a:lnTo>
                  <a:close/>
                  <a:moveTo>
                    <a:pt x="175864" y="185883"/>
                  </a:moveTo>
                  <a:lnTo>
                    <a:pt x="175864" y="186663"/>
                  </a:lnTo>
                  <a:lnTo>
                    <a:pt x="175852" y="187436"/>
                  </a:lnTo>
                  <a:lnTo>
                    <a:pt x="175839" y="188216"/>
                  </a:lnTo>
                  <a:lnTo>
                    <a:pt x="175821" y="188989"/>
                  </a:lnTo>
                  <a:lnTo>
                    <a:pt x="175790" y="189755"/>
                  </a:lnTo>
                  <a:lnTo>
                    <a:pt x="175753" y="190528"/>
                  </a:lnTo>
                  <a:lnTo>
                    <a:pt x="175704" y="191295"/>
                  </a:lnTo>
                  <a:lnTo>
                    <a:pt x="175655" y="192055"/>
                  </a:lnTo>
                  <a:lnTo>
                    <a:pt x="175594" y="192815"/>
                  </a:lnTo>
                  <a:lnTo>
                    <a:pt x="175526" y="193568"/>
                  </a:lnTo>
                  <a:lnTo>
                    <a:pt x="175446" y="194321"/>
                  </a:lnTo>
                  <a:lnTo>
                    <a:pt x="175360" y="195067"/>
                  </a:lnTo>
                  <a:lnTo>
                    <a:pt x="175268" y="195807"/>
                  </a:lnTo>
                  <a:lnTo>
                    <a:pt x="175163" y="196540"/>
                  </a:lnTo>
                  <a:lnTo>
                    <a:pt x="175053" y="197273"/>
                  </a:lnTo>
                  <a:lnTo>
                    <a:pt x="174930" y="197993"/>
                  </a:lnTo>
                  <a:lnTo>
                    <a:pt x="174174" y="198060"/>
                  </a:lnTo>
                  <a:lnTo>
                    <a:pt x="173424" y="198107"/>
                  </a:lnTo>
                  <a:lnTo>
                    <a:pt x="172680" y="198147"/>
                  </a:lnTo>
                  <a:lnTo>
                    <a:pt x="171931" y="198180"/>
                  </a:lnTo>
                  <a:lnTo>
                    <a:pt x="171187" y="198200"/>
                  </a:lnTo>
                  <a:lnTo>
                    <a:pt x="170443" y="198213"/>
                  </a:lnTo>
                  <a:lnTo>
                    <a:pt x="169700" y="198220"/>
                  </a:lnTo>
                  <a:lnTo>
                    <a:pt x="165975" y="198220"/>
                  </a:lnTo>
                  <a:lnTo>
                    <a:pt x="165226" y="198227"/>
                  </a:lnTo>
                  <a:lnTo>
                    <a:pt x="164476" y="198233"/>
                  </a:lnTo>
                  <a:lnTo>
                    <a:pt x="163726" y="198253"/>
                  </a:lnTo>
                  <a:lnTo>
                    <a:pt x="162970" y="198273"/>
                  </a:lnTo>
                  <a:lnTo>
                    <a:pt x="162890" y="198280"/>
                  </a:lnTo>
                  <a:lnTo>
                    <a:pt x="162816" y="198293"/>
                  </a:lnTo>
                  <a:lnTo>
                    <a:pt x="162743" y="198320"/>
                  </a:lnTo>
                  <a:lnTo>
                    <a:pt x="162681" y="198347"/>
                  </a:lnTo>
                  <a:lnTo>
                    <a:pt x="162620" y="198380"/>
                  </a:lnTo>
                  <a:lnTo>
                    <a:pt x="162558" y="198420"/>
                  </a:lnTo>
                  <a:lnTo>
                    <a:pt x="162503" y="198467"/>
                  </a:lnTo>
                  <a:lnTo>
                    <a:pt x="162454" y="198513"/>
                  </a:lnTo>
                  <a:lnTo>
                    <a:pt x="162411" y="198567"/>
                  </a:lnTo>
                  <a:lnTo>
                    <a:pt x="162368" y="198627"/>
                  </a:lnTo>
                  <a:lnTo>
                    <a:pt x="162331" y="198686"/>
                  </a:lnTo>
                  <a:lnTo>
                    <a:pt x="162300" y="198753"/>
                  </a:lnTo>
                  <a:lnTo>
                    <a:pt x="162276" y="198820"/>
                  </a:lnTo>
                  <a:lnTo>
                    <a:pt x="162251" y="198893"/>
                  </a:lnTo>
                  <a:lnTo>
                    <a:pt x="162232" y="198966"/>
                  </a:lnTo>
                  <a:lnTo>
                    <a:pt x="162220" y="199040"/>
                  </a:lnTo>
                  <a:lnTo>
                    <a:pt x="162208" y="199113"/>
                  </a:lnTo>
                  <a:lnTo>
                    <a:pt x="162202" y="199186"/>
                  </a:lnTo>
                  <a:lnTo>
                    <a:pt x="162202" y="199260"/>
                  </a:lnTo>
                  <a:lnTo>
                    <a:pt x="162208" y="199333"/>
                  </a:lnTo>
                  <a:lnTo>
                    <a:pt x="162220" y="199406"/>
                  </a:lnTo>
                  <a:lnTo>
                    <a:pt x="162239" y="199473"/>
                  </a:lnTo>
                  <a:lnTo>
                    <a:pt x="162263" y="199540"/>
                  </a:lnTo>
                  <a:lnTo>
                    <a:pt x="162294" y="199606"/>
                  </a:lnTo>
                  <a:lnTo>
                    <a:pt x="162325" y="199666"/>
                  </a:lnTo>
                  <a:lnTo>
                    <a:pt x="162368" y="199720"/>
                  </a:lnTo>
                  <a:lnTo>
                    <a:pt x="162417" y="199773"/>
                  </a:lnTo>
                  <a:lnTo>
                    <a:pt x="162472" y="199820"/>
                  </a:lnTo>
                  <a:lnTo>
                    <a:pt x="162534" y="199866"/>
                  </a:lnTo>
                  <a:lnTo>
                    <a:pt x="162601" y="199900"/>
                  </a:lnTo>
                  <a:lnTo>
                    <a:pt x="162675" y="199926"/>
                  </a:lnTo>
                  <a:lnTo>
                    <a:pt x="162755" y="199953"/>
                  </a:lnTo>
                  <a:lnTo>
                    <a:pt x="163111" y="200026"/>
                  </a:lnTo>
                  <a:lnTo>
                    <a:pt x="163468" y="200093"/>
                  </a:lnTo>
                  <a:lnTo>
                    <a:pt x="163824" y="200153"/>
                  </a:lnTo>
                  <a:lnTo>
                    <a:pt x="164187" y="200199"/>
                  </a:lnTo>
                  <a:lnTo>
                    <a:pt x="164549" y="200246"/>
                  </a:lnTo>
                  <a:lnTo>
                    <a:pt x="164918" y="200286"/>
                  </a:lnTo>
                  <a:lnTo>
                    <a:pt x="165287" y="200319"/>
                  </a:lnTo>
                  <a:lnTo>
                    <a:pt x="165662" y="200339"/>
                  </a:lnTo>
                  <a:lnTo>
                    <a:pt x="166031" y="200359"/>
                  </a:lnTo>
                  <a:lnTo>
                    <a:pt x="166406" y="200373"/>
                  </a:lnTo>
                  <a:lnTo>
                    <a:pt x="166780" y="200379"/>
                  </a:lnTo>
                  <a:lnTo>
                    <a:pt x="167536" y="200379"/>
                  </a:lnTo>
                  <a:lnTo>
                    <a:pt x="167911" y="200366"/>
                  </a:lnTo>
                  <a:lnTo>
                    <a:pt x="168292" y="200353"/>
                  </a:lnTo>
                  <a:lnTo>
                    <a:pt x="168667" y="200333"/>
                  </a:lnTo>
                  <a:lnTo>
                    <a:pt x="169048" y="200306"/>
                  </a:lnTo>
                  <a:lnTo>
                    <a:pt x="169429" y="200279"/>
                  </a:lnTo>
                  <a:lnTo>
                    <a:pt x="169810" y="200246"/>
                  </a:lnTo>
                  <a:lnTo>
                    <a:pt x="170185" y="200206"/>
                  </a:lnTo>
                  <a:lnTo>
                    <a:pt x="170566" y="200159"/>
                  </a:lnTo>
                  <a:lnTo>
                    <a:pt x="170941" y="200113"/>
                  </a:lnTo>
                  <a:lnTo>
                    <a:pt x="171697" y="200013"/>
                  </a:lnTo>
                  <a:lnTo>
                    <a:pt x="172447" y="199893"/>
                  </a:lnTo>
                  <a:lnTo>
                    <a:pt x="173191" y="199760"/>
                  </a:lnTo>
                  <a:lnTo>
                    <a:pt x="173928" y="199620"/>
                  </a:lnTo>
                  <a:lnTo>
                    <a:pt x="174653" y="199466"/>
                  </a:lnTo>
                  <a:lnTo>
                    <a:pt x="174537" y="200033"/>
                  </a:lnTo>
                  <a:lnTo>
                    <a:pt x="174407" y="200593"/>
                  </a:lnTo>
                  <a:lnTo>
                    <a:pt x="174278" y="201146"/>
                  </a:lnTo>
                  <a:lnTo>
                    <a:pt x="174143" y="201692"/>
                  </a:lnTo>
                  <a:lnTo>
                    <a:pt x="174002" y="202232"/>
                  </a:lnTo>
                  <a:lnTo>
                    <a:pt x="173854" y="202766"/>
                  </a:lnTo>
                  <a:lnTo>
                    <a:pt x="173701" y="203299"/>
                  </a:lnTo>
                  <a:lnTo>
                    <a:pt x="173535" y="203819"/>
                  </a:lnTo>
                  <a:lnTo>
                    <a:pt x="173369" y="204338"/>
                  </a:lnTo>
                  <a:lnTo>
                    <a:pt x="173197" y="204845"/>
                  </a:lnTo>
                  <a:lnTo>
                    <a:pt x="173018" y="205345"/>
                  </a:lnTo>
                  <a:lnTo>
                    <a:pt x="172828" y="205845"/>
                  </a:lnTo>
                  <a:lnTo>
                    <a:pt x="172637" y="206331"/>
                  </a:lnTo>
                  <a:lnTo>
                    <a:pt x="172435" y="206811"/>
                  </a:lnTo>
                  <a:lnTo>
                    <a:pt x="172226" y="207284"/>
                  </a:lnTo>
                  <a:lnTo>
                    <a:pt x="172011" y="207744"/>
                  </a:lnTo>
                  <a:lnTo>
                    <a:pt x="171617" y="207684"/>
                  </a:lnTo>
                  <a:lnTo>
                    <a:pt x="171218" y="207631"/>
                  </a:lnTo>
                  <a:lnTo>
                    <a:pt x="170824" y="207591"/>
                  </a:lnTo>
                  <a:lnTo>
                    <a:pt x="170425" y="207551"/>
                  </a:lnTo>
                  <a:lnTo>
                    <a:pt x="170019" y="207524"/>
                  </a:lnTo>
                  <a:lnTo>
                    <a:pt x="169620" y="207504"/>
                  </a:lnTo>
                  <a:lnTo>
                    <a:pt x="169214" y="207498"/>
                  </a:lnTo>
                  <a:lnTo>
                    <a:pt x="168809" y="207491"/>
                  </a:lnTo>
                  <a:lnTo>
                    <a:pt x="168397" y="207498"/>
                  </a:lnTo>
                  <a:lnTo>
                    <a:pt x="167991" y="207511"/>
                  </a:lnTo>
                  <a:lnTo>
                    <a:pt x="167579" y="207538"/>
                  </a:lnTo>
                  <a:lnTo>
                    <a:pt x="167174" y="207564"/>
                  </a:lnTo>
                  <a:lnTo>
                    <a:pt x="166762" y="207604"/>
                  </a:lnTo>
                  <a:lnTo>
                    <a:pt x="166356" y="207651"/>
                  </a:lnTo>
                  <a:lnTo>
                    <a:pt x="165945" y="207711"/>
                  </a:lnTo>
                  <a:lnTo>
                    <a:pt x="165539" y="207771"/>
                  </a:lnTo>
                  <a:lnTo>
                    <a:pt x="165133" y="207844"/>
                  </a:lnTo>
                  <a:lnTo>
                    <a:pt x="164722" y="207924"/>
                  </a:lnTo>
                  <a:lnTo>
                    <a:pt x="164316" y="208018"/>
                  </a:lnTo>
                  <a:lnTo>
                    <a:pt x="163916" y="208111"/>
                  </a:lnTo>
                  <a:lnTo>
                    <a:pt x="163511" y="208218"/>
                  </a:lnTo>
                  <a:lnTo>
                    <a:pt x="163111" y="208331"/>
                  </a:lnTo>
                  <a:lnTo>
                    <a:pt x="162712" y="208451"/>
                  </a:lnTo>
                  <a:lnTo>
                    <a:pt x="162319" y="208577"/>
                  </a:lnTo>
                  <a:lnTo>
                    <a:pt x="161919" y="208717"/>
                  </a:lnTo>
                  <a:lnTo>
                    <a:pt x="161532" y="208864"/>
                  </a:lnTo>
                  <a:lnTo>
                    <a:pt x="161145" y="209017"/>
                  </a:lnTo>
                  <a:lnTo>
                    <a:pt x="160757" y="209177"/>
                  </a:lnTo>
                  <a:lnTo>
                    <a:pt x="160376" y="209344"/>
                  </a:lnTo>
                  <a:lnTo>
                    <a:pt x="159995" y="209524"/>
                  </a:lnTo>
                  <a:lnTo>
                    <a:pt x="159620" y="209711"/>
                  </a:lnTo>
                  <a:lnTo>
                    <a:pt x="159252" y="209904"/>
                  </a:lnTo>
                  <a:lnTo>
                    <a:pt x="159461" y="209331"/>
                  </a:lnTo>
                  <a:lnTo>
                    <a:pt x="159670" y="208737"/>
                  </a:lnTo>
                  <a:lnTo>
                    <a:pt x="159866" y="208131"/>
                  </a:lnTo>
                  <a:lnTo>
                    <a:pt x="160063" y="207504"/>
                  </a:lnTo>
                  <a:lnTo>
                    <a:pt x="160254" y="206871"/>
                  </a:lnTo>
                  <a:lnTo>
                    <a:pt x="160444" y="206218"/>
                  </a:lnTo>
                  <a:lnTo>
                    <a:pt x="160622" y="205552"/>
                  </a:lnTo>
                  <a:lnTo>
                    <a:pt x="160801" y="204872"/>
                  </a:lnTo>
                  <a:lnTo>
                    <a:pt x="160966" y="204179"/>
                  </a:lnTo>
                  <a:lnTo>
                    <a:pt x="161132" y="203472"/>
                  </a:lnTo>
                  <a:lnTo>
                    <a:pt x="161292" y="202752"/>
                  </a:lnTo>
                  <a:lnTo>
                    <a:pt x="161446" y="202026"/>
                  </a:lnTo>
                  <a:lnTo>
                    <a:pt x="161587" y="201286"/>
                  </a:lnTo>
                  <a:lnTo>
                    <a:pt x="161729" y="200533"/>
                  </a:lnTo>
                  <a:lnTo>
                    <a:pt x="161864" y="199773"/>
                  </a:lnTo>
                  <a:lnTo>
                    <a:pt x="161987" y="199006"/>
                  </a:lnTo>
                  <a:lnTo>
                    <a:pt x="162097" y="198320"/>
                  </a:lnTo>
                  <a:lnTo>
                    <a:pt x="162196" y="197627"/>
                  </a:lnTo>
                  <a:lnTo>
                    <a:pt x="162294" y="196927"/>
                  </a:lnTo>
                  <a:lnTo>
                    <a:pt x="162386" y="196220"/>
                  </a:lnTo>
                  <a:lnTo>
                    <a:pt x="162466" y="195514"/>
                  </a:lnTo>
                  <a:lnTo>
                    <a:pt x="162546" y="194794"/>
                  </a:lnTo>
                  <a:lnTo>
                    <a:pt x="162620" y="194074"/>
                  </a:lnTo>
                  <a:lnTo>
                    <a:pt x="162693" y="193348"/>
                  </a:lnTo>
                  <a:lnTo>
                    <a:pt x="162755" y="192615"/>
                  </a:lnTo>
                  <a:lnTo>
                    <a:pt x="162810" y="191881"/>
                  </a:lnTo>
                  <a:lnTo>
                    <a:pt x="162859" y="191142"/>
                  </a:lnTo>
                  <a:lnTo>
                    <a:pt x="162902" y="190402"/>
                  </a:lnTo>
                  <a:lnTo>
                    <a:pt x="162939" y="189662"/>
                  </a:lnTo>
                  <a:lnTo>
                    <a:pt x="162970" y="188915"/>
                  </a:lnTo>
                  <a:lnTo>
                    <a:pt x="162995" y="188169"/>
                  </a:lnTo>
                  <a:lnTo>
                    <a:pt x="163013" y="187429"/>
                  </a:lnTo>
                  <a:lnTo>
                    <a:pt x="163406" y="187436"/>
                  </a:lnTo>
                  <a:lnTo>
                    <a:pt x="163800" y="187443"/>
                  </a:lnTo>
                  <a:lnTo>
                    <a:pt x="164193" y="187443"/>
                  </a:lnTo>
                  <a:lnTo>
                    <a:pt x="164593" y="187436"/>
                  </a:lnTo>
                  <a:lnTo>
                    <a:pt x="164992" y="187423"/>
                  </a:lnTo>
                  <a:lnTo>
                    <a:pt x="165391" y="187403"/>
                  </a:lnTo>
                  <a:lnTo>
                    <a:pt x="165791" y="187383"/>
                  </a:lnTo>
                  <a:lnTo>
                    <a:pt x="166197" y="187356"/>
                  </a:lnTo>
                  <a:lnTo>
                    <a:pt x="166602" y="187323"/>
                  </a:lnTo>
                  <a:lnTo>
                    <a:pt x="167008" y="187283"/>
                  </a:lnTo>
                  <a:lnTo>
                    <a:pt x="167819" y="187196"/>
                  </a:lnTo>
                  <a:lnTo>
                    <a:pt x="168636" y="187089"/>
                  </a:lnTo>
                  <a:lnTo>
                    <a:pt x="169448" y="186976"/>
                  </a:lnTo>
                  <a:lnTo>
                    <a:pt x="170265" y="186856"/>
                  </a:lnTo>
                  <a:lnTo>
                    <a:pt x="171076" y="186723"/>
                  </a:lnTo>
                  <a:lnTo>
                    <a:pt x="171888" y="186583"/>
                  </a:lnTo>
                  <a:lnTo>
                    <a:pt x="172699" y="186443"/>
                  </a:lnTo>
                  <a:lnTo>
                    <a:pt x="174297" y="186156"/>
                  </a:lnTo>
                  <a:lnTo>
                    <a:pt x="175084" y="186016"/>
                  </a:lnTo>
                  <a:lnTo>
                    <a:pt x="175864" y="185883"/>
                  </a:lnTo>
                  <a:close/>
                  <a:moveTo>
                    <a:pt x="13054" y="198640"/>
                  </a:moveTo>
                  <a:lnTo>
                    <a:pt x="13761" y="198713"/>
                  </a:lnTo>
                  <a:lnTo>
                    <a:pt x="14474" y="198786"/>
                  </a:lnTo>
                  <a:lnTo>
                    <a:pt x="15193" y="198846"/>
                  </a:lnTo>
                  <a:lnTo>
                    <a:pt x="15906" y="198900"/>
                  </a:lnTo>
                  <a:lnTo>
                    <a:pt x="16631" y="198946"/>
                  </a:lnTo>
                  <a:lnTo>
                    <a:pt x="17350" y="198986"/>
                  </a:lnTo>
                  <a:lnTo>
                    <a:pt x="18069" y="199020"/>
                  </a:lnTo>
                  <a:lnTo>
                    <a:pt x="18794" y="199046"/>
                  </a:lnTo>
                  <a:lnTo>
                    <a:pt x="19513" y="199073"/>
                  </a:lnTo>
                  <a:lnTo>
                    <a:pt x="20238" y="199093"/>
                  </a:lnTo>
                  <a:lnTo>
                    <a:pt x="21676" y="199120"/>
                  </a:lnTo>
                  <a:lnTo>
                    <a:pt x="23102" y="199140"/>
                  </a:lnTo>
                  <a:lnTo>
                    <a:pt x="24522" y="199153"/>
                  </a:lnTo>
                  <a:lnTo>
                    <a:pt x="24590" y="199153"/>
                  </a:lnTo>
                  <a:lnTo>
                    <a:pt x="24651" y="199140"/>
                  </a:lnTo>
                  <a:lnTo>
                    <a:pt x="24713" y="199120"/>
                  </a:lnTo>
                  <a:lnTo>
                    <a:pt x="24768" y="199086"/>
                  </a:lnTo>
                  <a:lnTo>
                    <a:pt x="24737" y="200486"/>
                  </a:lnTo>
                  <a:lnTo>
                    <a:pt x="24719" y="201872"/>
                  </a:lnTo>
                  <a:lnTo>
                    <a:pt x="24713" y="203252"/>
                  </a:lnTo>
                  <a:lnTo>
                    <a:pt x="24706" y="204625"/>
                  </a:lnTo>
                  <a:lnTo>
                    <a:pt x="24713" y="205978"/>
                  </a:lnTo>
                  <a:lnTo>
                    <a:pt x="24725" y="207324"/>
                  </a:lnTo>
                  <a:lnTo>
                    <a:pt x="24756" y="209970"/>
                  </a:lnTo>
                  <a:lnTo>
                    <a:pt x="24756" y="210044"/>
                  </a:lnTo>
                  <a:lnTo>
                    <a:pt x="24762" y="210110"/>
                  </a:lnTo>
                  <a:lnTo>
                    <a:pt x="24768" y="210177"/>
                  </a:lnTo>
                  <a:lnTo>
                    <a:pt x="24780" y="210244"/>
                  </a:lnTo>
                  <a:lnTo>
                    <a:pt x="24817" y="210370"/>
                  </a:lnTo>
                  <a:lnTo>
                    <a:pt x="24860" y="210484"/>
                  </a:lnTo>
                  <a:lnTo>
                    <a:pt x="24479" y="210317"/>
                  </a:lnTo>
                  <a:lnTo>
                    <a:pt x="24098" y="210150"/>
                  </a:lnTo>
                  <a:lnTo>
                    <a:pt x="23711" y="210004"/>
                  </a:lnTo>
                  <a:lnTo>
                    <a:pt x="23324" y="209857"/>
                  </a:lnTo>
                  <a:lnTo>
                    <a:pt x="22936" y="209724"/>
                  </a:lnTo>
                  <a:lnTo>
                    <a:pt x="22543" y="209604"/>
                  </a:lnTo>
                  <a:lnTo>
                    <a:pt x="22150" y="209484"/>
                  </a:lnTo>
                  <a:lnTo>
                    <a:pt x="21750" y="209377"/>
                  </a:lnTo>
                  <a:lnTo>
                    <a:pt x="21351" y="209284"/>
                  </a:lnTo>
                  <a:lnTo>
                    <a:pt x="20951" y="209197"/>
                  </a:lnTo>
                  <a:lnTo>
                    <a:pt x="20546" y="209117"/>
                  </a:lnTo>
                  <a:lnTo>
                    <a:pt x="20140" y="209051"/>
                  </a:lnTo>
                  <a:lnTo>
                    <a:pt x="19741" y="208991"/>
                  </a:lnTo>
                  <a:lnTo>
                    <a:pt x="19329" y="208937"/>
                  </a:lnTo>
                  <a:lnTo>
                    <a:pt x="18923" y="208897"/>
                  </a:lnTo>
                  <a:lnTo>
                    <a:pt x="18518" y="208864"/>
                  </a:lnTo>
                  <a:lnTo>
                    <a:pt x="18112" y="208837"/>
                  </a:lnTo>
                  <a:lnTo>
                    <a:pt x="17700" y="208824"/>
                  </a:lnTo>
                  <a:lnTo>
                    <a:pt x="17294" y="208817"/>
                  </a:lnTo>
                  <a:lnTo>
                    <a:pt x="16889" y="208824"/>
                  </a:lnTo>
                  <a:lnTo>
                    <a:pt x="16477" y="208837"/>
                  </a:lnTo>
                  <a:lnTo>
                    <a:pt x="16071" y="208864"/>
                  </a:lnTo>
                  <a:lnTo>
                    <a:pt x="15666" y="208891"/>
                  </a:lnTo>
                  <a:lnTo>
                    <a:pt x="15260" y="208937"/>
                  </a:lnTo>
                  <a:lnTo>
                    <a:pt x="14855" y="208984"/>
                  </a:lnTo>
                  <a:lnTo>
                    <a:pt x="14455" y="209044"/>
                  </a:lnTo>
                  <a:lnTo>
                    <a:pt x="14049" y="209117"/>
                  </a:lnTo>
                  <a:lnTo>
                    <a:pt x="13650" y="209197"/>
                  </a:lnTo>
                  <a:lnTo>
                    <a:pt x="13250" y="209284"/>
                  </a:lnTo>
                  <a:lnTo>
                    <a:pt x="12857" y="209384"/>
                  </a:lnTo>
                  <a:lnTo>
                    <a:pt x="12464" y="209491"/>
                  </a:lnTo>
                  <a:lnTo>
                    <a:pt x="12070" y="209604"/>
                  </a:lnTo>
                  <a:lnTo>
                    <a:pt x="12206" y="208238"/>
                  </a:lnTo>
                  <a:lnTo>
                    <a:pt x="12335" y="206871"/>
                  </a:lnTo>
                  <a:lnTo>
                    <a:pt x="12458" y="205505"/>
                  </a:lnTo>
                  <a:lnTo>
                    <a:pt x="12581" y="204132"/>
                  </a:lnTo>
                  <a:lnTo>
                    <a:pt x="12814" y="201386"/>
                  </a:lnTo>
                  <a:lnTo>
                    <a:pt x="13054" y="198640"/>
                  </a:lnTo>
                  <a:close/>
                  <a:moveTo>
                    <a:pt x="168415" y="209677"/>
                  </a:moveTo>
                  <a:lnTo>
                    <a:pt x="168747" y="209691"/>
                  </a:lnTo>
                  <a:lnTo>
                    <a:pt x="169085" y="209704"/>
                  </a:lnTo>
                  <a:lnTo>
                    <a:pt x="169417" y="209724"/>
                  </a:lnTo>
                  <a:lnTo>
                    <a:pt x="169749" y="209751"/>
                  </a:lnTo>
                  <a:lnTo>
                    <a:pt x="170081" y="209791"/>
                  </a:lnTo>
                  <a:lnTo>
                    <a:pt x="170413" y="209830"/>
                  </a:lnTo>
                  <a:lnTo>
                    <a:pt x="170745" y="209877"/>
                  </a:lnTo>
                  <a:lnTo>
                    <a:pt x="171070" y="209937"/>
                  </a:lnTo>
                  <a:lnTo>
                    <a:pt x="171396" y="209997"/>
                  </a:lnTo>
                  <a:lnTo>
                    <a:pt x="171716" y="210070"/>
                  </a:lnTo>
                  <a:lnTo>
                    <a:pt x="172035" y="210144"/>
                  </a:lnTo>
                  <a:lnTo>
                    <a:pt x="172355" y="210230"/>
                  </a:lnTo>
                  <a:lnTo>
                    <a:pt x="172674" y="210317"/>
                  </a:lnTo>
                  <a:lnTo>
                    <a:pt x="172988" y="210417"/>
                  </a:lnTo>
                  <a:lnTo>
                    <a:pt x="173295" y="210524"/>
                  </a:lnTo>
                  <a:lnTo>
                    <a:pt x="173602" y="210637"/>
                  </a:lnTo>
                  <a:lnTo>
                    <a:pt x="173910" y="210750"/>
                  </a:lnTo>
                  <a:lnTo>
                    <a:pt x="174211" y="210877"/>
                  </a:lnTo>
                  <a:lnTo>
                    <a:pt x="174506" y="211010"/>
                  </a:lnTo>
                  <a:lnTo>
                    <a:pt x="174801" y="211150"/>
                  </a:lnTo>
                  <a:lnTo>
                    <a:pt x="175090" y="211297"/>
                  </a:lnTo>
                  <a:lnTo>
                    <a:pt x="175379" y="211450"/>
                  </a:lnTo>
                  <a:lnTo>
                    <a:pt x="175661" y="211610"/>
                  </a:lnTo>
                  <a:lnTo>
                    <a:pt x="175938" y="211783"/>
                  </a:lnTo>
                  <a:lnTo>
                    <a:pt x="176214" y="211957"/>
                  </a:lnTo>
                  <a:lnTo>
                    <a:pt x="176485" y="212137"/>
                  </a:lnTo>
                  <a:lnTo>
                    <a:pt x="176749" y="212330"/>
                  </a:lnTo>
                  <a:lnTo>
                    <a:pt x="177007" y="212523"/>
                  </a:lnTo>
                  <a:lnTo>
                    <a:pt x="177265" y="212730"/>
                  </a:lnTo>
                  <a:lnTo>
                    <a:pt x="177511" y="212943"/>
                  </a:lnTo>
                  <a:lnTo>
                    <a:pt x="177757" y="213156"/>
                  </a:lnTo>
                  <a:lnTo>
                    <a:pt x="177997" y="213383"/>
                  </a:lnTo>
                  <a:lnTo>
                    <a:pt x="178230" y="213616"/>
                  </a:lnTo>
                  <a:lnTo>
                    <a:pt x="178458" y="213856"/>
                  </a:lnTo>
                  <a:lnTo>
                    <a:pt x="178679" y="214103"/>
                  </a:lnTo>
                  <a:lnTo>
                    <a:pt x="178894" y="214356"/>
                  </a:lnTo>
                  <a:lnTo>
                    <a:pt x="179103" y="214616"/>
                  </a:lnTo>
                  <a:lnTo>
                    <a:pt x="179306" y="214889"/>
                  </a:lnTo>
                  <a:lnTo>
                    <a:pt x="179502" y="215163"/>
                  </a:lnTo>
                  <a:lnTo>
                    <a:pt x="179693" y="215449"/>
                  </a:lnTo>
                  <a:lnTo>
                    <a:pt x="179877" y="215736"/>
                  </a:lnTo>
                  <a:lnTo>
                    <a:pt x="180049" y="216036"/>
                  </a:lnTo>
                  <a:lnTo>
                    <a:pt x="180221" y="216342"/>
                  </a:lnTo>
                  <a:lnTo>
                    <a:pt x="180381" y="216656"/>
                  </a:lnTo>
                  <a:lnTo>
                    <a:pt x="180535" y="216975"/>
                  </a:lnTo>
                  <a:lnTo>
                    <a:pt x="180682" y="217302"/>
                  </a:lnTo>
                  <a:lnTo>
                    <a:pt x="180818" y="217635"/>
                  </a:lnTo>
                  <a:lnTo>
                    <a:pt x="180947" y="217975"/>
                  </a:lnTo>
                  <a:lnTo>
                    <a:pt x="181070" y="218328"/>
                  </a:lnTo>
                  <a:lnTo>
                    <a:pt x="181186" y="218682"/>
                  </a:lnTo>
                  <a:lnTo>
                    <a:pt x="181291" y="219048"/>
                  </a:lnTo>
                  <a:lnTo>
                    <a:pt x="181389" y="219422"/>
                  </a:lnTo>
                  <a:lnTo>
                    <a:pt x="181475" y="219801"/>
                  </a:lnTo>
                  <a:lnTo>
                    <a:pt x="181555" y="220188"/>
                  </a:lnTo>
                  <a:lnTo>
                    <a:pt x="181623" y="220581"/>
                  </a:lnTo>
                  <a:lnTo>
                    <a:pt x="181684" y="220981"/>
                  </a:lnTo>
                  <a:lnTo>
                    <a:pt x="181739" y="221394"/>
                  </a:lnTo>
                  <a:lnTo>
                    <a:pt x="181782" y="221808"/>
                  </a:lnTo>
                  <a:lnTo>
                    <a:pt x="181813" y="222234"/>
                  </a:lnTo>
                  <a:lnTo>
                    <a:pt x="181838" y="222661"/>
                  </a:lnTo>
                  <a:lnTo>
                    <a:pt x="181850" y="223101"/>
                  </a:lnTo>
                  <a:lnTo>
                    <a:pt x="181850" y="223547"/>
                  </a:lnTo>
                  <a:lnTo>
                    <a:pt x="181844" y="224000"/>
                  </a:lnTo>
                  <a:lnTo>
                    <a:pt x="180000" y="223920"/>
                  </a:lnTo>
                  <a:lnTo>
                    <a:pt x="178150" y="223847"/>
                  </a:lnTo>
                  <a:lnTo>
                    <a:pt x="176307" y="223787"/>
                  </a:lnTo>
                  <a:lnTo>
                    <a:pt x="174457" y="223734"/>
                  </a:lnTo>
                  <a:lnTo>
                    <a:pt x="172613" y="223701"/>
                  </a:lnTo>
                  <a:lnTo>
                    <a:pt x="170763" y="223667"/>
                  </a:lnTo>
                  <a:lnTo>
                    <a:pt x="168913" y="223647"/>
                  </a:lnTo>
                  <a:lnTo>
                    <a:pt x="167063" y="223634"/>
                  </a:lnTo>
                  <a:lnTo>
                    <a:pt x="165219" y="223621"/>
                  </a:lnTo>
                  <a:lnTo>
                    <a:pt x="152276" y="223621"/>
                  </a:lnTo>
                  <a:lnTo>
                    <a:pt x="152344" y="223454"/>
                  </a:lnTo>
                  <a:lnTo>
                    <a:pt x="152368" y="223367"/>
                  </a:lnTo>
                  <a:lnTo>
                    <a:pt x="152381" y="223274"/>
                  </a:lnTo>
                  <a:lnTo>
                    <a:pt x="152436" y="222861"/>
                  </a:lnTo>
                  <a:lnTo>
                    <a:pt x="152497" y="222454"/>
                  </a:lnTo>
                  <a:lnTo>
                    <a:pt x="152565" y="222054"/>
                  </a:lnTo>
                  <a:lnTo>
                    <a:pt x="152645" y="221661"/>
                  </a:lnTo>
                  <a:lnTo>
                    <a:pt x="152737" y="221274"/>
                  </a:lnTo>
                  <a:lnTo>
                    <a:pt x="152835" y="220895"/>
                  </a:lnTo>
                  <a:lnTo>
                    <a:pt x="152940" y="220521"/>
                  </a:lnTo>
                  <a:lnTo>
                    <a:pt x="153051" y="220155"/>
                  </a:lnTo>
                  <a:lnTo>
                    <a:pt x="153173" y="219788"/>
                  </a:lnTo>
                  <a:lnTo>
                    <a:pt x="153309" y="219435"/>
                  </a:lnTo>
                  <a:lnTo>
                    <a:pt x="153444" y="219082"/>
                  </a:lnTo>
                  <a:lnTo>
                    <a:pt x="153591" y="218742"/>
                  </a:lnTo>
                  <a:lnTo>
                    <a:pt x="153745" y="218402"/>
                  </a:lnTo>
                  <a:lnTo>
                    <a:pt x="153905" y="218069"/>
                  </a:lnTo>
                  <a:lnTo>
                    <a:pt x="154077" y="217749"/>
                  </a:lnTo>
                  <a:lnTo>
                    <a:pt x="154249" y="217429"/>
                  </a:lnTo>
                  <a:lnTo>
                    <a:pt x="154433" y="217115"/>
                  </a:lnTo>
                  <a:lnTo>
                    <a:pt x="154624" y="216809"/>
                  </a:lnTo>
                  <a:lnTo>
                    <a:pt x="154821" y="216509"/>
                  </a:lnTo>
                  <a:lnTo>
                    <a:pt x="155023" y="216216"/>
                  </a:lnTo>
                  <a:lnTo>
                    <a:pt x="155232" y="215922"/>
                  </a:lnTo>
                  <a:lnTo>
                    <a:pt x="155447" y="215642"/>
                  </a:lnTo>
                  <a:lnTo>
                    <a:pt x="155669" y="215369"/>
                  </a:lnTo>
                  <a:lnTo>
                    <a:pt x="155896" y="215103"/>
                  </a:lnTo>
                  <a:lnTo>
                    <a:pt x="156130" y="214836"/>
                  </a:lnTo>
                  <a:lnTo>
                    <a:pt x="156369" y="214583"/>
                  </a:lnTo>
                  <a:lnTo>
                    <a:pt x="156615" y="214329"/>
                  </a:lnTo>
                  <a:lnTo>
                    <a:pt x="156867" y="214089"/>
                  </a:lnTo>
                  <a:lnTo>
                    <a:pt x="157119" y="213850"/>
                  </a:lnTo>
                  <a:lnTo>
                    <a:pt x="157383" y="213623"/>
                  </a:lnTo>
                  <a:lnTo>
                    <a:pt x="157648" y="213396"/>
                  </a:lnTo>
                  <a:lnTo>
                    <a:pt x="157918" y="213176"/>
                  </a:lnTo>
                  <a:lnTo>
                    <a:pt x="158189" y="212970"/>
                  </a:lnTo>
                  <a:lnTo>
                    <a:pt x="158465" y="212763"/>
                  </a:lnTo>
                  <a:lnTo>
                    <a:pt x="158748" y="212563"/>
                  </a:lnTo>
                  <a:lnTo>
                    <a:pt x="159037" y="212377"/>
                  </a:lnTo>
                  <a:lnTo>
                    <a:pt x="159325" y="212190"/>
                  </a:lnTo>
                  <a:lnTo>
                    <a:pt x="159620" y="212010"/>
                  </a:lnTo>
                  <a:lnTo>
                    <a:pt x="159922" y="211837"/>
                  </a:lnTo>
                  <a:lnTo>
                    <a:pt x="160223" y="211670"/>
                  </a:lnTo>
                  <a:lnTo>
                    <a:pt x="160524" y="211510"/>
                  </a:lnTo>
                  <a:lnTo>
                    <a:pt x="160831" y="211357"/>
                  </a:lnTo>
                  <a:lnTo>
                    <a:pt x="161145" y="211210"/>
                  </a:lnTo>
                  <a:lnTo>
                    <a:pt x="161458" y="211070"/>
                  </a:lnTo>
                  <a:lnTo>
                    <a:pt x="161772" y="210944"/>
                  </a:lnTo>
                  <a:lnTo>
                    <a:pt x="162091" y="210817"/>
                  </a:lnTo>
                  <a:lnTo>
                    <a:pt x="162417" y="210697"/>
                  </a:lnTo>
                  <a:lnTo>
                    <a:pt x="162736" y="210584"/>
                  </a:lnTo>
                  <a:lnTo>
                    <a:pt x="163062" y="210477"/>
                  </a:lnTo>
                  <a:lnTo>
                    <a:pt x="163388" y="210377"/>
                  </a:lnTo>
                  <a:lnTo>
                    <a:pt x="163720" y="210284"/>
                  </a:lnTo>
                  <a:lnTo>
                    <a:pt x="164046" y="210197"/>
                  </a:lnTo>
                  <a:lnTo>
                    <a:pt x="164377" y="210117"/>
                  </a:lnTo>
                  <a:lnTo>
                    <a:pt x="164715" y="210044"/>
                  </a:lnTo>
                  <a:lnTo>
                    <a:pt x="165047" y="209977"/>
                  </a:lnTo>
                  <a:lnTo>
                    <a:pt x="165379" y="209917"/>
                  </a:lnTo>
                  <a:lnTo>
                    <a:pt x="165717" y="209864"/>
                  </a:lnTo>
                  <a:lnTo>
                    <a:pt x="166055" y="209817"/>
                  </a:lnTo>
                  <a:lnTo>
                    <a:pt x="166393" y="209777"/>
                  </a:lnTo>
                  <a:lnTo>
                    <a:pt x="166731" y="209744"/>
                  </a:lnTo>
                  <a:lnTo>
                    <a:pt x="167063" y="209717"/>
                  </a:lnTo>
                  <a:lnTo>
                    <a:pt x="167401" y="209697"/>
                  </a:lnTo>
                  <a:lnTo>
                    <a:pt x="167739" y="209684"/>
                  </a:lnTo>
                  <a:lnTo>
                    <a:pt x="168077" y="209677"/>
                  </a:lnTo>
                  <a:close/>
                  <a:moveTo>
                    <a:pt x="17805" y="211437"/>
                  </a:moveTo>
                  <a:lnTo>
                    <a:pt x="18106" y="211443"/>
                  </a:lnTo>
                  <a:lnTo>
                    <a:pt x="18413" y="211450"/>
                  </a:lnTo>
                  <a:lnTo>
                    <a:pt x="18720" y="211470"/>
                  </a:lnTo>
                  <a:lnTo>
                    <a:pt x="19021" y="211497"/>
                  </a:lnTo>
                  <a:lnTo>
                    <a:pt x="19329" y="211523"/>
                  </a:lnTo>
                  <a:lnTo>
                    <a:pt x="19636" y="211563"/>
                  </a:lnTo>
                  <a:lnTo>
                    <a:pt x="19937" y="211610"/>
                  </a:lnTo>
                  <a:lnTo>
                    <a:pt x="20238" y="211657"/>
                  </a:lnTo>
                  <a:lnTo>
                    <a:pt x="20539" y="211717"/>
                  </a:lnTo>
                  <a:lnTo>
                    <a:pt x="20841" y="211777"/>
                  </a:lnTo>
                  <a:lnTo>
                    <a:pt x="21142" y="211850"/>
                  </a:lnTo>
                  <a:lnTo>
                    <a:pt x="21443" y="211923"/>
                  </a:lnTo>
                  <a:lnTo>
                    <a:pt x="21738" y="212010"/>
                  </a:lnTo>
                  <a:lnTo>
                    <a:pt x="22033" y="212097"/>
                  </a:lnTo>
                  <a:lnTo>
                    <a:pt x="22334" y="212197"/>
                  </a:lnTo>
                  <a:lnTo>
                    <a:pt x="22623" y="212297"/>
                  </a:lnTo>
                  <a:lnTo>
                    <a:pt x="22918" y="212403"/>
                  </a:lnTo>
                  <a:lnTo>
                    <a:pt x="23207" y="212523"/>
                  </a:lnTo>
                  <a:lnTo>
                    <a:pt x="23496" y="212643"/>
                  </a:lnTo>
                  <a:lnTo>
                    <a:pt x="23785" y="212770"/>
                  </a:lnTo>
                  <a:lnTo>
                    <a:pt x="24067" y="212903"/>
                  </a:lnTo>
                  <a:lnTo>
                    <a:pt x="24350" y="213050"/>
                  </a:lnTo>
                  <a:lnTo>
                    <a:pt x="24633" y="213196"/>
                  </a:lnTo>
                  <a:lnTo>
                    <a:pt x="24909" y="213350"/>
                  </a:lnTo>
                  <a:lnTo>
                    <a:pt x="25192" y="213510"/>
                  </a:lnTo>
                  <a:lnTo>
                    <a:pt x="25462" y="213676"/>
                  </a:lnTo>
                  <a:lnTo>
                    <a:pt x="25733" y="213850"/>
                  </a:lnTo>
                  <a:lnTo>
                    <a:pt x="26003" y="214029"/>
                  </a:lnTo>
                  <a:lnTo>
                    <a:pt x="26274" y="214216"/>
                  </a:lnTo>
                  <a:lnTo>
                    <a:pt x="26538" y="214409"/>
                  </a:lnTo>
                  <a:lnTo>
                    <a:pt x="26796" y="214609"/>
                  </a:lnTo>
                  <a:lnTo>
                    <a:pt x="27054" y="214816"/>
                  </a:lnTo>
                  <a:lnTo>
                    <a:pt x="27312" y="215029"/>
                  </a:lnTo>
                  <a:lnTo>
                    <a:pt x="27564" y="215249"/>
                  </a:lnTo>
                  <a:lnTo>
                    <a:pt x="27810" y="215469"/>
                  </a:lnTo>
                  <a:lnTo>
                    <a:pt x="28056" y="215702"/>
                  </a:lnTo>
                  <a:lnTo>
                    <a:pt x="28296" y="215942"/>
                  </a:lnTo>
                  <a:lnTo>
                    <a:pt x="28535" y="216189"/>
                  </a:lnTo>
                  <a:lnTo>
                    <a:pt x="28769" y="216436"/>
                  </a:lnTo>
                  <a:lnTo>
                    <a:pt x="29002" y="216696"/>
                  </a:lnTo>
                  <a:lnTo>
                    <a:pt x="29230" y="216955"/>
                  </a:lnTo>
                  <a:lnTo>
                    <a:pt x="29457" y="217229"/>
                  </a:lnTo>
                  <a:lnTo>
                    <a:pt x="29672" y="217509"/>
                  </a:lnTo>
                  <a:lnTo>
                    <a:pt x="29894" y="217789"/>
                  </a:lnTo>
                  <a:lnTo>
                    <a:pt x="30102" y="218075"/>
                  </a:lnTo>
                  <a:lnTo>
                    <a:pt x="30311" y="218375"/>
                  </a:lnTo>
                  <a:lnTo>
                    <a:pt x="30514" y="218675"/>
                  </a:lnTo>
                  <a:lnTo>
                    <a:pt x="30711" y="218988"/>
                  </a:lnTo>
                  <a:lnTo>
                    <a:pt x="30908" y="219302"/>
                  </a:lnTo>
                  <a:lnTo>
                    <a:pt x="31098" y="219621"/>
                  </a:lnTo>
                  <a:lnTo>
                    <a:pt x="31282" y="219948"/>
                  </a:lnTo>
                  <a:lnTo>
                    <a:pt x="31461" y="220288"/>
                  </a:lnTo>
                  <a:lnTo>
                    <a:pt x="31639" y="220628"/>
                  </a:lnTo>
                  <a:lnTo>
                    <a:pt x="31811" y="220975"/>
                  </a:lnTo>
                  <a:lnTo>
                    <a:pt x="31977" y="221328"/>
                  </a:lnTo>
                  <a:lnTo>
                    <a:pt x="32137" y="221688"/>
                  </a:lnTo>
                  <a:lnTo>
                    <a:pt x="32290" y="222054"/>
                  </a:lnTo>
                  <a:lnTo>
                    <a:pt x="32438" y="222427"/>
                  </a:lnTo>
                  <a:lnTo>
                    <a:pt x="32585" y="222807"/>
                  </a:lnTo>
                  <a:lnTo>
                    <a:pt x="32727" y="223187"/>
                  </a:lnTo>
                  <a:lnTo>
                    <a:pt x="32856" y="223581"/>
                  </a:lnTo>
                  <a:lnTo>
                    <a:pt x="32985" y="223980"/>
                  </a:lnTo>
                  <a:lnTo>
                    <a:pt x="33108" y="224387"/>
                  </a:lnTo>
                  <a:lnTo>
                    <a:pt x="33225" y="224794"/>
                  </a:lnTo>
                  <a:lnTo>
                    <a:pt x="33335" y="225213"/>
                  </a:lnTo>
                  <a:lnTo>
                    <a:pt x="29476" y="224994"/>
                  </a:lnTo>
                  <a:lnTo>
                    <a:pt x="25604" y="224787"/>
                  </a:lnTo>
                  <a:lnTo>
                    <a:pt x="23668" y="224687"/>
                  </a:lnTo>
                  <a:lnTo>
                    <a:pt x="21732" y="224594"/>
                  </a:lnTo>
                  <a:lnTo>
                    <a:pt x="19790" y="224507"/>
                  </a:lnTo>
                  <a:lnTo>
                    <a:pt x="17854" y="224434"/>
                  </a:lnTo>
                  <a:lnTo>
                    <a:pt x="15912" y="224367"/>
                  </a:lnTo>
                  <a:lnTo>
                    <a:pt x="13976" y="224320"/>
                  </a:lnTo>
                  <a:lnTo>
                    <a:pt x="12034" y="224280"/>
                  </a:lnTo>
                  <a:lnTo>
                    <a:pt x="11063" y="224267"/>
                  </a:lnTo>
                  <a:lnTo>
                    <a:pt x="10098" y="224260"/>
                  </a:lnTo>
                  <a:lnTo>
                    <a:pt x="9127" y="224254"/>
                  </a:lnTo>
                  <a:lnTo>
                    <a:pt x="7191" y="224254"/>
                  </a:lnTo>
                  <a:lnTo>
                    <a:pt x="6226" y="224267"/>
                  </a:lnTo>
                  <a:lnTo>
                    <a:pt x="5255" y="224280"/>
                  </a:lnTo>
                  <a:lnTo>
                    <a:pt x="4290" y="224300"/>
                  </a:lnTo>
                  <a:lnTo>
                    <a:pt x="3325" y="224320"/>
                  </a:lnTo>
                  <a:lnTo>
                    <a:pt x="2360" y="224354"/>
                  </a:lnTo>
                  <a:lnTo>
                    <a:pt x="2329" y="224354"/>
                  </a:lnTo>
                  <a:lnTo>
                    <a:pt x="2299" y="224360"/>
                  </a:lnTo>
                  <a:lnTo>
                    <a:pt x="2249" y="224367"/>
                  </a:lnTo>
                  <a:lnTo>
                    <a:pt x="2385" y="223960"/>
                  </a:lnTo>
                  <a:lnTo>
                    <a:pt x="2520" y="223554"/>
                  </a:lnTo>
                  <a:lnTo>
                    <a:pt x="2661" y="223154"/>
                  </a:lnTo>
                  <a:lnTo>
                    <a:pt x="2803" y="222767"/>
                  </a:lnTo>
                  <a:lnTo>
                    <a:pt x="2956" y="222381"/>
                  </a:lnTo>
                  <a:lnTo>
                    <a:pt x="3116" y="222008"/>
                  </a:lnTo>
                  <a:lnTo>
                    <a:pt x="3276" y="221634"/>
                  </a:lnTo>
                  <a:lnTo>
                    <a:pt x="3442" y="221274"/>
                  </a:lnTo>
                  <a:lnTo>
                    <a:pt x="3614" y="220915"/>
                  </a:lnTo>
                  <a:lnTo>
                    <a:pt x="3792" y="220561"/>
                  </a:lnTo>
                  <a:lnTo>
                    <a:pt x="3976" y="220221"/>
                  </a:lnTo>
                  <a:lnTo>
                    <a:pt x="4161" y="219881"/>
                  </a:lnTo>
                  <a:lnTo>
                    <a:pt x="4351" y="219555"/>
                  </a:lnTo>
                  <a:lnTo>
                    <a:pt x="4548" y="219228"/>
                  </a:lnTo>
                  <a:lnTo>
                    <a:pt x="4751" y="218908"/>
                  </a:lnTo>
                  <a:lnTo>
                    <a:pt x="4954" y="218602"/>
                  </a:lnTo>
                  <a:lnTo>
                    <a:pt x="5163" y="218295"/>
                  </a:lnTo>
                  <a:lnTo>
                    <a:pt x="5378" y="218002"/>
                  </a:lnTo>
                  <a:lnTo>
                    <a:pt x="5593" y="217709"/>
                  </a:lnTo>
                  <a:lnTo>
                    <a:pt x="5814" y="217422"/>
                  </a:lnTo>
                  <a:lnTo>
                    <a:pt x="6041" y="217149"/>
                  </a:lnTo>
                  <a:lnTo>
                    <a:pt x="6269" y="216875"/>
                  </a:lnTo>
                  <a:lnTo>
                    <a:pt x="6502" y="216609"/>
                  </a:lnTo>
                  <a:lnTo>
                    <a:pt x="6742" y="216356"/>
                  </a:lnTo>
                  <a:lnTo>
                    <a:pt x="6982" y="216102"/>
                  </a:lnTo>
                  <a:lnTo>
                    <a:pt x="7221" y="215856"/>
                  </a:lnTo>
                  <a:lnTo>
                    <a:pt x="7467" y="215622"/>
                  </a:lnTo>
                  <a:lnTo>
                    <a:pt x="7719" y="215389"/>
                  </a:lnTo>
                  <a:lnTo>
                    <a:pt x="7971" y="215163"/>
                  </a:lnTo>
                  <a:lnTo>
                    <a:pt x="8229" y="214949"/>
                  </a:lnTo>
                  <a:lnTo>
                    <a:pt x="8487" y="214736"/>
                  </a:lnTo>
                  <a:lnTo>
                    <a:pt x="8752" y="214529"/>
                  </a:lnTo>
                  <a:lnTo>
                    <a:pt x="9016" y="214329"/>
                  </a:lnTo>
                  <a:lnTo>
                    <a:pt x="9280" y="214143"/>
                  </a:lnTo>
                  <a:lnTo>
                    <a:pt x="9551" y="213956"/>
                  </a:lnTo>
                  <a:lnTo>
                    <a:pt x="9827" y="213776"/>
                  </a:lnTo>
                  <a:lnTo>
                    <a:pt x="10098" y="213603"/>
                  </a:lnTo>
                  <a:lnTo>
                    <a:pt x="10380" y="213436"/>
                  </a:lnTo>
                  <a:lnTo>
                    <a:pt x="10657" y="213283"/>
                  </a:lnTo>
                  <a:lnTo>
                    <a:pt x="10940" y="213130"/>
                  </a:lnTo>
                  <a:lnTo>
                    <a:pt x="11222" y="212983"/>
                  </a:lnTo>
                  <a:lnTo>
                    <a:pt x="11511" y="212843"/>
                  </a:lnTo>
                  <a:lnTo>
                    <a:pt x="11794" y="212710"/>
                  </a:lnTo>
                  <a:lnTo>
                    <a:pt x="12089" y="212583"/>
                  </a:lnTo>
                  <a:lnTo>
                    <a:pt x="12378" y="212463"/>
                  </a:lnTo>
                  <a:lnTo>
                    <a:pt x="12673" y="212350"/>
                  </a:lnTo>
                  <a:lnTo>
                    <a:pt x="12962" y="212250"/>
                  </a:lnTo>
                  <a:lnTo>
                    <a:pt x="13263" y="212150"/>
                  </a:lnTo>
                  <a:lnTo>
                    <a:pt x="13558" y="212057"/>
                  </a:lnTo>
                  <a:lnTo>
                    <a:pt x="13853" y="211970"/>
                  </a:lnTo>
                  <a:lnTo>
                    <a:pt x="14154" y="211890"/>
                  </a:lnTo>
                  <a:lnTo>
                    <a:pt x="14455" y="211817"/>
                  </a:lnTo>
                  <a:lnTo>
                    <a:pt x="14756" y="211750"/>
                  </a:lnTo>
                  <a:lnTo>
                    <a:pt x="15057" y="211683"/>
                  </a:lnTo>
                  <a:lnTo>
                    <a:pt x="15365" y="211630"/>
                  </a:lnTo>
                  <a:lnTo>
                    <a:pt x="15666" y="211583"/>
                  </a:lnTo>
                  <a:lnTo>
                    <a:pt x="15967" y="211543"/>
                  </a:lnTo>
                  <a:lnTo>
                    <a:pt x="16274" y="211510"/>
                  </a:lnTo>
                  <a:lnTo>
                    <a:pt x="16582" y="211483"/>
                  </a:lnTo>
                  <a:lnTo>
                    <a:pt x="16883" y="211463"/>
                  </a:lnTo>
                  <a:lnTo>
                    <a:pt x="17190" y="211443"/>
                  </a:lnTo>
                  <a:lnTo>
                    <a:pt x="17497" y="211437"/>
                  </a:lnTo>
                  <a:close/>
                  <a:moveTo>
                    <a:pt x="92225" y="1"/>
                  </a:moveTo>
                  <a:lnTo>
                    <a:pt x="91057" y="7"/>
                  </a:lnTo>
                  <a:lnTo>
                    <a:pt x="89896" y="21"/>
                  </a:lnTo>
                  <a:lnTo>
                    <a:pt x="88734" y="41"/>
                  </a:lnTo>
                  <a:lnTo>
                    <a:pt x="87572" y="61"/>
                  </a:lnTo>
                  <a:lnTo>
                    <a:pt x="86411" y="87"/>
                  </a:lnTo>
                  <a:lnTo>
                    <a:pt x="85255" y="121"/>
                  </a:lnTo>
                  <a:lnTo>
                    <a:pt x="84094" y="161"/>
                  </a:lnTo>
                  <a:lnTo>
                    <a:pt x="82932" y="201"/>
                  </a:lnTo>
                  <a:lnTo>
                    <a:pt x="81777" y="254"/>
                  </a:lnTo>
                  <a:lnTo>
                    <a:pt x="80622" y="314"/>
                  </a:lnTo>
                  <a:lnTo>
                    <a:pt x="79466" y="374"/>
                  </a:lnTo>
                  <a:lnTo>
                    <a:pt x="78311" y="447"/>
                  </a:lnTo>
                  <a:lnTo>
                    <a:pt x="77155" y="527"/>
                  </a:lnTo>
                  <a:lnTo>
                    <a:pt x="76006" y="614"/>
                  </a:lnTo>
                  <a:lnTo>
                    <a:pt x="74851" y="707"/>
                  </a:lnTo>
                  <a:lnTo>
                    <a:pt x="73701" y="807"/>
                  </a:lnTo>
                  <a:lnTo>
                    <a:pt x="72552" y="914"/>
                  </a:lnTo>
                  <a:lnTo>
                    <a:pt x="71403" y="1027"/>
                  </a:lnTo>
                  <a:lnTo>
                    <a:pt x="70260" y="1154"/>
                  </a:lnTo>
                  <a:lnTo>
                    <a:pt x="69110" y="1287"/>
                  </a:lnTo>
                  <a:lnTo>
                    <a:pt x="67967" y="1427"/>
                  </a:lnTo>
                  <a:lnTo>
                    <a:pt x="66824" y="1580"/>
                  </a:lnTo>
                  <a:lnTo>
                    <a:pt x="65681" y="1740"/>
                  </a:lnTo>
                  <a:lnTo>
                    <a:pt x="64544" y="1907"/>
                  </a:lnTo>
                  <a:lnTo>
                    <a:pt x="63407" y="2087"/>
                  </a:lnTo>
                  <a:lnTo>
                    <a:pt x="63302" y="2107"/>
                  </a:lnTo>
                  <a:lnTo>
                    <a:pt x="63204" y="2140"/>
                  </a:lnTo>
                  <a:lnTo>
                    <a:pt x="63112" y="2180"/>
                  </a:lnTo>
                  <a:lnTo>
                    <a:pt x="63026" y="2227"/>
                  </a:lnTo>
                  <a:lnTo>
                    <a:pt x="62946" y="2287"/>
                  </a:lnTo>
                  <a:lnTo>
                    <a:pt x="62878" y="2347"/>
                  </a:lnTo>
                  <a:lnTo>
                    <a:pt x="62811" y="2413"/>
                  </a:lnTo>
                  <a:lnTo>
                    <a:pt x="62755" y="2487"/>
                  </a:lnTo>
                  <a:lnTo>
                    <a:pt x="62706" y="2567"/>
                  </a:lnTo>
                  <a:lnTo>
                    <a:pt x="62657" y="2647"/>
                  </a:lnTo>
                  <a:lnTo>
                    <a:pt x="62620" y="2733"/>
                  </a:lnTo>
                  <a:lnTo>
                    <a:pt x="62590" y="2827"/>
                  </a:lnTo>
                  <a:lnTo>
                    <a:pt x="62565" y="2920"/>
                  </a:lnTo>
                  <a:lnTo>
                    <a:pt x="62540" y="3013"/>
                  </a:lnTo>
                  <a:lnTo>
                    <a:pt x="62528" y="3113"/>
                  </a:lnTo>
                  <a:lnTo>
                    <a:pt x="62516" y="3213"/>
                  </a:lnTo>
                  <a:lnTo>
                    <a:pt x="62454" y="3173"/>
                  </a:lnTo>
                  <a:lnTo>
                    <a:pt x="62387" y="3133"/>
                  </a:lnTo>
                  <a:lnTo>
                    <a:pt x="62313" y="3100"/>
                  </a:lnTo>
                  <a:lnTo>
                    <a:pt x="62239" y="3073"/>
                  </a:lnTo>
                  <a:lnTo>
                    <a:pt x="62165" y="3047"/>
                  </a:lnTo>
                  <a:lnTo>
                    <a:pt x="62086" y="3027"/>
                  </a:lnTo>
                  <a:lnTo>
                    <a:pt x="62012" y="3013"/>
                  </a:lnTo>
                  <a:lnTo>
                    <a:pt x="61932" y="3007"/>
                  </a:lnTo>
                  <a:lnTo>
                    <a:pt x="61772" y="3007"/>
                  </a:lnTo>
                  <a:lnTo>
                    <a:pt x="61692" y="3013"/>
                  </a:lnTo>
                  <a:lnTo>
                    <a:pt x="61612" y="3020"/>
                  </a:lnTo>
                  <a:lnTo>
                    <a:pt x="61532" y="3040"/>
                  </a:lnTo>
                  <a:lnTo>
                    <a:pt x="61453" y="3060"/>
                  </a:lnTo>
                  <a:lnTo>
                    <a:pt x="61379" y="3080"/>
                  </a:lnTo>
                  <a:lnTo>
                    <a:pt x="61305" y="3113"/>
                  </a:lnTo>
                  <a:lnTo>
                    <a:pt x="61231" y="3146"/>
                  </a:lnTo>
                  <a:lnTo>
                    <a:pt x="61158" y="3186"/>
                  </a:lnTo>
                  <a:lnTo>
                    <a:pt x="61090" y="3233"/>
                  </a:lnTo>
                  <a:lnTo>
                    <a:pt x="61022" y="3280"/>
                  </a:lnTo>
                  <a:lnTo>
                    <a:pt x="60961" y="3340"/>
                  </a:lnTo>
                  <a:lnTo>
                    <a:pt x="60899" y="3400"/>
                  </a:lnTo>
                  <a:lnTo>
                    <a:pt x="60844" y="3460"/>
                  </a:lnTo>
                  <a:lnTo>
                    <a:pt x="60789" y="3533"/>
                  </a:lnTo>
                  <a:lnTo>
                    <a:pt x="60740" y="3606"/>
                  </a:lnTo>
                  <a:lnTo>
                    <a:pt x="60697" y="3680"/>
                  </a:lnTo>
                  <a:lnTo>
                    <a:pt x="60660" y="3766"/>
                  </a:lnTo>
                  <a:lnTo>
                    <a:pt x="60623" y="3853"/>
                  </a:lnTo>
                  <a:lnTo>
                    <a:pt x="60598" y="3946"/>
                  </a:lnTo>
                  <a:lnTo>
                    <a:pt x="60574" y="4046"/>
                  </a:lnTo>
                  <a:lnTo>
                    <a:pt x="60555" y="4153"/>
                  </a:lnTo>
                  <a:lnTo>
                    <a:pt x="60543" y="4260"/>
                  </a:lnTo>
                  <a:lnTo>
                    <a:pt x="60291" y="8065"/>
                  </a:lnTo>
                  <a:lnTo>
                    <a:pt x="60027" y="11871"/>
                  </a:lnTo>
                  <a:lnTo>
                    <a:pt x="59762" y="15677"/>
                  </a:lnTo>
                  <a:lnTo>
                    <a:pt x="59504" y="19483"/>
                  </a:lnTo>
                  <a:lnTo>
                    <a:pt x="58957" y="19436"/>
                  </a:lnTo>
                  <a:lnTo>
                    <a:pt x="58410" y="19396"/>
                  </a:lnTo>
                  <a:lnTo>
                    <a:pt x="57863" y="19356"/>
                  </a:lnTo>
                  <a:lnTo>
                    <a:pt x="57310" y="19323"/>
                  </a:lnTo>
                  <a:lnTo>
                    <a:pt x="56216" y="19263"/>
                  </a:lnTo>
                  <a:lnTo>
                    <a:pt x="55116" y="19223"/>
                  </a:lnTo>
                  <a:lnTo>
                    <a:pt x="54016" y="19183"/>
                  </a:lnTo>
                  <a:lnTo>
                    <a:pt x="52916" y="19156"/>
                  </a:lnTo>
                  <a:lnTo>
                    <a:pt x="50728" y="19103"/>
                  </a:lnTo>
                  <a:lnTo>
                    <a:pt x="50728" y="15437"/>
                  </a:lnTo>
                  <a:lnTo>
                    <a:pt x="50722" y="15364"/>
                  </a:lnTo>
                  <a:lnTo>
                    <a:pt x="50716" y="15290"/>
                  </a:lnTo>
                  <a:lnTo>
                    <a:pt x="50710" y="15224"/>
                  </a:lnTo>
                  <a:lnTo>
                    <a:pt x="50697" y="15157"/>
                  </a:lnTo>
                  <a:lnTo>
                    <a:pt x="50679" y="15097"/>
                  </a:lnTo>
                  <a:lnTo>
                    <a:pt x="50660" y="15030"/>
                  </a:lnTo>
                  <a:lnTo>
                    <a:pt x="50636" y="14977"/>
                  </a:lnTo>
                  <a:lnTo>
                    <a:pt x="50611" y="14917"/>
                  </a:lnTo>
                  <a:lnTo>
                    <a:pt x="50550" y="14810"/>
                  </a:lnTo>
                  <a:lnTo>
                    <a:pt x="50482" y="14717"/>
                  </a:lnTo>
                  <a:lnTo>
                    <a:pt x="50402" y="14630"/>
                  </a:lnTo>
                  <a:lnTo>
                    <a:pt x="50316" y="14557"/>
                  </a:lnTo>
                  <a:lnTo>
                    <a:pt x="50218" y="14490"/>
                  </a:lnTo>
                  <a:lnTo>
                    <a:pt x="50113" y="14437"/>
                  </a:lnTo>
                  <a:lnTo>
                    <a:pt x="50009" y="14397"/>
                  </a:lnTo>
                  <a:lnTo>
                    <a:pt x="49892" y="14370"/>
                  </a:lnTo>
                  <a:lnTo>
                    <a:pt x="49775" y="14350"/>
                  </a:lnTo>
                  <a:lnTo>
                    <a:pt x="49652" y="14337"/>
                  </a:lnTo>
                  <a:lnTo>
                    <a:pt x="49536" y="14344"/>
                  </a:lnTo>
                  <a:lnTo>
                    <a:pt x="49413" y="14357"/>
                  </a:lnTo>
                  <a:lnTo>
                    <a:pt x="48854" y="14444"/>
                  </a:lnTo>
                  <a:lnTo>
                    <a:pt x="48300" y="14524"/>
                  </a:lnTo>
                  <a:lnTo>
                    <a:pt x="47747" y="14590"/>
                  </a:lnTo>
                  <a:lnTo>
                    <a:pt x="47188" y="14644"/>
                  </a:lnTo>
                  <a:lnTo>
                    <a:pt x="46635" y="14697"/>
                  </a:lnTo>
                  <a:lnTo>
                    <a:pt x="46082" y="14737"/>
                  </a:lnTo>
                  <a:lnTo>
                    <a:pt x="45529" y="14764"/>
                  </a:lnTo>
                  <a:lnTo>
                    <a:pt x="44975" y="14790"/>
                  </a:lnTo>
                  <a:lnTo>
                    <a:pt x="44422" y="14804"/>
                  </a:lnTo>
                  <a:lnTo>
                    <a:pt x="43869" y="14810"/>
                  </a:lnTo>
                  <a:lnTo>
                    <a:pt x="43316" y="14810"/>
                  </a:lnTo>
                  <a:lnTo>
                    <a:pt x="42757" y="14804"/>
                  </a:lnTo>
                  <a:lnTo>
                    <a:pt x="42204" y="14790"/>
                  </a:lnTo>
                  <a:lnTo>
                    <a:pt x="41644" y="14770"/>
                  </a:lnTo>
                  <a:lnTo>
                    <a:pt x="41085" y="14744"/>
                  </a:lnTo>
                  <a:lnTo>
                    <a:pt x="40526" y="14710"/>
                  </a:lnTo>
                  <a:lnTo>
                    <a:pt x="40434" y="14710"/>
                  </a:lnTo>
                  <a:lnTo>
                    <a:pt x="40341" y="14724"/>
                  </a:lnTo>
                  <a:lnTo>
                    <a:pt x="40249" y="14744"/>
                  </a:lnTo>
                  <a:lnTo>
                    <a:pt x="40157" y="14784"/>
                  </a:lnTo>
                  <a:lnTo>
                    <a:pt x="40071" y="14830"/>
                  </a:lnTo>
                  <a:lnTo>
                    <a:pt x="39991" y="14884"/>
                  </a:lnTo>
                  <a:lnTo>
                    <a:pt x="39911" y="14950"/>
                  </a:lnTo>
                  <a:lnTo>
                    <a:pt x="39838" y="15024"/>
                  </a:lnTo>
                  <a:lnTo>
                    <a:pt x="39776" y="15097"/>
                  </a:lnTo>
                  <a:lnTo>
                    <a:pt x="39715" y="15184"/>
                  </a:lnTo>
                  <a:lnTo>
                    <a:pt x="39665" y="15277"/>
                  </a:lnTo>
                  <a:lnTo>
                    <a:pt x="39622" y="15370"/>
                  </a:lnTo>
                  <a:lnTo>
                    <a:pt x="39592" y="15464"/>
                  </a:lnTo>
                  <a:lnTo>
                    <a:pt x="39567" y="15564"/>
                  </a:lnTo>
                  <a:lnTo>
                    <a:pt x="39555" y="15670"/>
                  </a:lnTo>
                  <a:lnTo>
                    <a:pt x="39561" y="15770"/>
                  </a:lnTo>
                  <a:lnTo>
                    <a:pt x="40200" y="23202"/>
                  </a:lnTo>
                  <a:lnTo>
                    <a:pt x="40225" y="23522"/>
                  </a:lnTo>
                  <a:lnTo>
                    <a:pt x="40243" y="23848"/>
                  </a:lnTo>
                  <a:lnTo>
                    <a:pt x="40268" y="24521"/>
                  </a:lnTo>
                  <a:lnTo>
                    <a:pt x="40292" y="25201"/>
                  </a:lnTo>
                  <a:lnTo>
                    <a:pt x="40323" y="25888"/>
                  </a:lnTo>
                  <a:lnTo>
                    <a:pt x="40348" y="26234"/>
                  </a:lnTo>
                  <a:lnTo>
                    <a:pt x="40372" y="26574"/>
                  </a:lnTo>
                  <a:lnTo>
                    <a:pt x="40403" y="26914"/>
                  </a:lnTo>
                  <a:lnTo>
                    <a:pt x="40446" y="27247"/>
                  </a:lnTo>
                  <a:lnTo>
                    <a:pt x="40495" y="27574"/>
                  </a:lnTo>
                  <a:lnTo>
                    <a:pt x="40563" y="27901"/>
                  </a:lnTo>
                  <a:lnTo>
                    <a:pt x="40636" y="28220"/>
                  </a:lnTo>
                  <a:lnTo>
                    <a:pt x="40673" y="28374"/>
                  </a:lnTo>
                  <a:lnTo>
                    <a:pt x="40723" y="28527"/>
                  </a:lnTo>
                  <a:lnTo>
                    <a:pt x="40766" y="28660"/>
                  </a:lnTo>
                  <a:lnTo>
                    <a:pt x="40821" y="28794"/>
                  </a:lnTo>
                  <a:lnTo>
                    <a:pt x="40876" y="28914"/>
                  </a:lnTo>
                  <a:lnTo>
                    <a:pt x="40938" y="29034"/>
                  </a:lnTo>
                  <a:lnTo>
                    <a:pt x="41005" y="29147"/>
                  </a:lnTo>
                  <a:lnTo>
                    <a:pt x="41073" y="29254"/>
                  </a:lnTo>
                  <a:lnTo>
                    <a:pt x="41147" y="29354"/>
                  </a:lnTo>
                  <a:lnTo>
                    <a:pt x="41226" y="29447"/>
                  </a:lnTo>
                  <a:lnTo>
                    <a:pt x="41313" y="29540"/>
                  </a:lnTo>
                  <a:lnTo>
                    <a:pt x="41399" y="29627"/>
                  </a:lnTo>
                  <a:lnTo>
                    <a:pt x="41491" y="29707"/>
                  </a:lnTo>
                  <a:lnTo>
                    <a:pt x="41583" y="29787"/>
                  </a:lnTo>
                  <a:lnTo>
                    <a:pt x="41681" y="29860"/>
                  </a:lnTo>
                  <a:lnTo>
                    <a:pt x="41786" y="29927"/>
                  </a:lnTo>
                  <a:lnTo>
                    <a:pt x="41890" y="29987"/>
                  </a:lnTo>
                  <a:lnTo>
                    <a:pt x="41995" y="30047"/>
                  </a:lnTo>
                  <a:lnTo>
                    <a:pt x="42105" y="30100"/>
                  </a:lnTo>
                  <a:lnTo>
                    <a:pt x="42222" y="30153"/>
                  </a:lnTo>
                  <a:lnTo>
                    <a:pt x="42339" y="30200"/>
                  </a:lnTo>
                  <a:lnTo>
                    <a:pt x="42456" y="30240"/>
                  </a:lnTo>
                  <a:lnTo>
                    <a:pt x="42579" y="30280"/>
                  </a:lnTo>
                  <a:lnTo>
                    <a:pt x="42701" y="30320"/>
                  </a:lnTo>
                  <a:lnTo>
                    <a:pt x="42960" y="30380"/>
                  </a:lnTo>
                  <a:lnTo>
                    <a:pt x="43224" y="30427"/>
                  </a:lnTo>
                  <a:lnTo>
                    <a:pt x="43494" y="30467"/>
                  </a:lnTo>
                  <a:lnTo>
                    <a:pt x="43765" y="30493"/>
                  </a:lnTo>
                  <a:lnTo>
                    <a:pt x="44047" y="30507"/>
                  </a:lnTo>
                  <a:lnTo>
                    <a:pt x="44330" y="30513"/>
                  </a:lnTo>
                  <a:lnTo>
                    <a:pt x="44613" y="30513"/>
                  </a:lnTo>
                  <a:lnTo>
                    <a:pt x="44902" y="30507"/>
                  </a:lnTo>
                  <a:lnTo>
                    <a:pt x="45191" y="30487"/>
                  </a:lnTo>
                  <a:lnTo>
                    <a:pt x="45473" y="30473"/>
                  </a:lnTo>
                  <a:lnTo>
                    <a:pt x="45756" y="30447"/>
                  </a:lnTo>
                  <a:lnTo>
                    <a:pt x="46315" y="30393"/>
                  </a:lnTo>
                  <a:lnTo>
                    <a:pt x="47348" y="30267"/>
                  </a:lnTo>
                  <a:lnTo>
                    <a:pt x="47815" y="30220"/>
                  </a:lnTo>
                  <a:lnTo>
                    <a:pt x="48030" y="30200"/>
                  </a:lnTo>
                  <a:lnTo>
                    <a:pt x="48233" y="30187"/>
                  </a:lnTo>
                  <a:lnTo>
                    <a:pt x="48307" y="30180"/>
                  </a:lnTo>
                  <a:lnTo>
                    <a:pt x="48380" y="30167"/>
                  </a:lnTo>
                  <a:lnTo>
                    <a:pt x="48448" y="30153"/>
                  </a:lnTo>
                  <a:lnTo>
                    <a:pt x="48509" y="30133"/>
                  </a:lnTo>
                  <a:lnTo>
                    <a:pt x="48577" y="30107"/>
                  </a:lnTo>
                  <a:lnTo>
                    <a:pt x="48632" y="30080"/>
                  </a:lnTo>
                  <a:lnTo>
                    <a:pt x="48688" y="30047"/>
                  </a:lnTo>
                  <a:lnTo>
                    <a:pt x="48743" y="30013"/>
                  </a:lnTo>
                  <a:lnTo>
                    <a:pt x="48792" y="29980"/>
                  </a:lnTo>
                  <a:lnTo>
                    <a:pt x="48841" y="29933"/>
                  </a:lnTo>
                  <a:lnTo>
                    <a:pt x="48884" y="29893"/>
                  </a:lnTo>
                  <a:lnTo>
                    <a:pt x="48927" y="29847"/>
                  </a:lnTo>
                  <a:lnTo>
                    <a:pt x="49001" y="29747"/>
                  </a:lnTo>
                  <a:lnTo>
                    <a:pt x="49062" y="29640"/>
                  </a:lnTo>
                  <a:lnTo>
                    <a:pt x="49112" y="29527"/>
                  </a:lnTo>
                  <a:lnTo>
                    <a:pt x="49149" y="29407"/>
                  </a:lnTo>
                  <a:lnTo>
                    <a:pt x="49173" y="29287"/>
                  </a:lnTo>
                  <a:lnTo>
                    <a:pt x="49185" y="29160"/>
                  </a:lnTo>
                  <a:lnTo>
                    <a:pt x="49185" y="29040"/>
                  </a:lnTo>
                  <a:lnTo>
                    <a:pt x="49173" y="28914"/>
                  </a:lnTo>
                  <a:lnTo>
                    <a:pt x="49155" y="28794"/>
                  </a:lnTo>
                  <a:lnTo>
                    <a:pt x="49118" y="28674"/>
                  </a:lnTo>
                  <a:lnTo>
                    <a:pt x="49093" y="28607"/>
                  </a:lnTo>
                  <a:lnTo>
                    <a:pt x="49062" y="28547"/>
                  </a:lnTo>
                  <a:lnTo>
                    <a:pt x="49032" y="28480"/>
                  </a:lnTo>
                  <a:lnTo>
                    <a:pt x="48995" y="28420"/>
                  </a:lnTo>
                  <a:lnTo>
                    <a:pt x="48952" y="28367"/>
                  </a:lnTo>
                  <a:lnTo>
                    <a:pt x="48909" y="28314"/>
                  </a:lnTo>
                  <a:lnTo>
                    <a:pt x="48860" y="28267"/>
                  </a:lnTo>
                  <a:lnTo>
                    <a:pt x="48810" y="28220"/>
                  </a:lnTo>
                  <a:lnTo>
                    <a:pt x="48749" y="28187"/>
                  </a:lnTo>
                  <a:lnTo>
                    <a:pt x="48688" y="28147"/>
                  </a:lnTo>
                  <a:lnTo>
                    <a:pt x="48626" y="28121"/>
                  </a:lnTo>
                  <a:lnTo>
                    <a:pt x="48552" y="28094"/>
                  </a:lnTo>
                  <a:lnTo>
                    <a:pt x="48479" y="28074"/>
                  </a:lnTo>
                  <a:lnTo>
                    <a:pt x="48399" y="28061"/>
                  </a:lnTo>
                  <a:lnTo>
                    <a:pt x="48319" y="28047"/>
                  </a:lnTo>
                  <a:lnTo>
                    <a:pt x="48012" y="28047"/>
                  </a:lnTo>
                  <a:lnTo>
                    <a:pt x="47778" y="28061"/>
                  </a:lnTo>
                  <a:lnTo>
                    <a:pt x="47544" y="28081"/>
                  </a:lnTo>
                  <a:lnTo>
                    <a:pt x="47299" y="28101"/>
                  </a:lnTo>
                  <a:lnTo>
                    <a:pt x="46807" y="28147"/>
                  </a:lnTo>
                  <a:lnTo>
                    <a:pt x="46303" y="28194"/>
                  </a:lnTo>
                  <a:lnTo>
                    <a:pt x="46051" y="28214"/>
                  </a:lnTo>
                  <a:lnTo>
                    <a:pt x="45799" y="28227"/>
                  </a:lnTo>
                  <a:lnTo>
                    <a:pt x="45553" y="28240"/>
                  </a:lnTo>
                  <a:lnTo>
                    <a:pt x="45307" y="28240"/>
                  </a:lnTo>
                  <a:lnTo>
                    <a:pt x="45068" y="28234"/>
                  </a:lnTo>
                  <a:lnTo>
                    <a:pt x="44834" y="28214"/>
                  </a:lnTo>
                  <a:lnTo>
                    <a:pt x="44607" y="28187"/>
                  </a:lnTo>
                  <a:lnTo>
                    <a:pt x="44392" y="28147"/>
                  </a:lnTo>
                  <a:lnTo>
                    <a:pt x="44287" y="28174"/>
                  </a:lnTo>
                  <a:lnTo>
                    <a:pt x="44189" y="28201"/>
                  </a:lnTo>
                  <a:lnTo>
                    <a:pt x="44090" y="28220"/>
                  </a:lnTo>
                  <a:lnTo>
                    <a:pt x="43998" y="28234"/>
                  </a:lnTo>
                  <a:lnTo>
                    <a:pt x="43906" y="28240"/>
                  </a:lnTo>
                  <a:lnTo>
                    <a:pt x="43728" y="28240"/>
                  </a:lnTo>
                  <a:lnTo>
                    <a:pt x="43642" y="28227"/>
                  </a:lnTo>
                  <a:lnTo>
                    <a:pt x="43562" y="28214"/>
                  </a:lnTo>
                  <a:lnTo>
                    <a:pt x="43482" y="28194"/>
                  </a:lnTo>
                  <a:lnTo>
                    <a:pt x="43402" y="28167"/>
                  </a:lnTo>
                  <a:lnTo>
                    <a:pt x="43328" y="28141"/>
                  </a:lnTo>
                  <a:lnTo>
                    <a:pt x="43261" y="28101"/>
                  </a:lnTo>
                  <a:lnTo>
                    <a:pt x="43193" y="28061"/>
                  </a:lnTo>
                  <a:lnTo>
                    <a:pt x="43126" y="28014"/>
                  </a:lnTo>
                  <a:lnTo>
                    <a:pt x="43064" y="27961"/>
                  </a:lnTo>
                  <a:lnTo>
                    <a:pt x="43003" y="27901"/>
                  </a:lnTo>
                  <a:lnTo>
                    <a:pt x="42947" y="27841"/>
                  </a:lnTo>
                  <a:lnTo>
                    <a:pt x="42892" y="27767"/>
                  </a:lnTo>
                  <a:lnTo>
                    <a:pt x="42843" y="27694"/>
                  </a:lnTo>
                  <a:lnTo>
                    <a:pt x="42794" y="27614"/>
                  </a:lnTo>
                  <a:lnTo>
                    <a:pt x="42745" y="27527"/>
                  </a:lnTo>
                  <a:lnTo>
                    <a:pt x="42701" y="27434"/>
                  </a:lnTo>
                  <a:lnTo>
                    <a:pt x="42658" y="27341"/>
                  </a:lnTo>
                  <a:lnTo>
                    <a:pt x="42622" y="27241"/>
                  </a:lnTo>
                  <a:lnTo>
                    <a:pt x="42591" y="27127"/>
                  </a:lnTo>
                  <a:lnTo>
                    <a:pt x="42554" y="27014"/>
                  </a:lnTo>
                  <a:lnTo>
                    <a:pt x="42523" y="26901"/>
                  </a:lnTo>
                  <a:lnTo>
                    <a:pt x="42499" y="26774"/>
                  </a:lnTo>
                  <a:lnTo>
                    <a:pt x="42474" y="26648"/>
                  </a:lnTo>
                  <a:lnTo>
                    <a:pt x="42437" y="26368"/>
                  </a:lnTo>
                  <a:lnTo>
                    <a:pt x="42253" y="24261"/>
                  </a:lnTo>
                  <a:lnTo>
                    <a:pt x="41608" y="16917"/>
                  </a:lnTo>
                  <a:lnTo>
                    <a:pt x="41608" y="16917"/>
                  </a:lnTo>
                  <a:lnTo>
                    <a:pt x="42050" y="16950"/>
                  </a:lnTo>
                  <a:lnTo>
                    <a:pt x="42499" y="16983"/>
                  </a:lnTo>
                  <a:lnTo>
                    <a:pt x="42941" y="17003"/>
                  </a:lnTo>
                  <a:lnTo>
                    <a:pt x="43384" y="17023"/>
                  </a:lnTo>
                  <a:lnTo>
                    <a:pt x="43826" y="17030"/>
                  </a:lnTo>
                  <a:lnTo>
                    <a:pt x="44705" y="17030"/>
                  </a:lnTo>
                  <a:lnTo>
                    <a:pt x="45148" y="17017"/>
                  </a:lnTo>
                  <a:lnTo>
                    <a:pt x="45590" y="17003"/>
                  </a:lnTo>
                  <a:lnTo>
                    <a:pt x="46033" y="16977"/>
                  </a:lnTo>
                  <a:lnTo>
                    <a:pt x="46469" y="16950"/>
                  </a:lnTo>
                  <a:lnTo>
                    <a:pt x="46911" y="16910"/>
                  </a:lnTo>
                  <a:lnTo>
                    <a:pt x="47354" y="16870"/>
                  </a:lnTo>
                  <a:lnTo>
                    <a:pt x="47790" y="16817"/>
                  </a:lnTo>
                  <a:lnTo>
                    <a:pt x="48233" y="16763"/>
                  </a:lnTo>
                  <a:lnTo>
                    <a:pt x="48675" y="16697"/>
                  </a:lnTo>
                  <a:lnTo>
                    <a:pt x="48700" y="18156"/>
                  </a:lnTo>
                  <a:lnTo>
                    <a:pt x="48731" y="19609"/>
                  </a:lnTo>
                  <a:lnTo>
                    <a:pt x="48761" y="21062"/>
                  </a:lnTo>
                  <a:lnTo>
                    <a:pt x="48804" y="22522"/>
                  </a:lnTo>
                  <a:lnTo>
                    <a:pt x="48860" y="23975"/>
                  </a:lnTo>
                  <a:lnTo>
                    <a:pt x="48921" y="25428"/>
                  </a:lnTo>
                  <a:lnTo>
                    <a:pt x="48964" y="26154"/>
                  </a:lnTo>
                  <a:lnTo>
                    <a:pt x="49007" y="26874"/>
                  </a:lnTo>
                  <a:lnTo>
                    <a:pt x="49050" y="27601"/>
                  </a:lnTo>
                  <a:lnTo>
                    <a:pt x="49105" y="28327"/>
                  </a:lnTo>
                  <a:lnTo>
                    <a:pt x="49118" y="28414"/>
                  </a:lnTo>
                  <a:lnTo>
                    <a:pt x="49136" y="28500"/>
                  </a:lnTo>
                  <a:lnTo>
                    <a:pt x="49161" y="28574"/>
                  </a:lnTo>
                  <a:lnTo>
                    <a:pt x="49179" y="28640"/>
                  </a:lnTo>
                  <a:lnTo>
                    <a:pt x="49210" y="28700"/>
                  </a:lnTo>
                  <a:lnTo>
                    <a:pt x="49241" y="28754"/>
                  </a:lnTo>
                  <a:lnTo>
                    <a:pt x="49278" y="28800"/>
                  </a:lnTo>
                  <a:lnTo>
                    <a:pt x="49321" y="28847"/>
                  </a:lnTo>
                  <a:lnTo>
                    <a:pt x="49364" y="28887"/>
                  </a:lnTo>
                  <a:lnTo>
                    <a:pt x="49407" y="28920"/>
                  </a:lnTo>
                  <a:lnTo>
                    <a:pt x="49456" y="28954"/>
                  </a:lnTo>
                  <a:lnTo>
                    <a:pt x="49505" y="28980"/>
                  </a:lnTo>
                  <a:lnTo>
                    <a:pt x="49554" y="29000"/>
                  </a:lnTo>
                  <a:lnTo>
                    <a:pt x="49603" y="29020"/>
                  </a:lnTo>
                  <a:lnTo>
                    <a:pt x="49659" y="29040"/>
                  </a:lnTo>
                  <a:lnTo>
                    <a:pt x="49714" y="29047"/>
                  </a:lnTo>
                  <a:lnTo>
                    <a:pt x="49769" y="29054"/>
                  </a:lnTo>
                  <a:lnTo>
                    <a:pt x="49874" y="29054"/>
                  </a:lnTo>
                  <a:lnTo>
                    <a:pt x="49929" y="29047"/>
                  </a:lnTo>
                  <a:lnTo>
                    <a:pt x="49984" y="29034"/>
                  </a:lnTo>
                  <a:lnTo>
                    <a:pt x="50034" y="29020"/>
                  </a:lnTo>
                  <a:lnTo>
                    <a:pt x="50089" y="29000"/>
                  </a:lnTo>
                  <a:lnTo>
                    <a:pt x="50138" y="28974"/>
                  </a:lnTo>
                  <a:lnTo>
                    <a:pt x="50181" y="28940"/>
                  </a:lnTo>
                  <a:lnTo>
                    <a:pt x="50230" y="28907"/>
                  </a:lnTo>
                  <a:lnTo>
                    <a:pt x="50273" y="28874"/>
                  </a:lnTo>
                  <a:lnTo>
                    <a:pt x="50310" y="28827"/>
                  </a:lnTo>
                  <a:lnTo>
                    <a:pt x="50347" y="28780"/>
                  </a:lnTo>
                  <a:lnTo>
                    <a:pt x="50384" y="28734"/>
                  </a:lnTo>
                  <a:lnTo>
                    <a:pt x="50415" y="28674"/>
                  </a:lnTo>
                  <a:lnTo>
                    <a:pt x="50439" y="28614"/>
                  </a:lnTo>
                  <a:lnTo>
                    <a:pt x="50458" y="28547"/>
                  </a:lnTo>
                  <a:lnTo>
                    <a:pt x="50476" y="28480"/>
                  </a:lnTo>
                  <a:lnTo>
                    <a:pt x="50488" y="28407"/>
                  </a:lnTo>
                  <a:lnTo>
                    <a:pt x="50494" y="28327"/>
                  </a:lnTo>
                  <a:lnTo>
                    <a:pt x="50537" y="27381"/>
                  </a:lnTo>
                  <a:lnTo>
                    <a:pt x="50580" y="26428"/>
                  </a:lnTo>
                  <a:lnTo>
                    <a:pt x="50648" y="24515"/>
                  </a:lnTo>
                  <a:lnTo>
                    <a:pt x="50685" y="24575"/>
                  </a:lnTo>
                  <a:lnTo>
                    <a:pt x="50728" y="24635"/>
                  </a:lnTo>
                  <a:lnTo>
                    <a:pt x="50771" y="24688"/>
                  </a:lnTo>
                  <a:lnTo>
                    <a:pt x="50826" y="24741"/>
                  </a:lnTo>
                  <a:lnTo>
                    <a:pt x="50888" y="24788"/>
                  </a:lnTo>
                  <a:lnTo>
                    <a:pt x="50949" y="24828"/>
                  </a:lnTo>
                  <a:lnTo>
                    <a:pt x="51023" y="24868"/>
                  </a:lnTo>
                  <a:lnTo>
                    <a:pt x="51109" y="24895"/>
                  </a:lnTo>
                  <a:lnTo>
                    <a:pt x="51588" y="25041"/>
                  </a:lnTo>
                  <a:lnTo>
                    <a:pt x="52068" y="25168"/>
                  </a:lnTo>
                  <a:lnTo>
                    <a:pt x="52559" y="25288"/>
                  </a:lnTo>
                  <a:lnTo>
                    <a:pt x="53051" y="25388"/>
                  </a:lnTo>
                  <a:lnTo>
                    <a:pt x="53543" y="25474"/>
                  </a:lnTo>
                  <a:lnTo>
                    <a:pt x="54047" y="25554"/>
                  </a:lnTo>
                  <a:lnTo>
                    <a:pt x="54545" y="25621"/>
                  </a:lnTo>
                  <a:lnTo>
                    <a:pt x="55049" y="25674"/>
                  </a:lnTo>
                  <a:lnTo>
                    <a:pt x="55553" y="25721"/>
                  </a:lnTo>
                  <a:lnTo>
                    <a:pt x="56056" y="25754"/>
                  </a:lnTo>
                  <a:lnTo>
                    <a:pt x="56567" y="25774"/>
                  </a:lnTo>
                  <a:lnTo>
                    <a:pt x="57071" y="25794"/>
                  </a:lnTo>
                  <a:lnTo>
                    <a:pt x="57581" y="25801"/>
                  </a:lnTo>
                  <a:lnTo>
                    <a:pt x="58085" y="25794"/>
                  </a:lnTo>
                  <a:lnTo>
                    <a:pt x="58589" y="25788"/>
                  </a:lnTo>
                  <a:lnTo>
                    <a:pt x="59093" y="25774"/>
                  </a:lnTo>
                  <a:lnTo>
                    <a:pt x="58970" y="27954"/>
                  </a:lnTo>
                  <a:lnTo>
                    <a:pt x="58859" y="30140"/>
                  </a:lnTo>
                  <a:lnTo>
                    <a:pt x="58761" y="32326"/>
                  </a:lnTo>
                  <a:lnTo>
                    <a:pt x="58675" y="34506"/>
                  </a:lnTo>
                  <a:lnTo>
                    <a:pt x="58632" y="35599"/>
                  </a:lnTo>
                  <a:lnTo>
                    <a:pt x="58601" y="36692"/>
                  </a:lnTo>
                  <a:lnTo>
                    <a:pt x="58570" y="37785"/>
                  </a:lnTo>
                  <a:lnTo>
                    <a:pt x="58539" y="38871"/>
                  </a:lnTo>
                  <a:lnTo>
                    <a:pt x="58521" y="39964"/>
                  </a:lnTo>
                  <a:lnTo>
                    <a:pt x="58503" y="41057"/>
                  </a:lnTo>
                  <a:lnTo>
                    <a:pt x="58490" y="42151"/>
                  </a:lnTo>
                  <a:lnTo>
                    <a:pt x="58478" y="43244"/>
                  </a:lnTo>
                  <a:lnTo>
                    <a:pt x="58484" y="43344"/>
                  </a:lnTo>
                  <a:lnTo>
                    <a:pt x="58496" y="43437"/>
                  </a:lnTo>
                  <a:lnTo>
                    <a:pt x="58515" y="43524"/>
                  </a:lnTo>
                  <a:lnTo>
                    <a:pt x="58539" y="43610"/>
                  </a:lnTo>
                  <a:lnTo>
                    <a:pt x="58570" y="43683"/>
                  </a:lnTo>
                  <a:lnTo>
                    <a:pt x="58607" y="43750"/>
                  </a:lnTo>
                  <a:lnTo>
                    <a:pt x="58650" y="43817"/>
                  </a:lnTo>
                  <a:lnTo>
                    <a:pt x="58693" y="43870"/>
                  </a:lnTo>
                  <a:lnTo>
                    <a:pt x="58748" y="43923"/>
                  </a:lnTo>
                  <a:lnTo>
                    <a:pt x="58798" y="43963"/>
                  </a:lnTo>
                  <a:lnTo>
                    <a:pt x="58859" y="44003"/>
                  </a:lnTo>
                  <a:lnTo>
                    <a:pt x="58920" y="44030"/>
                  </a:lnTo>
                  <a:lnTo>
                    <a:pt x="58982" y="44057"/>
                  </a:lnTo>
                  <a:lnTo>
                    <a:pt x="59050" y="44077"/>
                  </a:lnTo>
                  <a:lnTo>
                    <a:pt x="59117" y="44097"/>
                  </a:lnTo>
                  <a:lnTo>
                    <a:pt x="59185" y="44103"/>
                  </a:lnTo>
                  <a:lnTo>
                    <a:pt x="59172" y="44250"/>
                  </a:lnTo>
                  <a:lnTo>
                    <a:pt x="59172" y="44403"/>
                  </a:lnTo>
                  <a:lnTo>
                    <a:pt x="59185" y="44557"/>
                  </a:lnTo>
                  <a:lnTo>
                    <a:pt x="59209" y="44703"/>
                  </a:lnTo>
                  <a:lnTo>
                    <a:pt x="59246" y="44850"/>
                  </a:lnTo>
                  <a:lnTo>
                    <a:pt x="59295" y="44996"/>
                  </a:lnTo>
                  <a:lnTo>
                    <a:pt x="59357" y="45130"/>
                  </a:lnTo>
                  <a:lnTo>
                    <a:pt x="59431" y="45263"/>
                  </a:lnTo>
                  <a:lnTo>
                    <a:pt x="59474" y="45323"/>
                  </a:lnTo>
                  <a:lnTo>
                    <a:pt x="59517" y="45376"/>
                  </a:lnTo>
                  <a:lnTo>
                    <a:pt x="59566" y="45436"/>
                  </a:lnTo>
                  <a:lnTo>
                    <a:pt x="59615" y="45490"/>
                  </a:lnTo>
                  <a:lnTo>
                    <a:pt x="59670" y="45536"/>
                  </a:lnTo>
                  <a:lnTo>
                    <a:pt x="59726" y="45583"/>
                  </a:lnTo>
                  <a:lnTo>
                    <a:pt x="59787" y="45630"/>
                  </a:lnTo>
                  <a:lnTo>
                    <a:pt x="59848" y="45670"/>
                  </a:lnTo>
                  <a:lnTo>
                    <a:pt x="59916" y="45710"/>
                  </a:lnTo>
                  <a:lnTo>
                    <a:pt x="59984" y="45743"/>
                  </a:lnTo>
                  <a:lnTo>
                    <a:pt x="60057" y="45770"/>
                  </a:lnTo>
                  <a:lnTo>
                    <a:pt x="60131" y="45790"/>
                  </a:lnTo>
                  <a:lnTo>
                    <a:pt x="60211" y="45810"/>
                  </a:lnTo>
                  <a:lnTo>
                    <a:pt x="60297" y="45830"/>
                  </a:lnTo>
                  <a:lnTo>
                    <a:pt x="60383" y="45836"/>
                  </a:lnTo>
                  <a:lnTo>
                    <a:pt x="60469" y="45843"/>
                  </a:lnTo>
                  <a:lnTo>
                    <a:pt x="67740" y="46103"/>
                  </a:lnTo>
                  <a:lnTo>
                    <a:pt x="71378" y="46223"/>
                  </a:lnTo>
                  <a:lnTo>
                    <a:pt x="75023" y="46343"/>
                  </a:lnTo>
                  <a:lnTo>
                    <a:pt x="78667" y="46449"/>
                  </a:lnTo>
                  <a:lnTo>
                    <a:pt x="82318" y="46549"/>
                  </a:lnTo>
                  <a:lnTo>
                    <a:pt x="85968" y="46643"/>
                  </a:lnTo>
                  <a:lnTo>
                    <a:pt x="89625" y="46723"/>
                  </a:lnTo>
                  <a:lnTo>
                    <a:pt x="89502" y="48682"/>
                  </a:lnTo>
                  <a:lnTo>
                    <a:pt x="89392" y="50642"/>
                  </a:lnTo>
                  <a:lnTo>
                    <a:pt x="89287" y="52601"/>
                  </a:lnTo>
                  <a:lnTo>
                    <a:pt x="89189" y="54561"/>
                  </a:lnTo>
                  <a:lnTo>
                    <a:pt x="89097" y="56520"/>
                  </a:lnTo>
                  <a:lnTo>
                    <a:pt x="89017" y="58480"/>
                  </a:lnTo>
                  <a:lnTo>
                    <a:pt x="88937" y="60446"/>
                  </a:lnTo>
                  <a:lnTo>
                    <a:pt x="88869" y="62406"/>
                  </a:lnTo>
                  <a:lnTo>
                    <a:pt x="88808" y="64372"/>
                  </a:lnTo>
                  <a:lnTo>
                    <a:pt x="88752" y="66331"/>
                  </a:lnTo>
                  <a:lnTo>
                    <a:pt x="88703" y="68298"/>
                  </a:lnTo>
                  <a:lnTo>
                    <a:pt x="88660" y="70257"/>
                  </a:lnTo>
                  <a:lnTo>
                    <a:pt x="88623" y="72217"/>
                  </a:lnTo>
                  <a:lnTo>
                    <a:pt x="88593" y="74176"/>
                  </a:lnTo>
                  <a:lnTo>
                    <a:pt x="88568" y="76136"/>
                  </a:lnTo>
                  <a:lnTo>
                    <a:pt x="88550" y="78095"/>
                  </a:lnTo>
                  <a:lnTo>
                    <a:pt x="88556" y="78209"/>
                  </a:lnTo>
                  <a:lnTo>
                    <a:pt x="88574" y="78322"/>
                  </a:lnTo>
                  <a:lnTo>
                    <a:pt x="88593" y="78422"/>
                  </a:lnTo>
                  <a:lnTo>
                    <a:pt x="88630" y="78515"/>
                  </a:lnTo>
                  <a:lnTo>
                    <a:pt x="88666" y="78608"/>
                  </a:lnTo>
                  <a:lnTo>
                    <a:pt x="88709" y="78688"/>
                  </a:lnTo>
                  <a:lnTo>
                    <a:pt x="88765" y="78762"/>
                  </a:lnTo>
                  <a:lnTo>
                    <a:pt x="88826" y="78822"/>
                  </a:lnTo>
                  <a:lnTo>
                    <a:pt x="88888" y="78882"/>
                  </a:lnTo>
                  <a:lnTo>
                    <a:pt x="88955" y="78935"/>
                  </a:lnTo>
                  <a:lnTo>
                    <a:pt x="89029" y="78975"/>
                  </a:lnTo>
                  <a:lnTo>
                    <a:pt x="89109" y="79008"/>
                  </a:lnTo>
                  <a:lnTo>
                    <a:pt x="89189" y="79035"/>
                  </a:lnTo>
                  <a:lnTo>
                    <a:pt x="89269" y="79055"/>
                  </a:lnTo>
                  <a:lnTo>
                    <a:pt x="89355" y="79068"/>
                  </a:lnTo>
                  <a:lnTo>
                    <a:pt x="89527" y="79068"/>
                  </a:lnTo>
                  <a:lnTo>
                    <a:pt x="89613" y="79055"/>
                  </a:lnTo>
                  <a:lnTo>
                    <a:pt x="89693" y="79035"/>
                  </a:lnTo>
                  <a:lnTo>
                    <a:pt x="89779" y="79008"/>
                  </a:lnTo>
                  <a:lnTo>
                    <a:pt x="89859" y="78975"/>
                  </a:lnTo>
                  <a:lnTo>
                    <a:pt x="89932" y="78935"/>
                  </a:lnTo>
                  <a:lnTo>
                    <a:pt x="90006" y="78882"/>
                  </a:lnTo>
                  <a:lnTo>
                    <a:pt x="90074" y="78822"/>
                  </a:lnTo>
                  <a:lnTo>
                    <a:pt x="90141" y="78762"/>
                  </a:lnTo>
                  <a:lnTo>
                    <a:pt x="90197" y="78688"/>
                  </a:lnTo>
                  <a:lnTo>
                    <a:pt x="90252" y="78608"/>
                  </a:lnTo>
                  <a:lnTo>
                    <a:pt x="90295" y="78515"/>
                  </a:lnTo>
                  <a:lnTo>
                    <a:pt x="90338" y="78422"/>
                  </a:lnTo>
                  <a:lnTo>
                    <a:pt x="90369" y="78322"/>
                  </a:lnTo>
                  <a:lnTo>
                    <a:pt x="90387" y="78209"/>
                  </a:lnTo>
                  <a:lnTo>
                    <a:pt x="90406" y="78095"/>
                  </a:lnTo>
                  <a:lnTo>
                    <a:pt x="90467" y="76882"/>
                  </a:lnTo>
                  <a:lnTo>
                    <a:pt x="90523" y="75669"/>
                  </a:lnTo>
                  <a:lnTo>
                    <a:pt x="90633" y="73230"/>
                  </a:lnTo>
                  <a:lnTo>
                    <a:pt x="90731" y="73276"/>
                  </a:lnTo>
                  <a:lnTo>
                    <a:pt x="90836" y="73316"/>
                  </a:lnTo>
                  <a:lnTo>
                    <a:pt x="90953" y="73336"/>
                  </a:lnTo>
                  <a:lnTo>
                    <a:pt x="91014" y="73343"/>
                  </a:lnTo>
                  <a:lnTo>
                    <a:pt x="91076" y="73350"/>
                  </a:lnTo>
                  <a:lnTo>
                    <a:pt x="94898" y="73263"/>
                  </a:lnTo>
                  <a:lnTo>
                    <a:pt x="98721" y="73183"/>
                  </a:lnTo>
                  <a:lnTo>
                    <a:pt x="102544" y="73116"/>
                  </a:lnTo>
                  <a:lnTo>
                    <a:pt x="106373" y="73050"/>
                  </a:lnTo>
                  <a:lnTo>
                    <a:pt x="106440" y="73043"/>
                  </a:lnTo>
                  <a:lnTo>
                    <a:pt x="106502" y="73036"/>
                  </a:lnTo>
                  <a:lnTo>
                    <a:pt x="106563" y="73016"/>
                  </a:lnTo>
                  <a:lnTo>
                    <a:pt x="106612" y="72996"/>
                  </a:lnTo>
                  <a:lnTo>
                    <a:pt x="106668" y="72970"/>
                  </a:lnTo>
                  <a:lnTo>
                    <a:pt x="106717" y="72936"/>
                  </a:lnTo>
                  <a:lnTo>
                    <a:pt x="106760" y="72903"/>
                  </a:lnTo>
                  <a:lnTo>
                    <a:pt x="106803" y="72870"/>
                  </a:lnTo>
                  <a:lnTo>
                    <a:pt x="106827" y="73723"/>
                  </a:lnTo>
                  <a:lnTo>
                    <a:pt x="106858" y="74589"/>
                  </a:lnTo>
                  <a:lnTo>
                    <a:pt x="106889" y="75449"/>
                  </a:lnTo>
                  <a:lnTo>
                    <a:pt x="106932" y="76309"/>
                  </a:lnTo>
                  <a:lnTo>
                    <a:pt x="106975" y="77169"/>
                  </a:lnTo>
                  <a:lnTo>
                    <a:pt x="107024" y="78029"/>
                  </a:lnTo>
                  <a:lnTo>
                    <a:pt x="107079" y="78895"/>
                  </a:lnTo>
                  <a:lnTo>
                    <a:pt x="107135" y="79748"/>
                  </a:lnTo>
                  <a:lnTo>
                    <a:pt x="107153" y="79768"/>
                  </a:lnTo>
                  <a:lnTo>
                    <a:pt x="107153" y="79782"/>
                  </a:lnTo>
                  <a:lnTo>
                    <a:pt x="105236" y="79795"/>
                  </a:lnTo>
                  <a:lnTo>
                    <a:pt x="103312" y="79795"/>
                  </a:lnTo>
                  <a:lnTo>
                    <a:pt x="101395" y="79788"/>
                  </a:lnTo>
                  <a:lnTo>
                    <a:pt x="99477" y="79768"/>
                  </a:lnTo>
                  <a:lnTo>
                    <a:pt x="96963" y="79722"/>
                  </a:lnTo>
                  <a:lnTo>
                    <a:pt x="94450" y="79668"/>
                  </a:lnTo>
                  <a:lnTo>
                    <a:pt x="91936" y="79602"/>
                  </a:lnTo>
                  <a:lnTo>
                    <a:pt x="89422" y="79522"/>
                  </a:lnTo>
                  <a:lnTo>
                    <a:pt x="87474" y="79442"/>
                  </a:lnTo>
                  <a:lnTo>
                    <a:pt x="85520" y="79368"/>
                  </a:lnTo>
                  <a:lnTo>
                    <a:pt x="81617" y="79195"/>
                  </a:lnTo>
                  <a:lnTo>
                    <a:pt x="73806" y="78842"/>
                  </a:lnTo>
                  <a:lnTo>
                    <a:pt x="69903" y="78668"/>
                  </a:lnTo>
                  <a:lnTo>
                    <a:pt x="67955" y="78588"/>
                  </a:lnTo>
                  <a:lnTo>
                    <a:pt x="66000" y="78515"/>
                  </a:lnTo>
                  <a:lnTo>
                    <a:pt x="64046" y="78442"/>
                  </a:lnTo>
                  <a:lnTo>
                    <a:pt x="62098" y="78382"/>
                  </a:lnTo>
                  <a:lnTo>
                    <a:pt x="60143" y="78322"/>
                  </a:lnTo>
                  <a:lnTo>
                    <a:pt x="58189" y="78275"/>
                  </a:lnTo>
                  <a:lnTo>
                    <a:pt x="58103" y="78275"/>
                  </a:lnTo>
                  <a:lnTo>
                    <a:pt x="58023" y="78282"/>
                  </a:lnTo>
                  <a:lnTo>
                    <a:pt x="57949" y="78289"/>
                  </a:lnTo>
                  <a:lnTo>
                    <a:pt x="57869" y="78302"/>
                  </a:lnTo>
                  <a:lnTo>
                    <a:pt x="57802" y="78322"/>
                  </a:lnTo>
                  <a:lnTo>
                    <a:pt x="57734" y="78342"/>
                  </a:lnTo>
                  <a:lnTo>
                    <a:pt x="57667" y="78369"/>
                  </a:lnTo>
                  <a:lnTo>
                    <a:pt x="57605" y="78402"/>
                  </a:lnTo>
                  <a:lnTo>
                    <a:pt x="57550" y="78429"/>
                  </a:lnTo>
                  <a:lnTo>
                    <a:pt x="57495" y="78469"/>
                  </a:lnTo>
                  <a:lnTo>
                    <a:pt x="57439" y="78508"/>
                  </a:lnTo>
                  <a:lnTo>
                    <a:pt x="57390" y="78548"/>
                  </a:lnTo>
                  <a:lnTo>
                    <a:pt x="57347" y="78595"/>
                  </a:lnTo>
                  <a:lnTo>
                    <a:pt x="57304" y="78642"/>
                  </a:lnTo>
                  <a:lnTo>
                    <a:pt x="57261" y="78688"/>
                  </a:lnTo>
                  <a:lnTo>
                    <a:pt x="57224" y="78742"/>
                  </a:lnTo>
                  <a:lnTo>
                    <a:pt x="57157" y="78855"/>
                  </a:lnTo>
                  <a:lnTo>
                    <a:pt x="57107" y="78975"/>
                  </a:lnTo>
                  <a:lnTo>
                    <a:pt x="57064" y="79102"/>
                  </a:lnTo>
                  <a:lnTo>
                    <a:pt x="57034" y="79228"/>
                  </a:lnTo>
                  <a:lnTo>
                    <a:pt x="57015" y="79368"/>
                  </a:lnTo>
                  <a:lnTo>
                    <a:pt x="57009" y="79502"/>
                  </a:lnTo>
                  <a:lnTo>
                    <a:pt x="57015" y="79642"/>
                  </a:lnTo>
                  <a:lnTo>
                    <a:pt x="57028" y="79782"/>
                  </a:lnTo>
                  <a:lnTo>
                    <a:pt x="56966" y="79808"/>
                  </a:lnTo>
                  <a:lnTo>
                    <a:pt x="56911" y="79835"/>
                  </a:lnTo>
                  <a:lnTo>
                    <a:pt x="56849" y="79868"/>
                  </a:lnTo>
                  <a:lnTo>
                    <a:pt x="56794" y="79902"/>
                  </a:lnTo>
                  <a:lnTo>
                    <a:pt x="56745" y="79941"/>
                  </a:lnTo>
                  <a:lnTo>
                    <a:pt x="56689" y="79981"/>
                  </a:lnTo>
                  <a:lnTo>
                    <a:pt x="56646" y="80028"/>
                  </a:lnTo>
                  <a:lnTo>
                    <a:pt x="56597" y="80081"/>
                  </a:lnTo>
                  <a:lnTo>
                    <a:pt x="56560" y="80135"/>
                  </a:lnTo>
                  <a:lnTo>
                    <a:pt x="56524" y="80188"/>
                  </a:lnTo>
                  <a:lnTo>
                    <a:pt x="56487" y="80248"/>
                  </a:lnTo>
                  <a:lnTo>
                    <a:pt x="56462" y="80315"/>
                  </a:lnTo>
                  <a:lnTo>
                    <a:pt x="56438" y="80375"/>
                  </a:lnTo>
                  <a:lnTo>
                    <a:pt x="56419" y="80448"/>
                  </a:lnTo>
                  <a:lnTo>
                    <a:pt x="56407" y="80521"/>
                  </a:lnTo>
                  <a:lnTo>
                    <a:pt x="56401" y="80595"/>
                  </a:lnTo>
                  <a:lnTo>
                    <a:pt x="56339" y="82041"/>
                  </a:lnTo>
                  <a:lnTo>
                    <a:pt x="56296" y="83481"/>
                  </a:lnTo>
                  <a:lnTo>
                    <a:pt x="56259" y="84927"/>
                  </a:lnTo>
                  <a:lnTo>
                    <a:pt x="56235" y="86373"/>
                  </a:lnTo>
                  <a:lnTo>
                    <a:pt x="56222" y="87826"/>
                  </a:lnTo>
                  <a:lnTo>
                    <a:pt x="56216" y="89273"/>
                  </a:lnTo>
                  <a:lnTo>
                    <a:pt x="56216" y="90726"/>
                  </a:lnTo>
                  <a:lnTo>
                    <a:pt x="56229" y="92179"/>
                  </a:lnTo>
                  <a:lnTo>
                    <a:pt x="56247" y="93632"/>
                  </a:lnTo>
                  <a:lnTo>
                    <a:pt x="56278" y="95085"/>
                  </a:lnTo>
                  <a:lnTo>
                    <a:pt x="56308" y="96538"/>
                  </a:lnTo>
                  <a:lnTo>
                    <a:pt x="56351" y="97991"/>
                  </a:lnTo>
                  <a:lnTo>
                    <a:pt x="56394" y="99444"/>
                  </a:lnTo>
                  <a:lnTo>
                    <a:pt x="56444" y="100903"/>
                  </a:lnTo>
                  <a:lnTo>
                    <a:pt x="56499" y="102356"/>
                  </a:lnTo>
                  <a:lnTo>
                    <a:pt x="56560" y="103816"/>
                  </a:lnTo>
                  <a:lnTo>
                    <a:pt x="56689" y="106722"/>
                  </a:lnTo>
                  <a:lnTo>
                    <a:pt x="56825" y="109634"/>
                  </a:lnTo>
                  <a:lnTo>
                    <a:pt x="57107" y="115446"/>
                  </a:lnTo>
                  <a:lnTo>
                    <a:pt x="57249" y="118352"/>
                  </a:lnTo>
                  <a:lnTo>
                    <a:pt x="57378" y="121252"/>
                  </a:lnTo>
                  <a:lnTo>
                    <a:pt x="57439" y="122698"/>
                  </a:lnTo>
                  <a:lnTo>
                    <a:pt x="57495" y="124144"/>
                  </a:lnTo>
                  <a:lnTo>
                    <a:pt x="57544" y="125584"/>
                  </a:lnTo>
                  <a:lnTo>
                    <a:pt x="57593" y="127030"/>
                  </a:lnTo>
                  <a:lnTo>
                    <a:pt x="57648" y="128816"/>
                  </a:lnTo>
                  <a:lnTo>
                    <a:pt x="57697" y="130609"/>
                  </a:lnTo>
                  <a:lnTo>
                    <a:pt x="57796" y="134195"/>
                  </a:lnTo>
                  <a:lnTo>
                    <a:pt x="57882" y="137781"/>
                  </a:lnTo>
                  <a:lnTo>
                    <a:pt x="57962" y="141374"/>
                  </a:lnTo>
                  <a:lnTo>
                    <a:pt x="57894" y="141327"/>
                  </a:lnTo>
                  <a:lnTo>
                    <a:pt x="57826" y="141287"/>
                  </a:lnTo>
                  <a:lnTo>
                    <a:pt x="57759" y="141247"/>
                  </a:lnTo>
                  <a:lnTo>
                    <a:pt x="57685" y="141207"/>
                  </a:lnTo>
                  <a:lnTo>
                    <a:pt x="57611" y="141180"/>
                  </a:lnTo>
                  <a:lnTo>
                    <a:pt x="57531" y="141154"/>
                  </a:lnTo>
                  <a:lnTo>
                    <a:pt x="57452" y="141140"/>
                  </a:lnTo>
                  <a:lnTo>
                    <a:pt x="57366" y="141127"/>
                  </a:lnTo>
                  <a:lnTo>
                    <a:pt x="56929" y="141074"/>
                  </a:lnTo>
                  <a:lnTo>
                    <a:pt x="56505" y="141020"/>
                  </a:lnTo>
                  <a:lnTo>
                    <a:pt x="56075" y="140974"/>
                  </a:lnTo>
                  <a:lnTo>
                    <a:pt x="55651" y="140934"/>
                  </a:lnTo>
                  <a:lnTo>
                    <a:pt x="55221" y="140894"/>
                  </a:lnTo>
                  <a:lnTo>
                    <a:pt x="54803" y="140860"/>
                  </a:lnTo>
                  <a:lnTo>
                    <a:pt x="54379" y="140834"/>
                  </a:lnTo>
                  <a:lnTo>
                    <a:pt x="53961" y="140814"/>
                  </a:lnTo>
                  <a:lnTo>
                    <a:pt x="53543" y="140794"/>
                  </a:lnTo>
                  <a:lnTo>
                    <a:pt x="53131" y="140780"/>
                  </a:lnTo>
                  <a:lnTo>
                    <a:pt x="52719" y="140774"/>
                  </a:lnTo>
                  <a:lnTo>
                    <a:pt x="52307" y="140767"/>
                  </a:lnTo>
                  <a:lnTo>
                    <a:pt x="51896" y="140767"/>
                  </a:lnTo>
                  <a:lnTo>
                    <a:pt x="51490" y="140774"/>
                  </a:lnTo>
                  <a:lnTo>
                    <a:pt x="51084" y="140787"/>
                  </a:lnTo>
                  <a:lnTo>
                    <a:pt x="50679" y="140800"/>
                  </a:lnTo>
                  <a:lnTo>
                    <a:pt x="50279" y="140820"/>
                  </a:lnTo>
                  <a:lnTo>
                    <a:pt x="49874" y="140840"/>
                  </a:lnTo>
                  <a:lnTo>
                    <a:pt x="49480" y="140874"/>
                  </a:lnTo>
                  <a:lnTo>
                    <a:pt x="49081" y="140900"/>
                  </a:lnTo>
                  <a:lnTo>
                    <a:pt x="48688" y="140940"/>
                  </a:lnTo>
                  <a:lnTo>
                    <a:pt x="48294" y="140980"/>
                  </a:lnTo>
                  <a:lnTo>
                    <a:pt x="47907" y="141027"/>
                  </a:lnTo>
                  <a:lnTo>
                    <a:pt x="47514" y="141080"/>
                  </a:lnTo>
                  <a:lnTo>
                    <a:pt x="47127" y="141134"/>
                  </a:lnTo>
                  <a:lnTo>
                    <a:pt x="46745" y="141194"/>
                  </a:lnTo>
                  <a:lnTo>
                    <a:pt x="46358" y="141254"/>
                  </a:lnTo>
                  <a:lnTo>
                    <a:pt x="45977" y="141320"/>
                  </a:lnTo>
                  <a:lnTo>
                    <a:pt x="45602" y="141393"/>
                  </a:lnTo>
                  <a:lnTo>
                    <a:pt x="45221" y="141473"/>
                  </a:lnTo>
                  <a:lnTo>
                    <a:pt x="44846" y="141553"/>
                  </a:lnTo>
                  <a:lnTo>
                    <a:pt x="44472" y="141633"/>
                  </a:lnTo>
                  <a:lnTo>
                    <a:pt x="44103" y="141727"/>
                  </a:lnTo>
                  <a:lnTo>
                    <a:pt x="43734" y="141813"/>
                  </a:lnTo>
                  <a:lnTo>
                    <a:pt x="43365" y="141913"/>
                  </a:lnTo>
                  <a:lnTo>
                    <a:pt x="42996" y="142013"/>
                  </a:lnTo>
                  <a:lnTo>
                    <a:pt x="42634" y="142120"/>
                  </a:lnTo>
                  <a:lnTo>
                    <a:pt x="42271" y="142227"/>
                  </a:lnTo>
                  <a:lnTo>
                    <a:pt x="41915" y="142340"/>
                  </a:lnTo>
                  <a:lnTo>
                    <a:pt x="41552" y="142460"/>
                  </a:lnTo>
                  <a:lnTo>
                    <a:pt x="41196" y="142580"/>
                  </a:lnTo>
                  <a:lnTo>
                    <a:pt x="40845" y="142700"/>
                  </a:lnTo>
                  <a:lnTo>
                    <a:pt x="40489" y="142833"/>
                  </a:lnTo>
                  <a:lnTo>
                    <a:pt x="40139" y="142966"/>
                  </a:lnTo>
                  <a:lnTo>
                    <a:pt x="39788" y="143100"/>
                  </a:lnTo>
                  <a:lnTo>
                    <a:pt x="39444" y="143240"/>
                  </a:lnTo>
                  <a:lnTo>
                    <a:pt x="39100" y="143386"/>
                  </a:lnTo>
                  <a:lnTo>
                    <a:pt x="38756" y="143533"/>
                  </a:lnTo>
                  <a:lnTo>
                    <a:pt x="38418" y="143680"/>
                  </a:lnTo>
                  <a:lnTo>
                    <a:pt x="38080" y="143840"/>
                  </a:lnTo>
                  <a:lnTo>
                    <a:pt x="37742" y="144000"/>
                  </a:lnTo>
                  <a:lnTo>
                    <a:pt x="37404" y="144160"/>
                  </a:lnTo>
                  <a:lnTo>
                    <a:pt x="37072" y="144326"/>
                  </a:lnTo>
                  <a:lnTo>
                    <a:pt x="36740" y="144493"/>
                  </a:lnTo>
                  <a:lnTo>
                    <a:pt x="36414" y="144666"/>
                  </a:lnTo>
                  <a:lnTo>
                    <a:pt x="36082" y="144846"/>
                  </a:lnTo>
                  <a:lnTo>
                    <a:pt x="35757" y="145026"/>
                  </a:lnTo>
                  <a:lnTo>
                    <a:pt x="35437" y="145206"/>
                  </a:lnTo>
                  <a:lnTo>
                    <a:pt x="35111" y="145393"/>
                  </a:lnTo>
                  <a:lnTo>
                    <a:pt x="34792" y="145586"/>
                  </a:lnTo>
                  <a:lnTo>
                    <a:pt x="34478" y="145779"/>
                  </a:lnTo>
                  <a:lnTo>
                    <a:pt x="34159" y="145979"/>
                  </a:lnTo>
                  <a:lnTo>
                    <a:pt x="33538" y="146379"/>
                  </a:lnTo>
                  <a:lnTo>
                    <a:pt x="32917" y="146799"/>
                  </a:lnTo>
                  <a:lnTo>
                    <a:pt x="32309" y="147232"/>
                  </a:lnTo>
                  <a:lnTo>
                    <a:pt x="31707" y="147679"/>
                  </a:lnTo>
                  <a:lnTo>
                    <a:pt x="31117" y="148132"/>
                  </a:lnTo>
                  <a:lnTo>
                    <a:pt x="30527" y="148605"/>
                  </a:lnTo>
                  <a:lnTo>
                    <a:pt x="29949" y="149085"/>
                  </a:lnTo>
                  <a:lnTo>
                    <a:pt x="29383" y="149578"/>
                  </a:lnTo>
                  <a:lnTo>
                    <a:pt x="28818" y="150085"/>
                  </a:lnTo>
                  <a:lnTo>
                    <a:pt x="28265" y="150605"/>
                  </a:lnTo>
                  <a:lnTo>
                    <a:pt x="27718" y="151131"/>
                  </a:lnTo>
                  <a:lnTo>
                    <a:pt x="27183" y="151671"/>
                  </a:lnTo>
                  <a:lnTo>
                    <a:pt x="26648" y="152224"/>
                  </a:lnTo>
                  <a:lnTo>
                    <a:pt x="26132" y="152784"/>
                  </a:lnTo>
                  <a:lnTo>
                    <a:pt x="25616" y="153357"/>
                  </a:lnTo>
                  <a:lnTo>
                    <a:pt x="25112" y="153937"/>
                  </a:lnTo>
                  <a:lnTo>
                    <a:pt x="24614" y="154530"/>
                  </a:lnTo>
                  <a:lnTo>
                    <a:pt x="24123" y="155137"/>
                  </a:lnTo>
                  <a:lnTo>
                    <a:pt x="23643" y="155750"/>
                  </a:lnTo>
                  <a:lnTo>
                    <a:pt x="23170" y="156370"/>
                  </a:lnTo>
                  <a:lnTo>
                    <a:pt x="22703" y="157003"/>
                  </a:lnTo>
                  <a:lnTo>
                    <a:pt x="22248" y="157643"/>
                  </a:lnTo>
                  <a:lnTo>
                    <a:pt x="21799" y="158296"/>
                  </a:lnTo>
                  <a:lnTo>
                    <a:pt x="21357" y="158956"/>
                  </a:lnTo>
                  <a:lnTo>
                    <a:pt x="20927" y="159622"/>
                  </a:lnTo>
                  <a:lnTo>
                    <a:pt x="20503" y="160296"/>
                  </a:lnTo>
                  <a:lnTo>
                    <a:pt x="20085" y="160982"/>
                  </a:lnTo>
                  <a:lnTo>
                    <a:pt x="19679" y="161675"/>
                  </a:lnTo>
                  <a:lnTo>
                    <a:pt x="19280" y="162375"/>
                  </a:lnTo>
                  <a:lnTo>
                    <a:pt x="18886" y="163082"/>
                  </a:lnTo>
                  <a:lnTo>
                    <a:pt x="18505" y="163795"/>
                  </a:lnTo>
                  <a:lnTo>
                    <a:pt x="18130" y="164521"/>
                  </a:lnTo>
                  <a:lnTo>
                    <a:pt x="17762" y="165248"/>
                  </a:lnTo>
                  <a:lnTo>
                    <a:pt x="17694" y="165228"/>
                  </a:lnTo>
                  <a:lnTo>
                    <a:pt x="17626" y="165221"/>
                  </a:lnTo>
                  <a:lnTo>
                    <a:pt x="17559" y="165214"/>
                  </a:lnTo>
                  <a:lnTo>
                    <a:pt x="17497" y="165221"/>
                  </a:lnTo>
                  <a:lnTo>
                    <a:pt x="17436" y="165228"/>
                  </a:lnTo>
                  <a:lnTo>
                    <a:pt x="17381" y="165248"/>
                  </a:lnTo>
                  <a:lnTo>
                    <a:pt x="17325" y="165268"/>
                  </a:lnTo>
                  <a:lnTo>
                    <a:pt x="17270" y="165301"/>
                  </a:lnTo>
                  <a:lnTo>
                    <a:pt x="17221" y="165328"/>
                  </a:lnTo>
                  <a:lnTo>
                    <a:pt x="17172" y="165368"/>
                  </a:lnTo>
                  <a:lnTo>
                    <a:pt x="17129" y="165414"/>
                  </a:lnTo>
                  <a:lnTo>
                    <a:pt x="17086" y="165454"/>
                  </a:lnTo>
                  <a:lnTo>
                    <a:pt x="17049" y="165508"/>
                  </a:lnTo>
                  <a:lnTo>
                    <a:pt x="17012" y="165561"/>
                  </a:lnTo>
                  <a:lnTo>
                    <a:pt x="16981" y="165614"/>
                  </a:lnTo>
                  <a:lnTo>
                    <a:pt x="16956" y="165674"/>
                  </a:lnTo>
                  <a:lnTo>
                    <a:pt x="16932" y="165741"/>
                  </a:lnTo>
                  <a:lnTo>
                    <a:pt x="16907" y="165801"/>
                  </a:lnTo>
                  <a:lnTo>
                    <a:pt x="16889" y="165868"/>
                  </a:lnTo>
                  <a:lnTo>
                    <a:pt x="16877" y="165934"/>
                  </a:lnTo>
                  <a:lnTo>
                    <a:pt x="16870" y="166001"/>
                  </a:lnTo>
                  <a:lnTo>
                    <a:pt x="16864" y="166068"/>
                  </a:lnTo>
                  <a:lnTo>
                    <a:pt x="16864" y="166134"/>
                  </a:lnTo>
                  <a:lnTo>
                    <a:pt x="16870" y="166201"/>
                  </a:lnTo>
                  <a:lnTo>
                    <a:pt x="16877" y="166268"/>
                  </a:lnTo>
                  <a:lnTo>
                    <a:pt x="16889" y="166334"/>
                  </a:lnTo>
                  <a:lnTo>
                    <a:pt x="16907" y="166401"/>
                  </a:lnTo>
                  <a:lnTo>
                    <a:pt x="16932" y="166461"/>
                  </a:lnTo>
                  <a:lnTo>
                    <a:pt x="16963" y="166521"/>
                  </a:lnTo>
                  <a:lnTo>
                    <a:pt x="16993" y="166581"/>
                  </a:lnTo>
                  <a:lnTo>
                    <a:pt x="17030" y="166641"/>
                  </a:lnTo>
                  <a:lnTo>
                    <a:pt x="17073" y="166687"/>
                  </a:lnTo>
                  <a:lnTo>
                    <a:pt x="16791" y="167307"/>
                  </a:lnTo>
                  <a:lnTo>
                    <a:pt x="16514" y="167934"/>
                  </a:lnTo>
                  <a:lnTo>
                    <a:pt x="16244" y="168554"/>
                  </a:lnTo>
                  <a:lnTo>
                    <a:pt x="15979" y="169187"/>
                  </a:lnTo>
                  <a:lnTo>
                    <a:pt x="15721" y="169820"/>
                  </a:lnTo>
                  <a:lnTo>
                    <a:pt x="15463" y="170460"/>
                  </a:lnTo>
                  <a:lnTo>
                    <a:pt x="15217" y="171100"/>
                  </a:lnTo>
                  <a:lnTo>
                    <a:pt x="14971" y="171746"/>
                  </a:lnTo>
                  <a:lnTo>
                    <a:pt x="14738" y="172393"/>
                  </a:lnTo>
                  <a:lnTo>
                    <a:pt x="14504" y="173046"/>
                  </a:lnTo>
                  <a:lnTo>
                    <a:pt x="14283" y="173699"/>
                  </a:lnTo>
                  <a:lnTo>
                    <a:pt x="14062" y="174359"/>
                  </a:lnTo>
                  <a:lnTo>
                    <a:pt x="13847" y="175019"/>
                  </a:lnTo>
                  <a:lnTo>
                    <a:pt x="13638" y="175685"/>
                  </a:lnTo>
                  <a:lnTo>
                    <a:pt x="13441" y="176352"/>
                  </a:lnTo>
                  <a:lnTo>
                    <a:pt x="13244" y="177018"/>
                  </a:lnTo>
                  <a:lnTo>
                    <a:pt x="13054" y="177692"/>
                  </a:lnTo>
                  <a:lnTo>
                    <a:pt x="12869" y="178365"/>
                  </a:lnTo>
                  <a:lnTo>
                    <a:pt x="12691" y="179045"/>
                  </a:lnTo>
                  <a:lnTo>
                    <a:pt x="12513" y="179718"/>
                  </a:lnTo>
                  <a:lnTo>
                    <a:pt x="12347" y="180398"/>
                  </a:lnTo>
                  <a:lnTo>
                    <a:pt x="12187" y="181084"/>
                  </a:lnTo>
                  <a:lnTo>
                    <a:pt x="12034" y="181764"/>
                  </a:lnTo>
                  <a:lnTo>
                    <a:pt x="11886" y="182450"/>
                  </a:lnTo>
                  <a:lnTo>
                    <a:pt x="11739" y="183144"/>
                  </a:lnTo>
                  <a:lnTo>
                    <a:pt x="11603" y="183830"/>
                  </a:lnTo>
                  <a:lnTo>
                    <a:pt x="11468" y="184523"/>
                  </a:lnTo>
                  <a:lnTo>
                    <a:pt x="11345" y="185210"/>
                  </a:lnTo>
                  <a:lnTo>
                    <a:pt x="11229" y="185903"/>
                  </a:lnTo>
                  <a:lnTo>
                    <a:pt x="11112" y="186596"/>
                  </a:lnTo>
                  <a:lnTo>
                    <a:pt x="11001" y="187289"/>
                  </a:lnTo>
                  <a:lnTo>
                    <a:pt x="10903" y="187989"/>
                  </a:lnTo>
                  <a:lnTo>
                    <a:pt x="10804" y="188682"/>
                  </a:lnTo>
                  <a:lnTo>
                    <a:pt x="10718" y="189382"/>
                  </a:lnTo>
                  <a:lnTo>
                    <a:pt x="10632" y="190075"/>
                  </a:lnTo>
                  <a:lnTo>
                    <a:pt x="10552" y="190775"/>
                  </a:lnTo>
                  <a:lnTo>
                    <a:pt x="10485" y="191475"/>
                  </a:lnTo>
                  <a:lnTo>
                    <a:pt x="10417" y="192168"/>
                  </a:lnTo>
                  <a:lnTo>
                    <a:pt x="10356" y="192868"/>
                  </a:lnTo>
                  <a:lnTo>
                    <a:pt x="10300" y="193568"/>
                  </a:lnTo>
                  <a:lnTo>
                    <a:pt x="10251" y="194261"/>
                  </a:lnTo>
                  <a:lnTo>
                    <a:pt x="10214" y="194961"/>
                  </a:lnTo>
                  <a:lnTo>
                    <a:pt x="10178" y="195654"/>
                  </a:lnTo>
                  <a:lnTo>
                    <a:pt x="10147" y="196354"/>
                  </a:lnTo>
                  <a:lnTo>
                    <a:pt x="10122" y="197047"/>
                  </a:lnTo>
                  <a:lnTo>
                    <a:pt x="10104" y="197740"/>
                  </a:lnTo>
                  <a:lnTo>
                    <a:pt x="10092" y="198433"/>
                  </a:lnTo>
                  <a:lnTo>
                    <a:pt x="10085" y="199126"/>
                  </a:lnTo>
                  <a:lnTo>
                    <a:pt x="10085" y="199820"/>
                  </a:lnTo>
                  <a:lnTo>
                    <a:pt x="10098" y="200506"/>
                  </a:lnTo>
                  <a:lnTo>
                    <a:pt x="10110" y="201199"/>
                  </a:lnTo>
                  <a:lnTo>
                    <a:pt x="10128" y="201886"/>
                  </a:lnTo>
                  <a:lnTo>
                    <a:pt x="10153" y="202572"/>
                  </a:lnTo>
                  <a:lnTo>
                    <a:pt x="10184" y="203252"/>
                  </a:lnTo>
                  <a:lnTo>
                    <a:pt x="10221" y="203932"/>
                  </a:lnTo>
                  <a:lnTo>
                    <a:pt x="10264" y="204612"/>
                  </a:lnTo>
                  <a:lnTo>
                    <a:pt x="10313" y="205292"/>
                  </a:lnTo>
                  <a:lnTo>
                    <a:pt x="10368" y="205971"/>
                  </a:lnTo>
                  <a:lnTo>
                    <a:pt x="10430" y="206645"/>
                  </a:lnTo>
                  <a:lnTo>
                    <a:pt x="10497" y="207311"/>
                  </a:lnTo>
                  <a:lnTo>
                    <a:pt x="10571" y="207978"/>
                  </a:lnTo>
                  <a:lnTo>
                    <a:pt x="10651" y="208644"/>
                  </a:lnTo>
                  <a:lnTo>
                    <a:pt x="10743" y="209311"/>
                  </a:lnTo>
                  <a:lnTo>
                    <a:pt x="10835" y="209970"/>
                  </a:lnTo>
                  <a:lnTo>
                    <a:pt x="10835" y="209984"/>
                  </a:lnTo>
                  <a:lnTo>
                    <a:pt x="10841" y="209997"/>
                  </a:lnTo>
                  <a:lnTo>
                    <a:pt x="10866" y="210037"/>
                  </a:lnTo>
                  <a:lnTo>
                    <a:pt x="10614" y="210137"/>
                  </a:lnTo>
                  <a:lnTo>
                    <a:pt x="10368" y="210237"/>
                  </a:lnTo>
                  <a:lnTo>
                    <a:pt x="10122" y="210344"/>
                  </a:lnTo>
                  <a:lnTo>
                    <a:pt x="9883" y="210457"/>
                  </a:lnTo>
                  <a:lnTo>
                    <a:pt x="9637" y="210570"/>
                  </a:lnTo>
                  <a:lnTo>
                    <a:pt x="9397" y="210690"/>
                  </a:lnTo>
                  <a:lnTo>
                    <a:pt x="9157" y="210810"/>
                  </a:lnTo>
                  <a:lnTo>
                    <a:pt x="8924" y="210944"/>
                  </a:lnTo>
                  <a:lnTo>
                    <a:pt x="8684" y="211070"/>
                  </a:lnTo>
                  <a:lnTo>
                    <a:pt x="8451" y="211204"/>
                  </a:lnTo>
                  <a:lnTo>
                    <a:pt x="8223" y="211343"/>
                  </a:lnTo>
                  <a:lnTo>
                    <a:pt x="7990" y="211490"/>
                  </a:lnTo>
                  <a:lnTo>
                    <a:pt x="7762" y="211637"/>
                  </a:lnTo>
                  <a:lnTo>
                    <a:pt x="7541" y="211783"/>
                  </a:lnTo>
                  <a:lnTo>
                    <a:pt x="7314" y="211943"/>
                  </a:lnTo>
                  <a:lnTo>
                    <a:pt x="7092" y="212103"/>
                  </a:lnTo>
                  <a:lnTo>
                    <a:pt x="6877" y="212263"/>
                  </a:lnTo>
                  <a:lnTo>
                    <a:pt x="6656" y="212430"/>
                  </a:lnTo>
                  <a:lnTo>
                    <a:pt x="6441" y="212603"/>
                  </a:lnTo>
                  <a:lnTo>
                    <a:pt x="6232" y="212776"/>
                  </a:lnTo>
                  <a:lnTo>
                    <a:pt x="6023" y="212956"/>
                  </a:lnTo>
                  <a:lnTo>
                    <a:pt x="5814" y="213136"/>
                  </a:lnTo>
                  <a:lnTo>
                    <a:pt x="5611" y="213323"/>
                  </a:lnTo>
                  <a:lnTo>
                    <a:pt x="5408" y="213516"/>
                  </a:lnTo>
                  <a:lnTo>
                    <a:pt x="5206" y="213710"/>
                  </a:lnTo>
                  <a:lnTo>
                    <a:pt x="5009" y="213910"/>
                  </a:lnTo>
                  <a:lnTo>
                    <a:pt x="4818" y="214116"/>
                  </a:lnTo>
                  <a:lnTo>
                    <a:pt x="4622" y="214323"/>
                  </a:lnTo>
                  <a:lnTo>
                    <a:pt x="4437" y="214529"/>
                  </a:lnTo>
                  <a:lnTo>
                    <a:pt x="4247" y="214749"/>
                  </a:lnTo>
                  <a:lnTo>
                    <a:pt x="4069" y="214969"/>
                  </a:lnTo>
                  <a:lnTo>
                    <a:pt x="3884" y="215189"/>
                  </a:lnTo>
                  <a:lnTo>
                    <a:pt x="3712" y="215416"/>
                  </a:lnTo>
                  <a:lnTo>
                    <a:pt x="3534" y="215649"/>
                  </a:lnTo>
                  <a:lnTo>
                    <a:pt x="3368" y="215882"/>
                  </a:lnTo>
                  <a:lnTo>
                    <a:pt x="3196" y="216122"/>
                  </a:lnTo>
                  <a:lnTo>
                    <a:pt x="3036" y="216369"/>
                  </a:lnTo>
                  <a:lnTo>
                    <a:pt x="2876" y="216616"/>
                  </a:lnTo>
                  <a:lnTo>
                    <a:pt x="2716" y="216869"/>
                  </a:lnTo>
                  <a:lnTo>
                    <a:pt x="2563" y="217122"/>
                  </a:lnTo>
                  <a:lnTo>
                    <a:pt x="2409" y="217382"/>
                  </a:lnTo>
                  <a:lnTo>
                    <a:pt x="2262" y="217649"/>
                  </a:lnTo>
                  <a:lnTo>
                    <a:pt x="2120" y="217915"/>
                  </a:lnTo>
                  <a:lnTo>
                    <a:pt x="1979" y="218189"/>
                  </a:lnTo>
                  <a:lnTo>
                    <a:pt x="1844" y="218468"/>
                  </a:lnTo>
                  <a:lnTo>
                    <a:pt x="1709" y="218748"/>
                  </a:lnTo>
                  <a:lnTo>
                    <a:pt x="1579" y="219028"/>
                  </a:lnTo>
                  <a:lnTo>
                    <a:pt x="1457" y="219322"/>
                  </a:lnTo>
                  <a:lnTo>
                    <a:pt x="1334" y="219615"/>
                  </a:lnTo>
                  <a:lnTo>
                    <a:pt x="1217" y="219908"/>
                  </a:lnTo>
                  <a:lnTo>
                    <a:pt x="1106" y="220208"/>
                  </a:lnTo>
                  <a:lnTo>
                    <a:pt x="996" y="220515"/>
                  </a:lnTo>
                  <a:lnTo>
                    <a:pt x="891" y="220828"/>
                  </a:lnTo>
                  <a:lnTo>
                    <a:pt x="793" y="221141"/>
                  </a:lnTo>
                  <a:lnTo>
                    <a:pt x="694" y="221454"/>
                  </a:lnTo>
                  <a:lnTo>
                    <a:pt x="602" y="221781"/>
                  </a:lnTo>
                  <a:lnTo>
                    <a:pt x="510" y="222101"/>
                  </a:lnTo>
                  <a:lnTo>
                    <a:pt x="430" y="222434"/>
                  </a:lnTo>
                  <a:lnTo>
                    <a:pt x="350" y="222767"/>
                  </a:lnTo>
                  <a:lnTo>
                    <a:pt x="277" y="223107"/>
                  </a:lnTo>
                  <a:lnTo>
                    <a:pt x="203" y="223447"/>
                  </a:lnTo>
                  <a:lnTo>
                    <a:pt x="135" y="223794"/>
                  </a:lnTo>
                  <a:lnTo>
                    <a:pt x="74" y="224147"/>
                  </a:lnTo>
                  <a:lnTo>
                    <a:pt x="18" y="224500"/>
                  </a:lnTo>
                  <a:lnTo>
                    <a:pt x="6" y="224594"/>
                  </a:lnTo>
                  <a:lnTo>
                    <a:pt x="0" y="224680"/>
                  </a:lnTo>
                  <a:lnTo>
                    <a:pt x="0" y="224767"/>
                  </a:lnTo>
                  <a:lnTo>
                    <a:pt x="6" y="224854"/>
                  </a:lnTo>
                  <a:lnTo>
                    <a:pt x="18" y="224934"/>
                  </a:lnTo>
                  <a:lnTo>
                    <a:pt x="31" y="225014"/>
                  </a:lnTo>
                  <a:lnTo>
                    <a:pt x="55" y="225094"/>
                  </a:lnTo>
                  <a:lnTo>
                    <a:pt x="80" y="225160"/>
                  </a:lnTo>
                  <a:lnTo>
                    <a:pt x="104" y="225233"/>
                  </a:lnTo>
                  <a:lnTo>
                    <a:pt x="135" y="225300"/>
                  </a:lnTo>
                  <a:lnTo>
                    <a:pt x="172" y="225367"/>
                  </a:lnTo>
                  <a:lnTo>
                    <a:pt x="215" y="225427"/>
                  </a:lnTo>
                  <a:lnTo>
                    <a:pt x="258" y="225480"/>
                  </a:lnTo>
                  <a:lnTo>
                    <a:pt x="301" y="225533"/>
                  </a:lnTo>
                  <a:lnTo>
                    <a:pt x="350" y="225587"/>
                  </a:lnTo>
                  <a:lnTo>
                    <a:pt x="406" y="225633"/>
                  </a:lnTo>
                  <a:lnTo>
                    <a:pt x="455" y="225673"/>
                  </a:lnTo>
                  <a:lnTo>
                    <a:pt x="510" y="225713"/>
                  </a:lnTo>
                  <a:lnTo>
                    <a:pt x="572" y="225753"/>
                  </a:lnTo>
                  <a:lnTo>
                    <a:pt x="633" y="225787"/>
                  </a:lnTo>
                  <a:lnTo>
                    <a:pt x="694" y="225813"/>
                  </a:lnTo>
                  <a:lnTo>
                    <a:pt x="756" y="225833"/>
                  </a:lnTo>
                  <a:lnTo>
                    <a:pt x="817" y="225853"/>
                  </a:lnTo>
                  <a:lnTo>
                    <a:pt x="879" y="225873"/>
                  </a:lnTo>
                  <a:lnTo>
                    <a:pt x="946" y="225887"/>
                  </a:lnTo>
                  <a:lnTo>
                    <a:pt x="1014" y="225893"/>
                  </a:lnTo>
                  <a:lnTo>
                    <a:pt x="1143" y="225893"/>
                  </a:lnTo>
                  <a:lnTo>
                    <a:pt x="1205" y="225887"/>
                  </a:lnTo>
                  <a:lnTo>
                    <a:pt x="1272" y="225880"/>
                  </a:lnTo>
                  <a:lnTo>
                    <a:pt x="1334" y="225867"/>
                  </a:lnTo>
                  <a:lnTo>
                    <a:pt x="1395" y="225847"/>
                  </a:lnTo>
                  <a:lnTo>
                    <a:pt x="1420" y="225920"/>
                  </a:lnTo>
                  <a:lnTo>
                    <a:pt x="1450" y="225993"/>
                  </a:lnTo>
                  <a:lnTo>
                    <a:pt x="1487" y="226067"/>
                  </a:lnTo>
                  <a:lnTo>
                    <a:pt x="1524" y="226140"/>
                  </a:lnTo>
                  <a:lnTo>
                    <a:pt x="1567" y="226207"/>
                  </a:lnTo>
                  <a:lnTo>
                    <a:pt x="1616" y="226273"/>
                  </a:lnTo>
                  <a:lnTo>
                    <a:pt x="1672" y="226327"/>
                  </a:lnTo>
                  <a:lnTo>
                    <a:pt x="1727" y="226387"/>
                  </a:lnTo>
                  <a:lnTo>
                    <a:pt x="1788" y="226440"/>
                  </a:lnTo>
                  <a:lnTo>
                    <a:pt x="1856" y="226487"/>
                  </a:lnTo>
                  <a:lnTo>
                    <a:pt x="1930" y="226527"/>
                  </a:lnTo>
                  <a:lnTo>
                    <a:pt x="2004" y="226560"/>
                  </a:lnTo>
                  <a:lnTo>
                    <a:pt x="2090" y="226593"/>
                  </a:lnTo>
                  <a:lnTo>
                    <a:pt x="2176" y="226613"/>
                  </a:lnTo>
                  <a:lnTo>
                    <a:pt x="2262" y="226633"/>
                  </a:lnTo>
                  <a:lnTo>
                    <a:pt x="2360" y="226640"/>
                  </a:lnTo>
                  <a:lnTo>
                    <a:pt x="3380" y="226720"/>
                  </a:lnTo>
                  <a:lnTo>
                    <a:pt x="4400" y="226786"/>
                  </a:lnTo>
                  <a:lnTo>
                    <a:pt x="5427" y="226853"/>
                  </a:lnTo>
                  <a:lnTo>
                    <a:pt x="6453" y="226913"/>
                  </a:lnTo>
                  <a:lnTo>
                    <a:pt x="7473" y="226966"/>
                  </a:lnTo>
                  <a:lnTo>
                    <a:pt x="8500" y="227013"/>
                  </a:lnTo>
                  <a:lnTo>
                    <a:pt x="9526" y="227060"/>
                  </a:lnTo>
                  <a:lnTo>
                    <a:pt x="10559" y="227093"/>
                  </a:lnTo>
                  <a:lnTo>
                    <a:pt x="11585" y="227126"/>
                  </a:lnTo>
                  <a:lnTo>
                    <a:pt x="12611" y="227160"/>
                  </a:lnTo>
                  <a:lnTo>
                    <a:pt x="13644" y="227180"/>
                  </a:lnTo>
                  <a:lnTo>
                    <a:pt x="14670" y="227200"/>
                  </a:lnTo>
                  <a:lnTo>
                    <a:pt x="16729" y="227233"/>
                  </a:lnTo>
                  <a:lnTo>
                    <a:pt x="18788" y="227246"/>
                  </a:lnTo>
                  <a:lnTo>
                    <a:pt x="20853" y="227253"/>
                  </a:lnTo>
                  <a:lnTo>
                    <a:pt x="22912" y="227246"/>
                  </a:lnTo>
                  <a:lnTo>
                    <a:pt x="24971" y="227233"/>
                  </a:lnTo>
                  <a:lnTo>
                    <a:pt x="27030" y="227220"/>
                  </a:lnTo>
                  <a:lnTo>
                    <a:pt x="31141" y="227173"/>
                  </a:lnTo>
                  <a:lnTo>
                    <a:pt x="35247" y="227120"/>
                  </a:lnTo>
                  <a:lnTo>
                    <a:pt x="35345" y="227113"/>
                  </a:lnTo>
                  <a:lnTo>
                    <a:pt x="35431" y="227100"/>
                  </a:lnTo>
                  <a:lnTo>
                    <a:pt x="35517" y="227073"/>
                  </a:lnTo>
                  <a:lnTo>
                    <a:pt x="35597" y="227040"/>
                  </a:lnTo>
                  <a:lnTo>
                    <a:pt x="35671" y="227000"/>
                  </a:lnTo>
                  <a:lnTo>
                    <a:pt x="35732" y="226953"/>
                  </a:lnTo>
                  <a:lnTo>
                    <a:pt x="35794" y="226900"/>
                  </a:lnTo>
                  <a:lnTo>
                    <a:pt x="35849" y="226840"/>
                  </a:lnTo>
                  <a:lnTo>
                    <a:pt x="35892" y="226780"/>
                  </a:lnTo>
                  <a:lnTo>
                    <a:pt x="35935" y="226706"/>
                  </a:lnTo>
                  <a:lnTo>
                    <a:pt x="35966" y="226633"/>
                  </a:lnTo>
                  <a:lnTo>
                    <a:pt x="35996" y="226560"/>
                  </a:lnTo>
                  <a:lnTo>
                    <a:pt x="36015" y="226480"/>
                  </a:lnTo>
                  <a:lnTo>
                    <a:pt x="36033" y="226400"/>
                  </a:lnTo>
                  <a:lnTo>
                    <a:pt x="36039" y="226320"/>
                  </a:lnTo>
                  <a:lnTo>
                    <a:pt x="36046" y="226240"/>
                  </a:lnTo>
                  <a:lnTo>
                    <a:pt x="36039" y="226153"/>
                  </a:lnTo>
                  <a:lnTo>
                    <a:pt x="36027" y="226073"/>
                  </a:lnTo>
                  <a:lnTo>
                    <a:pt x="36015" y="225993"/>
                  </a:lnTo>
                  <a:lnTo>
                    <a:pt x="35990" y="225913"/>
                  </a:lnTo>
                  <a:lnTo>
                    <a:pt x="35966" y="225840"/>
                  </a:lnTo>
                  <a:lnTo>
                    <a:pt x="35929" y="225767"/>
                  </a:lnTo>
                  <a:lnTo>
                    <a:pt x="35886" y="225693"/>
                  </a:lnTo>
                  <a:lnTo>
                    <a:pt x="35843" y="225627"/>
                  </a:lnTo>
                  <a:lnTo>
                    <a:pt x="35787" y="225567"/>
                  </a:lnTo>
                  <a:lnTo>
                    <a:pt x="35732" y="225513"/>
                  </a:lnTo>
                  <a:lnTo>
                    <a:pt x="35664" y="225460"/>
                  </a:lnTo>
                  <a:lnTo>
                    <a:pt x="35591" y="225420"/>
                  </a:lnTo>
                  <a:lnTo>
                    <a:pt x="35517" y="225387"/>
                  </a:lnTo>
                  <a:lnTo>
                    <a:pt x="35431" y="225360"/>
                  </a:lnTo>
                  <a:lnTo>
                    <a:pt x="35339" y="225340"/>
                  </a:lnTo>
                  <a:lnTo>
                    <a:pt x="35247" y="225333"/>
                  </a:lnTo>
                  <a:lnTo>
                    <a:pt x="35154" y="225313"/>
                  </a:lnTo>
                  <a:lnTo>
                    <a:pt x="35111" y="224994"/>
                  </a:lnTo>
                  <a:lnTo>
                    <a:pt x="35068" y="224680"/>
                  </a:lnTo>
                  <a:lnTo>
                    <a:pt x="35019" y="224374"/>
                  </a:lnTo>
                  <a:lnTo>
                    <a:pt x="34970" y="224060"/>
                  </a:lnTo>
                  <a:lnTo>
                    <a:pt x="34909" y="223761"/>
                  </a:lnTo>
                  <a:lnTo>
                    <a:pt x="34853" y="223454"/>
                  </a:lnTo>
                  <a:lnTo>
                    <a:pt x="34786" y="223154"/>
                  </a:lnTo>
                  <a:lnTo>
                    <a:pt x="34718" y="222861"/>
                  </a:lnTo>
                  <a:lnTo>
                    <a:pt x="34644" y="222567"/>
                  </a:lnTo>
                  <a:lnTo>
                    <a:pt x="34571" y="222281"/>
                  </a:lnTo>
                  <a:lnTo>
                    <a:pt x="34491" y="221988"/>
                  </a:lnTo>
                  <a:lnTo>
                    <a:pt x="34411" y="221708"/>
                  </a:lnTo>
                  <a:lnTo>
                    <a:pt x="34325" y="221428"/>
                  </a:lnTo>
                  <a:lnTo>
                    <a:pt x="34232" y="221148"/>
                  </a:lnTo>
                  <a:lnTo>
                    <a:pt x="34140" y="220875"/>
                  </a:lnTo>
                  <a:lnTo>
                    <a:pt x="34048" y="220601"/>
                  </a:lnTo>
                  <a:lnTo>
                    <a:pt x="33944" y="220335"/>
                  </a:lnTo>
                  <a:lnTo>
                    <a:pt x="33845" y="220068"/>
                  </a:lnTo>
                  <a:lnTo>
                    <a:pt x="33735" y="219808"/>
                  </a:lnTo>
                  <a:lnTo>
                    <a:pt x="33624" y="219548"/>
                  </a:lnTo>
                  <a:lnTo>
                    <a:pt x="33513" y="219288"/>
                  </a:lnTo>
                  <a:lnTo>
                    <a:pt x="33397" y="219035"/>
                  </a:lnTo>
                  <a:lnTo>
                    <a:pt x="33280" y="218788"/>
                  </a:lnTo>
                  <a:lnTo>
                    <a:pt x="33157" y="218542"/>
                  </a:lnTo>
                  <a:lnTo>
                    <a:pt x="33028" y="218295"/>
                  </a:lnTo>
                  <a:lnTo>
                    <a:pt x="32905" y="218055"/>
                  </a:lnTo>
                  <a:lnTo>
                    <a:pt x="32770" y="217815"/>
                  </a:lnTo>
                  <a:lnTo>
                    <a:pt x="32635" y="217582"/>
                  </a:lnTo>
                  <a:lnTo>
                    <a:pt x="32499" y="217349"/>
                  </a:lnTo>
                  <a:lnTo>
                    <a:pt x="32358" y="217122"/>
                  </a:lnTo>
                  <a:lnTo>
                    <a:pt x="32217" y="216895"/>
                  </a:lnTo>
                  <a:lnTo>
                    <a:pt x="32069" y="216676"/>
                  </a:lnTo>
                  <a:lnTo>
                    <a:pt x="31922" y="216456"/>
                  </a:lnTo>
                  <a:lnTo>
                    <a:pt x="31768" y="216236"/>
                  </a:lnTo>
                  <a:lnTo>
                    <a:pt x="31614" y="216022"/>
                  </a:lnTo>
                  <a:lnTo>
                    <a:pt x="31461" y="215816"/>
                  </a:lnTo>
                  <a:lnTo>
                    <a:pt x="31301" y="215609"/>
                  </a:lnTo>
                  <a:lnTo>
                    <a:pt x="31141" y="215403"/>
                  </a:lnTo>
                  <a:lnTo>
                    <a:pt x="30975" y="215203"/>
                  </a:lnTo>
                  <a:lnTo>
                    <a:pt x="30809" y="215003"/>
                  </a:lnTo>
                  <a:lnTo>
                    <a:pt x="30637" y="214809"/>
                  </a:lnTo>
                  <a:lnTo>
                    <a:pt x="30465" y="214616"/>
                  </a:lnTo>
                  <a:lnTo>
                    <a:pt x="30121" y="214243"/>
                  </a:lnTo>
                  <a:lnTo>
                    <a:pt x="29758" y="213883"/>
                  </a:lnTo>
                  <a:lnTo>
                    <a:pt x="29390" y="213530"/>
                  </a:lnTo>
                  <a:lnTo>
                    <a:pt x="29015" y="213196"/>
                  </a:lnTo>
                  <a:lnTo>
                    <a:pt x="28634" y="212870"/>
                  </a:lnTo>
                  <a:lnTo>
                    <a:pt x="28240" y="212557"/>
                  </a:lnTo>
                  <a:lnTo>
                    <a:pt x="27841" y="212257"/>
                  </a:lnTo>
                  <a:lnTo>
                    <a:pt x="27435" y="211970"/>
                  </a:lnTo>
                  <a:lnTo>
                    <a:pt x="27023" y="211697"/>
                  </a:lnTo>
                  <a:lnTo>
                    <a:pt x="26599" y="211430"/>
                  </a:lnTo>
                  <a:lnTo>
                    <a:pt x="26175" y="211184"/>
                  </a:lnTo>
                  <a:lnTo>
                    <a:pt x="26267" y="211157"/>
                  </a:lnTo>
                  <a:lnTo>
                    <a:pt x="26360" y="211130"/>
                  </a:lnTo>
                  <a:lnTo>
                    <a:pt x="26452" y="211090"/>
                  </a:lnTo>
                  <a:lnTo>
                    <a:pt x="26538" y="211050"/>
                  </a:lnTo>
                  <a:lnTo>
                    <a:pt x="26624" y="210997"/>
                  </a:lnTo>
                  <a:lnTo>
                    <a:pt x="26704" y="210944"/>
                  </a:lnTo>
                  <a:lnTo>
                    <a:pt x="26778" y="210877"/>
                  </a:lnTo>
                  <a:lnTo>
                    <a:pt x="26845" y="210804"/>
                  </a:lnTo>
                  <a:lnTo>
                    <a:pt x="26913" y="210724"/>
                  </a:lnTo>
                  <a:lnTo>
                    <a:pt x="26968" y="210637"/>
                  </a:lnTo>
                  <a:lnTo>
                    <a:pt x="27023" y="210544"/>
                  </a:lnTo>
                  <a:lnTo>
                    <a:pt x="27066" y="210444"/>
                  </a:lnTo>
                  <a:lnTo>
                    <a:pt x="27103" y="210337"/>
                  </a:lnTo>
                  <a:lnTo>
                    <a:pt x="27128" y="210224"/>
                  </a:lnTo>
                  <a:lnTo>
                    <a:pt x="27146" y="210097"/>
                  </a:lnTo>
                  <a:lnTo>
                    <a:pt x="27152" y="209970"/>
                  </a:lnTo>
                  <a:lnTo>
                    <a:pt x="27214" y="207871"/>
                  </a:lnTo>
                  <a:lnTo>
                    <a:pt x="27263" y="205765"/>
                  </a:lnTo>
                  <a:lnTo>
                    <a:pt x="27312" y="203645"/>
                  </a:lnTo>
                  <a:lnTo>
                    <a:pt x="27368" y="201526"/>
                  </a:lnTo>
                  <a:lnTo>
                    <a:pt x="27429" y="199400"/>
                  </a:lnTo>
                  <a:lnTo>
                    <a:pt x="27466" y="198333"/>
                  </a:lnTo>
                  <a:lnTo>
                    <a:pt x="27509" y="197267"/>
                  </a:lnTo>
                  <a:lnTo>
                    <a:pt x="27558" y="196200"/>
                  </a:lnTo>
                  <a:lnTo>
                    <a:pt x="27607" y="195141"/>
                  </a:lnTo>
                  <a:lnTo>
                    <a:pt x="27669" y="194074"/>
                  </a:lnTo>
                  <a:lnTo>
                    <a:pt x="27736" y="193015"/>
                  </a:lnTo>
                  <a:lnTo>
                    <a:pt x="27816" y="191948"/>
                  </a:lnTo>
                  <a:lnTo>
                    <a:pt x="27902" y="190888"/>
                  </a:lnTo>
                  <a:lnTo>
                    <a:pt x="27994" y="189835"/>
                  </a:lnTo>
                  <a:lnTo>
                    <a:pt x="28105" y="188776"/>
                  </a:lnTo>
                  <a:lnTo>
                    <a:pt x="28222" y="187722"/>
                  </a:lnTo>
                  <a:lnTo>
                    <a:pt x="28351" y="186669"/>
                  </a:lnTo>
                  <a:lnTo>
                    <a:pt x="28492" y="185623"/>
                  </a:lnTo>
                  <a:lnTo>
                    <a:pt x="28646" y="184583"/>
                  </a:lnTo>
                  <a:lnTo>
                    <a:pt x="28732" y="184057"/>
                  </a:lnTo>
                  <a:lnTo>
                    <a:pt x="28818" y="183537"/>
                  </a:lnTo>
                  <a:lnTo>
                    <a:pt x="28904" y="183017"/>
                  </a:lnTo>
                  <a:lnTo>
                    <a:pt x="29002" y="182504"/>
                  </a:lnTo>
                  <a:lnTo>
                    <a:pt x="29101" y="181984"/>
                  </a:lnTo>
                  <a:lnTo>
                    <a:pt x="29199" y="181471"/>
                  </a:lnTo>
                  <a:lnTo>
                    <a:pt x="29304" y="180957"/>
                  </a:lnTo>
                  <a:lnTo>
                    <a:pt x="29414" y="180444"/>
                  </a:lnTo>
                  <a:lnTo>
                    <a:pt x="29531" y="179931"/>
                  </a:lnTo>
                  <a:lnTo>
                    <a:pt x="29648" y="179418"/>
                  </a:lnTo>
                  <a:lnTo>
                    <a:pt x="29771" y="178905"/>
                  </a:lnTo>
                  <a:lnTo>
                    <a:pt x="29900" y="178398"/>
                  </a:lnTo>
                  <a:lnTo>
                    <a:pt x="30035" y="177891"/>
                  </a:lnTo>
                  <a:lnTo>
                    <a:pt x="30170" y="177385"/>
                  </a:lnTo>
                  <a:lnTo>
                    <a:pt x="30311" y="176878"/>
                  </a:lnTo>
                  <a:lnTo>
                    <a:pt x="30459" y="176378"/>
                  </a:lnTo>
                  <a:lnTo>
                    <a:pt x="30662" y="175712"/>
                  </a:lnTo>
                  <a:lnTo>
                    <a:pt x="30877" y="175052"/>
                  </a:lnTo>
                  <a:lnTo>
                    <a:pt x="31104" y="174412"/>
                  </a:lnTo>
                  <a:lnTo>
                    <a:pt x="31332" y="173786"/>
                  </a:lnTo>
                  <a:lnTo>
                    <a:pt x="31577" y="173173"/>
                  </a:lnTo>
                  <a:lnTo>
                    <a:pt x="31823" y="172573"/>
                  </a:lnTo>
                  <a:lnTo>
                    <a:pt x="32081" y="171986"/>
                  </a:lnTo>
                  <a:lnTo>
                    <a:pt x="32352" y="171413"/>
                  </a:lnTo>
                  <a:lnTo>
                    <a:pt x="32628" y="170853"/>
                  </a:lnTo>
                  <a:lnTo>
                    <a:pt x="32911" y="170307"/>
                  </a:lnTo>
                  <a:lnTo>
                    <a:pt x="33200" y="169773"/>
                  </a:lnTo>
                  <a:lnTo>
                    <a:pt x="33501" y="169254"/>
                  </a:lnTo>
                  <a:lnTo>
                    <a:pt x="33815" y="168747"/>
                  </a:lnTo>
                  <a:lnTo>
                    <a:pt x="34128" y="168254"/>
                  </a:lnTo>
                  <a:lnTo>
                    <a:pt x="34454" y="167767"/>
                  </a:lnTo>
                  <a:lnTo>
                    <a:pt x="34786" y="167301"/>
                  </a:lnTo>
                  <a:lnTo>
                    <a:pt x="35130" y="166841"/>
                  </a:lnTo>
                  <a:lnTo>
                    <a:pt x="35474" y="166401"/>
                  </a:lnTo>
                  <a:lnTo>
                    <a:pt x="35830" y="165968"/>
                  </a:lnTo>
                  <a:lnTo>
                    <a:pt x="36193" y="165541"/>
                  </a:lnTo>
                  <a:lnTo>
                    <a:pt x="36568" y="165134"/>
                  </a:lnTo>
                  <a:lnTo>
                    <a:pt x="36943" y="164735"/>
                  </a:lnTo>
                  <a:lnTo>
                    <a:pt x="37330" y="164348"/>
                  </a:lnTo>
                  <a:lnTo>
                    <a:pt x="37723" y="163975"/>
                  </a:lnTo>
                  <a:lnTo>
                    <a:pt x="38123" y="163608"/>
                  </a:lnTo>
                  <a:lnTo>
                    <a:pt x="38528" y="163262"/>
                  </a:lnTo>
                  <a:lnTo>
                    <a:pt x="38940" y="162915"/>
                  </a:lnTo>
                  <a:lnTo>
                    <a:pt x="39364" y="162588"/>
                  </a:lnTo>
                  <a:lnTo>
                    <a:pt x="39788" y="162269"/>
                  </a:lnTo>
                  <a:lnTo>
                    <a:pt x="40225" y="161955"/>
                  </a:lnTo>
                  <a:lnTo>
                    <a:pt x="40661" y="161662"/>
                  </a:lnTo>
                  <a:lnTo>
                    <a:pt x="41110" y="161369"/>
                  </a:lnTo>
                  <a:lnTo>
                    <a:pt x="41565" y="161095"/>
                  </a:lnTo>
                  <a:lnTo>
                    <a:pt x="42025" y="160829"/>
                  </a:lnTo>
                  <a:lnTo>
                    <a:pt x="42486" y="160569"/>
                  </a:lnTo>
                  <a:lnTo>
                    <a:pt x="42960" y="160322"/>
                  </a:lnTo>
                  <a:lnTo>
                    <a:pt x="43439" y="160082"/>
                  </a:lnTo>
                  <a:lnTo>
                    <a:pt x="43925" y="159856"/>
                  </a:lnTo>
                  <a:lnTo>
                    <a:pt x="44410" y="159636"/>
                  </a:lnTo>
                  <a:lnTo>
                    <a:pt x="44908" y="159429"/>
                  </a:lnTo>
                  <a:lnTo>
                    <a:pt x="45412" y="159229"/>
                  </a:lnTo>
                  <a:lnTo>
                    <a:pt x="45916" y="159036"/>
                  </a:lnTo>
                  <a:lnTo>
                    <a:pt x="46426" y="158856"/>
                  </a:lnTo>
                  <a:lnTo>
                    <a:pt x="46948" y="158683"/>
                  </a:lnTo>
                  <a:lnTo>
                    <a:pt x="47471" y="158516"/>
                  </a:lnTo>
                  <a:lnTo>
                    <a:pt x="47999" y="158363"/>
                  </a:lnTo>
                  <a:lnTo>
                    <a:pt x="48534" y="158216"/>
                  </a:lnTo>
                  <a:lnTo>
                    <a:pt x="49069" y="158076"/>
                  </a:lnTo>
                  <a:lnTo>
                    <a:pt x="49616" y="157950"/>
                  </a:lnTo>
                  <a:lnTo>
                    <a:pt x="50163" y="157823"/>
                  </a:lnTo>
                  <a:lnTo>
                    <a:pt x="50716" y="157710"/>
                  </a:lnTo>
                  <a:lnTo>
                    <a:pt x="51275" y="157603"/>
                  </a:lnTo>
                  <a:lnTo>
                    <a:pt x="51840" y="157510"/>
                  </a:lnTo>
                  <a:lnTo>
                    <a:pt x="52406" y="157416"/>
                  </a:lnTo>
                  <a:lnTo>
                    <a:pt x="52977" y="157336"/>
                  </a:lnTo>
                  <a:lnTo>
                    <a:pt x="53555" y="157256"/>
                  </a:lnTo>
                  <a:lnTo>
                    <a:pt x="54133" y="157190"/>
                  </a:lnTo>
                  <a:lnTo>
                    <a:pt x="54717" y="157130"/>
                  </a:lnTo>
                  <a:lnTo>
                    <a:pt x="55307" y="157076"/>
                  </a:lnTo>
                  <a:lnTo>
                    <a:pt x="55903" y="157023"/>
                  </a:lnTo>
                  <a:lnTo>
                    <a:pt x="56499" y="156983"/>
                  </a:lnTo>
                  <a:lnTo>
                    <a:pt x="57101" y="156950"/>
                  </a:lnTo>
                  <a:lnTo>
                    <a:pt x="57704" y="156923"/>
                  </a:lnTo>
                  <a:lnTo>
                    <a:pt x="58312" y="156903"/>
                  </a:lnTo>
                  <a:lnTo>
                    <a:pt x="58429" y="161049"/>
                  </a:lnTo>
                  <a:lnTo>
                    <a:pt x="58496" y="163122"/>
                  </a:lnTo>
                  <a:lnTo>
                    <a:pt x="58564" y="165194"/>
                  </a:lnTo>
                  <a:lnTo>
                    <a:pt x="58638" y="167274"/>
                  </a:lnTo>
                  <a:lnTo>
                    <a:pt x="58711" y="169347"/>
                  </a:lnTo>
                  <a:lnTo>
                    <a:pt x="58798" y="171420"/>
                  </a:lnTo>
                  <a:lnTo>
                    <a:pt x="58896" y="173493"/>
                  </a:lnTo>
                  <a:lnTo>
                    <a:pt x="58902" y="173632"/>
                  </a:lnTo>
                  <a:lnTo>
                    <a:pt x="58927" y="173766"/>
                  </a:lnTo>
                  <a:lnTo>
                    <a:pt x="58957" y="173892"/>
                  </a:lnTo>
                  <a:lnTo>
                    <a:pt x="59000" y="174006"/>
                  </a:lnTo>
                  <a:lnTo>
                    <a:pt x="59050" y="174112"/>
                  </a:lnTo>
                  <a:lnTo>
                    <a:pt x="59111" y="174212"/>
                  </a:lnTo>
                  <a:lnTo>
                    <a:pt x="59179" y="174299"/>
                  </a:lnTo>
                  <a:lnTo>
                    <a:pt x="59246" y="174379"/>
                  </a:lnTo>
                  <a:lnTo>
                    <a:pt x="59326" y="174452"/>
                  </a:lnTo>
                  <a:lnTo>
                    <a:pt x="59412" y="174519"/>
                  </a:lnTo>
                  <a:lnTo>
                    <a:pt x="59504" y="174572"/>
                  </a:lnTo>
                  <a:lnTo>
                    <a:pt x="59596" y="174626"/>
                  </a:lnTo>
                  <a:lnTo>
                    <a:pt x="59689" y="174666"/>
                  </a:lnTo>
                  <a:lnTo>
                    <a:pt x="59793" y="174692"/>
                  </a:lnTo>
                  <a:lnTo>
                    <a:pt x="59891" y="174719"/>
                  </a:lnTo>
                  <a:lnTo>
                    <a:pt x="59996" y="174739"/>
                  </a:lnTo>
                  <a:lnTo>
                    <a:pt x="59990" y="174879"/>
                  </a:lnTo>
                  <a:lnTo>
                    <a:pt x="59996" y="175019"/>
                  </a:lnTo>
                  <a:lnTo>
                    <a:pt x="60008" y="175159"/>
                  </a:lnTo>
                  <a:lnTo>
                    <a:pt x="60033" y="175292"/>
                  </a:lnTo>
                  <a:lnTo>
                    <a:pt x="60076" y="175425"/>
                  </a:lnTo>
                  <a:lnTo>
                    <a:pt x="60125" y="175552"/>
                  </a:lnTo>
                  <a:lnTo>
                    <a:pt x="60180" y="175672"/>
                  </a:lnTo>
                  <a:lnTo>
                    <a:pt x="60254" y="175792"/>
                  </a:lnTo>
                  <a:lnTo>
                    <a:pt x="60334" y="175892"/>
                  </a:lnTo>
                  <a:lnTo>
                    <a:pt x="60383" y="175945"/>
                  </a:lnTo>
                  <a:lnTo>
                    <a:pt x="60426" y="175992"/>
                  </a:lnTo>
                  <a:lnTo>
                    <a:pt x="60481" y="176039"/>
                  </a:lnTo>
                  <a:lnTo>
                    <a:pt x="60537" y="176079"/>
                  </a:lnTo>
                  <a:lnTo>
                    <a:pt x="60592" y="176112"/>
                  </a:lnTo>
                  <a:lnTo>
                    <a:pt x="60654" y="176152"/>
                  </a:lnTo>
                  <a:lnTo>
                    <a:pt x="60715" y="176179"/>
                  </a:lnTo>
                  <a:lnTo>
                    <a:pt x="60776" y="176212"/>
                  </a:lnTo>
                  <a:lnTo>
                    <a:pt x="60850" y="176232"/>
                  </a:lnTo>
                  <a:lnTo>
                    <a:pt x="60918" y="176252"/>
                  </a:lnTo>
                  <a:lnTo>
                    <a:pt x="60992" y="176272"/>
                  </a:lnTo>
                  <a:lnTo>
                    <a:pt x="61071" y="176285"/>
                  </a:lnTo>
                  <a:lnTo>
                    <a:pt x="61151" y="176292"/>
                  </a:lnTo>
                  <a:lnTo>
                    <a:pt x="61231" y="176299"/>
                  </a:lnTo>
                  <a:lnTo>
                    <a:pt x="63708" y="176345"/>
                  </a:lnTo>
                  <a:lnTo>
                    <a:pt x="66179" y="176378"/>
                  </a:lnTo>
                  <a:lnTo>
                    <a:pt x="68649" y="176405"/>
                  </a:lnTo>
                  <a:lnTo>
                    <a:pt x="71120" y="176425"/>
                  </a:lnTo>
                  <a:lnTo>
                    <a:pt x="73597" y="176432"/>
                  </a:lnTo>
                  <a:lnTo>
                    <a:pt x="78538" y="176432"/>
                  </a:lnTo>
                  <a:lnTo>
                    <a:pt x="81009" y="176425"/>
                  </a:lnTo>
                  <a:lnTo>
                    <a:pt x="85956" y="176405"/>
                  </a:lnTo>
                  <a:lnTo>
                    <a:pt x="90904" y="176378"/>
                  </a:lnTo>
                  <a:lnTo>
                    <a:pt x="95845" y="176352"/>
                  </a:lnTo>
                  <a:lnTo>
                    <a:pt x="98315" y="176345"/>
                  </a:lnTo>
                  <a:lnTo>
                    <a:pt x="101474" y="176345"/>
                  </a:lnTo>
                  <a:lnTo>
                    <a:pt x="102163" y="176358"/>
                  </a:lnTo>
                  <a:lnTo>
                    <a:pt x="102863" y="176372"/>
                  </a:lnTo>
                  <a:lnTo>
                    <a:pt x="103564" y="176385"/>
                  </a:lnTo>
                  <a:lnTo>
                    <a:pt x="104990" y="176432"/>
                  </a:lnTo>
                  <a:lnTo>
                    <a:pt x="106428" y="176492"/>
                  </a:lnTo>
                  <a:lnTo>
                    <a:pt x="107891" y="176565"/>
                  </a:lnTo>
                  <a:lnTo>
                    <a:pt x="109366" y="176638"/>
                  </a:lnTo>
                  <a:lnTo>
                    <a:pt x="110853" y="176712"/>
                  </a:lnTo>
                  <a:lnTo>
                    <a:pt x="112353" y="176785"/>
                  </a:lnTo>
                  <a:lnTo>
                    <a:pt x="113852" y="176852"/>
                  </a:lnTo>
                  <a:lnTo>
                    <a:pt x="115364" y="176905"/>
                  </a:lnTo>
                  <a:lnTo>
                    <a:pt x="116120" y="176932"/>
                  </a:lnTo>
                  <a:lnTo>
                    <a:pt x="116876" y="176952"/>
                  </a:lnTo>
                  <a:lnTo>
                    <a:pt x="117632" y="176965"/>
                  </a:lnTo>
                  <a:lnTo>
                    <a:pt x="118388" y="176972"/>
                  </a:lnTo>
                  <a:lnTo>
                    <a:pt x="119144" y="176978"/>
                  </a:lnTo>
                  <a:lnTo>
                    <a:pt x="119900" y="176978"/>
                  </a:lnTo>
                  <a:lnTo>
                    <a:pt x="120656" y="176972"/>
                  </a:lnTo>
                  <a:lnTo>
                    <a:pt x="121405" y="176958"/>
                  </a:lnTo>
                  <a:lnTo>
                    <a:pt x="122155" y="176938"/>
                  </a:lnTo>
                  <a:lnTo>
                    <a:pt x="122905" y="176905"/>
                  </a:lnTo>
                  <a:lnTo>
                    <a:pt x="123649" y="176872"/>
                  </a:lnTo>
                  <a:lnTo>
                    <a:pt x="124392" y="176825"/>
                  </a:lnTo>
                  <a:lnTo>
                    <a:pt x="124810" y="176872"/>
                  </a:lnTo>
                  <a:lnTo>
                    <a:pt x="125228" y="176912"/>
                  </a:lnTo>
                  <a:lnTo>
                    <a:pt x="125646" y="176952"/>
                  </a:lnTo>
                  <a:lnTo>
                    <a:pt x="126070" y="176978"/>
                  </a:lnTo>
                  <a:lnTo>
                    <a:pt x="126494" y="177005"/>
                  </a:lnTo>
                  <a:lnTo>
                    <a:pt x="126918" y="177025"/>
                  </a:lnTo>
                  <a:lnTo>
                    <a:pt x="127342" y="177032"/>
                  </a:lnTo>
                  <a:lnTo>
                    <a:pt x="127773" y="177038"/>
                  </a:lnTo>
                  <a:lnTo>
                    <a:pt x="128197" y="177045"/>
                  </a:lnTo>
                  <a:lnTo>
                    <a:pt x="128627" y="177038"/>
                  </a:lnTo>
                  <a:lnTo>
                    <a:pt x="129051" y="177032"/>
                  </a:lnTo>
                  <a:lnTo>
                    <a:pt x="129481" y="177012"/>
                  </a:lnTo>
                  <a:lnTo>
                    <a:pt x="129911" y="176992"/>
                  </a:lnTo>
                  <a:lnTo>
                    <a:pt x="130342" y="176965"/>
                  </a:lnTo>
                  <a:lnTo>
                    <a:pt x="130766" y="176932"/>
                  </a:lnTo>
                  <a:lnTo>
                    <a:pt x="131196" y="176892"/>
                  </a:lnTo>
                  <a:lnTo>
                    <a:pt x="131620" y="176852"/>
                  </a:lnTo>
                  <a:lnTo>
                    <a:pt x="132050" y="176798"/>
                  </a:lnTo>
                  <a:lnTo>
                    <a:pt x="132474" y="176745"/>
                  </a:lnTo>
                  <a:lnTo>
                    <a:pt x="132898" y="176685"/>
                  </a:lnTo>
                  <a:lnTo>
                    <a:pt x="133322" y="176618"/>
                  </a:lnTo>
                  <a:lnTo>
                    <a:pt x="133740" y="176552"/>
                  </a:lnTo>
                  <a:lnTo>
                    <a:pt x="134158" y="176472"/>
                  </a:lnTo>
                  <a:lnTo>
                    <a:pt x="134576" y="176392"/>
                  </a:lnTo>
                  <a:lnTo>
                    <a:pt x="134994" y="176299"/>
                  </a:lnTo>
                  <a:lnTo>
                    <a:pt x="135406" y="176205"/>
                  </a:lnTo>
                  <a:lnTo>
                    <a:pt x="135818" y="176112"/>
                  </a:lnTo>
                  <a:lnTo>
                    <a:pt x="136229" y="176005"/>
                  </a:lnTo>
                  <a:lnTo>
                    <a:pt x="136635" y="175892"/>
                  </a:lnTo>
                  <a:lnTo>
                    <a:pt x="137041" y="175779"/>
                  </a:lnTo>
                  <a:lnTo>
                    <a:pt x="137440" y="175659"/>
                  </a:lnTo>
                  <a:lnTo>
                    <a:pt x="137840" y="175532"/>
                  </a:lnTo>
                  <a:lnTo>
                    <a:pt x="137889" y="175519"/>
                  </a:lnTo>
                  <a:lnTo>
                    <a:pt x="137932" y="175499"/>
                  </a:lnTo>
                  <a:lnTo>
                    <a:pt x="137975" y="175472"/>
                  </a:lnTo>
                  <a:lnTo>
                    <a:pt x="138012" y="175439"/>
                  </a:lnTo>
                  <a:lnTo>
                    <a:pt x="138042" y="175405"/>
                  </a:lnTo>
                  <a:lnTo>
                    <a:pt x="138073" y="175365"/>
                  </a:lnTo>
                  <a:lnTo>
                    <a:pt x="138104" y="175325"/>
                  </a:lnTo>
                  <a:lnTo>
                    <a:pt x="138128" y="175285"/>
                  </a:lnTo>
                  <a:lnTo>
                    <a:pt x="138221" y="175205"/>
                  </a:lnTo>
                  <a:lnTo>
                    <a:pt x="138307" y="175112"/>
                  </a:lnTo>
                  <a:lnTo>
                    <a:pt x="138387" y="175005"/>
                  </a:lnTo>
                  <a:lnTo>
                    <a:pt x="138423" y="174945"/>
                  </a:lnTo>
                  <a:lnTo>
                    <a:pt x="138454" y="174886"/>
                  </a:lnTo>
                  <a:lnTo>
                    <a:pt x="138485" y="174826"/>
                  </a:lnTo>
                  <a:lnTo>
                    <a:pt x="138516" y="174759"/>
                  </a:lnTo>
                  <a:lnTo>
                    <a:pt x="138540" y="174692"/>
                  </a:lnTo>
                  <a:lnTo>
                    <a:pt x="138559" y="174619"/>
                  </a:lnTo>
                  <a:lnTo>
                    <a:pt x="138577" y="174546"/>
                  </a:lnTo>
                  <a:lnTo>
                    <a:pt x="138589" y="174466"/>
                  </a:lnTo>
                  <a:lnTo>
                    <a:pt x="138595" y="174386"/>
                  </a:lnTo>
                  <a:lnTo>
                    <a:pt x="138602" y="174306"/>
                  </a:lnTo>
                  <a:lnTo>
                    <a:pt x="138700" y="171933"/>
                  </a:lnTo>
                  <a:lnTo>
                    <a:pt x="138792" y="169567"/>
                  </a:lnTo>
                  <a:lnTo>
                    <a:pt x="138878" y="167201"/>
                  </a:lnTo>
                  <a:lnTo>
                    <a:pt x="138952" y="164835"/>
                  </a:lnTo>
                  <a:lnTo>
                    <a:pt x="139026" y="162468"/>
                  </a:lnTo>
                  <a:lnTo>
                    <a:pt x="139093" y="160096"/>
                  </a:lnTo>
                  <a:lnTo>
                    <a:pt x="139155" y="157730"/>
                  </a:lnTo>
                  <a:lnTo>
                    <a:pt x="139216" y="155363"/>
                  </a:lnTo>
                  <a:lnTo>
                    <a:pt x="139327" y="155383"/>
                  </a:lnTo>
                  <a:lnTo>
                    <a:pt x="139444" y="155397"/>
                  </a:lnTo>
                  <a:lnTo>
                    <a:pt x="139567" y="155390"/>
                  </a:lnTo>
                  <a:lnTo>
                    <a:pt x="139628" y="155390"/>
                  </a:lnTo>
                  <a:lnTo>
                    <a:pt x="139689" y="155377"/>
                  </a:lnTo>
                  <a:lnTo>
                    <a:pt x="140003" y="155337"/>
                  </a:lnTo>
                  <a:lnTo>
                    <a:pt x="140316" y="155297"/>
                  </a:lnTo>
                  <a:lnTo>
                    <a:pt x="140624" y="155264"/>
                  </a:lnTo>
                  <a:lnTo>
                    <a:pt x="140931" y="155237"/>
                  </a:lnTo>
                  <a:lnTo>
                    <a:pt x="141232" y="155217"/>
                  </a:lnTo>
                  <a:lnTo>
                    <a:pt x="141533" y="155204"/>
                  </a:lnTo>
                  <a:lnTo>
                    <a:pt x="141834" y="155190"/>
                  </a:lnTo>
                  <a:lnTo>
                    <a:pt x="142129" y="155184"/>
                  </a:lnTo>
                  <a:lnTo>
                    <a:pt x="142424" y="155190"/>
                  </a:lnTo>
                  <a:lnTo>
                    <a:pt x="142719" y="155197"/>
                  </a:lnTo>
                  <a:lnTo>
                    <a:pt x="143008" y="155204"/>
                  </a:lnTo>
                  <a:lnTo>
                    <a:pt x="143291" y="155224"/>
                  </a:lnTo>
                  <a:lnTo>
                    <a:pt x="143574" y="155244"/>
                  </a:lnTo>
                  <a:lnTo>
                    <a:pt x="143856" y="155270"/>
                  </a:lnTo>
                  <a:lnTo>
                    <a:pt x="144139" y="155304"/>
                  </a:lnTo>
                  <a:lnTo>
                    <a:pt x="144416" y="155344"/>
                  </a:lnTo>
                  <a:lnTo>
                    <a:pt x="144459" y="155363"/>
                  </a:lnTo>
                  <a:lnTo>
                    <a:pt x="144508" y="155383"/>
                  </a:lnTo>
                  <a:lnTo>
                    <a:pt x="144606" y="155410"/>
                  </a:lnTo>
                  <a:lnTo>
                    <a:pt x="144711" y="155423"/>
                  </a:lnTo>
                  <a:lnTo>
                    <a:pt x="144809" y="155430"/>
                  </a:lnTo>
                  <a:lnTo>
                    <a:pt x="145049" y="155470"/>
                  </a:lnTo>
                  <a:lnTo>
                    <a:pt x="145276" y="155523"/>
                  </a:lnTo>
                  <a:lnTo>
                    <a:pt x="145510" y="155577"/>
                  </a:lnTo>
                  <a:lnTo>
                    <a:pt x="145737" y="155630"/>
                  </a:lnTo>
                  <a:lnTo>
                    <a:pt x="145964" y="155690"/>
                  </a:lnTo>
                  <a:lnTo>
                    <a:pt x="146192" y="155757"/>
                  </a:lnTo>
                  <a:lnTo>
                    <a:pt x="146413" y="155823"/>
                  </a:lnTo>
                  <a:lnTo>
                    <a:pt x="146634" y="155890"/>
                  </a:lnTo>
                  <a:lnTo>
                    <a:pt x="147071" y="156043"/>
                  </a:lnTo>
                  <a:lnTo>
                    <a:pt x="147501" y="156210"/>
                  </a:lnTo>
                  <a:lnTo>
                    <a:pt x="147925" y="156397"/>
                  </a:lnTo>
                  <a:lnTo>
                    <a:pt x="148343" y="156590"/>
                  </a:lnTo>
                  <a:lnTo>
                    <a:pt x="148755" y="156796"/>
                  </a:lnTo>
                  <a:lnTo>
                    <a:pt x="149154" y="157016"/>
                  </a:lnTo>
                  <a:lnTo>
                    <a:pt x="149547" y="157250"/>
                  </a:lnTo>
                  <a:lnTo>
                    <a:pt x="149935" y="157496"/>
                  </a:lnTo>
                  <a:lnTo>
                    <a:pt x="150316" y="157750"/>
                  </a:lnTo>
                  <a:lnTo>
                    <a:pt x="150691" y="158023"/>
                  </a:lnTo>
                  <a:lnTo>
                    <a:pt x="151053" y="158303"/>
                  </a:lnTo>
                  <a:lnTo>
                    <a:pt x="151416" y="158589"/>
                  </a:lnTo>
                  <a:lnTo>
                    <a:pt x="151766" y="158896"/>
                  </a:lnTo>
                  <a:lnTo>
                    <a:pt x="152110" y="159209"/>
                  </a:lnTo>
                  <a:lnTo>
                    <a:pt x="152448" y="159529"/>
                  </a:lnTo>
                  <a:lnTo>
                    <a:pt x="152780" y="159869"/>
                  </a:lnTo>
                  <a:lnTo>
                    <a:pt x="153106" y="160209"/>
                  </a:lnTo>
                  <a:lnTo>
                    <a:pt x="153419" y="160562"/>
                  </a:lnTo>
                  <a:lnTo>
                    <a:pt x="153733" y="160922"/>
                  </a:lnTo>
                  <a:lnTo>
                    <a:pt x="154034" y="161295"/>
                  </a:lnTo>
                  <a:lnTo>
                    <a:pt x="154329" y="161675"/>
                  </a:lnTo>
                  <a:lnTo>
                    <a:pt x="154618" y="162062"/>
                  </a:lnTo>
                  <a:lnTo>
                    <a:pt x="154900" y="162462"/>
                  </a:lnTo>
                  <a:lnTo>
                    <a:pt x="155171" y="162862"/>
                  </a:lnTo>
                  <a:lnTo>
                    <a:pt x="155441" y="163275"/>
                  </a:lnTo>
                  <a:lnTo>
                    <a:pt x="155699" y="163695"/>
                  </a:lnTo>
                  <a:lnTo>
                    <a:pt x="155958" y="164121"/>
                  </a:lnTo>
                  <a:lnTo>
                    <a:pt x="156203" y="164555"/>
                  </a:lnTo>
                  <a:lnTo>
                    <a:pt x="156443" y="164995"/>
                  </a:lnTo>
                  <a:lnTo>
                    <a:pt x="156677" y="165434"/>
                  </a:lnTo>
                  <a:lnTo>
                    <a:pt x="156898" y="165888"/>
                  </a:lnTo>
                  <a:lnTo>
                    <a:pt x="157119" y="166341"/>
                  </a:lnTo>
                  <a:lnTo>
                    <a:pt x="157334" y="166807"/>
                  </a:lnTo>
                  <a:lnTo>
                    <a:pt x="157537" y="167274"/>
                  </a:lnTo>
                  <a:lnTo>
                    <a:pt x="157734" y="167741"/>
                  </a:lnTo>
                  <a:lnTo>
                    <a:pt x="157924" y="168220"/>
                  </a:lnTo>
                  <a:lnTo>
                    <a:pt x="158109" y="168700"/>
                  </a:lnTo>
                  <a:lnTo>
                    <a:pt x="158287" y="169180"/>
                  </a:lnTo>
                  <a:lnTo>
                    <a:pt x="158459" y="169667"/>
                  </a:lnTo>
                  <a:lnTo>
                    <a:pt x="158625" y="170160"/>
                  </a:lnTo>
                  <a:lnTo>
                    <a:pt x="158779" y="170653"/>
                  </a:lnTo>
                  <a:lnTo>
                    <a:pt x="158932" y="171146"/>
                  </a:lnTo>
                  <a:lnTo>
                    <a:pt x="159074" y="171646"/>
                  </a:lnTo>
                  <a:lnTo>
                    <a:pt x="159215" y="172146"/>
                  </a:lnTo>
                  <a:lnTo>
                    <a:pt x="159344" y="172646"/>
                  </a:lnTo>
                  <a:lnTo>
                    <a:pt x="159467" y="173153"/>
                  </a:lnTo>
                  <a:lnTo>
                    <a:pt x="159584" y="173659"/>
                  </a:lnTo>
                  <a:lnTo>
                    <a:pt x="159694" y="174166"/>
                  </a:lnTo>
                  <a:lnTo>
                    <a:pt x="159799" y="174672"/>
                  </a:lnTo>
                  <a:lnTo>
                    <a:pt x="159891" y="175179"/>
                  </a:lnTo>
                  <a:lnTo>
                    <a:pt x="159983" y="175685"/>
                  </a:lnTo>
                  <a:lnTo>
                    <a:pt x="160063" y="176192"/>
                  </a:lnTo>
                  <a:lnTo>
                    <a:pt x="160143" y="176698"/>
                  </a:lnTo>
                  <a:lnTo>
                    <a:pt x="160210" y="177205"/>
                  </a:lnTo>
                  <a:lnTo>
                    <a:pt x="160272" y="177711"/>
                  </a:lnTo>
                  <a:lnTo>
                    <a:pt x="160333" y="178211"/>
                  </a:lnTo>
                  <a:lnTo>
                    <a:pt x="160383" y="178718"/>
                  </a:lnTo>
                  <a:lnTo>
                    <a:pt x="160426" y="179218"/>
                  </a:lnTo>
                  <a:lnTo>
                    <a:pt x="160462" y="179711"/>
                  </a:lnTo>
                  <a:lnTo>
                    <a:pt x="160493" y="180211"/>
                  </a:lnTo>
                  <a:lnTo>
                    <a:pt x="160536" y="181124"/>
                  </a:lnTo>
                  <a:lnTo>
                    <a:pt x="160567" y="182044"/>
                  </a:lnTo>
                  <a:lnTo>
                    <a:pt x="160592" y="182970"/>
                  </a:lnTo>
                  <a:lnTo>
                    <a:pt x="160610" y="183897"/>
                  </a:lnTo>
                  <a:lnTo>
                    <a:pt x="160616" y="184823"/>
                  </a:lnTo>
                  <a:lnTo>
                    <a:pt x="160616" y="185756"/>
                  </a:lnTo>
                  <a:lnTo>
                    <a:pt x="160610" y="186689"/>
                  </a:lnTo>
                  <a:lnTo>
                    <a:pt x="160592" y="187622"/>
                  </a:lnTo>
                  <a:lnTo>
                    <a:pt x="160567" y="188562"/>
                  </a:lnTo>
                  <a:lnTo>
                    <a:pt x="160530" y="189495"/>
                  </a:lnTo>
                  <a:lnTo>
                    <a:pt x="160487" y="190435"/>
                  </a:lnTo>
                  <a:lnTo>
                    <a:pt x="160432" y="191375"/>
                  </a:lnTo>
                  <a:lnTo>
                    <a:pt x="160370" y="192308"/>
                  </a:lnTo>
                  <a:lnTo>
                    <a:pt x="160303" y="193248"/>
                  </a:lnTo>
                  <a:lnTo>
                    <a:pt x="160223" y="194188"/>
                  </a:lnTo>
                  <a:lnTo>
                    <a:pt x="160137" y="195121"/>
                  </a:lnTo>
                  <a:lnTo>
                    <a:pt x="160045" y="196060"/>
                  </a:lnTo>
                  <a:lnTo>
                    <a:pt x="159940" y="196994"/>
                  </a:lnTo>
                  <a:lnTo>
                    <a:pt x="159829" y="197927"/>
                  </a:lnTo>
                  <a:lnTo>
                    <a:pt x="159707" y="198853"/>
                  </a:lnTo>
                  <a:lnTo>
                    <a:pt x="159577" y="199780"/>
                  </a:lnTo>
                  <a:lnTo>
                    <a:pt x="159436" y="200706"/>
                  </a:lnTo>
                  <a:lnTo>
                    <a:pt x="159289" y="201632"/>
                  </a:lnTo>
                  <a:lnTo>
                    <a:pt x="159135" y="202546"/>
                  </a:lnTo>
                  <a:lnTo>
                    <a:pt x="158969" y="203465"/>
                  </a:lnTo>
                  <a:lnTo>
                    <a:pt x="158797" y="204372"/>
                  </a:lnTo>
                  <a:lnTo>
                    <a:pt x="158619" y="205278"/>
                  </a:lnTo>
                  <a:lnTo>
                    <a:pt x="158428" y="206185"/>
                  </a:lnTo>
                  <a:lnTo>
                    <a:pt x="158232" y="207078"/>
                  </a:lnTo>
                  <a:lnTo>
                    <a:pt x="158023" y="207971"/>
                  </a:lnTo>
                  <a:lnTo>
                    <a:pt x="157807" y="208857"/>
                  </a:lnTo>
                  <a:lnTo>
                    <a:pt x="157586" y="209737"/>
                  </a:lnTo>
                  <a:lnTo>
                    <a:pt x="157568" y="209811"/>
                  </a:lnTo>
                  <a:lnTo>
                    <a:pt x="157555" y="209884"/>
                  </a:lnTo>
                  <a:lnTo>
                    <a:pt x="157555" y="209950"/>
                  </a:lnTo>
                  <a:lnTo>
                    <a:pt x="157555" y="210024"/>
                  </a:lnTo>
                  <a:lnTo>
                    <a:pt x="157562" y="210090"/>
                  </a:lnTo>
                  <a:lnTo>
                    <a:pt x="157574" y="210150"/>
                  </a:lnTo>
                  <a:lnTo>
                    <a:pt x="157592" y="210217"/>
                  </a:lnTo>
                  <a:lnTo>
                    <a:pt x="157617" y="210277"/>
                  </a:lnTo>
                  <a:lnTo>
                    <a:pt x="157642" y="210337"/>
                  </a:lnTo>
                  <a:lnTo>
                    <a:pt x="157672" y="210390"/>
                  </a:lnTo>
                  <a:lnTo>
                    <a:pt x="157703" y="210444"/>
                  </a:lnTo>
                  <a:lnTo>
                    <a:pt x="157746" y="210490"/>
                  </a:lnTo>
                  <a:lnTo>
                    <a:pt x="157783" y="210544"/>
                  </a:lnTo>
                  <a:lnTo>
                    <a:pt x="157826" y="210584"/>
                  </a:lnTo>
                  <a:lnTo>
                    <a:pt x="157918" y="210664"/>
                  </a:lnTo>
                  <a:lnTo>
                    <a:pt x="157543" y="210917"/>
                  </a:lnTo>
                  <a:lnTo>
                    <a:pt x="157168" y="211170"/>
                  </a:lnTo>
                  <a:lnTo>
                    <a:pt x="156800" y="211443"/>
                  </a:lnTo>
                  <a:lnTo>
                    <a:pt x="156437" y="211717"/>
                  </a:lnTo>
                  <a:lnTo>
                    <a:pt x="156087" y="212003"/>
                  </a:lnTo>
                  <a:lnTo>
                    <a:pt x="155742" y="212303"/>
                  </a:lnTo>
                  <a:lnTo>
                    <a:pt x="155404" y="212610"/>
                  </a:lnTo>
                  <a:lnTo>
                    <a:pt x="155073" y="212923"/>
                  </a:lnTo>
                  <a:lnTo>
                    <a:pt x="154747" y="213250"/>
                  </a:lnTo>
                  <a:lnTo>
                    <a:pt x="154433" y="213583"/>
                  </a:lnTo>
                  <a:lnTo>
                    <a:pt x="154132" y="213923"/>
                  </a:lnTo>
                  <a:lnTo>
                    <a:pt x="153831" y="214276"/>
                  </a:lnTo>
                  <a:lnTo>
                    <a:pt x="153548" y="214643"/>
                  </a:lnTo>
                  <a:lnTo>
                    <a:pt x="153272" y="215009"/>
                  </a:lnTo>
                  <a:lnTo>
                    <a:pt x="153001" y="215389"/>
                  </a:lnTo>
                  <a:lnTo>
                    <a:pt x="152743" y="215782"/>
                  </a:lnTo>
                  <a:lnTo>
                    <a:pt x="152497" y="216182"/>
                  </a:lnTo>
                  <a:lnTo>
                    <a:pt x="152264" y="216589"/>
                  </a:lnTo>
                  <a:lnTo>
                    <a:pt x="152036" y="217009"/>
                  </a:lnTo>
                  <a:lnTo>
                    <a:pt x="151821" y="217435"/>
                  </a:lnTo>
                  <a:lnTo>
                    <a:pt x="151619" y="217869"/>
                  </a:lnTo>
                  <a:lnTo>
                    <a:pt x="151428" y="218315"/>
                  </a:lnTo>
                  <a:lnTo>
                    <a:pt x="151250" y="218768"/>
                  </a:lnTo>
                  <a:lnTo>
                    <a:pt x="151170" y="219002"/>
                  </a:lnTo>
                  <a:lnTo>
                    <a:pt x="151084" y="219235"/>
                  </a:lnTo>
                  <a:lnTo>
                    <a:pt x="151010" y="219468"/>
                  </a:lnTo>
                  <a:lnTo>
                    <a:pt x="150936" y="219708"/>
                  </a:lnTo>
                  <a:lnTo>
                    <a:pt x="150863" y="219948"/>
                  </a:lnTo>
                  <a:lnTo>
                    <a:pt x="150795" y="220188"/>
                  </a:lnTo>
                  <a:lnTo>
                    <a:pt x="150727" y="220435"/>
                  </a:lnTo>
                  <a:lnTo>
                    <a:pt x="150666" y="220681"/>
                  </a:lnTo>
                  <a:lnTo>
                    <a:pt x="150611" y="220928"/>
                  </a:lnTo>
                  <a:lnTo>
                    <a:pt x="150555" y="221181"/>
                  </a:lnTo>
                  <a:lnTo>
                    <a:pt x="150500" y="221434"/>
                  </a:lnTo>
                  <a:lnTo>
                    <a:pt x="150457" y="221688"/>
                  </a:lnTo>
                  <a:lnTo>
                    <a:pt x="150408" y="221948"/>
                  </a:lnTo>
                  <a:lnTo>
                    <a:pt x="150371" y="222208"/>
                  </a:lnTo>
                  <a:lnTo>
                    <a:pt x="150334" y="222474"/>
                  </a:lnTo>
                  <a:lnTo>
                    <a:pt x="150297" y="222734"/>
                  </a:lnTo>
                  <a:lnTo>
                    <a:pt x="150266" y="223001"/>
                  </a:lnTo>
                  <a:lnTo>
                    <a:pt x="150242" y="223274"/>
                  </a:lnTo>
                  <a:lnTo>
                    <a:pt x="150236" y="223407"/>
                  </a:lnTo>
                  <a:lnTo>
                    <a:pt x="150242" y="223534"/>
                  </a:lnTo>
                  <a:lnTo>
                    <a:pt x="150254" y="223654"/>
                  </a:lnTo>
                  <a:lnTo>
                    <a:pt x="150285" y="223761"/>
                  </a:lnTo>
                  <a:lnTo>
                    <a:pt x="150322" y="223860"/>
                  </a:lnTo>
                  <a:lnTo>
                    <a:pt x="150371" y="223954"/>
                  </a:lnTo>
                  <a:lnTo>
                    <a:pt x="150426" y="224034"/>
                  </a:lnTo>
                  <a:lnTo>
                    <a:pt x="150494" y="224107"/>
                  </a:lnTo>
                  <a:lnTo>
                    <a:pt x="150568" y="224174"/>
                  </a:lnTo>
                  <a:lnTo>
                    <a:pt x="150648" y="224227"/>
                  </a:lnTo>
                  <a:lnTo>
                    <a:pt x="150727" y="224274"/>
                  </a:lnTo>
                  <a:lnTo>
                    <a:pt x="150820" y="224307"/>
                  </a:lnTo>
                  <a:lnTo>
                    <a:pt x="150912" y="224340"/>
                  </a:lnTo>
                  <a:lnTo>
                    <a:pt x="151010" y="224354"/>
                  </a:lnTo>
                  <a:lnTo>
                    <a:pt x="151108" y="224367"/>
                  </a:lnTo>
                  <a:lnTo>
                    <a:pt x="151207" y="224367"/>
                  </a:lnTo>
                  <a:lnTo>
                    <a:pt x="151182" y="224440"/>
                  </a:lnTo>
                  <a:lnTo>
                    <a:pt x="151164" y="224514"/>
                  </a:lnTo>
                  <a:lnTo>
                    <a:pt x="151145" y="224587"/>
                  </a:lnTo>
                  <a:lnTo>
                    <a:pt x="151133" y="224667"/>
                  </a:lnTo>
                  <a:lnTo>
                    <a:pt x="151121" y="224740"/>
                  </a:lnTo>
                  <a:lnTo>
                    <a:pt x="151115" y="224820"/>
                  </a:lnTo>
                  <a:lnTo>
                    <a:pt x="151115" y="224974"/>
                  </a:lnTo>
                  <a:lnTo>
                    <a:pt x="151121" y="225054"/>
                  </a:lnTo>
                  <a:lnTo>
                    <a:pt x="151133" y="225127"/>
                  </a:lnTo>
                  <a:lnTo>
                    <a:pt x="151145" y="225207"/>
                  </a:lnTo>
                  <a:lnTo>
                    <a:pt x="151158" y="225280"/>
                  </a:lnTo>
                  <a:lnTo>
                    <a:pt x="151182" y="225353"/>
                  </a:lnTo>
                  <a:lnTo>
                    <a:pt x="151207" y="225427"/>
                  </a:lnTo>
                  <a:lnTo>
                    <a:pt x="151231" y="225500"/>
                  </a:lnTo>
                  <a:lnTo>
                    <a:pt x="151262" y="225567"/>
                  </a:lnTo>
                  <a:lnTo>
                    <a:pt x="151299" y="225633"/>
                  </a:lnTo>
                  <a:lnTo>
                    <a:pt x="151336" y="225700"/>
                  </a:lnTo>
                  <a:lnTo>
                    <a:pt x="151379" y="225760"/>
                  </a:lnTo>
                  <a:lnTo>
                    <a:pt x="151422" y="225813"/>
                  </a:lnTo>
                  <a:lnTo>
                    <a:pt x="151471" y="225873"/>
                  </a:lnTo>
                  <a:lnTo>
                    <a:pt x="151526" y="225920"/>
                  </a:lnTo>
                  <a:lnTo>
                    <a:pt x="151582" y="225973"/>
                  </a:lnTo>
                  <a:lnTo>
                    <a:pt x="151643" y="226013"/>
                  </a:lnTo>
                  <a:lnTo>
                    <a:pt x="151711" y="226053"/>
                  </a:lnTo>
                  <a:lnTo>
                    <a:pt x="151778" y="226087"/>
                  </a:lnTo>
                  <a:lnTo>
                    <a:pt x="151846" y="226120"/>
                  </a:lnTo>
                  <a:lnTo>
                    <a:pt x="151926" y="226147"/>
                  </a:lnTo>
                  <a:lnTo>
                    <a:pt x="152000" y="226167"/>
                  </a:lnTo>
                  <a:lnTo>
                    <a:pt x="152086" y="226180"/>
                  </a:lnTo>
                  <a:lnTo>
                    <a:pt x="152172" y="226187"/>
                  </a:lnTo>
                  <a:lnTo>
                    <a:pt x="152264" y="226193"/>
                  </a:lnTo>
                  <a:lnTo>
                    <a:pt x="156080" y="226193"/>
                  </a:lnTo>
                  <a:lnTo>
                    <a:pt x="159903" y="226200"/>
                  </a:lnTo>
                  <a:lnTo>
                    <a:pt x="163732" y="226200"/>
                  </a:lnTo>
                  <a:lnTo>
                    <a:pt x="165643" y="226193"/>
                  </a:lnTo>
                  <a:lnTo>
                    <a:pt x="167555" y="226180"/>
                  </a:lnTo>
                  <a:lnTo>
                    <a:pt x="169472" y="226167"/>
                  </a:lnTo>
                  <a:lnTo>
                    <a:pt x="171384" y="226140"/>
                  </a:lnTo>
                  <a:lnTo>
                    <a:pt x="173295" y="226107"/>
                  </a:lnTo>
                  <a:lnTo>
                    <a:pt x="175206" y="226067"/>
                  </a:lnTo>
                  <a:lnTo>
                    <a:pt x="177118" y="226007"/>
                  </a:lnTo>
                  <a:lnTo>
                    <a:pt x="179029" y="225940"/>
                  </a:lnTo>
                  <a:lnTo>
                    <a:pt x="180941" y="225860"/>
                  </a:lnTo>
                  <a:lnTo>
                    <a:pt x="181899" y="225813"/>
                  </a:lnTo>
                  <a:lnTo>
                    <a:pt x="182852" y="225760"/>
                  </a:lnTo>
                  <a:lnTo>
                    <a:pt x="182926" y="225753"/>
                  </a:lnTo>
                  <a:lnTo>
                    <a:pt x="182993" y="225747"/>
                  </a:lnTo>
                  <a:lnTo>
                    <a:pt x="183055" y="225727"/>
                  </a:lnTo>
                  <a:lnTo>
                    <a:pt x="183116" y="225707"/>
                  </a:lnTo>
                  <a:lnTo>
                    <a:pt x="183178" y="225687"/>
                  </a:lnTo>
                  <a:lnTo>
                    <a:pt x="183227" y="225653"/>
                  </a:lnTo>
                  <a:lnTo>
                    <a:pt x="183282" y="225620"/>
                  </a:lnTo>
                  <a:lnTo>
                    <a:pt x="183325" y="225587"/>
                  </a:lnTo>
                  <a:lnTo>
                    <a:pt x="183368" y="225547"/>
                  </a:lnTo>
                  <a:lnTo>
                    <a:pt x="183411" y="225500"/>
                  </a:lnTo>
                  <a:lnTo>
                    <a:pt x="183448" y="225453"/>
                  </a:lnTo>
                  <a:lnTo>
                    <a:pt x="183479" y="225407"/>
                  </a:lnTo>
                  <a:lnTo>
                    <a:pt x="183509" y="225360"/>
                  </a:lnTo>
                  <a:lnTo>
                    <a:pt x="183534" y="225307"/>
                  </a:lnTo>
                  <a:lnTo>
                    <a:pt x="183553" y="225247"/>
                  </a:lnTo>
                  <a:lnTo>
                    <a:pt x="183571" y="225193"/>
                  </a:lnTo>
                  <a:lnTo>
                    <a:pt x="183602" y="225080"/>
                  </a:lnTo>
                  <a:lnTo>
                    <a:pt x="183614" y="224960"/>
                  </a:lnTo>
                  <a:lnTo>
                    <a:pt x="183614" y="224840"/>
                  </a:lnTo>
                  <a:lnTo>
                    <a:pt x="183596" y="224720"/>
                  </a:lnTo>
                  <a:lnTo>
                    <a:pt x="183583" y="224660"/>
                  </a:lnTo>
                  <a:lnTo>
                    <a:pt x="183565" y="224607"/>
                  </a:lnTo>
                  <a:lnTo>
                    <a:pt x="183546" y="224554"/>
                  </a:lnTo>
                  <a:lnTo>
                    <a:pt x="183522" y="224494"/>
                  </a:lnTo>
                  <a:lnTo>
                    <a:pt x="183491" y="224447"/>
                  </a:lnTo>
                  <a:lnTo>
                    <a:pt x="183460" y="224394"/>
                  </a:lnTo>
                  <a:lnTo>
                    <a:pt x="183430" y="224347"/>
                  </a:lnTo>
                  <a:lnTo>
                    <a:pt x="183387" y="224300"/>
                  </a:lnTo>
                  <a:lnTo>
                    <a:pt x="183399" y="224274"/>
                  </a:lnTo>
                  <a:lnTo>
                    <a:pt x="183405" y="224254"/>
                  </a:lnTo>
                  <a:lnTo>
                    <a:pt x="183473" y="223827"/>
                  </a:lnTo>
                  <a:lnTo>
                    <a:pt x="183534" y="223414"/>
                  </a:lnTo>
                  <a:lnTo>
                    <a:pt x="183583" y="223001"/>
                  </a:lnTo>
                  <a:lnTo>
                    <a:pt x="183626" y="222594"/>
                  </a:lnTo>
                  <a:lnTo>
                    <a:pt x="183657" y="222194"/>
                  </a:lnTo>
                  <a:lnTo>
                    <a:pt x="183682" y="221801"/>
                  </a:lnTo>
                  <a:lnTo>
                    <a:pt x="183694" y="221408"/>
                  </a:lnTo>
                  <a:lnTo>
                    <a:pt x="183700" y="221028"/>
                  </a:lnTo>
                  <a:lnTo>
                    <a:pt x="183700" y="220648"/>
                  </a:lnTo>
                  <a:lnTo>
                    <a:pt x="183688" y="220275"/>
                  </a:lnTo>
                  <a:lnTo>
                    <a:pt x="183669" y="219908"/>
                  </a:lnTo>
                  <a:lnTo>
                    <a:pt x="183645" y="219542"/>
                  </a:lnTo>
                  <a:lnTo>
                    <a:pt x="183608" y="219188"/>
                  </a:lnTo>
                  <a:lnTo>
                    <a:pt x="183571" y="218835"/>
                  </a:lnTo>
                  <a:lnTo>
                    <a:pt x="183516" y="218488"/>
                  </a:lnTo>
                  <a:lnTo>
                    <a:pt x="183460" y="218149"/>
                  </a:lnTo>
                  <a:lnTo>
                    <a:pt x="183393" y="217815"/>
                  </a:lnTo>
                  <a:lnTo>
                    <a:pt x="183325" y="217482"/>
                  </a:lnTo>
                  <a:lnTo>
                    <a:pt x="183245" y="217162"/>
                  </a:lnTo>
                  <a:lnTo>
                    <a:pt x="183153" y="216842"/>
                  </a:lnTo>
                  <a:lnTo>
                    <a:pt x="183061" y="216529"/>
                  </a:lnTo>
                  <a:lnTo>
                    <a:pt x="182963" y="216222"/>
                  </a:lnTo>
                  <a:lnTo>
                    <a:pt x="182852" y="215916"/>
                  </a:lnTo>
                  <a:lnTo>
                    <a:pt x="182735" y="215622"/>
                  </a:lnTo>
                  <a:lnTo>
                    <a:pt x="182612" y="215329"/>
                  </a:lnTo>
                  <a:lnTo>
                    <a:pt x="182489" y="215043"/>
                  </a:lnTo>
                  <a:lnTo>
                    <a:pt x="182354" y="214763"/>
                  </a:lnTo>
                  <a:lnTo>
                    <a:pt x="182213" y="214489"/>
                  </a:lnTo>
                  <a:lnTo>
                    <a:pt x="182065" y="214216"/>
                  </a:lnTo>
                  <a:lnTo>
                    <a:pt x="181912" y="213956"/>
                  </a:lnTo>
                  <a:lnTo>
                    <a:pt x="181752" y="213696"/>
                  </a:lnTo>
                  <a:lnTo>
                    <a:pt x="181586" y="213443"/>
                  </a:lnTo>
                  <a:lnTo>
                    <a:pt x="181414" y="213190"/>
                  </a:lnTo>
                  <a:lnTo>
                    <a:pt x="181236" y="212950"/>
                  </a:lnTo>
                  <a:lnTo>
                    <a:pt x="181057" y="212710"/>
                  </a:lnTo>
                  <a:lnTo>
                    <a:pt x="180867" y="212477"/>
                  </a:lnTo>
                  <a:lnTo>
                    <a:pt x="180676" y="212250"/>
                  </a:lnTo>
                  <a:lnTo>
                    <a:pt x="180473" y="212030"/>
                  </a:lnTo>
                  <a:lnTo>
                    <a:pt x="180271" y="211817"/>
                  </a:lnTo>
                  <a:lnTo>
                    <a:pt x="180062" y="211603"/>
                  </a:lnTo>
                  <a:lnTo>
                    <a:pt x="179847" y="211397"/>
                  </a:lnTo>
                  <a:lnTo>
                    <a:pt x="179631" y="211197"/>
                  </a:lnTo>
                  <a:lnTo>
                    <a:pt x="179404" y="211004"/>
                  </a:lnTo>
                  <a:lnTo>
                    <a:pt x="179177" y="210810"/>
                  </a:lnTo>
                  <a:lnTo>
                    <a:pt x="178943" y="210630"/>
                  </a:lnTo>
                  <a:lnTo>
                    <a:pt x="178710" y="210450"/>
                  </a:lnTo>
                  <a:lnTo>
                    <a:pt x="178470" y="210277"/>
                  </a:lnTo>
                  <a:lnTo>
                    <a:pt x="178224" y="210104"/>
                  </a:lnTo>
                  <a:lnTo>
                    <a:pt x="177972" y="209944"/>
                  </a:lnTo>
                  <a:lnTo>
                    <a:pt x="177720" y="209784"/>
                  </a:lnTo>
                  <a:lnTo>
                    <a:pt x="177462" y="209631"/>
                  </a:lnTo>
                  <a:lnTo>
                    <a:pt x="177198" y="209484"/>
                  </a:lnTo>
                  <a:lnTo>
                    <a:pt x="176933" y="209344"/>
                  </a:lnTo>
                  <a:lnTo>
                    <a:pt x="176669" y="209204"/>
                  </a:lnTo>
                  <a:lnTo>
                    <a:pt x="176393" y="209077"/>
                  </a:lnTo>
                  <a:lnTo>
                    <a:pt x="176122" y="208951"/>
                  </a:lnTo>
                  <a:lnTo>
                    <a:pt x="175839" y="208831"/>
                  </a:lnTo>
                  <a:lnTo>
                    <a:pt x="175563" y="208711"/>
                  </a:lnTo>
                  <a:lnTo>
                    <a:pt x="175274" y="208604"/>
                  </a:lnTo>
                  <a:lnTo>
                    <a:pt x="174991" y="208497"/>
                  </a:lnTo>
                  <a:lnTo>
                    <a:pt x="174696" y="208398"/>
                  </a:lnTo>
                  <a:lnTo>
                    <a:pt x="174407" y="208304"/>
                  </a:lnTo>
                  <a:lnTo>
                    <a:pt x="174112" y="208211"/>
                  </a:lnTo>
                  <a:lnTo>
                    <a:pt x="173811" y="208131"/>
                  </a:lnTo>
                  <a:lnTo>
                    <a:pt x="174002" y="207778"/>
                  </a:lnTo>
                  <a:lnTo>
                    <a:pt x="174180" y="207431"/>
                  </a:lnTo>
                  <a:lnTo>
                    <a:pt x="174352" y="207078"/>
                  </a:lnTo>
                  <a:lnTo>
                    <a:pt x="174524" y="206718"/>
                  </a:lnTo>
                  <a:lnTo>
                    <a:pt x="174684" y="206365"/>
                  </a:lnTo>
                  <a:lnTo>
                    <a:pt x="174844" y="205998"/>
                  </a:lnTo>
                  <a:lnTo>
                    <a:pt x="174997" y="205638"/>
                  </a:lnTo>
                  <a:lnTo>
                    <a:pt x="175145" y="205272"/>
                  </a:lnTo>
                  <a:lnTo>
                    <a:pt x="175286" y="204905"/>
                  </a:lnTo>
                  <a:lnTo>
                    <a:pt x="175422" y="204532"/>
                  </a:lnTo>
                  <a:lnTo>
                    <a:pt x="175551" y="204165"/>
                  </a:lnTo>
                  <a:lnTo>
                    <a:pt x="175680" y="203792"/>
                  </a:lnTo>
                  <a:lnTo>
                    <a:pt x="175796" y="203412"/>
                  </a:lnTo>
                  <a:lnTo>
                    <a:pt x="175913" y="203032"/>
                  </a:lnTo>
                  <a:lnTo>
                    <a:pt x="176030" y="202652"/>
                  </a:lnTo>
                  <a:lnTo>
                    <a:pt x="176134" y="202272"/>
                  </a:lnTo>
                  <a:lnTo>
                    <a:pt x="176239" y="201892"/>
                  </a:lnTo>
                  <a:lnTo>
                    <a:pt x="176337" y="201506"/>
                  </a:lnTo>
                  <a:lnTo>
                    <a:pt x="176429" y="201119"/>
                  </a:lnTo>
                  <a:lnTo>
                    <a:pt x="176522" y="200733"/>
                  </a:lnTo>
                  <a:lnTo>
                    <a:pt x="176608" y="200339"/>
                  </a:lnTo>
                  <a:lnTo>
                    <a:pt x="176688" y="199953"/>
                  </a:lnTo>
                  <a:lnTo>
                    <a:pt x="176767" y="199560"/>
                  </a:lnTo>
                  <a:lnTo>
                    <a:pt x="176841" y="199166"/>
                  </a:lnTo>
                  <a:lnTo>
                    <a:pt x="176909" y="198773"/>
                  </a:lnTo>
                  <a:lnTo>
                    <a:pt x="176976" y="198373"/>
                  </a:lnTo>
                  <a:lnTo>
                    <a:pt x="177099" y="197580"/>
                  </a:lnTo>
                  <a:lnTo>
                    <a:pt x="177210" y="196780"/>
                  </a:lnTo>
                  <a:lnTo>
                    <a:pt x="177302" y="195980"/>
                  </a:lnTo>
                  <a:lnTo>
                    <a:pt x="177388" y="195174"/>
                  </a:lnTo>
                  <a:lnTo>
                    <a:pt x="177462" y="194368"/>
                  </a:lnTo>
                  <a:lnTo>
                    <a:pt x="177523" y="193561"/>
                  </a:lnTo>
                  <a:lnTo>
                    <a:pt x="177579" y="192748"/>
                  </a:lnTo>
                  <a:lnTo>
                    <a:pt x="177622" y="191935"/>
                  </a:lnTo>
                  <a:lnTo>
                    <a:pt x="177659" y="191122"/>
                  </a:lnTo>
                  <a:lnTo>
                    <a:pt x="177689" y="190315"/>
                  </a:lnTo>
                  <a:lnTo>
                    <a:pt x="177708" y="189502"/>
                  </a:lnTo>
                  <a:lnTo>
                    <a:pt x="177726" y="188689"/>
                  </a:lnTo>
                  <a:lnTo>
                    <a:pt x="177739" y="187882"/>
                  </a:lnTo>
                  <a:lnTo>
                    <a:pt x="177745" y="187076"/>
                  </a:lnTo>
                  <a:lnTo>
                    <a:pt x="177751" y="186276"/>
                  </a:lnTo>
                  <a:lnTo>
                    <a:pt x="177751" y="184677"/>
                  </a:lnTo>
                  <a:lnTo>
                    <a:pt x="177745" y="183097"/>
                  </a:lnTo>
                  <a:lnTo>
                    <a:pt x="177739" y="182270"/>
                  </a:lnTo>
                  <a:lnTo>
                    <a:pt x="177726" y="181444"/>
                  </a:lnTo>
                  <a:lnTo>
                    <a:pt x="177708" y="180617"/>
                  </a:lnTo>
                  <a:lnTo>
                    <a:pt x="177683" y="179791"/>
                  </a:lnTo>
                  <a:lnTo>
                    <a:pt x="177652" y="178965"/>
                  </a:lnTo>
                  <a:lnTo>
                    <a:pt x="177616" y="178138"/>
                  </a:lnTo>
                  <a:lnTo>
                    <a:pt x="177566" y="177312"/>
                  </a:lnTo>
                  <a:lnTo>
                    <a:pt x="177517" y="176485"/>
                  </a:lnTo>
                  <a:lnTo>
                    <a:pt x="177456" y="175665"/>
                  </a:lnTo>
                  <a:lnTo>
                    <a:pt x="177388" y="174839"/>
                  </a:lnTo>
                  <a:lnTo>
                    <a:pt x="177308" y="174019"/>
                  </a:lnTo>
                  <a:lnTo>
                    <a:pt x="177228" y="173193"/>
                  </a:lnTo>
                  <a:lnTo>
                    <a:pt x="177130" y="172373"/>
                  </a:lnTo>
                  <a:lnTo>
                    <a:pt x="177032" y="171560"/>
                  </a:lnTo>
                  <a:lnTo>
                    <a:pt x="176921" y="170740"/>
                  </a:lnTo>
                  <a:lnTo>
                    <a:pt x="176798" y="169927"/>
                  </a:lnTo>
                  <a:lnTo>
                    <a:pt x="176669" y="169114"/>
                  </a:lnTo>
                  <a:lnTo>
                    <a:pt x="176534" y="168300"/>
                  </a:lnTo>
                  <a:lnTo>
                    <a:pt x="176380" y="167494"/>
                  </a:lnTo>
                  <a:lnTo>
                    <a:pt x="176220" y="166687"/>
                  </a:lnTo>
                  <a:lnTo>
                    <a:pt x="176055" y="165881"/>
                  </a:lnTo>
                  <a:lnTo>
                    <a:pt x="175876" y="165081"/>
                  </a:lnTo>
                  <a:lnTo>
                    <a:pt x="175686" y="164281"/>
                  </a:lnTo>
                  <a:lnTo>
                    <a:pt x="175483" y="163488"/>
                  </a:lnTo>
                  <a:lnTo>
                    <a:pt x="175268" y="162695"/>
                  </a:lnTo>
                  <a:lnTo>
                    <a:pt x="175047" y="161909"/>
                  </a:lnTo>
                  <a:lnTo>
                    <a:pt x="174807" y="161122"/>
                  </a:lnTo>
                  <a:lnTo>
                    <a:pt x="174561" y="160342"/>
                  </a:lnTo>
                  <a:lnTo>
                    <a:pt x="174303" y="159562"/>
                  </a:lnTo>
                  <a:lnTo>
                    <a:pt x="174026" y="158789"/>
                  </a:lnTo>
                  <a:lnTo>
                    <a:pt x="173744" y="158016"/>
                  </a:lnTo>
                  <a:lnTo>
                    <a:pt x="173449" y="157250"/>
                  </a:lnTo>
                  <a:lnTo>
                    <a:pt x="173283" y="156843"/>
                  </a:lnTo>
                  <a:lnTo>
                    <a:pt x="173111" y="156437"/>
                  </a:lnTo>
                  <a:lnTo>
                    <a:pt x="172939" y="156030"/>
                  </a:lnTo>
                  <a:lnTo>
                    <a:pt x="172760" y="155630"/>
                  </a:lnTo>
                  <a:lnTo>
                    <a:pt x="172576" y="155230"/>
                  </a:lnTo>
                  <a:lnTo>
                    <a:pt x="172392" y="154837"/>
                  </a:lnTo>
                  <a:lnTo>
                    <a:pt x="172201" y="154444"/>
                  </a:lnTo>
                  <a:lnTo>
                    <a:pt x="172004" y="154057"/>
                  </a:lnTo>
                  <a:lnTo>
                    <a:pt x="171808" y="153664"/>
                  </a:lnTo>
                  <a:lnTo>
                    <a:pt x="171605" y="153284"/>
                  </a:lnTo>
                  <a:lnTo>
                    <a:pt x="171402" y="152897"/>
                  </a:lnTo>
                  <a:lnTo>
                    <a:pt x="171193" y="152524"/>
                  </a:lnTo>
                  <a:lnTo>
                    <a:pt x="170984" y="152144"/>
                  </a:lnTo>
                  <a:lnTo>
                    <a:pt x="170769" y="151771"/>
                  </a:lnTo>
                  <a:lnTo>
                    <a:pt x="170548" y="151398"/>
                  </a:lnTo>
                  <a:lnTo>
                    <a:pt x="170327" y="151031"/>
                  </a:lnTo>
                  <a:lnTo>
                    <a:pt x="170314" y="150985"/>
                  </a:lnTo>
                  <a:lnTo>
                    <a:pt x="170302" y="150931"/>
                  </a:lnTo>
                  <a:lnTo>
                    <a:pt x="170277" y="150885"/>
                  </a:lnTo>
                  <a:lnTo>
                    <a:pt x="170253" y="150838"/>
                  </a:lnTo>
                  <a:lnTo>
                    <a:pt x="170222" y="150791"/>
                  </a:lnTo>
                  <a:lnTo>
                    <a:pt x="170185" y="150751"/>
                  </a:lnTo>
                  <a:lnTo>
                    <a:pt x="170148" y="150718"/>
                  </a:lnTo>
                  <a:lnTo>
                    <a:pt x="170111" y="150685"/>
                  </a:lnTo>
                  <a:lnTo>
                    <a:pt x="169798" y="150185"/>
                  </a:lnTo>
                  <a:lnTo>
                    <a:pt x="169472" y="149685"/>
                  </a:lnTo>
                  <a:lnTo>
                    <a:pt x="169147" y="149198"/>
                  </a:lnTo>
                  <a:lnTo>
                    <a:pt x="168809" y="148718"/>
                  </a:lnTo>
                  <a:lnTo>
                    <a:pt x="168471" y="148239"/>
                  </a:lnTo>
                  <a:lnTo>
                    <a:pt x="168126" y="147772"/>
                  </a:lnTo>
                  <a:lnTo>
                    <a:pt x="167770" y="147305"/>
                  </a:lnTo>
                  <a:lnTo>
                    <a:pt x="167413" y="146852"/>
                  </a:lnTo>
                  <a:lnTo>
                    <a:pt x="167045" y="146399"/>
                  </a:lnTo>
                  <a:lnTo>
                    <a:pt x="166676" y="145959"/>
                  </a:lnTo>
                  <a:lnTo>
                    <a:pt x="166295" y="145526"/>
                  </a:lnTo>
                  <a:lnTo>
                    <a:pt x="165914" y="145093"/>
                  </a:lnTo>
                  <a:lnTo>
                    <a:pt x="165527" y="144673"/>
                  </a:lnTo>
                  <a:lnTo>
                    <a:pt x="165127" y="144259"/>
                  </a:lnTo>
                  <a:lnTo>
                    <a:pt x="164728" y="143860"/>
                  </a:lnTo>
                  <a:lnTo>
                    <a:pt x="164322" y="143460"/>
                  </a:lnTo>
                  <a:lnTo>
                    <a:pt x="163910" y="143073"/>
                  </a:lnTo>
                  <a:lnTo>
                    <a:pt x="163499" y="142693"/>
                  </a:lnTo>
                  <a:lnTo>
                    <a:pt x="163074" y="142320"/>
                  </a:lnTo>
                  <a:lnTo>
                    <a:pt x="162650" y="141953"/>
                  </a:lnTo>
                  <a:lnTo>
                    <a:pt x="162214" y="141600"/>
                  </a:lnTo>
                  <a:lnTo>
                    <a:pt x="161778" y="141254"/>
                  </a:lnTo>
                  <a:lnTo>
                    <a:pt x="161341" y="140914"/>
                  </a:lnTo>
                  <a:lnTo>
                    <a:pt x="160893" y="140587"/>
                  </a:lnTo>
                  <a:lnTo>
                    <a:pt x="160438" y="140267"/>
                  </a:lnTo>
                  <a:lnTo>
                    <a:pt x="159983" y="139961"/>
                  </a:lnTo>
                  <a:lnTo>
                    <a:pt x="159522" y="139661"/>
                  </a:lnTo>
                  <a:lnTo>
                    <a:pt x="159055" y="139367"/>
                  </a:lnTo>
                  <a:lnTo>
                    <a:pt x="158588" y="139087"/>
                  </a:lnTo>
                  <a:lnTo>
                    <a:pt x="158115" y="138814"/>
                  </a:lnTo>
                  <a:lnTo>
                    <a:pt x="157635" y="138554"/>
                  </a:lnTo>
                  <a:lnTo>
                    <a:pt x="157150" y="138301"/>
                  </a:lnTo>
                  <a:lnTo>
                    <a:pt x="156664" y="138061"/>
                  </a:lnTo>
                  <a:lnTo>
                    <a:pt x="156173" y="137834"/>
                  </a:lnTo>
                  <a:lnTo>
                    <a:pt x="155681" y="137614"/>
                  </a:lnTo>
                  <a:lnTo>
                    <a:pt x="155177" y="137408"/>
                  </a:lnTo>
                  <a:lnTo>
                    <a:pt x="154673" y="137208"/>
                  </a:lnTo>
                  <a:lnTo>
                    <a:pt x="154169" y="137021"/>
                  </a:lnTo>
                  <a:lnTo>
                    <a:pt x="153659" y="136848"/>
                  </a:lnTo>
                  <a:lnTo>
                    <a:pt x="153143" y="136681"/>
                  </a:lnTo>
                  <a:lnTo>
                    <a:pt x="152626" y="136528"/>
                  </a:lnTo>
                  <a:lnTo>
                    <a:pt x="152104" y="136388"/>
                  </a:lnTo>
                  <a:lnTo>
                    <a:pt x="151582" y="136255"/>
                  </a:lnTo>
                  <a:lnTo>
                    <a:pt x="151053" y="136141"/>
                  </a:lnTo>
                  <a:lnTo>
                    <a:pt x="150518" y="136035"/>
                  </a:lnTo>
                  <a:lnTo>
                    <a:pt x="149984" y="135941"/>
                  </a:lnTo>
                  <a:lnTo>
                    <a:pt x="149449" y="135861"/>
                  </a:lnTo>
                  <a:lnTo>
                    <a:pt x="148908" y="135788"/>
                  </a:lnTo>
                  <a:lnTo>
                    <a:pt x="148361" y="135735"/>
                  </a:lnTo>
                  <a:lnTo>
                    <a:pt x="147814" y="135688"/>
                  </a:lnTo>
                  <a:lnTo>
                    <a:pt x="147267" y="135662"/>
                  </a:lnTo>
                  <a:lnTo>
                    <a:pt x="146714" y="135642"/>
                  </a:lnTo>
                  <a:lnTo>
                    <a:pt x="146161" y="135642"/>
                  </a:lnTo>
                  <a:lnTo>
                    <a:pt x="145602" y="135648"/>
                  </a:lnTo>
                  <a:lnTo>
                    <a:pt x="145042" y="135668"/>
                  </a:lnTo>
                  <a:lnTo>
                    <a:pt x="144477" y="135708"/>
                  </a:lnTo>
                  <a:lnTo>
                    <a:pt x="143918" y="135755"/>
                  </a:lnTo>
                  <a:lnTo>
                    <a:pt x="143346" y="135821"/>
                  </a:lnTo>
                  <a:lnTo>
                    <a:pt x="142781" y="135895"/>
                  </a:lnTo>
                  <a:lnTo>
                    <a:pt x="142209" y="135988"/>
                  </a:lnTo>
                  <a:lnTo>
                    <a:pt x="141632" y="136095"/>
                  </a:lnTo>
                  <a:lnTo>
                    <a:pt x="141060" y="136215"/>
                  </a:lnTo>
                  <a:lnTo>
                    <a:pt x="140482" y="136348"/>
                  </a:lnTo>
                  <a:lnTo>
                    <a:pt x="139905" y="136501"/>
                  </a:lnTo>
                  <a:lnTo>
                    <a:pt x="139825" y="136528"/>
                  </a:lnTo>
                  <a:lnTo>
                    <a:pt x="139751" y="136568"/>
                  </a:lnTo>
                  <a:lnTo>
                    <a:pt x="139628" y="136648"/>
                  </a:lnTo>
                  <a:lnTo>
                    <a:pt x="139628" y="136648"/>
                  </a:lnTo>
                  <a:lnTo>
                    <a:pt x="139714" y="132256"/>
                  </a:lnTo>
                  <a:lnTo>
                    <a:pt x="139757" y="130056"/>
                  </a:lnTo>
                  <a:lnTo>
                    <a:pt x="139812" y="127857"/>
                  </a:lnTo>
                  <a:lnTo>
                    <a:pt x="139843" y="126430"/>
                  </a:lnTo>
                  <a:lnTo>
                    <a:pt x="139886" y="125004"/>
                  </a:lnTo>
                  <a:lnTo>
                    <a:pt x="139978" y="122151"/>
                  </a:lnTo>
                  <a:lnTo>
                    <a:pt x="140083" y="119285"/>
                  </a:lnTo>
                  <a:lnTo>
                    <a:pt x="140193" y="116413"/>
                  </a:lnTo>
                  <a:lnTo>
                    <a:pt x="140421" y="110654"/>
                  </a:lnTo>
                  <a:lnTo>
                    <a:pt x="140531" y="107775"/>
                  </a:lnTo>
                  <a:lnTo>
                    <a:pt x="140624" y="104889"/>
                  </a:lnTo>
                  <a:lnTo>
                    <a:pt x="140673" y="103449"/>
                  </a:lnTo>
                  <a:lnTo>
                    <a:pt x="140710" y="102010"/>
                  </a:lnTo>
                  <a:lnTo>
                    <a:pt x="140747" y="100563"/>
                  </a:lnTo>
                  <a:lnTo>
                    <a:pt x="140771" y="99124"/>
                  </a:lnTo>
                  <a:lnTo>
                    <a:pt x="140796" y="97684"/>
                  </a:lnTo>
                  <a:lnTo>
                    <a:pt x="140814" y="96244"/>
                  </a:lnTo>
                  <a:lnTo>
                    <a:pt x="140826" y="94805"/>
                  </a:lnTo>
                  <a:lnTo>
                    <a:pt x="140826" y="93372"/>
                  </a:lnTo>
                  <a:lnTo>
                    <a:pt x="140820" y="91932"/>
                  </a:lnTo>
                  <a:lnTo>
                    <a:pt x="140808" y="90499"/>
                  </a:lnTo>
                  <a:lnTo>
                    <a:pt x="140783" y="89066"/>
                  </a:lnTo>
                  <a:lnTo>
                    <a:pt x="140753" y="87633"/>
                  </a:lnTo>
                  <a:lnTo>
                    <a:pt x="140710" y="86200"/>
                  </a:lnTo>
                  <a:lnTo>
                    <a:pt x="140654" y="84774"/>
                  </a:lnTo>
                  <a:lnTo>
                    <a:pt x="140593" y="83347"/>
                  </a:lnTo>
                  <a:lnTo>
                    <a:pt x="140513" y="81921"/>
                  </a:lnTo>
                  <a:lnTo>
                    <a:pt x="140581" y="81921"/>
                  </a:lnTo>
                  <a:lnTo>
                    <a:pt x="140648" y="81914"/>
                  </a:lnTo>
                  <a:lnTo>
                    <a:pt x="140722" y="81908"/>
                  </a:lnTo>
                  <a:lnTo>
                    <a:pt x="140790" y="81908"/>
                  </a:lnTo>
                  <a:lnTo>
                    <a:pt x="140906" y="81888"/>
                  </a:lnTo>
                  <a:lnTo>
                    <a:pt x="141023" y="81861"/>
                  </a:lnTo>
                  <a:lnTo>
                    <a:pt x="141128" y="81828"/>
                  </a:lnTo>
                  <a:lnTo>
                    <a:pt x="141220" y="81781"/>
                  </a:lnTo>
                  <a:lnTo>
                    <a:pt x="141312" y="81721"/>
                  </a:lnTo>
                  <a:lnTo>
                    <a:pt x="141392" y="81654"/>
                  </a:lnTo>
                  <a:lnTo>
                    <a:pt x="141466" y="81588"/>
                  </a:lnTo>
                  <a:lnTo>
                    <a:pt x="141533" y="81508"/>
                  </a:lnTo>
                  <a:lnTo>
                    <a:pt x="141595" y="81428"/>
                  </a:lnTo>
                  <a:lnTo>
                    <a:pt x="141644" y="81334"/>
                  </a:lnTo>
                  <a:lnTo>
                    <a:pt x="141687" y="81241"/>
                  </a:lnTo>
                  <a:lnTo>
                    <a:pt x="141724" y="81148"/>
                  </a:lnTo>
                  <a:lnTo>
                    <a:pt x="141754" y="81048"/>
                  </a:lnTo>
                  <a:lnTo>
                    <a:pt x="141773" y="80948"/>
                  </a:lnTo>
                  <a:lnTo>
                    <a:pt x="141785" y="80848"/>
                  </a:lnTo>
                  <a:lnTo>
                    <a:pt x="141791" y="80741"/>
                  </a:lnTo>
                  <a:lnTo>
                    <a:pt x="141791" y="80641"/>
                  </a:lnTo>
                  <a:lnTo>
                    <a:pt x="141779" y="80541"/>
                  </a:lnTo>
                  <a:lnTo>
                    <a:pt x="141761" y="80441"/>
                  </a:lnTo>
                  <a:lnTo>
                    <a:pt x="141736" y="80341"/>
                  </a:lnTo>
                  <a:lnTo>
                    <a:pt x="141699" y="80248"/>
                  </a:lnTo>
                  <a:lnTo>
                    <a:pt x="141656" y="80161"/>
                  </a:lnTo>
                  <a:lnTo>
                    <a:pt x="141607" y="80075"/>
                  </a:lnTo>
                  <a:lnTo>
                    <a:pt x="141545" y="79995"/>
                  </a:lnTo>
                  <a:lnTo>
                    <a:pt x="141484" y="79921"/>
                  </a:lnTo>
                  <a:lnTo>
                    <a:pt x="141404" y="79855"/>
                  </a:lnTo>
                  <a:lnTo>
                    <a:pt x="141324" y="79795"/>
                  </a:lnTo>
                  <a:lnTo>
                    <a:pt x="141232" y="79748"/>
                  </a:lnTo>
                  <a:lnTo>
                    <a:pt x="141134" y="79708"/>
                  </a:lnTo>
                  <a:lnTo>
                    <a:pt x="141029" y="79682"/>
                  </a:lnTo>
                  <a:lnTo>
                    <a:pt x="140912" y="79662"/>
                  </a:lnTo>
                  <a:lnTo>
                    <a:pt x="140790" y="79655"/>
                  </a:lnTo>
                  <a:lnTo>
                    <a:pt x="138798" y="79615"/>
                  </a:lnTo>
                  <a:lnTo>
                    <a:pt x="136801" y="79595"/>
                  </a:lnTo>
                  <a:lnTo>
                    <a:pt x="134810" y="79582"/>
                  </a:lnTo>
                  <a:lnTo>
                    <a:pt x="132818" y="79575"/>
                  </a:lnTo>
                  <a:lnTo>
                    <a:pt x="130821" y="79575"/>
                  </a:lnTo>
                  <a:lnTo>
                    <a:pt x="128830" y="79588"/>
                  </a:lnTo>
                  <a:lnTo>
                    <a:pt x="126838" y="79602"/>
                  </a:lnTo>
                  <a:lnTo>
                    <a:pt x="124841" y="79622"/>
                  </a:lnTo>
                  <a:lnTo>
                    <a:pt x="120859" y="79662"/>
                  </a:lnTo>
                  <a:lnTo>
                    <a:pt x="116870" y="79715"/>
                  </a:lnTo>
                  <a:lnTo>
                    <a:pt x="112881" y="79755"/>
                  </a:lnTo>
                  <a:lnTo>
                    <a:pt x="110890" y="79775"/>
                  </a:lnTo>
                  <a:lnTo>
                    <a:pt x="108899" y="79782"/>
                  </a:lnTo>
                  <a:lnTo>
                    <a:pt x="108899" y="79748"/>
                  </a:lnTo>
                  <a:lnTo>
                    <a:pt x="108856" y="78715"/>
                  </a:lnTo>
                  <a:lnTo>
                    <a:pt x="108825" y="77682"/>
                  </a:lnTo>
                  <a:lnTo>
                    <a:pt x="108800" y="76649"/>
                  </a:lnTo>
                  <a:lnTo>
                    <a:pt x="108776" y="75616"/>
                  </a:lnTo>
                  <a:lnTo>
                    <a:pt x="108757" y="74589"/>
                  </a:lnTo>
                  <a:lnTo>
                    <a:pt x="108739" y="73556"/>
                  </a:lnTo>
                  <a:lnTo>
                    <a:pt x="108733" y="72530"/>
                  </a:lnTo>
                  <a:lnTo>
                    <a:pt x="108727" y="71504"/>
                  </a:lnTo>
                  <a:lnTo>
                    <a:pt x="108727" y="70470"/>
                  </a:lnTo>
                  <a:lnTo>
                    <a:pt x="108733" y="69444"/>
                  </a:lnTo>
                  <a:lnTo>
                    <a:pt x="108739" y="68418"/>
                  </a:lnTo>
                  <a:lnTo>
                    <a:pt x="108757" y="67398"/>
                  </a:lnTo>
                  <a:lnTo>
                    <a:pt x="108776" y="66371"/>
                  </a:lnTo>
                  <a:lnTo>
                    <a:pt x="108794" y="65345"/>
                  </a:lnTo>
                  <a:lnTo>
                    <a:pt x="108825" y="64319"/>
                  </a:lnTo>
                  <a:lnTo>
                    <a:pt x="108856" y="63299"/>
                  </a:lnTo>
                  <a:lnTo>
                    <a:pt x="108893" y="62272"/>
                  </a:lnTo>
                  <a:lnTo>
                    <a:pt x="108929" y="61253"/>
                  </a:lnTo>
                  <a:lnTo>
                    <a:pt x="108972" y="60226"/>
                  </a:lnTo>
                  <a:lnTo>
                    <a:pt x="109022" y="59206"/>
                  </a:lnTo>
                  <a:lnTo>
                    <a:pt x="109077" y="58180"/>
                  </a:lnTo>
                  <a:lnTo>
                    <a:pt x="109132" y="57160"/>
                  </a:lnTo>
                  <a:lnTo>
                    <a:pt x="109194" y="56134"/>
                  </a:lnTo>
                  <a:lnTo>
                    <a:pt x="109261" y="55107"/>
                  </a:lnTo>
                  <a:lnTo>
                    <a:pt x="109335" y="54088"/>
                  </a:lnTo>
                  <a:lnTo>
                    <a:pt x="109409" y="53061"/>
                  </a:lnTo>
                  <a:lnTo>
                    <a:pt x="109483" y="52035"/>
                  </a:lnTo>
                  <a:lnTo>
                    <a:pt x="109569" y="51015"/>
                  </a:lnTo>
                  <a:lnTo>
                    <a:pt x="109655" y="49989"/>
                  </a:lnTo>
                  <a:lnTo>
                    <a:pt x="109747" y="48962"/>
                  </a:lnTo>
                  <a:lnTo>
                    <a:pt x="109839" y="47936"/>
                  </a:lnTo>
                  <a:lnTo>
                    <a:pt x="109937" y="46909"/>
                  </a:lnTo>
                  <a:lnTo>
                    <a:pt x="111634" y="46896"/>
                  </a:lnTo>
                  <a:lnTo>
                    <a:pt x="113324" y="46876"/>
                  </a:lnTo>
                  <a:lnTo>
                    <a:pt x="115020" y="46856"/>
                  </a:lnTo>
                  <a:lnTo>
                    <a:pt x="116710" y="46829"/>
                  </a:lnTo>
                  <a:lnTo>
                    <a:pt x="118400" y="46796"/>
                  </a:lnTo>
                  <a:lnTo>
                    <a:pt x="120090" y="46756"/>
                  </a:lnTo>
                  <a:lnTo>
                    <a:pt x="121780" y="46709"/>
                  </a:lnTo>
                  <a:lnTo>
                    <a:pt x="123470" y="46656"/>
                  </a:lnTo>
                  <a:lnTo>
                    <a:pt x="125161" y="46596"/>
                  </a:lnTo>
                  <a:lnTo>
                    <a:pt x="126845" y="46529"/>
                  </a:lnTo>
                  <a:lnTo>
                    <a:pt x="128535" y="46463"/>
                  </a:lnTo>
                  <a:lnTo>
                    <a:pt x="130219" y="46383"/>
                  </a:lnTo>
                  <a:lnTo>
                    <a:pt x="131903" y="46296"/>
                  </a:lnTo>
                  <a:lnTo>
                    <a:pt x="133587" y="46203"/>
                  </a:lnTo>
                  <a:lnTo>
                    <a:pt x="135271" y="46103"/>
                  </a:lnTo>
                  <a:lnTo>
                    <a:pt x="136948" y="45996"/>
                  </a:lnTo>
                  <a:lnTo>
                    <a:pt x="137034" y="45983"/>
                  </a:lnTo>
                  <a:lnTo>
                    <a:pt x="137114" y="45970"/>
                  </a:lnTo>
                  <a:lnTo>
                    <a:pt x="137188" y="45956"/>
                  </a:lnTo>
                  <a:lnTo>
                    <a:pt x="137262" y="45930"/>
                  </a:lnTo>
                  <a:lnTo>
                    <a:pt x="137329" y="45903"/>
                  </a:lnTo>
                  <a:lnTo>
                    <a:pt x="137397" y="45876"/>
                  </a:lnTo>
                  <a:lnTo>
                    <a:pt x="137458" y="45843"/>
                  </a:lnTo>
                  <a:lnTo>
                    <a:pt x="137520" y="45803"/>
                  </a:lnTo>
                  <a:lnTo>
                    <a:pt x="137575" y="45763"/>
                  </a:lnTo>
                  <a:lnTo>
                    <a:pt x="137631" y="45716"/>
                  </a:lnTo>
                  <a:lnTo>
                    <a:pt x="137680" y="45670"/>
                  </a:lnTo>
                  <a:lnTo>
                    <a:pt x="137729" y="45616"/>
                  </a:lnTo>
                  <a:lnTo>
                    <a:pt x="137772" y="45570"/>
                  </a:lnTo>
                  <a:lnTo>
                    <a:pt x="137809" y="45510"/>
                  </a:lnTo>
                  <a:lnTo>
                    <a:pt x="137846" y="45456"/>
                  </a:lnTo>
                  <a:lnTo>
                    <a:pt x="137876" y="45396"/>
                  </a:lnTo>
                  <a:lnTo>
                    <a:pt x="137938" y="45270"/>
                  </a:lnTo>
                  <a:lnTo>
                    <a:pt x="137981" y="45143"/>
                  </a:lnTo>
                  <a:lnTo>
                    <a:pt x="138005" y="45010"/>
                  </a:lnTo>
                  <a:lnTo>
                    <a:pt x="138024" y="44870"/>
                  </a:lnTo>
                  <a:lnTo>
                    <a:pt x="138030" y="44737"/>
                  </a:lnTo>
                  <a:lnTo>
                    <a:pt x="138018" y="44597"/>
                  </a:lnTo>
                  <a:lnTo>
                    <a:pt x="137993" y="44463"/>
                  </a:lnTo>
                  <a:lnTo>
                    <a:pt x="137956" y="44337"/>
                  </a:lnTo>
                  <a:lnTo>
                    <a:pt x="138030" y="44297"/>
                  </a:lnTo>
                  <a:lnTo>
                    <a:pt x="138098" y="44257"/>
                  </a:lnTo>
                  <a:lnTo>
                    <a:pt x="138165" y="44217"/>
                  </a:lnTo>
                  <a:lnTo>
                    <a:pt x="138233" y="44163"/>
                  </a:lnTo>
                  <a:lnTo>
                    <a:pt x="138294" y="44117"/>
                  </a:lnTo>
                  <a:lnTo>
                    <a:pt x="138356" y="44057"/>
                  </a:lnTo>
                  <a:lnTo>
                    <a:pt x="138411" y="43997"/>
                  </a:lnTo>
                  <a:lnTo>
                    <a:pt x="138460" y="43930"/>
                  </a:lnTo>
                  <a:lnTo>
                    <a:pt x="138509" y="43863"/>
                  </a:lnTo>
                  <a:lnTo>
                    <a:pt x="138559" y="43790"/>
                  </a:lnTo>
                  <a:lnTo>
                    <a:pt x="138595" y="43710"/>
                  </a:lnTo>
                  <a:lnTo>
                    <a:pt x="138632" y="43630"/>
                  </a:lnTo>
                  <a:lnTo>
                    <a:pt x="138663" y="43544"/>
                  </a:lnTo>
                  <a:lnTo>
                    <a:pt x="138688" y="43450"/>
                  </a:lnTo>
                  <a:lnTo>
                    <a:pt x="138712" y="43357"/>
                  </a:lnTo>
                  <a:lnTo>
                    <a:pt x="138725" y="43257"/>
                  </a:lnTo>
                  <a:lnTo>
                    <a:pt x="138847" y="42171"/>
                  </a:lnTo>
                  <a:lnTo>
                    <a:pt x="138964" y="41077"/>
                  </a:lnTo>
                  <a:lnTo>
                    <a:pt x="139075" y="39991"/>
                  </a:lnTo>
                  <a:lnTo>
                    <a:pt x="139173" y="38898"/>
                  </a:lnTo>
                  <a:lnTo>
                    <a:pt x="139265" y="37812"/>
                  </a:lnTo>
                  <a:lnTo>
                    <a:pt x="139351" y="36718"/>
                  </a:lnTo>
                  <a:lnTo>
                    <a:pt x="139425" y="35625"/>
                  </a:lnTo>
                  <a:lnTo>
                    <a:pt x="139493" y="34539"/>
                  </a:lnTo>
                  <a:lnTo>
                    <a:pt x="139554" y="33446"/>
                  </a:lnTo>
                  <a:lnTo>
                    <a:pt x="139610" y="32353"/>
                  </a:lnTo>
                  <a:lnTo>
                    <a:pt x="139659" y="31266"/>
                  </a:lnTo>
                  <a:lnTo>
                    <a:pt x="139696" y="30173"/>
                  </a:lnTo>
                  <a:lnTo>
                    <a:pt x="139732" y="29080"/>
                  </a:lnTo>
                  <a:lnTo>
                    <a:pt x="139757" y="27987"/>
                  </a:lnTo>
                  <a:lnTo>
                    <a:pt x="139782" y="26901"/>
                  </a:lnTo>
                  <a:lnTo>
                    <a:pt x="139794" y="25808"/>
                  </a:lnTo>
                  <a:lnTo>
                    <a:pt x="140150" y="25881"/>
                  </a:lnTo>
                  <a:lnTo>
                    <a:pt x="140507" y="25941"/>
                  </a:lnTo>
                  <a:lnTo>
                    <a:pt x="140869" y="25994"/>
                  </a:lnTo>
                  <a:lnTo>
                    <a:pt x="141232" y="26034"/>
                  </a:lnTo>
                  <a:lnTo>
                    <a:pt x="141595" y="26061"/>
                  </a:lnTo>
                  <a:lnTo>
                    <a:pt x="141963" y="26081"/>
                  </a:lnTo>
                  <a:lnTo>
                    <a:pt x="142332" y="26088"/>
                  </a:lnTo>
                  <a:lnTo>
                    <a:pt x="142701" y="26081"/>
                  </a:lnTo>
                  <a:lnTo>
                    <a:pt x="143064" y="26074"/>
                  </a:lnTo>
                  <a:lnTo>
                    <a:pt x="143432" y="26048"/>
                  </a:lnTo>
                  <a:lnTo>
                    <a:pt x="143801" y="26021"/>
                  </a:lnTo>
                  <a:lnTo>
                    <a:pt x="144164" y="25981"/>
                  </a:lnTo>
                  <a:lnTo>
                    <a:pt x="144526" y="25928"/>
                  </a:lnTo>
                  <a:lnTo>
                    <a:pt x="144883" y="25874"/>
                  </a:lnTo>
                  <a:lnTo>
                    <a:pt x="145239" y="25808"/>
                  </a:lnTo>
                  <a:lnTo>
                    <a:pt x="145589" y="25741"/>
                  </a:lnTo>
                  <a:lnTo>
                    <a:pt x="145633" y="26648"/>
                  </a:lnTo>
                  <a:lnTo>
                    <a:pt x="145669" y="27527"/>
                  </a:lnTo>
                  <a:lnTo>
                    <a:pt x="145682" y="27947"/>
                  </a:lnTo>
                  <a:lnTo>
                    <a:pt x="145694" y="28360"/>
                  </a:lnTo>
                  <a:lnTo>
                    <a:pt x="145700" y="28760"/>
                  </a:lnTo>
                  <a:lnTo>
                    <a:pt x="145700" y="29140"/>
                  </a:lnTo>
                  <a:lnTo>
                    <a:pt x="145700" y="29214"/>
                  </a:lnTo>
                  <a:lnTo>
                    <a:pt x="145712" y="29280"/>
                  </a:lnTo>
                  <a:lnTo>
                    <a:pt x="145725" y="29340"/>
                  </a:lnTo>
                  <a:lnTo>
                    <a:pt x="145743" y="29400"/>
                  </a:lnTo>
                  <a:lnTo>
                    <a:pt x="145762" y="29454"/>
                  </a:lnTo>
                  <a:lnTo>
                    <a:pt x="145792" y="29500"/>
                  </a:lnTo>
                  <a:lnTo>
                    <a:pt x="145823" y="29540"/>
                  </a:lnTo>
                  <a:lnTo>
                    <a:pt x="145854" y="29580"/>
                  </a:lnTo>
                  <a:lnTo>
                    <a:pt x="145891" y="29613"/>
                  </a:lnTo>
                  <a:lnTo>
                    <a:pt x="145928" y="29647"/>
                  </a:lnTo>
                  <a:lnTo>
                    <a:pt x="145971" y="29673"/>
                  </a:lnTo>
                  <a:lnTo>
                    <a:pt x="146014" y="29693"/>
                  </a:lnTo>
                  <a:lnTo>
                    <a:pt x="146063" y="29713"/>
                  </a:lnTo>
                  <a:lnTo>
                    <a:pt x="146106" y="29720"/>
                  </a:lnTo>
                  <a:lnTo>
                    <a:pt x="146155" y="29733"/>
                  </a:lnTo>
                  <a:lnTo>
                    <a:pt x="146204" y="29740"/>
                  </a:lnTo>
                  <a:lnTo>
                    <a:pt x="146259" y="29820"/>
                  </a:lnTo>
                  <a:lnTo>
                    <a:pt x="146327" y="29900"/>
                  </a:lnTo>
                  <a:lnTo>
                    <a:pt x="146401" y="29967"/>
                  </a:lnTo>
                  <a:lnTo>
                    <a:pt x="146481" y="30027"/>
                  </a:lnTo>
                  <a:lnTo>
                    <a:pt x="146524" y="30053"/>
                  </a:lnTo>
                  <a:lnTo>
                    <a:pt x="146573" y="30080"/>
                  </a:lnTo>
                  <a:lnTo>
                    <a:pt x="146622" y="30100"/>
                  </a:lnTo>
                  <a:lnTo>
                    <a:pt x="146677" y="30113"/>
                  </a:lnTo>
                  <a:lnTo>
                    <a:pt x="146726" y="30127"/>
                  </a:lnTo>
                  <a:lnTo>
                    <a:pt x="146788" y="30133"/>
                  </a:lnTo>
                  <a:lnTo>
                    <a:pt x="146905" y="30133"/>
                  </a:lnTo>
                  <a:lnTo>
                    <a:pt x="148595" y="30100"/>
                  </a:lnTo>
                  <a:lnTo>
                    <a:pt x="150279" y="30073"/>
                  </a:lnTo>
                  <a:lnTo>
                    <a:pt x="153653" y="30020"/>
                  </a:lnTo>
                  <a:lnTo>
                    <a:pt x="153745" y="30013"/>
                  </a:lnTo>
                  <a:lnTo>
                    <a:pt x="153831" y="29993"/>
                  </a:lnTo>
                  <a:lnTo>
                    <a:pt x="153917" y="29967"/>
                  </a:lnTo>
                  <a:lnTo>
                    <a:pt x="153997" y="29940"/>
                  </a:lnTo>
                  <a:lnTo>
                    <a:pt x="154071" y="29893"/>
                  </a:lnTo>
                  <a:lnTo>
                    <a:pt x="154138" y="29847"/>
                  </a:lnTo>
                  <a:lnTo>
                    <a:pt x="154200" y="29793"/>
                  </a:lnTo>
                  <a:lnTo>
                    <a:pt x="154261" y="29733"/>
                  </a:lnTo>
                  <a:lnTo>
                    <a:pt x="154317" y="29667"/>
                  </a:lnTo>
                  <a:lnTo>
                    <a:pt x="154360" y="29594"/>
                  </a:lnTo>
                  <a:lnTo>
                    <a:pt x="154403" y="29520"/>
                  </a:lnTo>
                  <a:lnTo>
                    <a:pt x="154440" y="29434"/>
                  </a:lnTo>
                  <a:lnTo>
                    <a:pt x="154470" y="29354"/>
                  </a:lnTo>
                  <a:lnTo>
                    <a:pt x="154495" y="29260"/>
                  </a:lnTo>
                  <a:lnTo>
                    <a:pt x="154513" y="29167"/>
                  </a:lnTo>
                  <a:lnTo>
                    <a:pt x="154526" y="29074"/>
                  </a:lnTo>
                  <a:lnTo>
                    <a:pt x="154599" y="28274"/>
                  </a:lnTo>
                  <a:lnTo>
                    <a:pt x="154685" y="27474"/>
                  </a:lnTo>
                  <a:lnTo>
                    <a:pt x="154771" y="26674"/>
                  </a:lnTo>
                  <a:lnTo>
                    <a:pt x="154870" y="25874"/>
                  </a:lnTo>
                  <a:lnTo>
                    <a:pt x="154974" y="25068"/>
                  </a:lnTo>
                  <a:lnTo>
                    <a:pt x="155091" y="24275"/>
                  </a:lnTo>
                  <a:lnTo>
                    <a:pt x="155214" y="23475"/>
                  </a:lnTo>
                  <a:lnTo>
                    <a:pt x="155349" y="22675"/>
                  </a:lnTo>
                  <a:lnTo>
                    <a:pt x="155497" y="21882"/>
                  </a:lnTo>
                  <a:lnTo>
                    <a:pt x="155650" y="21089"/>
                  </a:lnTo>
                  <a:lnTo>
                    <a:pt x="155816" y="20302"/>
                  </a:lnTo>
                  <a:lnTo>
                    <a:pt x="155994" y="19516"/>
                  </a:lnTo>
                  <a:lnTo>
                    <a:pt x="156179" y="18736"/>
                  </a:lnTo>
                  <a:lnTo>
                    <a:pt x="156382" y="17956"/>
                  </a:lnTo>
                  <a:lnTo>
                    <a:pt x="156591" y="17183"/>
                  </a:lnTo>
                  <a:lnTo>
                    <a:pt x="156818" y="16417"/>
                  </a:lnTo>
                  <a:lnTo>
                    <a:pt x="156843" y="16323"/>
                  </a:lnTo>
                  <a:lnTo>
                    <a:pt x="156855" y="16223"/>
                  </a:lnTo>
                  <a:lnTo>
                    <a:pt x="156855" y="16130"/>
                  </a:lnTo>
                  <a:lnTo>
                    <a:pt x="156849" y="16030"/>
                  </a:lnTo>
                  <a:lnTo>
                    <a:pt x="156836" y="15930"/>
                  </a:lnTo>
                  <a:lnTo>
                    <a:pt x="156806" y="15837"/>
                  </a:lnTo>
                  <a:lnTo>
                    <a:pt x="156775" y="15743"/>
                  </a:lnTo>
                  <a:lnTo>
                    <a:pt x="156732" y="15650"/>
                  </a:lnTo>
                  <a:lnTo>
                    <a:pt x="156683" y="15564"/>
                  </a:lnTo>
                  <a:lnTo>
                    <a:pt x="156627" y="15484"/>
                  </a:lnTo>
                  <a:lnTo>
                    <a:pt x="156566" y="15410"/>
                  </a:lnTo>
                  <a:lnTo>
                    <a:pt x="156498" y="15344"/>
                  </a:lnTo>
                  <a:lnTo>
                    <a:pt x="156425" y="15290"/>
                  </a:lnTo>
                  <a:lnTo>
                    <a:pt x="156345" y="15237"/>
                  </a:lnTo>
                  <a:lnTo>
                    <a:pt x="156265" y="15204"/>
                  </a:lnTo>
                  <a:lnTo>
                    <a:pt x="156179" y="15170"/>
                  </a:lnTo>
                  <a:lnTo>
                    <a:pt x="155638" y="15044"/>
                  </a:lnTo>
                  <a:lnTo>
                    <a:pt x="155079" y="14924"/>
                  </a:lnTo>
                  <a:lnTo>
                    <a:pt x="154507" y="14817"/>
                  </a:lnTo>
                  <a:lnTo>
                    <a:pt x="154218" y="14764"/>
                  </a:lnTo>
                  <a:lnTo>
                    <a:pt x="153923" y="14724"/>
                  </a:lnTo>
                  <a:lnTo>
                    <a:pt x="153628" y="14684"/>
                  </a:lnTo>
                  <a:lnTo>
                    <a:pt x="153333" y="14644"/>
                  </a:lnTo>
                  <a:lnTo>
                    <a:pt x="153038" y="14617"/>
                  </a:lnTo>
                  <a:lnTo>
                    <a:pt x="152737" y="14597"/>
                  </a:lnTo>
                  <a:lnTo>
                    <a:pt x="152442" y="14577"/>
                  </a:lnTo>
                  <a:lnTo>
                    <a:pt x="152147" y="14570"/>
                  </a:lnTo>
                  <a:lnTo>
                    <a:pt x="151852" y="14570"/>
                  </a:lnTo>
                  <a:lnTo>
                    <a:pt x="151557" y="14584"/>
                  </a:lnTo>
                  <a:lnTo>
                    <a:pt x="151262" y="14604"/>
                  </a:lnTo>
                  <a:lnTo>
                    <a:pt x="150973" y="14630"/>
                  </a:lnTo>
                  <a:lnTo>
                    <a:pt x="150684" y="14670"/>
                  </a:lnTo>
                  <a:lnTo>
                    <a:pt x="150402" y="14724"/>
                  </a:lnTo>
                  <a:lnTo>
                    <a:pt x="150119" y="14784"/>
                  </a:lnTo>
                  <a:lnTo>
                    <a:pt x="149842" y="14857"/>
                  </a:lnTo>
                  <a:lnTo>
                    <a:pt x="149566" y="14950"/>
                  </a:lnTo>
                  <a:lnTo>
                    <a:pt x="149302" y="15050"/>
                  </a:lnTo>
                  <a:lnTo>
                    <a:pt x="149037" y="15164"/>
                  </a:lnTo>
                  <a:lnTo>
                    <a:pt x="148908" y="15230"/>
                  </a:lnTo>
                  <a:lnTo>
                    <a:pt x="148779" y="15297"/>
                  </a:lnTo>
                  <a:lnTo>
                    <a:pt x="148656" y="15364"/>
                  </a:lnTo>
                  <a:lnTo>
                    <a:pt x="148527" y="15444"/>
                  </a:lnTo>
                  <a:lnTo>
                    <a:pt x="148404" y="15517"/>
                  </a:lnTo>
                  <a:lnTo>
                    <a:pt x="148288" y="15604"/>
                  </a:lnTo>
                  <a:lnTo>
                    <a:pt x="148165" y="15690"/>
                  </a:lnTo>
                  <a:lnTo>
                    <a:pt x="148048" y="15777"/>
                  </a:lnTo>
                  <a:lnTo>
                    <a:pt x="147931" y="15877"/>
                  </a:lnTo>
                  <a:lnTo>
                    <a:pt x="147814" y="15977"/>
                  </a:lnTo>
                  <a:lnTo>
                    <a:pt x="147704" y="16077"/>
                  </a:lnTo>
                  <a:lnTo>
                    <a:pt x="147593" y="16183"/>
                  </a:lnTo>
                  <a:lnTo>
                    <a:pt x="147489" y="16297"/>
                  </a:lnTo>
                  <a:lnTo>
                    <a:pt x="147384" y="16417"/>
                  </a:lnTo>
                  <a:lnTo>
                    <a:pt x="147286" y="16530"/>
                  </a:lnTo>
                  <a:lnTo>
                    <a:pt x="147194" y="16650"/>
                  </a:lnTo>
                  <a:lnTo>
                    <a:pt x="147108" y="16763"/>
                  </a:lnTo>
                  <a:lnTo>
                    <a:pt x="147021" y="16890"/>
                  </a:lnTo>
                  <a:lnTo>
                    <a:pt x="146942" y="17017"/>
                  </a:lnTo>
                  <a:lnTo>
                    <a:pt x="146862" y="17143"/>
                  </a:lnTo>
                  <a:lnTo>
                    <a:pt x="146788" y="17270"/>
                  </a:lnTo>
                  <a:lnTo>
                    <a:pt x="146714" y="17403"/>
                  </a:lnTo>
                  <a:lnTo>
                    <a:pt x="146579" y="17676"/>
                  </a:lnTo>
                  <a:lnTo>
                    <a:pt x="146456" y="17956"/>
                  </a:lnTo>
                  <a:lnTo>
                    <a:pt x="146339" y="18243"/>
                  </a:lnTo>
                  <a:lnTo>
                    <a:pt x="146235" y="18543"/>
                  </a:lnTo>
                  <a:lnTo>
                    <a:pt x="144612" y="18449"/>
                  </a:lnTo>
                  <a:lnTo>
                    <a:pt x="143801" y="18410"/>
                  </a:lnTo>
                  <a:lnTo>
                    <a:pt x="142990" y="18370"/>
                  </a:lnTo>
                  <a:lnTo>
                    <a:pt x="142179" y="18336"/>
                  </a:lnTo>
                  <a:lnTo>
                    <a:pt x="141361" y="18310"/>
                  </a:lnTo>
                  <a:lnTo>
                    <a:pt x="140550" y="18290"/>
                  </a:lnTo>
                  <a:lnTo>
                    <a:pt x="139732" y="18276"/>
                  </a:lnTo>
                  <a:lnTo>
                    <a:pt x="139708" y="17316"/>
                  </a:lnTo>
                  <a:lnTo>
                    <a:pt x="139671" y="16357"/>
                  </a:lnTo>
                  <a:lnTo>
                    <a:pt x="139640" y="15390"/>
                  </a:lnTo>
                  <a:lnTo>
                    <a:pt x="139597" y="14430"/>
                  </a:lnTo>
                  <a:lnTo>
                    <a:pt x="139554" y="13471"/>
                  </a:lnTo>
                  <a:lnTo>
                    <a:pt x="139505" y="12518"/>
                  </a:lnTo>
                  <a:lnTo>
                    <a:pt x="139456" y="11558"/>
                  </a:lnTo>
                  <a:lnTo>
                    <a:pt x="139401" y="10598"/>
                  </a:lnTo>
                  <a:lnTo>
                    <a:pt x="139339" y="9638"/>
                  </a:lnTo>
                  <a:lnTo>
                    <a:pt x="139278" y="8678"/>
                  </a:lnTo>
                  <a:lnTo>
                    <a:pt x="139210" y="7719"/>
                  </a:lnTo>
                  <a:lnTo>
                    <a:pt x="139142" y="6766"/>
                  </a:lnTo>
                  <a:lnTo>
                    <a:pt x="139063" y="5806"/>
                  </a:lnTo>
                  <a:lnTo>
                    <a:pt x="138983" y="4846"/>
                  </a:lnTo>
                  <a:lnTo>
                    <a:pt x="138903" y="3886"/>
                  </a:lnTo>
                  <a:lnTo>
                    <a:pt x="138817" y="2933"/>
                  </a:lnTo>
                  <a:lnTo>
                    <a:pt x="138798" y="2780"/>
                  </a:lnTo>
                  <a:lnTo>
                    <a:pt x="138774" y="2633"/>
                  </a:lnTo>
                  <a:lnTo>
                    <a:pt x="138737" y="2493"/>
                  </a:lnTo>
                  <a:lnTo>
                    <a:pt x="138688" y="2360"/>
                  </a:lnTo>
                  <a:lnTo>
                    <a:pt x="138632" y="2233"/>
                  </a:lnTo>
                  <a:lnTo>
                    <a:pt x="138565" y="2107"/>
                  </a:lnTo>
                  <a:lnTo>
                    <a:pt x="138491" y="1993"/>
                  </a:lnTo>
                  <a:lnTo>
                    <a:pt x="138411" y="1893"/>
                  </a:lnTo>
                  <a:lnTo>
                    <a:pt x="138319" y="1793"/>
                  </a:lnTo>
                  <a:lnTo>
                    <a:pt x="138221" y="1713"/>
                  </a:lnTo>
                  <a:lnTo>
                    <a:pt x="138110" y="1634"/>
                  </a:lnTo>
                  <a:lnTo>
                    <a:pt x="137993" y="1574"/>
                  </a:lnTo>
                  <a:lnTo>
                    <a:pt x="137870" y="1520"/>
                  </a:lnTo>
                  <a:lnTo>
                    <a:pt x="137741" y="1480"/>
                  </a:lnTo>
                  <a:lnTo>
                    <a:pt x="137600" y="1454"/>
                  </a:lnTo>
                  <a:lnTo>
                    <a:pt x="137452" y="1440"/>
                  </a:lnTo>
                  <a:lnTo>
                    <a:pt x="135160" y="1374"/>
                  </a:lnTo>
                  <a:lnTo>
                    <a:pt x="132868" y="1307"/>
                  </a:lnTo>
                  <a:lnTo>
                    <a:pt x="130563" y="1220"/>
                  </a:lnTo>
                  <a:lnTo>
                    <a:pt x="128258" y="1134"/>
                  </a:lnTo>
                  <a:lnTo>
                    <a:pt x="125947" y="1040"/>
                  </a:lnTo>
                  <a:lnTo>
                    <a:pt x="123636" y="940"/>
                  </a:lnTo>
                  <a:lnTo>
                    <a:pt x="118996" y="740"/>
                  </a:lnTo>
                  <a:lnTo>
                    <a:pt x="114350" y="540"/>
                  </a:lnTo>
                  <a:lnTo>
                    <a:pt x="112021" y="440"/>
                  </a:lnTo>
                  <a:lnTo>
                    <a:pt x="109691" y="354"/>
                  </a:lnTo>
                  <a:lnTo>
                    <a:pt x="107362" y="267"/>
                  </a:lnTo>
                  <a:lnTo>
                    <a:pt x="105033" y="194"/>
                  </a:lnTo>
                  <a:lnTo>
                    <a:pt x="102704" y="127"/>
                  </a:lnTo>
                  <a:lnTo>
                    <a:pt x="100374" y="74"/>
                  </a:lnTo>
                  <a:lnTo>
                    <a:pt x="98045" y="34"/>
                  </a:lnTo>
                  <a:lnTo>
                    <a:pt x="95716" y="7"/>
                  </a:lnTo>
                  <a:lnTo>
                    <a:pt x="945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1;p41">
              <a:extLst>
                <a:ext uri="{FF2B5EF4-FFF2-40B4-BE49-F238E27FC236}">
                  <a16:creationId xmlns:a16="http://schemas.microsoft.com/office/drawing/2014/main" id="{B6613F84-62E2-DBDF-FB13-27D84E437F0A}"/>
                </a:ext>
              </a:extLst>
            </p:cNvPr>
            <p:cNvSpPr/>
            <p:nvPr/>
          </p:nvSpPr>
          <p:spPr>
            <a:xfrm>
              <a:off x="1569975" y="-157300"/>
              <a:ext cx="777175" cy="344450"/>
            </a:xfrm>
            <a:custGeom>
              <a:avLst/>
              <a:gdLst/>
              <a:ahLst/>
              <a:cxnLst/>
              <a:rect l="l" t="t" r="r" b="b"/>
              <a:pathLst>
                <a:path w="31087" h="13778" extrusionOk="0">
                  <a:moveTo>
                    <a:pt x="15248" y="1"/>
                  </a:moveTo>
                  <a:lnTo>
                    <a:pt x="14941" y="7"/>
                  </a:lnTo>
                  <a:lnTo>
                    <a:pt x="14634" y="27"/>
                  </a:lnTo>
                  <a:lnTo>
                    <a:pt x="14333" y="47"/>
                  </a:lnTo>
                  <a:lnTo>
                    <a:pt x="14025" y="74"/>
                  </a:lnTo>
                  <a:lnTo>
                    <a:pt x="13718" y="107"/>
                  </a:lnTo>
                  <a:lnTo>
                    <a:pt x="13417" y="147"/>
                  </a:lnTo>
                  <a:lnTo>
                    <a:pt x="13116" y="194"/>
                  </a:lnTo>
                  <a:lnTo>
                    <a:pt x="12808" y="247"/>
                  </a:lnTo>
                  <a:lnTo>
                    <a:pt x="12507" y="314"/>
                  </a:lnTo>
                  <a:lnTo>
                    <a:pt x="12206" y="381"/>
                  </a:lnTo>
                  <a:lnTo>
                    <a:pt x="11905" y="454"/>
                  </a:lnTo>
                  <a:lnTo>
                    <a:pt x="11604" y="534"/>
                  </a:lnTo>
                  <a:lnTo>
                    <a:pt x="11309" y="621"/>
                  </a:lnTo>
                  <a:lnTo>
                    <a:pt x="11014" y="714"/>
                  </a:lnTo>
                  <a:lnTo>
                    <a:pt x="10713" y="814"/>
                  </a:lnTo>
                  <a:lnTo>
                    <a:pt x="10424" y="914"/>
                  </a:lnTo>
                  <a:lnTo>
                    <a:pt x="10129" y="1027"/>
                  </a:lnTo>
                  <a:lnTo>
                    <a:pt x="9840" y="1147"/>
                  </a:lnTo>
                  <a:lnTo>
                    <a:pt x="9545" y="1274"/>
                  </a:lnTo>
                  <a:lnTo>
                    <a:pt x="9262" y="1407"/>
                  </a:lnTo>
                  <a:lnTo>
                    <a:pt x="8973" y="1547"/>
                  </a:lnTo>
                  <a:lnTo>
                    <a:pt x="8691" y="1694"/>
                  </a:lnTo>
                  <a:lnTo>
                    <a:pt x="8408" y="1847"/>
                  </a:lnTo>
                  <a:lnTo>
                    <a:pt x="8131" y="2000"/>
                  </a:lnTo>
                  <a:lnTo>
                    <a:pt x="7849" y="2167"/>
                  </a:lnTo>
                  <a:lnTo>
                    <a:pt x="7578" y="2340"/>
                  </a:lnTo>
                  <a:lnTo>
                    <a:pt x="7302" y="2520"/>
                  </a:lnTo>
                  <a:lnTo>
                    <a:pt x="7031" y="2707"/>
                  </a:lnTo>
                  <a:lnTo>
                    <a:pt x="6767" y="2893"/>
                  </a:lnTo>
                  <a:lnTo>
                    <a:pt x="6503" y="3093"/>
                  </a:lnTo>
                  <a:lnTo>
                    <a:pt x="6238" y="3300"/>
                  </a:lnTo>
                  <a:lnTo>
                    <a:pt x="5980" y="3513"/>
                  </a:lnTo>
                  <a:lnTo>
                    <a:pt x="5722" y="3727"/>
                  </a:lnTo>
                  <a:lnTo>
                    <a:pt x="5470" y="3953"/>
                  </a:lnTo>
                  <a:lnTo>
                    <a:pt x="5218" y="4186"/>
                  </a:lnTo>
                  <a:lnTo>
                    <a:pt x="4972" y="4420"/>
                  </a:lnTo>
                  <a:lnTo>
                    <a:pt x="4733" y="4666"/>
                  </a:lnTo>
                  <a:lnTo>
                    <a:pt x="4493" y="4920"/>
                  </a:lnTo>
                  <a:lnTo>
                    <a:pt x="4253" y="5173"/>
                  </a:lnTo>
                  <a:lnTo>
                    <a:pt x="4020" y="5439"/>
                  </a:lnTo>
                  <a:lnTo>
                    <a:pt x="3792" y="5713"/>
                  </a:lnTo>
                  <a:lnTo>
                    <a:pt x="3565" y="5986"/>
                  </a:lnTo>
                  <a:lnTo>
                    <a:pt x="3344" y="6273"/>
                  </a:lnTo>
                  <a:lnTo>
                    <a:pt x="3129" y="6566"/>
                  </a:lnTo>
                  <a:lnTo>
                    <a:pt x="2914" y="6859"/>
                  </a:lnTo>
                  <a:lnTo>
                    <a:pt x="2705" y="7166"/>
                  </a:lnTo>
                  <a:lnTo>
                    <a:pt x="2502" y="7472"/>
                  </a:lnTo>
                  <a:lnTo>
                    <a:pt x="2299" y="7792"/>
                  </a:lnTo>
                  <a:lnTo>
                    <a:pt x="2102" y="8119"/>
                  </a:lnTo>
                  <a:lnTo>
                    <a:pt x="1912" y="8445"/>
                  </a:lnTo>
                  <a:lnTo>
                    <a:pt x="1727" y="8785"/>
                  </a:lnTo>
                  <a:lnTo>
                    <a:pt x="1543" y="9125"/>
                  </a:lnTo>
                  <a:lnTo>
                    <a:pt x="1365" y="9479"/>
                  </a:lnTo>
                  <a:lnTo>
                    <a:pt x="1193" y="9838"/>
                  </a:lnTo>
                  <a:lnTo>
                    <a:pt x="1027" y="10198"/>
                  </a:lnTo>
                  <a:lnTo>
                    <a:pt x="867" y="10572"/>
                  </a:lnTo>
                  <a:lnTo>
                    <a:pt x="707" y="10945"/>
                  </a:lnTo>
                  <a:lnTo>
                    <a:pt x="554" y="11331"/>
                  </a:lnTo>
                  <a:lnTo>
                    <a:pt x="412" y="11718"/>
                  </a:lnTo>
                  <a:lnTo>
                    <a:pt x="271" y="12118"/>
                  </a:lnTo>
                  <a:lnTo>
                    <a:pt x="136" y="12524"/>
                  </a:lnTo>
                  <a:lnTo>
                    <a:pt x="0" y="12931"/>
                  </a:lnTo>
                  <a:lnTo>
                    <a:pt x="50" y="12924"/>
                  </a:lnTo>
                  <a:lnTo>
                    <a:pt x="80" y="12918"/>
                  </a:lnTo>
                  <a:lnTo>
                    <a:pt x="111" y="12918"/>
                  </a:lnTo>
                  <a:lnTo>
                    <a:pt x="1076" y="12884"/>
                  </a:lnTo>
                  <a:lnTo>
                    <a:pt x="2041" y="12864"/>
                  </a:lnTo>
                  <a:lnTo>
                    <a:pt x="3006" y="12844"/>
                  </a:lnTo>
                  <a:lnTo>
                    <a:pt x="3977" y="12831"/>
                  </a:lnTo>
                  <a:lnTo>
                    <a:pt x="4942" y="12818"/>
                  </a:lnTo>
                  <a:lnTo>
                    <a:pt x="6878" y="12818"/>
                  </a:lnTo>
                  <a:lnTo>
                    <a:pt x="7849" y="12824"/>
                  </a:lnTo>
                  <a:lnTo>
                    <a:pt x="8814" y="12831"/>
                  </a:lnTo>
                  <a:lnTo>
                    <a:pt x="9785" y="12844"/>
                  </a:lnTo>
                  <a:lnTo>
                    <a:pt x="11727" y="12884"/>
                  </a:lnTo>
                  <a:lnTo>
                    <a:pt x="13663" y="12931"/>
                  </a:lnTo>
                  <a:lnTo>
                    <a:pt x="15605" y="12998"/>
                  </a:lnTo>
                  <a:lnTo>
                    <a:pt x="17541" y="13071"/>
                  </a:lnTo>
                  <a:lnTo>
                    <a:pt x="19483" y="13158"/>
                  </a:lnTo>
                  <a:lnTo>
                    <a:pt x="21419" y="13251"/>
                  </a:lnTo>
                  <a:lnTo>
                    <a:pt x="23355" y="13351"/>
                  </a:lnTo>
                  <a:lnTo>
                    <a:pt x="27227" y="13558"/>
                  </a:lnTo>
                  <a:lnTo>
                    <a:pt x="31086" y="13777"/>
                  </a:lnTo>
                  <a:lnTo>
                    <a:pt x="30976" y="13358"/>
                  </a:lnTo>
                  <a:lnTo>
                    <a:pt x="30859" y="12951"/>
                  </a:lnTo>
                  <a:lnTo>
                    <a:pt x="30736" y="12544"/>
                  </a:lnTo>
                  <a:lnTo>
                    <a:pt x="30607" y="12145"/>
                  </a:lnTo>
                  <a:lnTo>
                    <a:pt x="30478" y="11751"/>
                  </a:lnTo>
                  <a:lnTo>
                    <a:pt x="30336" y="11371"/>
                  </a:lnTo>
                  <a:lnTo>
                    <a:pt x="30189" y="10991"/>
                  </a:lnTo>
                  <a:lnTo>
                    <a:pt x="30041" y="10618"/>
                  </a:lnTo>
                  <a:lnTo>
                    <a:pt x="29888" y="10252"/>
                  </a:lnTo>
                  <a:lnTo>
                    <a:pt x="29728" y="9892"/>
                  </a:lnTo>
                  <a:lnTo>
                    <a:pt x="29562" y="9538"/>
                  </a:lnTo>
                  <a:lnTo>
                    <a:pt x="29390" y="9192"/>
                  </a:lnTo>
                  <a:lnTo>
                    <a:pt x="29212" y="8852"/>
                  </a:lnTo>
                  <a:lnTo>
                    <a:pt x="29033" y="8512"/>
                  </a:lnTo>
                  <a:lnTo>
                    <a:pt x="28849" y="8185"/>
                  </a:lnTo>
                  <a:lnTo>
                    <a:pt x="28659" y="7866"/>
                  </a:lnTo>
                  <a:lnTo>
                    <a:pt x="28462" y="7552"/>
                  </a:lnTo>
                  <a:lnTo>
                    <a:pt x="28265" y="7239"/>
                  </a:lnTo>
                  <a:lnTo>
                    <a:pt x="28062" y="6939"/>
                  </a:lnTo>
                  <a:lnTo>
                    <a:pt x="27853" y="6639"/>
                  </a:lnTo>
                  <a:lnTo>
                    <a:pt x="27645" y="6353"/>
                  </a:lnTo>
                  <a:lnTo>
                    <a:pt x="27423" y="6073"/>
                  </a:lnTo>
                  <a:lnTo>
                    <a:pt x="27208" y="5793"/>
                  </a:lnTo>
                  <a:lnTo>
                    <a:pt x="26981" y="5519"/>
                  </a:lnTo>
                  <a:lnTo>
                    <a:pt x="26753" y="5260"/>
                  </a:lnTo>
                  <a:lnTo>
                    <a:pt x="26520" y="5000"/>
                  </a:lnTo>
                  <a:lnTo>
                    <a:pt x="26286" y="4753"/>
                  </a:lnTo>
                  <a:lnTo>
                    <a:pt x="26047" y="4506"/>
                  </a:lnTo>
                  <a:lnTo>
                    <a:pt x="25807" y="4266"/>
                  </a:lnTo>
                  <a:lnTo>
                    <a:pt x="25561" y="4033"/>
                  </a:lnTo>
                  <a:lnTo>
                    <a:pt x="25315" y="3813"/>
                  </a:lnTo>
                  <a:lnTo>
                    <a:pt x="25063" y="3593"/>
                  </a:lnTo>
                  <a:lnTo>
                    <a:pt x="24805" y="3380"/>
                  </a:lnTo>
                  <a:lnTo>
                    <a:pt x="24547" y="3173"/>
                  </a:lnTo>
                  <a:lnTo>
                    <a:pt x="24289" y="2973"/>
                  </a:lnTo>
                  <a:lnTo>
                    <a:pt x="24025" y="2780"/>
                  </a:lnTo>
                  <a:lnTo>
                    <a:pt x="23754" y="2593"/>
                  </a:lnTo>
                  <a:lnTo>
                    <a:pt x="23484" y="2414"/>
                  </a:lnTo>
                  <a:lnTo>
                    <a:pt x="23213" y="2240"/>
                  </a:lnTo>
                  <a:lnTo>
                    <a:pt x="22943" y="2074"/>
                  </a:lnTo>
                  <a:lnTo>
                    <a:pt x="22660" y="1914"/>
                  </a:lnTo>
                  <a:lnTo>
                    <a:pt x="22384" y="1760"/>
                  </a:lnTo>
                  <a:lnTo>
                    <a:pt x="22101" y="1614"/>
                  </a:lnTo>
                  <a:lnTo>
                    <a:pt x="21818" y="1467"/>
                  </a:lnTo>
                  <a:lnTo>
                    <a:pt x="21536" y="1334"/>
                  </a:lnTo>
                  <a:lnTo>
                    <a:pt x="21247" y="1207"/>
                  </a:lnTo>
                  <a:lnTo>
                    <a:pt x="20958" y="1087"/>
                  </a:lnTo>
                  <a:lnTo>
                    <a:pt x="20669" y="967"/>
                  </a:lnTo>
                  <a:lnTo>
                    <a:pt x="20374" y="861"/>
                  </a:lnTo>
                  <a:lnTo>
                    <a:pt x="20085" y="761"/>
                  </a:lnTo>
                  <a:lnTo>
                    <a:pt x="19784" y="661"/>
                  </a:lnTo>
                  <a:lnTo>
                    <a:pt x="19489" y="574"/>
                  </a:lnTo>
                  <a:lnTo>
                    <a:pt x="19194" y="487"/>
                  </a:lnTo>
                  <a:lnTo>
                    <a:pt x="18893" y="414"/>
                  </a:lnTo>
                  <a:lnTo>
                    <a:pt x="18592" y="341"/>
                  </a:lnTo>
                  <a:lnTo>
                    <a:pt x="18290" y="281"/>
                  </a:lnTo>
                  <a:lnTo>
                    <a:pt x="17989" y="221"/>
                  </a:lnTo>
                  <a:lnTo>
                    <a:pt x="17688" y="174"/>
                  </a:lnTo>
                  <a:lnTo>
                    <a:pt x="17387" y="127"/>
                  </a:lnTo>
                  <a:lnTo>
                    <a:pt x="17080" y="87"/>
                  </a:lnTo>
                  <a:lnTo>
                    <a:pt x="16772" y="61"/>
                  </a:lnTo>
                  <a:lnTo>
                    <a:pt x="16471" y="34"/>
                  </a:lnTo>
                  <a:lnTo>
                    <a:pt x="16164" y="14"/>
                  </a:lnTo>
                  <a:lnTo>
                    <a:pt x="15857" y="7"/>
                  </a:lnTo>
                  <a:lnTo>
                    <a:pt x="15556" y="1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2;p41">
              <a:extLst>
                <a:ext uri="{FF2B5EF4-FFF2-40B4-BE49-F238E27FC236}">
                  <a16:creationId xmlns:a16="http://schemas.microsoft.com/office/drawing/2014/main" id="{FF4FF59F-C1BB-C86D-15A1-BD18568CDA1F}"/>
                </a:ext>
              </a:extLst>
            </p:cNvPr>
            <p:cNvSpPr/>
            <p:nvPr/>
          </p:nvSpPr>
          <p:spPr>
            <a:xfrm>
              <a:off x="1815500" y="-477225"/>
              <a:ext cx="319775" cy="296125"/>
            </a:xfrm>
            <a:custGeom>
              <a:avLst/>
              <a:gdLst/>
              <a:ahLst/>
              <a:cxnLst/>
              <a:rect l="l" t="t" r="r" b="b"/>
              <a:pathLst>
                <a:path w="12791" h="11845" extrusionOk="0">
                  <a:moveTo>
                    <a:pt x="984" y="1"/>
                  </a:moveTo>
                  <a:lnTo>
                    <a:pt x="744" y="2747"/>
                  </a:lnTo>
                  <a:lnTo>
                    <a:pt x="511" y="5493"/>
                  </a:lnTo>
                  <a:lnTo>
                    <a:pt x="388" y="6866"/>
                  </a:lnTo>
                  <a:lnTo>
                    <a:pt x="265" y="8232"/>
                  </a:lnTo>
                  <a:lnTo>
                    <a:pt x="136" y="9599"/>
                  </a:lnTo>
                  <a:lnTo>
                    <a:pt x="0" y="10965"/>
                  </a:lnTo>
                  <a:lnTo>
                    <a:pt x="394" y="10852"/>
                  </a:lnTo>
                  <a:lnTo>
                    <a:pt x="787" y="10745"/>
                  </a:lnTo>
                  <a:lnTo>
                    <a:pt x="1180" y="10645"/>
                  </a:lnTo>
                  <a:lnTo>
                    <a:pt x="1580" y="10558"/>
                  </a:lnTo>
                  <a:lnTo>
                    <a:pt x="1979" y="10478"/>
                  </a:lnTo>
                  <a:lnTo>
                    <a:pt x="2385" y="10405"/>
                  </a:lnTo>
                  <a:lnTo>
                    <a:pt x="2785" y="10345"/>
                  </a:lnTo>
                  <a:lnTo>
                    <a:pt x="3190" y="10298"/>
                  </a:lnTo>
                  <a:lnTo>
                    <a:pt x="3596" y="10252"/>
                  </a:lnTo>
                  <a:lnTo>
                    <a:pt x="4001" y="10225"/>
                  </a:lnTo>
                  <a:lnTo>
                    <a:pt x="4407" y="10198"/>
                  </a:lnTo>
                  <a:lnTo>
                    <a:pt x="4819" y="10185"/>
                  </a:lnTo>
                  <a:lnTo>
                    <a:pt x="5224" y="10178"/>
                  </a:lnTo>
                  <a:lnTo>
                    <a:pt x="5630" y="10185"/>
                  </a:lnTo>
                  <a:lnTo>
                    <a:pt x="6042" y="10198"/>
                  </a:lnTo>
                  <a:lnTo>
                    <a:pt x="6448" y="10225"/>
                  </a:lnTo>
                  <a:lnTo>
                    <a:pt x="6853" y="10258"/>
                  </a:lnTo>
                  <a:lnTo>
                    <a:pt x="7259" y="10298"/>
                  </a:lnTo>
                  <a:lnTo>
                    <a:pt x="7671" y="10352"/>
                  </a:lnTo>
                  <a:lnTo>
                    <a:pt x="8070" y="10412"/>
                  </a:lnTo>
                  <a:lnTo>
                    <a:pt x="8476" y="10478"/>
                  </a:lnTo>
                  <a:lnTo>
                    <a:pt x="8881" y="10558"/>
                  </a:lnTo>
                  <a:lnTo>
                    <a:pt x="9281" y="10645"/>
                  </a:lnTo>
                  <a:lnTo>
                    <a:pt x="9680" y="10738"/>
                  </a:lnTo>
                  <a:lnTo>
                    <a:pt x="10080" y="10845"/>
                  </a:lnTo>
                  <a:lnTo>
                    <a:pt x="10473" y="10965"/>
                  </a:lnTo>
                  <a:lnTo>
                    <a:pt x="10866" y="11085"/>
                  </a:lnTo>
                  <a:lnTo>
                    <a:pt x="11254" y="11218"/>
                  </a:lnTo>
                  <a:lnTo>
                    <a:pt x="11641" y="11365"/>
                  </a:lnTo>
                  <a:lnTo>
                    <a:pt x="12028" y="11511"/>
                  </a:lnTo>
                  <a:lnTo>
                    <a:pt x="12409" y="11678"/>
                  </a:lnTo>
                  <a:lnTo>
                    <a:pt x="12790" y="11845"/>
                  </a:lnTo>
                  <a:lnTo>
                    <a:pt x="12747" y="11731"/>
                  </a:lnTo>
                  <a:lnTo>
                    <a:pt x="12710" y="11605"/>
                  </a:lnTo>
                  <a:lnTo>
                    <a:pt x="12698" y="11538"/>
                  </a:lnTo>
                  <a:lnTo>
                    <a:pt x="12692" y="11471"/>
                  </a:lnTo>
                  <a:lnTo>
                    <a:pt x="12686" y="11405"/>
                  </a:lnTo>
                  <a:lnTo>
                    <a:pt x="12686" y="11331"/>
                  </a:lnTo>
                  <a:lnTo>
                    <a:pt x="12655" y="8685"/>
                  </a:lnTo>
                  <a:lnTo>
                    <a:pt x="12643" y="7339"/>
                  </a:lnTo>
                  <a:lnTo>
                    <a:pt x="12636" y="5986"/>
                  </a:lnTo>
                  <a:lnTo>
                    <a:pt x="12643" y="4613"/>
                  </a:lnTo>
                  <a:lnTo>
                    <a:pt x="12649" y="3233"/>
                  </a:lnTo>
                  <a:lnTo>
                    <a:pt x="12667" y="1847"/>
                  </a:lnTo>
                  <a:lnTo>
                    <a:pt x="12698" y="447"/>
                  </a:lnTo>
                  <a:lnTo>
                    <a:pt x="12643" y="481"/>
                  </a:lnTo>
                  <a:lnTo>
                    <a:pt x="12581" y="501"/>
                  </a:lnTo>
                  <a:lnTo>
                    <a:pt x="12520" y="514"/>
                  </a:lnTo>
                  <a:lnTo>
                    <a:pt x="12452" y="514"/>
                  </a:lnTo>
                  <a:lnTo>
                    <a:pt x="11032" y="501"/>
                  </a:lnTo>
                  <a:lnTo>
                    <a:pt x="9606" y="481"/>
                  </a:lnTo>
                  <a:lnTo>
                    <a:pt x="8168" y="454"/>
                  </a:lnTo>
                  <a:lnTo>
                    <a:pt x="7443" y="434"/>
                  </a:lnTo>
                  <a:lnTo>
                    <a:pt x="6724" y="407"/>
                  </a:lnTo>
                  <a:lnTo>
                    <a:pt x="5999" y="381"/>
                  </a:lnTo>
                  <a:lnTo>
                    <a:pt x="5280" y="347"/>
                  </a:lnTo>
                  <a:lnTo>
                    <a:pt x="4561" y="307"/>
                  </a:lnTo>
                  <a:lnTo>
                    <a:pt x="3836" y="261"/>
                  </a:lnTo>
                  <a:lnTo>
                    <a:pt x="3123" y="207"/>
                  </a:lnTo>
                  <a:lnTo>
                    <a:pt x="2404" y="147"/>
                  </a:lnTo>
                  <a:lnTo>
                    <a:pt x="1691" y="7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3;p41">
              <a:extLst>
                <a:ext uri="{FF2B5EF4-FFF2-40B4-BE49-F238E27FC236}">
                  <a16:creationId xmlns:a16="http://schemas.microsoft.com/office/drawing/2014/main" id="{9A375537-C6D2-4738-4F8A-4D4053CAF65D}"/>
                </a:ext>
              </a:extLst>
            </p:cNvPr>
            <p:cNvSpPr/>
            <p:nvPr/>
          </p:nvSpPr>
          <p:spPr>
            <a:xfrm>
              <a:off x="1845000" y="-815975"/>
              <a:ext cx="310075" cy="317625"/>
            </a:xfrm>
            <a:custGeom>
              <a:avLst/>
              <a:gdLst/>
              <a:ahLst/>
              <a:cxnLst/>
              <a:rect l="l" t="t" r="r" b="b"/>
              <a:pathLst>
                <a:path w="12403" h="12705" extrusionOk="0">
                  <a:moveTo>
                    <a:pt x="1328" y="1"/>
                  </a:moveTo>
                  <a:lnTo>
                    <a:pt x="1224" y="707"/>
                  </a:lnTo>
                  <a:lnTo>
                    <a:pt x="1119" y="1414"/>
                  </a:lnTo>
                  <a:lnTo>
                    <a:pt x="1021" y="2120"/>
                  </a:lnTo>
                  <a:lnTo>
                    <a:pt x="929" y="2827"/>
                  </a:lnTo>
                  <a:lnTo>
                    <a:pt x="744" y="4246"/>
                  </a:lnTo>
                  <a:lnTo>
                    <a:pt x="578" y="5666"/>
                  </a:lnTo>
                  <a:lnTo>
                    <a:pt x="425" y="7092"/>
                  </a:lnTo>
                  <a:lnTo>
                    <a:pt x="277" y="8519"/>
                  </a:lnTo>
                  <a:lnTo>
                    <a:pt x="136" y="9945"/>
                  </a:lnTo>
                  <a:lnTo>
                    <a:pt x="0" y="11378"/>
                  </a:lnTo>
                  <a:lnTo>
                    <a:pt x="713" y="11411"/>
                  </a:lnTo>
                  <a:lnTo>
                    <a:pt x="1432" y="11451"/>
                  </a:lnTo>
                  <a:lnTo>
                    <a:pt x="2152" y="11505"/>
                  </a:lnTo>
                  <a:lnTo>
                    <a:pt x="2871" y="11565"/>
                  </a:lnTo>
                  <a:lnTo>
                    <a:pt x="3590" y="11631"/>
                  </a:lnTo>
                  <a:lnTo>
                    <a:pt x="4309" y="11705"/>
                  </a:lnTo>
                  <a:lnTo>
                    <a:pt x="5034" y="11785"/>
                  </a:lnTo>
                  <a:lnTo>
                    <a:pt x="5753" y="11871"/>
                  </a:lnTo>
                  <a:lnTo>
                    <a:pt x="6472" y="11958"/>
                  </a:lnTo>
                  <a:lnTo>
                    <a:pt x="7191" y="12051"/>
                  </a:lnTo>
                  <a:lnTo>
                    <a:pt x="8623" y="12251"/>
                  </a:lnTo>
                  <a:lnTo>
                    <a:pt x="10043" y="12458"/>
                  </a:lnTo>
                  <a:lnTo>
                    <a:pt x="11456" y="12671"/>
                  </a:lnTo>
                  <a:lnTo>
                    <a:pt x="11481" y="12671"/>
                  </a:lnTo>
                  <a:lnTo>
                    <a:pt x="11506" y="12684"/>
                  </a:lnTo>
                  <a:lnTo>
                    <a:pt x="11561" y="12704"/>
                  </a:lnTo>
                  <a:lnTo>
                    <a:pt x="11610" y="11298"/>
                  </a:lnTo>
                  <a:lnTo>
                    <a:pt x="11641" y="10592"/>
                  </a:lnTo>
                  <a:lnTo>
                    <a:pt x="11671" y="9885"/>
                  </a:lnTo>
                  <a:lnTo>
                    <a:pt x="11708" y="9179"/>
                  </a:lnTo>
                  <a:lnTo>
                    <a:pt x="11745" y="8472"/>
                  </a:lnTo>
                  <a:lnTo>
                    <a:pt x="11794" y="7766"/>
                  </a:lnTo>
                  <a:lnTo>
                    <a:pt x="11844" y="7059"/>
                  </a:lnTo>
                  <a:lnTo>
                    <a:pt x="11893" y="6353"/>
                  </a:lnTo>
                  <a:lnTo>
                    <a:pt x="11954" y="5646"/>
                  </a:lnTo>
                  <a:lnTo>
                    <a:pt x="12016" y="4940"/>
                  </a:lnTo>
                  <a:lnTo>
                    <a:pt x="12083" y="4233"/>
                  </a:lnTo>
                  <a:lnTo>
                    <a:pt x="12157" y="3533"/>
                  </a:lnTo>
                  <a:lnTo>
                    <a:pt x="12231" y="2827"/>
                  </a:lnTo>
                  <a:lnTo>
                    <a:pt x="12317" y="2127"/>
                  </a:lnTo>
                  <a:lnTo>
                    <a:pt x="12403" y="1427"/>
                  </a:lnTo>
                  <a:lnTo>
                    <a:pt x="12354" y="1480"/>
                  </a:lnTo>
                  <a:lnTo>
                    <a:pt x="12305" y="1527"/>
                  </a:lnTo>
                  <a:lnTo>
                    <a:pt x="12243" y="1574"/>
                  </a:lnTo>
                  <a:lnTo>
                    <a:pt x="12175" y="1607"/>
                  </a:lnTo>
                  <a:lnTo>
                    <a:pt x="12102" y="1634"/>
                  </a:lnTo>
                  <a:lnTo>
                    <a:pt x="12028" y="1647"/>
                  </a:lnTo>
                  <a:lnTo>
                    <a:pt x="11942" y="1654"/>
                  </a:lnTo>
                  <a:lnTo>
                    <a:pt x="11856" y="1640"/>
                  </a:lnTo>
                  <a:lnTo>
                    <a:pt x="9225" y="1234"/>
                  </a:lnTo>
                  <a:lnTo>
                    <a:pt x="6595" y="834"/>
                  </a:lnTo>
                  <a:lnTo>
                    <a:pt x="3958" y="421"/>
                  </a:lnTo>
                  <a:lnTo>
                    <a:pt x="2643" y="214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4;p41">
              <a:extLst>
                <a:ext uri="{FF2B5EF4-FFF2-40B4-BE49-F238E27FC236}">
                  <a16:creationId xmlns:a16="http://schemas.microsoft.com/office/drawing/2014/main" id="{D3E23AAD-CBE4-E9A9-94E1-EC897FDC4B0D}"/>
                </a:ext>
              </a:extLst>
            </p:cNvPr>
            <p:cNvSpPr/>
            <p:nvPr/>
          </p:nvSpPr>
          <p:spPr>
            <a:xfrm>
              <a:off x="1884800" y="-1244375"/>
              <a:ext cx="350650" cy="444600"/>
            </a:xfrm>
            <a:custGeom>
              <a:avLst/>
              <a:gdLst/>
              <a:ahLst/>
              <a:cxnLst/>
              <a:rect l="l" t="t" r="r" b="b"/>
              <a:pathLst>
                <a:path w="14026" h="17784" extrusionOk="0">
                  <a:moveTo>
                    <a:pt x="4192" y="1"/>
                  </a:moveTo>
                  <a:lnTo>
                    <a:pt x="4001" y="461"/>
                  </a:lnTo>
                  <a:lnTo>
                    <a:pt x="3823" y="934"/>
                  </a:lnTo>
                  <a:lnTo>
                    <a:pt x="3645" y="1400"/>
                  </a:lnTo>
                  <a:lnTo>
                    <a:pt x="3473" y="1867"/>
                  </a:lnTo>
                  <a:lnTo>
                    <a:pt x="3301" y="2340"/>
                  </a:lnTo>
                  <a:lnTo>
                    <a:pt x="3135" y="2813"/>
                  </a:lnTo>
                  <a:lnTo>
                    <a:pt x="2975" y="3280"/>
                  </a:lnTo>
                  <a:lnTo>
                    <a:pt x="2815" y="3760"/>
                  </a:lnTo>
                  <a:lnTo>
                    <a:pt x="2661" y="4233"/>
                  </a:lnTo>
                  <a:lnTo>
                    <a:pt x="2514" y="4706"/>
                  </a:lnTo>
                  <a:lnTo>
                    <a:pt x="2366" y="5186"/>
                  </a:lnTo>
                  <a:lnTo>
                    <a:pt x="2219" y="5666"/>
                  </a:lnTo>
                  <a:lnTo>
                    <a:pt x="1942" y="6626"/>
                  </a:lnTo>
                  <a:lnTo>
                    <a:pt x="1684" y="7592"/>
                  </a:lnTo>
                  <a:lnTo>
                    <a:pt x="1432" y="8559"/>
                  </a:lnTo>
                  <a:lnTo>
                    <a:pt x="1193" y="9532"/>
                  </a:lnTo>
                  <a:lnTo>
                    <a:pt x="965" y="10505"/>
                  </a:lnTo>
                  <a:lnTo>
                    <a:pt x="750" y="11485"/>
                  </a:lnTo>
                  <a:lnTo>
                    <a:pt x="547" y="12471"/>
                  </a:lnTo>
                  <a:lnTo>
                    <a:pt x="357" y="13458"/>
                  </a:lnTo>
                  <a:lnTo>
                    <a:pt x="172" y="14451"/>
                  </a:lnTo>
                  <a:lnTo>
                    <a:pt x="0" y="15444"/>
                  </a:lnTo>
                  <a:lnTo>
                    <a:pt x="1322" y="15690"/>
                  </a:lnTo>
                  <a:lnTo>
                    <a:pt x="2649" y="15950"/>
                  </a:lnTo>
                  <a:lnTo>
                    <a:pt x="5292" y="16477"/>
                  </a:lnTo>
                  <a:lnTo>
                    <a:pt x="10583" y="17550"/>
                  </a:lnTo>
                  <a:lnTo>
                    <a:pt x="10645" y="17563"/>
                  </a:lnTo>
                  <a:lnTo>
                    <a:pt x="10700" y="17583"/>
                  </a:lnTo>
                  <a:lnTo>
                    <a:pt x="10749" y="17603"/>
                  </a:lnTo>
                  <a:lnTo>
                    <a:pt x="10792" y="17637"/>
                  </a:lnTo>
                  <a:lnTo>
                    <a:pt x="10829" y="17663"/>
                  </a:lnTo>
                  <a:lnTo>
                    <a:pt x="10866" y="17703"/>
                  </a:lnTo>
                  <a:lnTo>
                    <a:pt x="10897" y="17737"/>
                  </a:lnTo>
                  <a:lnTo>
                    <a:pt x="10921" y="17783"/>
                  </a:lnTo>
                  <a:lnTo>
                    <a:pt x="11044" y="16950"/>
                  </a:lnTo>
                  <a:lnTo>
                    <a:pt x="11173" y="16117"/>
                  </a:lnTo>
                  <a:lnTo>
                    <a:pt x="11309" y="15291"/>
                  </a:lnTo>
                  <a:lnTo>
                    <a:pt x="11456" y="14471"/>
                  </a:lnTo>
                  <a:lnTo>
                    <a:pt x="11616" y="13651"/>
                  </a:lnTo>
                  <a:lnTo>
                    <a:pt x="11782" y="12838"/>
                  </a:lnTo>
                  <a:lnTo>
                    <a:pt x="11954" y="12031"/>
                  </a:lnTo>
                  <a:lnTo>
                    <a:pt x="12138" y="11225"/>
                  </a:lnTo>
                  <a:lnTo>
                    <a:pt x="12335" y="10425"/>
                  </a:lnTo>
                  <a:lnTo>
                    <a:pt x="12544" y="9632"/>
                  </a:lnTo>
                  <a:lnTo>
                    <a:pt x="12759" y="8839"/>
                  </a:lnTo>
                  <a:lnTo>
                    <a:pt x="12986" y="8059"/>
                  </a:lnTo>
                  <a:lnTo>
                    <a:pt x="13232" y="7279"/>
                  </a:lnTo>
                  <a:lnTo>
                    <a:pt x="13484" y="6513"/>
                  </a:lnTo>
                  <a:lnTo>
                    <a:pt x="13749" y="5746"/>
                  </a:lnTo>
                  <a:lnTo>
                    <a:pt x="14025" y="4993"/>
                  </a:lnTo>
                  <a:lnTo>
                    <a:pt x="14013" y="4993"/>
                  </a:lnTo>
                  <a:lnTo>
                    <a:pt x="13982" y="5046"/>
                  </a:lnTo>
                  <a:lnTo>
                    <a:pt x="13945" y="5106"/>
                  </a:lnTo>
                  <a:lnTo>
                    <a:pt x="13908" y="5160"/>
                  </a:lnTo>
                  <a:lnTo>
                    <a:pt x="13865" y="5206"/>
                  </a:lnTo>
                  <a:lnTo>
                    <a:pt x="13822" y="5253"/>
                  </a:lnTo>
                  <a:lnTo>
                    <a:pt x="13773" y="5293"/>
                  </a:lnTo>
                  <a:lnTo>
                    <a:pt x="13718" y="5326"/>
                  </a:lnTo>
                  <a:lnTo>
                    <a:pt x="13663" y="5360"/>
                  </a:lnTo>
                  <a:lnTo>
                    <a:pt x="13607" y="5380"/>
                  </a:lnTo>
                  <a:lnTo>
                    <a:pt x="13546" y="5393"/>
                  </a:lnTo>
                  <a:lnTo>
                    <a:pt x="13484" y="5406"/>
                  </a:lnTo>
                  <a:lnTo>
                    <a:pt x="13423" y="5406"/>
                  </a:lnTo>
                  <a:lnTo>
                    <a:pt x="13361" y="5400"/>
                  </a:lnTo>
                  <a:lnTo>
                    <a:pt x="13294" y="5386"/>
                  </a:lnTo>
                  <a:lnTo>
                    <a:pt x="13232" y="5360"/>
                  </a:lnTo>
                  <a:lnTo>
                    <a:pt x="13171" y="5326"/>
                  </a:lnTo>
                  <a:lnTo>
                    <a:pt x="12058" y="4640"/>
                  </a:lnTo>
                  <a:lnTo>
                    <a:pt x="10940" y="3967"/>
                  </a:lnTo>
                  <a:lnTo>
                    <a:pt x="9815" y="3300"/>
                  </a:lnTo>
                  <a:lnTo>
                    <a:pt x="8691" y="2640"/>
                  </a:lnTo>
                  <a:lnTo>
                    <a:pt x="6435" y="1327"/>
                  </a:lnTo>
                  <a:lnTo>
                    <a:pt x="5310" y="667"/>
                  </a:lnTo>
                  <a:lnTo>
                    <a:pt x="4192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5;p41">
              <a:extLst>
                <a:ext uri="{FF2B5EF4-FFF2-40B4-BE49-F238E27FC236}">
                  <a16:creationId xmlns:a16="http://schemas.microsoft.com/office/drawing/2014/main" id="{E3080B8D-0424-BBE1-FF07-6D597A7F5567}"/>
                </a:ext>
              </a:extLst>
            </p:cNvPr>
            <p:cNvSpPr/>
            <p:nvPr/>
          </p:nvSpPr>
          <p:spPr>
            <a:xfrm>
              <a:off x="2009100" y="-1581950"/>
              <a:ext cx="337275" cy="462400"/>
            </a:xfrm>
            <a:custGeom>
              <a:avLst/>
              <a:gdLst/>
              <a:ahLst/>
              <a:cxnLst/>
              <a:rect l="l" t="t" r="r" b="b"/>
              <a:pathLst>
                <a:path w="13491" h="18496" extrusionOk="0">
                  <a:moveTo>
                    <a:pt x="7676" y="0"/>
                  </a:moveTo>
                  <a:lnTo>
                    <a:pt x="7259" y="440"/>
                  </a:lnTo>
                  <a:lnTo>
                    <a:pt x="6847" y="893"/>
                  </a:lnTo>
                  <a:lnTo>
                    <a:pt x="6441" y="1353"/>
                  </a:lnTo>
                  <a:lnTo>
                    <a:pt x="6036" y="1827"/>
                  </a:lnTo>
                  <a:lnTo>
                    <a:pt x="5642" y="2300"/>
                  </a:lnTo>
                  <a:lnTo>
                    <a:pt x="5255" y="2786"/>
                  </a:lnTo>
                  <a:lnTo>
                    <a:pt x="4874" y="3286"/>
                  </a:lnTo>
                  <a:lnTo>
                    <a:pt x="4499" y="3786"/>
                  </a:lnTo>
                  <a:lnTo>
                    <a:pt x="4130" y="4299"/>
                  </a:lnTo>
                  <a:lnTo>
                    <a:pt x="3768" y="4826"/>
                  </a:lnTo>
                  <a:lnTo>
                    <a:pt x="3417" y="5352"/>
                  </a:lnTo>
                  <a:lnTo>
                    <a:pt x="3067" y="5892"/>
                  </a:lnTo>
                  <a:lnTo>
                    <a:pt x="2729" y="6439"/>
                  </a:lnTo>
                  <a:lnTo>
                    <a:pt x="2397" y="6992"/>
                  </a:lnTo>
                  <a:lnTo>
                    <a:pt x="2071" y="7559"/>
                  </a:lnTo>
                  <a:lnTo>
                    <a:pt x="1758" y="8125"/>
                  </a:lnTo>
                  <a:lnTo>
                    <a:pt x="1518" y="8572"/>
                  </a:lnTo>
                  <a:lnTo>
                    <a:pt x="1285" y="9012"/>
                  </a:lnTo>
                  <a:lnTo>
                    <a:pt x="1057" y="9458"/>
                  </a:lnTo>
                  <a:lnTo>
                    <a:pt x="836" y="9905"/>
                  </a:lnTo>
                  <a:lnTo>
                    <a:pt x="621" y="10351"/>
                  </a:lnTo>
                  <a:lnTo>
                    <a:pt x="406" y="10804"/>
                  </a:lnTo>
                  <a:lnTo>
                    <a:pt x="203" y="11258"/>
                  </a:lnTo>
                  <a:lnTo>
                    <a:pt x="0" y="11711"/>
                  </a:lnTo>
                  <a:lnTo>
                    <a:pt x="590" y="12018"/>
                  </a:lnTo>
                  <a:lnTo>
                    <a:pt x="1180" y="12337"/>
                  </a:lnTo>
                  <a:lnTo>
                    <a:pt x="1764" y="12671"/>
                  </a:lnTo>
                  <a:lnTo>
                    <a:pt x="2348" y="13017"/>
                  </a:lnTo>
                  <a:lnTo>
                    <a:pt x="2932" y="13377"/>
                  </a:lnTo>
                  <a:lnTo>
                    <a:pt x="3503" y="13750"/>
                  </a:lnTo>
                  <a:lnTo>
                    <a:pt x="4075" y="14130"/>
                  </a:lnTo>
                  <a:lnTo>
                    <a:pt x="4640" y="14517"/>
                  </a:lnTo>
                  <a:lnTo>
                    <a:pt x="5200" y="14917"/>
                  </a:lnTo>
                  <a:lnTo>
                    <a:pt x="5747" y="15317"/>
                  </a:lnTo>
                  <a:lnTo>
                    <a:pt x="6294" y="15730"/>
                  </a:lnTo>
                  <a:lnTo>
                    <a:pt x="6834" y="16150"/>
                  </a:lnTo>
                  <a:lnTo>
                    <a:pt x="7363" y="16570"/>
                  </a:lnTo>
                  <a:lnTo>
                    <a:pt x="7885" y="16990"/>
                  </a:lnTo>
                  <a:lnTo>
                    <a:pt x="8396" y="17416"/>
                  </a:lnTo>
                  <a:lnTo>
                    <a:pt x="8900" y="17849"/>
                  </a:lnTo>
                  <a:lnTo>
                    <a:pt x="8936" y="17883"/>
                  </a:lnTo>
                  <a:lnTo>
                    <a:pt x="8973" y="17916"/>
                  </a:lnTo>
                  <a:lnTo>
                    <a:pt x="8998" y="17956"/>
                  </a:lnTo>
                  <a:lnTo>
                    <a:pt x="9022" y="17996"/>
                  </a:lnTo>
                  <a:lnTo>
                    <a:pt x="9047" y="18036"/>
                  </a:lnTo>
                  <a:lnTo>
                    <a:pt x="9059" y="18076"/>
                  </a:lnTo>
                  <a:lnTo>
                    <a:pt x="9078" y="18116"/>
                  </a:lnTo>
                  <a:lnTo>
                    <a:pt x="9084" y="18156"/>
                  </a:lnTo>
                  <a:lnTo>
                    <a:pt x="9090" y="18243"/>
                  </a:lnTo>
                  <a:lnTo>
                    <a:pt x="9084" y="18329"/>
                  </a:lnTo>
                  <a:lnTo>
                    <a:pt x="9065" y="18409"/>
                  </a:lnTo>
                  <a:lnTo>
                    <a:pt x="9041" y="18496"/>
                  </a:lnTo>
                  <a:lnTo>
                    <a:pt x="9053" y="18496"/>
                  </a:lnTo>
                  <a:lnTo>
                    <a:pt x="9262" y="17943"/>
                  </a:lnTo>
                  <a:lnTo>
                    <a:pt x="9483" y="17396"/>
                  </a:lnTo>
                  <a:lnTo>
                    <a:pt x="9705" y="16856"/>
                  </a:lnTo>
                  <a:lnTo>
                    <a:pt x="9938" y="16316"/>
                  </a:lnTo>
                  <a:lnTo>
                    <a:pt x="10178" y="15783"/>
                  </a:lnTo>
                  <a:lnTo>
                    <a:pt x="10424" y="15257"/>
                  </a:lnTo>
                  <a:lnTo>
                    <a:pt x="10676" y="14730"/>
                  </a:lnTo>
                  <a:lnTo>
                    <a:pt x="10934" y="14217"/>
                  </a:lnTo>
                  <a:lnTo>
                    <a:pt x="11081" y="13937"/>
                  </a:lnTo>
                  <a:lnTo>
                    <a:pt x="11229" y="13670"/>
                  </a:lnTo>
                  <a:lnTo>
                    <a:pt x="11530" y="13137"/>
                  </a:lnTo>
                  <a:lnTo>
                    <a:pt x="11837" y="12617"/>
                  </a:lnTo>
                  <a:lnTo>
                    <a:pt x="12157" y="12117"/>
                  </a:lnTo>
                  <a:lnTo>
                    <a:pt x="12476" y="11624"/>
                  </a:lnTo>
                  <a:lnTo>
                    <a:pt x="12808" y="11144"/>
                  </a:lnTo>
                  <a:lnTo>
                    <a:pt x="13146" y="10678"/>
                  </a:lnTo>
                  <a:lnTo>
                    <a:pt x="13490" y="10218"/>
                  </a:lnTo>
                  <a:lnTo>
                    <a:pt x="13478" y="10185"/>
                  </a:lnTo>
                  <a:lnTo>
                    <a:pt x="13460" y="10151"/>
                  </a:lnTo>
                  <a:lnTo>
                    <a:pt x="13447" y="10111"/>
                  </a:lnTo>
                  <a:lnTo>
                    <a:pt x="13441" y="10065"/>
                  </a:lnTo>
                  <a:lnTo>
                    <a:pt x="13380" y="9718"/>
                  </a:lnTo>
                  <a:lnTo>
                    <a:pt x="13312" y="9378"/>
                  </a:lnTo>
                  <a:lnTo>
                    <a:pt x="13232" y="9045"/>
                  </a:lnTo>
                  <a:lnTo>
                    <a:pt x="13152" y="8718"/>
                  </a:lnTo>
                  <a:lnTo>
                    <a:pt x="13060" y="8398"/>
                  </a:lnTo>
                  <a:lnTo>
                    <a:pt x="12962" y="8078"/>
                  </a:lnTo>
                  <a:lnTo>
                    <a:pt x="12857" y="7772"/>
                  </a:lnTo>
                  <a:lnTo>
                    <a:pt x="12741" y="7465"/>
                  </a:lnTo>
                  <a:lnTo>
                    <a:pt x="12624" y="7165"/>
                  </a:lnTo>
                  <a:lnTo>
                    <a:pt x="12495" y="6872"/>
                  </a:lnTo>
                  <a:lnTo>
                    <a:pt x="12366" y="6585"/>
                  </a:lnTo>
                  <a:lnTo>
                    <a:pt x="12224" y="6306"/>
                  </a:lnTo>
                  <a:lnTo>
                    <a:pt x="12077" y="6026"/>
                  </a:lnTo>
                  <a:lnTo>
                    <a:pt x="11929" y="5752"/>
                  </a:lnTo>
                  <a:lnTo>
                    <a:pt x="11770" y="5486"/>
                  </a:lnTo>
                  <a:lnTo>
                    <a:pt x="11604" y="5226"/>
                  </a:lnTo>
                  <a:lnTo>
                    <a:pt x="11432" y="4966"/>
                  </a:lnTo>
                  <a:lnTo>
                    <a:pt x="11253" y="4713"/>
                  </a:lnTo>
                  <a:lnTo>
                    <a:pt x="11069" y="4466"/>
                  </a:lnTo>
                  <a:lnTo>
                    <a:pt x="10878" y="4219"/>
                  </a:lnTo>
                  <a:lnTo>
                    <a:pt x="10682" y="3979"/>
                  </a:lnTo>
                  <a:lnTo>
                    <a:pt x="10473" y="3739"/>
                  </a:lnTo>
                  <a:lnTo>
                    <a:pt x="10264" y="3506"/>
                  </a:lnTo>
                  <a:lnTo>
                    <a:pt x="10049" y="3280"/>
                  </a:lnTo>
                  <a:lnTo>
                    <a:pt x="9828" y="3053"/>
                  </a:lnTo>
                  <a:lnTo>
                    <a:pt x="9600" y="2833"/>
                  </a:lnTo>
                  <a:lnTo>
                    <a:pt x="9373" y="2613"/>
                  </a:lnTo>
                  <a:lnTo>
                    <a:pt x="9133" y="2400"/>
                  </a:lnTo>
                  <a:lnTo>
                    <a:pt x="8887" y="2187"/>
                  </a:lnTo>
                  <a:lnTo>
                    <a:pt x="8635" y="1980"/>
                  </a:lnTo>
                  <a:lnTo>
                    <a:pt x="8383" y="1773"/>
                  </a:lnTo>
                  <a:lnTo>
                    <a:pt x="8119" y="1573"/>
                  </a:lnTo>
                  <a:lnTo>
                    <a:pt x="8039" y="1500"/>
                  </a:lnTo>
                  <a:lnTo>
                    <a:pt x="7965" y="1427"/>
                  </a:lnTo>
                  <a:lnTo>
                    <a:pt x="7904" y="1340"/>
                  </a:lnTo>
                  <a:lnTo>
                    <a:pt x="7855" y="1260"/>
                  </a:lnTo>
                  <a:lnTo>
                    <a:pt x="7818" y="1173"/>
                  </a:lnTo>
                  <a:lnTo>
                    <a:pt x="7787" y="1087"/>
                  </a:lnTo>
                  <a:lnTo>
                    <a:pt x="7769" y="1000"/>
                  </a:lnTo>
                  <a:lnTo>
                    <a:pt x="7756" y="920"/>
                  </a:lnTo>
                  <a:lnTo>
                    <a:pt x="7750" y="834"/>
                  </a:lnTo>
                  <a:lnTo>
                    <a:pt x="7756" y="747"/>
                  </a:lnTo>
                  <a:lnTo>
                    <a:pt x="7775" y="660"/>
                  </a:lnTo>
                  <a:lnTo>
                    <a:pt x="7793" y="580"/>
                  </a:lnTo>
                  <a:lnTo>
                    <a:pt x="7824" y="507"/>
                  </a:lnTo>
                  <a:lnTo>
                    <a:pt x="7861" y="434"/>
                  </a:lnTo>
                  <a:lnTo>
                    <a:pt x="7904" y="360"/>
                  </a:lnTo>
                  <a:lnTo>
                    <a:pt x="7953" y="300"/>
                  </a:lnTo>
                  <a:lnTo>
                    <a:pt x="7676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6;p41">
              <a:extLst>
                <a:ext uri="{FF2B5EF4-FFF2-40B4-BE49-F238E27FC236}">
                  <a16:creationId xmlns:a16="http://schemas.microsoft.com/office/drawing/2014/main" id="{696F6738-3460-33FF-F78B-B5782801A12A}"/>
                </a:ext>
              </a:extLst>
            </p:cNvPr>
            <p:cNvSpPr/>
            <p:nvPr/>
          </p:nvSpPr>
          <p:spPr>
            <a:xfrm>
              <a:off x="2201000" y="-1825050"/>
              <a:ext cx="520875" cy="466575"/>
            </a:xfrm>
            <a:custGeom>
              <a:avLst/>
              <a:gdLst/>
              <a:ahLst/>
              <a:cxnLst/>
              <a:rect l="l" t="t" r="r" b="b"/>
              <a:pathLst>
                <a:path w="20835" h="18663" extrusionOk="0">
                  <a:moveTo>
                    <a:pt x="16674" y="0"/>
                  </a:moveTo>
                  <a:lnTo>
                    <a:pt x="16097" y="153"/>
                  </a:lnTo>
                  <a:lnTo>
                    <a:pt x="15519" y="313"/>
                  </a:lnTo>
                  <a:lnTo>
                    <a:pt x="14947" y="480"/>
                  </a:lnTo>
                  <a:lnTo>
                    <a:pt x="14376" y="660"/>
                  </a:lnTo>
                  <a:lnTo>
                    <a:pt x="13810" y="846"/>
                  </a:lnTo>
                  <a:lnTo>
                    <a:pt x="13245" y="1046"/>
                  </a:lnTo>
                  <a:lnTo>
                    <a:pt x="12686" y="1253"/>
                  </a:lnTo>
                  <a:lnTo>
                    <a:pt x="12126" y="1473"/>
                  </a:lnTo>
                  <a:lnTo>
                    <a:pt x="11573" y="1700"/>
                  </a:lnTo>
                  <a:lnTo>
                    <a:pt x="11026" y="1940"/>
                  </a:lnTo>
                  <a:lnTo>
                    <a:pt x="10479" y="2186"/>
                  </a:lnTo>
                  <a:lnTo>
                    <a:pt x="9938" y="2446"/>
                  </a:lnTo>
                  <a:lnTo>
                    <a:pt x="9404" y="2713"/>
                  </a:lnTo>
                  <a:lnTo>
                    <a:pt x="8875" y="2986"/>
                  </a:lnTo>
                  <a:lnTo>
                    <a:pt x="8347" y="3273"/>
                  </a:lnTo>
                  <a:lnTo>
                    <a:pt x="7818" y="3566"/>
                  </a:lnTo>
                  <a:lnTo>
                    <a:pt x="7302" y="3872"/>
                  </a:lnTo>
                  <a:lnTo>
                    <a:pt x="6786" y="4186"/>
                  </a:lnTo>
                  <a:lnTo>
                    <a:pt x="6275" y="4512"/>
                  </a:lnTo>
                  <a:lnTo>
                    <a:pt x="5771" y="4846"/>
                  </a:lnTo>
                  <a:lnTo>
                    <a:pt x="5274" y="5185"/>
                  </a:lnTo>
                  <a:lnTo>
                    <a:pt x="4782" y="5539"/>
                  </a:lnTo>
                  <a:lnTo>
                    <a:pt x="4290" y="5899"/>
                  </a:lnTo>
                  <a:lnTo>
                    <a:pt x="3805" y="6272"/>
                  </a:lnTo>
                  <a:lnTo>
                    <a:pt x="3325" y="6652"/>
                  </a:lnTo>
                  <a:lnTo>
                    <a:pt x="2852" y="7045"/>
                  </a:lnTo>
                  <a:lnTo>
                    <a:pt x="2385" y="7438"/>
                  </a:lnTo>
                  <a:lnTo>
                    <a:pt x="1924" y="7851"/>
                  </a:lnTo>
                  <a:lnTo>
                    <a:pt x="1469" y="8265"/>
                  </a:lnTo>
                  <a:lnTo>
                    <a:pt x="1021" y="8691"/>
                  </a:lnTo>
                  <a:lnTo>
                    <a:pt x="578" y="9131"/>
                  </a:lnTo>
                  <a:lnTo>
                    <a:pt x="136" y="9571"/>
                  </a:lnTo>
                  <a:lnTo>
                    <a:pt x="0" y="9724"/>
                  </a:lnTo>
                  <a:lnTo>
                    <a:pt x="277" y="10024"/>
                  </a:lnTo>
                  <a:lnTo>
                    <a:pt x="302" y="9984"/>
                  </a:lnTo>
                  <a:lnTo>
                    <a:pt x="338" y="9951"/>
                  </a:lnTo>
                  <a:lnTo>
                    <a:pt x="412" y="9891"/>
                  </a:lnTo>
                  <a:lnTo>
                    <a:pt x="498" y="9831"/>
                  </a:lnTo>
                  <a:lnTo>
                    <a:pt x="590" y="9784"/>
                  </a:lnTo>
                  <a:lnTo>
                    <a:pt x="683" y="9758"/>
                  </a:lnTo>
                  <a:lnTo>
                    <a:pt x="787" y="9738"/>
                  </a:lnTo>
                  <a:lnTo>
                    <a:pt x="892" y="9731"/>
                  </a:lnTo>
                  <a:lnTo>
                    <a:pt x="1002" y="9744"/>
                  </a:lnTo>
                  <a:lnTo>
                    <a:pt x="1064" y="9758"/>
                  </a:lnTo>
                  <a:lnTo>
                    <a:pt x="1119" y="9778"/>
                  </a:lnTo>
                  <a:lnTo>
                    <a:pt x="1180" y="9798"/>
                  </a:lnTo>
                  <a:lnTo>
                    <a:pt x="1242" y="9824"/>
                  </a:lnTo>
                  <a:lnTo>
                    <a:pt x="1537" y="9964"/>
                  </a:lnTo>
                  <a:lnTo>
                    <a:pt x="1826" y="10124"/>
                  </a:lnTo>
                  <a:lnTo>
                    <a:pt x="2109" y="10291"/>
                  </a:lnTo>
                  <a:lnTo>
                    <a:pt x="2385" y="10471"/>
                  </a:lnTo>
                  <a:lnTo>
                    <a:pt x="2649" y="10664"/>
                  </a:lnTo>
                  <a:lnTo>
                    <a:pt x="2914" y="10871"/>
                  </a:lnTo>
                  <a:lnTo>
                    <a:pt x="3166" y="11084"/>
                  </a:lnTo>
                  <a:lnTo>
                    <a:pt x="3411" y="11304"/>
                  </a:lnTo>
                  <a:lnTo>
                    <a:pt x="3651" y="11537"/>
                  </a:lnTo>
                  <a:lnTo>
                    <a:pt x="3885" y="11784"/>
                  </a:lnTo>
                  <a:lnTo>
                    <a:pt x="4106" y="12030"/>
                  </a:lnTo>
                  <a:lnTo>
                    <a:pt x="4321" y="12290"/>
                  </a:lnTo>
                  <a:lnTo>
                    <a:pt x="4530" y="12564"/>
                  </a:lnTo>
                  <a:lnTo>
                    <a:pt x="4733" y="12837"/>
                  </a:lnTo>
                  <a:lnTo>
                    <a:pt x="4923" y="13117"/>
                  </a:lnTo>
                  <a:lnTo>
                    <a:pt x="5108" y="13410"/>
                  </a:lnTo>
                  <a:lnTo>
                    <a:pt x="5280" y="13703"/>
                  </a:lnTo>
                  <a:lnTo>
                    <a:pt x="5446" y="14010"/>
                  </a:lnTo>
                  <a:lnTo>
                    <a:pt x="5606" y="14317"/>
                  </a:lnTo>
                  <a:lnTo>
                    <a:pt x="5753" y="14630"/>
                  </a:lnTo>
                  <a:lnTo>
                    <a:pt x="5894" y="14950"/>
                  </a:lnTo>
                  <a:lnTo>
                    <a:pt x="6030" y="15270"/>
                  </a:lnTo>
                  <a:lnTo>
                    <a:pt x="6152" y="15596"/>
                  </a:lnTo>
                  <a:lnTo>
                    <a:pt x="6263" y="15930"/>
                  </a:lnTo>
                  <a:lnTo>
                    <a:pt x="6368" y="16263"/>
                  </a:lnTo>
                  <a:lnTo>
                    <a:pt x="6466" y="16603"/>
                  </a:lnTo>
                  <a:lnTo>
                    <a:pt x="6552" y="16943"/>
                  </a:lnTo>
                  <a:lnTo>
                    <a:pt x="6626" y="17283"/>
                  </a:lnTo>
                  <a:lnTo>
                    <a:pt x="6693" y="17622"/>
                  </a:lnTo>
                  <a:lnTo>
                    <a:pt x="6755" y="17969"/>
                  </a:lnTo>
                  <a:lnTo>
                    <a:pt x="6798" y="18316"/>
                  </a:lnTo>
                  <a:lnTo>
                    <a:pt x="6841" y="18662"/>
                  </a:lnTo>
                  <a:lnTo>
                    <a:pt x="7197" y="18262"/>
                  </a:lnTo>
                  <a:lnTo>
                    <a:pt x="7560" y="17876"/>
                  </a:lnTo>
                  <a:lnTo>
                    <a:pt x="7929" y="17496"/>
                  </a:lnTo>
                  <a:lnTo>
                    <a:pt x="8304" y="17129"/>
                  </a:lnTo>
                  <a:lnTo>
                    <a:pt x="8685" y="16769"/>
                  </a:lnTo>
                  <a:lnTo>
                    <a:pt x="9078" y="16423"/>
                  </a:lnTo>
                  <a:lnTo>
                    <a:pt x="9471" y="16090"/>
                  </a:lnTo>
                  <a:lnTo>
                    <a:pt x="9871" y="15763"/>
                  </a:lnTo>
                  <a:lnTo>
                    <a:pt x="10270" y="15450"/>
                  </a:lnTo>
                  <a:lnTo>
                    <a:pt x="10682" y="15143"/>
                  </a:lnTo>
                  <a:lnTo>
                    <a:pt x="11100" y="14850"/>
                  </a:lnTo>
                  <a:lnTo>
                    <a:pt x="11518" y="14570"/>
                  </a:lnTo>
                  <a:lnTo>
                    <a:pt x="11942" y="14290"/>
                  </a:lnTo>
                  <a:lnTo>
                    <a:pt x="12378" y="14030"/>
                  </a:lnTo>
                  <a:lnTo>
                    <a:pt x="12808" y="13777"/>
                  </a:lnTo>
                  <a:lnTo>
                    <a:pt x="13251" y="13530"/>
                  </a:lnTo>
                  <a:lnTo>
                    <a:pt x="13693" y="13297"/>
                  </a:lnTo>
                  <a:lnTo>
                    <a:pt x="14142" y="13070"/>
                  </a:lnTo>
                  <a:lnTo>
                    <a:pt x="14597" y="12857"/>
                  </a:lnTo>
                  <a:lnTo>
                    <a:pt x="15058" y="12650"/>
                  </a:lnTo>
                  <a:lnTo>
                    <a:pt x="15519" y="12457"/>
                  </a:lnTo>
                  <a:lnTo>
                    <a:pt x="15986" y="12270"/>
                  </a:lnTo>
                  <a:lnTo>
                    <a:pt x="16453" y="12090"/>
                  </a:lnTo>
                  <a:lnTo>
                    <a:pt x="16926" y="11924"/>
                  </a:lnTo>
                  <a:lnTo>
                    <a:pt x="17406" y="11764"/>
                  </a:lnTo>
                  <a:lnTo>
                    <a:pt x="17885" y="11617"/>
                  </a:lnTo>
                  <a:lnTo>
                    <a:pt x="18370" y="11477"/>
                  </a:lnTo>
                  <a:lnTo>
                    <a:pt x="18856" y="11344"/>
                  </a:lnTo>
                  <a:lnTo>
                    <a:pt x="19348" y="11217"/>
                  </a:lnTo>
                  <a:lnTo>
                    <a:pt x="19839" y="11104"/>
                  </a:lnTo>
                  <a:lnTo>
                    <a:pt x="20337" y="10997"/>
                  </a:lnTo>
                  <a:lnTo>
                    <a:pt x="20835" y="10897"/>
                  </a:lnTo>
                  <a:lnTo>
                    <a:pt x="20792" y="10817"/>
                  </a:lnTo>
                  <a:lnTo>
                    <a:pt x="20774" y="10764"/>
                  </a:lnTo>
                  <a:lnTo>
                    <a:pt x="20755" y="10717"/>
                  </a:lnTo>
                  <a:lnTo>
                    <a:pt x="20687" y="10344"/>
                  </a:lnTo>
                  <a:lnTo>
                    <a:pt x="20614" y="9971"/>
                  </a:lnTo>
                  <a:lnTo>
                    <a:pt x="20534" y="9611"/>
                  </a:lnTo>
                  <a:lnTo>
                    <a:pt x="20454" y="9244"/>
                  </a:lnTo>
                  <a:lnTo>
                    <a:pt x="20368" y="8891"/>
                  </a:lnTo>
                  <a:lnTo>
                    <a:pt x="20276" y="8538"/>
                  </a:lnTo>
                  <a:lnTo>
                    <a:pt x="20177" y="8185"/>
                  </a:lnTo>
                  <a:lnTo>
                    <a:pt x="20079" y="7838"/>
                  </a:lnTo>
                  <a:lnTo>
                    <a:pt x="19975" y="7498"/>
                  </a:lnTo>
                  <a:lnTo>
                    <a:pt x="19870" y="7158"/>
                  </a:lnTo>
                  <a:lnTo>
                    <a:pt x="19753" y="6818"/>
                  </a:lnTo>
                  <a:lnTo>
                    <a:pt x="19643" y="6478"/>
                  </a:lnTo>
                  <a:lnTo>
                    <a:pt x="19520" y="6145"/>
                  </a:lnTo>
                  <a:lnTo>
                    <a:pt x="19403" y="5819"/>
                  </a:lnTo>
                  <a:lnTo>
                    <a:pt x="19274" y="5485"/>
                  </a:lnTo>
                  <a:lnTo>
                    <a:pt x="19145" y="5159"/>
                  </a:lnTo>
                  <a:lnTo>
                    <a:pt x="18874" y="4512"/>
                  </a:lnTo>
                  <a:lnTo>
                    <a:pt x="18598" y="3866"/>
                  </a:lnTo>
                  <a:lnTo>
                    <a:pt x="18303" y="3219"/>
                  </a:lnTo>
                  <a:lnTo>
                    <a:pt x="17996" y="2579"/>
                  </a:lnTo>
                  <a:lnTo>
                    <a:pt x="17682" y="1940"/>
                  </a:lnTo>
                  <a:lnTo>
                    <a:pt x="17356" y="1300"/>
                  </a:lnTo>
                  <a:lnTo>
                    <a:pt x="17018" y="653"/>
                  </a:lnTo>
                  <a:lnTo>
                    <a:pt x="16674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7;p41">
              <a:extLst>
                <a:ext uri="{FF2B5EF4-FFF2-40B4-BE49-F238E27FC236}">
                  <a16:creationId xmlns:a16="http://schemas.microsoft.com/office/drawing/2014/main" id="{D04E7A03-8178-BF4E-960C-C088594EC5EB}"/>
                </a:ext>
              </a:extLst>
            </p:cNvPr>
            <p:cNvSpPr/>
            <p:nvPr/>
          </p:nvSpPr>
          <p:spPr>
            <a:xfrm>
              <a:off x="2553925" y="-5025800"/>
              <a:ext cx="189325" cy="299450"/>
            </a:xfrm>
            <a:custGeom>
              <a:avLst/>
              <a:gdLst/>
              <a:ahLst/>
              <a:cxnLst/>
              <a:rect l="l" t="t" r="r" b="b"/>
              <a:pathLst>
                <a:path w="7573" h="11978" extrusionOk="0">
                  <a:moveTo>
                    <a:pt x="7068" y="1"/>
                  </a:moveTo>
                  <a:lnTo>
                    <a:pt x="6626" y="67"/>
                  </a:lnTo>
                  <a:lnTo>
                    <a:pt x="6183" y="121"/>
                  </a:lnTo>
                  <a:lnTo>
                    <a:pt x="5747" y="174"/>
                  </a:lnTo>
                  <a:lnTo>
                    <a:pt x="5304" y="214"/>
                  </a:lnTo>
                  <a:lnTo>
                    <a:pt x="4862" y="254"/>
                  </a:lnTo>
                  <a:lnTo>
                    <a:pt x="4426" y="281"/>
                  </a:lnTo>
                  <a:lnTo>
                    <a:pt x="3983" y="307"/>
                  </a:lnTo>
                  <a:lnTo>
                    <a:pt x="3541" y="321"/>
                  </a:lnTo>
                  <a:lnTo>
                    <a:pt x="3098" y="334"/>
                  </a:lnTo>
                  <a:lnTo>
                    <a:pt x="2219" y="334"/>
                  </a:lnTo>
                  <a:lnTo>
                    <a:pt x="1777" y="327"/>
                  </a:lnTo>
                  <a:lnTo>
                    <a:pt x="1334" y="307"/>
                  </a:lnTo>
                  <a:lnTo>
                    <a:pt x="892" y="287"/>
                  </a:lnTo>
                  <a:lnTo>
                    <a:pt x="443" y="254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646" y="7565"/>
                  </a:lnTo>
                  <a:lnTo>
                    <a:pt x="830" y="9672"/>
                  </a:lnTo>
                  <a:lnTo>
                    <a:pt x="867" y="9952"/>
                  </a:lnTo>
                  <a:lnTo>
                    <a:pt x="892" y="10078"/>
                  </a:lnTo>
                  <a:lnTo>
                    <a:pt x="916" y="10205"/>
                  </a:lnTo>
                  <a:lnTo>
                    <a:pt x="947" y="10318"/>
                  </a:lnTo>
                  <a:lnTo>
                    <a:pt x="984" y="10431"/>
                  </a:lnTo>
                  <a:lnTo>
                    <a:pt x="1015" y="10545"/>
                  </a:lnTo>
                  <a:lnTo>
                    <a:pt x="1051" y="10645"/>
                  </a:lnTo>
                  <a:lnTo>
                    <a:pt x="1094" y="10738"/>
                  </a:lnTo>
                  <a:lnTo>
                    <a:pt x="1138" y="10831"/>
                  </a:lnTo>
                  <a:lnTo>
                    <a:pt x="1187" y="10918"/>
                  </a:lnTo>
                  <a:lnTo>
                    <a:pt x="1236" y="10998"/>
                  </a:lnTo>
                  <a:lnTo>
                    <a:pt x="1285" y="11071"/>
                  </a:lnTo>
                  <a:lnTo>
                    <a:pt x="1340" y="11145"/>
                  </a:lnTo>
                  <a:lnTo>
                    <a:pt x="1396" y="11205"/>
                  </a:lnTo>
                  <a:lnTo>
                    <a:pt x="1457" y="11265"/>
                  </a:lnTo>
                  <a:lnTo>
                    <a:pt x="1519" y="11318"/>
                  </a:lnTo>
                  <a:lnTo>
                    <a:pt x="1586" y="11365"/>
                  </a:lnTo>
                  <a:lnTo>
                    <a:pt x="1654" y="11405"/>
                  </a:lnTo>
                  <a:lnTo>
                    <a:pt x="1721" y="11445"/>
                  </a:lnTo>
                  <a:lnTo>
                    <a:pt x="1795" y="11471"/>
                  </a:lnTo>
                  <a:lnTo>
                    <a:pt x="1875" y="11498"/>
                  </a:lnTo>
                  <a:lnTo>
                    <a:pt x="1955" y="11518"/>
                  </a:lnTo>
                  <a:lnTo>
                    <a:pt x="2035" y="11531"/>
                  </a:lnTo>
                  <a:lnTo>
                    <a:pt x="2121" y="11544"/>
                  </a:lnTo>
                  <a:lnTo>
                    <a:pt x="2299" y="11544"/>
                  </a:lnTo>
                  <a:lnTo>
                    <a:pt x="2391" y="11538"/>
                  </a:lnTo>
                  <a:lnTo>
                    <a:pt x="2483" y="11524"/>
                  </a:lnTo>
                  <a:lnTo>
                    <a:pt x="2582" y="11505"/>
                  </a:lnTo>
                  <a:lnTo>
                    <a:pt x="2680" y="11478"/>
                  </a:lnTo>
                  <a:lnTo>
                    <a:pt x="2785" y="11451"/>
                  </a:lnTo>
                  <a:lnTo>
                    <a:pt x="3000" y="11491"/>
                  </a:lnTo>
                  <a:lnTo>
                    <a:pt x="3227" y="11518"/>
                  </a:lnTo>
                  <a:lnTo>
                    <a:pt x="3461" y="11538"/>
                  </a:lnTo>
                  <a:lnTo>
                    <a:pt x="3700" y="11544"/>
                  </a:lnTo>
                  <a:lnTo>
                    <a:pt x="3946" y="11544"/>
                  </a:lnTo>
                  <a:lnTo>
                    <a:pt x="4192" y="11531"/>
                  </a:lnTo>
                  <a:lnTo>
                    <a:pt x="4444" y="11518"/>
                  </a:lnTo>
                  <a:lnTo>
                    <a:pt x="4696" y="11498"/>
                  </a:lnTo>
                  <a:lnTo>
                    <a:pt x="5200" y="11451"/>
                  </a:lnTo>
                  <a:lnTo>
                    <a:pt x="5692" y="11405"/>
                  </a:lnTo>
                  <a:lnTo>
                    <a:pt x="5937" y="11385"/>
                  </a:lnTo>
                  <a:lnTo>
                    <a:pt x="6171" y="11365"/>
                  </a:lnTo>
                  <a:lnTo>
                    <a:pt x="6405" y="11351"/>
                  </a:lnTo>
                  <a:lnTo>
                    <a:pt x="6712" y="11351"/>
                  </a:lnTo>
                  <a:lnTo>
                    <a:pt x="6792" y="11365"/>
                  </a:lnTo>
                  <a:lnTo>
                    <a:pt x="6872" y="11378"/>
                  </a:lnTo>
                  <a:lnTo>
                    <a:pt x="6945" y="11398"/>
                  </a:lnTo>
                  <a:lnTo>
                    <a:pt x="7019" y="11425"/>
                  </a:lnTo>
                  <a:lnTo>
                    <a:pt x="7081" y="11451"/>
                  </a:lnTo>
                  <a:lnTo>
                    <a:pt x="7142" y="11491"/>
                  </a:lnTo>
                  <a:lnTo>
                    <a:pt x="7203" y="11524"/>
                  </a:lnTo>
                  <a:lnTo>
                    <a:pt x="7253" y="11571"/>
                  </a:lnTo>
                  <a:lnTo>
                    <a:pt x="7302" y="11618"/>
                  </a:lnTo>
                  <a:lnTo>
                    <a:pt x="7345" y="11671"/>
                  </a:lnTo>
                  <a:lnTo>
                    <a:pt x="7388" y="11724"/>
                  </a:lnTo>
                  <a:lnTo>
                    <a:pt x="7425" y="11784"/>
                  </a:lnTo>
                  <a:lnTo>
                    <a:pt x="7455" y="11851"/>
                  </a:lnTo>
                  <a:lnTo>
                    <a:pt x="7486" y="11911"/>
                  </a:lnTo>
                  <a:lnTo>
                    <a:pt x="7511" y="11978"/>
                  </a:lnTo>
                  <a:lnTo>
                    <a:pt x="7572" y="11944"/>
                  </a:lnTo>
                  <a:lnTo>
                    <a:pt x="7554" y="11878"/>
                  </a:lnTo>
                  <a:lnTo>
                    <a:pt x="7529" y="11804"/>
                  </a:lnTo>
                  <a:lnTo>
                    <a:pt x="7511" y="11718"/>
                  </a:lnTo>
                  <a:lnTo>
                    <a:pt x="7498" y="11631"/>
                  </a:lnTo>
                  <a:lnTo>
                    <a:pt x="7443" y="10905"/>
                  </a:lnTo>
                  <a:lnTo>
                    <a:pt x="7400" y="10178"/>
                  </a:lnTo>
                  <a:lnTo>
                    <a:pt x="7357" y="9458"/>
                  </a:lnTo>
                  <a:lnTo>
                    <a:pt x="7314" y="8732"/>
                  </a:lnTo>
                  <a:lnTo>
                    <a:pt x="7253" y="7279"/>
                  </a:lnTo>
                  <a:lnTo>
                    <a:pt x="7197" y="5826"/>
                  </a:lnTo>
                  <a:lnTo>
                    <a:pt x="7154" y="4366"/>
                  </a:lnTo>
                  <a:lnTo>
                    <a:pt x="7124" y="2913"/>
                  </a:lnTo>
                  <a:lnTo>
                    <a:pt x="7093" y="1460"/>
                  </a:lnTo>
                  <a:lnTo>
                    <a:pt x="7068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48;p41">
              <a:extLst>
                <a:ext uri="{FF2B5EF4-FFF2-40B4-BE49-F238E27FC236}">
                  <a16:creationId xmlns:a16="http://schemas.microsoft.com/office/drawing/2014/main" id="{946BFE98-7B16-0E66-5A42-B4508DC3C799}"/>
                </a:ext>
              </a:extLst>
            </p:cNvPr>
            <p:cNvSpPr/>
            <p:nvPr/>
          </p:nvSpPr>
          <p:spPr>
            <a:xfrm>
              <a:off x="2663775" y="-1851550"/>
              <a:ext cx="307025" cy="294450"/>
            </a:xfrm>
            <a:custGeom>
              <a:avLst/>
              <a:gdLst/>
              <a:ahLst/>
              <a:cxnLst/>
              <a:rect l="l" t="t" r="r" b="b"/>
              <a:pathLst>
                <a:path w="12281" h="11778" extrusionOk="0">
                  <a:moveTo>
                    <a:pt x="7044" y="0"/>
                  </a:moveTo>
                  <a:lnTo>
                    <a:pt x="6331" y="7"/>
                  </a:lnTo>
                  <a:lnTo>
                    <a:pt x="5618" y="20"/>
                  </a:lnTo>
                  <a:lnTo>
                    <a:pt x="4905" y="54"/>
                  </a:lnTo>
                  <a:lnTo>
                    <a:pt x="4198" y="100"/>
                  </a:lnTo>
                  <a:lnTo>
                    <a:pt x="3492" y="160"/>
                  </a:lnTo>
                  <a:lnTo>
                    <a:pt x="2785" y="234"/>
                  </a:lnTo>
                  <a:lnTo>
                    <a:pt x="2084" y="320"/>
                  </a:lnTo>
                  <a:lnTo>
                    <a:pt x="1384" y="420"/>
                  </a:lnTo>
                  <a:lnTo>
                    <a:pt x="689" y="533"/>
                  </a:lnTo>
                  <a:lnTo>
                    <a:pt x="1" y="667"/>
                  </a:lnTo>
                  <a:lnTo>
                    <a:pt x="191" y="960"/>
                  </a:lnTo>
                  <a:lnTo>
                    <a:pt x="382" y="1260"/>
                  </a:lnTo>
                  <a:lnTo>
                    <a:pt x="566" y="1567"/>
                  </a:lnTo>
                  <a:lnTo>
                    <a:pt x="744" y="1873"/>
                  </a:lnTo>
                  <a:lnTo>
                    <a:pt x="917" y="2193"/>
                  </a:lnTo>
                  <a:lnTo>
                    <a:pt x="1083" y="2506"/>
                  </a:lnTo>
                  <a:lnTo>
                    <a:pt x="1242" y="2833"/>
                  </a:lnTo>
                  <a:lnTo>
                    <a:pt x="1396" y="3153"/>
                  </a:lnTo>
                  <a:lnTo>
                    <a:pt x="1543" y="3486"/>
                  </a:lnTo>
                  <a:lnTo>
                    <a:pt x="1691" y="3813"/>
                  </a:lnTo>
                  <a:lnTo>
                    <a:pt x="1826" y="4153"/>
                  </a:lnTo>
                  <a:lnTo>
                    <a:pt x="1961" y="4486"/>
                  </a:lnTo>
                  <a:lnTo>
                    <a:pt x="2084" y="4832"/>
                  </a:lnTo>
                  <a:lnTo>
                    <a:pt x="2207" y="5172"/>
                  </a:lnTo>
                  <a:lnTo>
                    <a:pt x="2324" y="5519"/>
                  </a:lnTo>
                  <a:lnTo>
                    <a:pt x="2435" y="5866"/>
                  </a:lnTo>
                  <a:lnTo>
                    <a:pt x="2539" y="6219"/>
                  </a:lnTo>
                  <a:lnTo>
                    <a:pt x="2644" y="6565"/>
                  </a:lnTo>
                  <a:lnTo>
                    <a:pt x="2736" y="6919"/>
                  </a:lnTo>
                  <a:lnTo>
                    <a:pt x="2828" y="7272"/>
                  </a:lnTo>
                  <a:lnTo>
                    <a:pt x="2914" y="7632"/>
                  </a:lnTo>
                  <a:lnTo>
                    <a:pt x="2994" y="7985"/>
                  </a:lnTo>
                  <a:lnTo>
                    <a:pt x="3068" y="8345"/>
                  </a:lnTo>
                  <a:lnTo>
                    <a:pt x="3141" y="8705"/>
                  </a:lnTo>
                  <a:lnTo>
                    <a:pt x="3209" y="9065"/>
                  </a:lnTo>
                  <a:lnTo>
                    <a:pt x="3264" y="9425"/>
                  </a:lnTo>
                  <a:lnTo>
                    <a:pt x="3326" y="9785"/>
                  </a:lnTo>
                  <a:lnTo>
                    <a:pt x="3375" y="10145"/>
                  </a:lnTo>
                  <a:lnTo>
                    <a:pt x="3418" y="10504"/>
                  </a:lnTo>
                  <a:lnTo>
                    <a:pt x="3461" y="10864"/>
                  </a:lnTo>
                  <a:lnTo>
                    <a:pt x="3498" y="11218"/>
                  </a:lnTo>
                  <a:lnTo>
                    <a:pt x="3529" y="11578"/>
                  </a:lnTo>
                  <a:lnTo>
                    <a:pt x="3529" y="11638"/>
                  </a:lnTo>
                  <a:lnTo>
                    <a:pt x="3522" y="11684"/>
                  </a:lnTo>
                  <a:lnTo>
                    <a:pt x="3516" y="11731"/>
                  </a:lnTo>
                  <a:lnTo>
                    <a:pt x="3516" y="11777"/>
                  </a:lnTo>
                  <a:lnTo>
                    <a:pt x="4051" y="11704"/>
                  </a:lnTo>
                  <a:lnTo>
                    <a:pt x="4586" y="11638"/>
                  </a:lnTo>
                  <a:lnTo>
                    <a:pt x="5120" y="11584"/>
                  </a:lnTo>
                  <a:lnTo>
                    <a:pt x="5661" y="11538"/>
                  </a:lnTo>
                  <a:lnTo>
                    <a:pt x="6202" y="11498"/>
                  </a:lnTo>
                  <a:lnTo>
                    <a:pt x="6749" y="11471"/>
                  </a:lnTo>
                  <a:lnTo>
                    <a:pt x="7290" y="11444"/>
                  </a:lnTo>
                  <a:lnTo>
                    <a:pt x="7843" y="11431"/>
                  </a:lnTo>
                  <a:lnTo>
                    <a:pt x="8943" y="11431"/>
                  </a:lnTo>
                  <a:lnTo>
                    <a:pt x="9496" y="11444"/>
                  </a:lnTo>
                  <a:lnTo>
                    <a:pt x="10049" y="11458"/>
                  </a:lnTo>
                  <a:lnTo>
                    <a:pt x="10609" y="11484"/>
                  </a:lnTo>
                  <a:lnTo>
                    <a:pt x="11162" y="11524"/>
                  </a:lnTo>
                  <a:lnTo>
                    <a:pt x="11721" y="11564"/>
                  </a:lnTo>
                  <a:lnTo>
                    <a:pt x="12280" y="11611"/>
                  </a:lnTo>
                  <a:lnTo>
                    <a:pt x="12207" y="8745"/>
                  </a:lnTo>
                  <a:lnTo>
                    <a:pt x="12139" y="5879"/>
                  </a:lnTo>
                  <a:lnTo>
                    <a:pt x="12004" y="134"/>
                  </a:lnTo>
                  <a:lnTo>
                    <a:pt x="11942" y="167"/>
                  </a:lnTo>
                  <a:lnTo>
                    <a:pt x="11868" y="200"/>
                  </a:lnTo>
                  <a:lnTo>
                    <a:pt x="11795" y="227"/>
                  </a:lnTo>
                  <a:lnTo>
                    <a:pt x="11721" y="247"/>
                  </a:lnTo>
                  <a:lnTo>
                    <a:pt x="11635" y="267"/>
                  </a:lnTo>
                  <a:lnTo>
                    <a:pt x="11549" y="274"/>
                  </a:lnTo>
                  <a:lnTo>
                    <a:pt x="11457" y="274"/>
                  </a:lnTo>
                  <a:lnTo>
                    <a:pt x="11365" y="267"/>
                  </a:lnTo>
                  <a:lnTo>
                    <a:pt x="10639" y="187"/>
                  </a:lnTo>
                  <a:lnTo>
                    <a:pt x="9920" y="120"/>
                  </a:lnTo>
                  <a:lnTo>
                    <a:pt x="9201" y="67"/>
                  </a:lnTo>
                  <a:lnTo>
                    <a:pt x="8482" y="34"/>
                  </a:lnTo>
                  <a:lnTo>
                    <a:pt x="7763" y="7"/>
                  </a:lnTo>
                  <a:lnTo>
                    <a:pt x="7044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49;p41">
              <a:extLst>
                <a:ext uri="{FF2B5EF4-FFF2-40B4-BE49-F238E27FC236}">
                  <a16:creationId xmlns:a16="http://schemas.microsoft.com/office/drawing/2014/main" id="{74C98E4A-CA7A-E6E9-5C55-65A42E2B6B98}"/>
                </a:ext>
              </a:extLst>
            </p:cNvPr>
            <p:cNvSpPr/>
            <p:nvPr/>
          </p:nvSpPr>
          <p:spPr>
            <a:xfrm>
              <a:off x="2780400" y="-4928325"/>
              <a:ext cx="219125" cy="93850"/>
            </a:xfrm>
            <a:custGeom>
              <a:avLst/>
              <a:gdLst/>
              <a:ahLst/>
              <a:cxnLst/>
              <a:rect l="l" t="t" r="r" b="b"/>
              <a:pathLst>
                <a:path w="8765" h="3754" extrusionOk="0">
                  <a:moveTo>
                    <a:pt x="8765" y="1"/>
                  </a:moveTo>
                  <a:lnTo>
                    <a:pt x="8218" y="47"/>
                  </a:lnTo>
                  <a:lnTo>
                    <a:pt x="7677" y="87"/>
                  </a:lnTo>
                  <a:lnTo>
                    <a:pt x="6589" y="154"/>
                  </a:lnTo>
                  <a:lnTo>
                    <a:pt x="5501" y="207"/>
                  </a:lnTo>
                  <a:lnTo>
                    <a:pt x="4407" y="254"/>
                  </a:lnTo>
                  <a:lnTo>
                    <a:pt x="3319" y="294"/>
                  </a:lnTo>
                  <a:lnTo>
                    <a:pt x="2225" y="327"/>
                  </a:lnTo>
                  <a:lnTo>
                    <a:pt x="44" y="381"/>
                  </a:lnTo>
                  <a:lnTo>
                    <a:pt x="1" y="3073"/>
                  </a:lnTo>
                  <a:lnTo>
                    <a:pt x="31" y="3013"/>
                  </a:lnTo>
                  <a:lnTo>
                    <a:pt x="62" y="2960"/>
                  </a:lnTo>
                  <a:lnTo>
                    <a:pt x="99" y="2907"/>
                  </a:lnTo>
                  <a:lnTo>
                    <a:pt x="142" y="2853"/>
                  </a:lnTo>
                  <a:lnTo>
                    <a:pt x="185" y="2813"/>
                  </a:lnTo>
                  <a:lnTo>
                    <a:pt x="234" y="2767"/>
                  </a:lnTo>
                  <a:lnTo>
                    <a:pt x="283" y="2727"/>
                  </a:lnTo>
                  <a:lnTo>
                    <a:pt x="339" y="2693"/>
                  </a:lnTo>
                  <a:lnTo>
                    <a:pt x="394" y="2667"/>
                  </a:lnTo>
                  <a:lnTo>
                    <a:pt x="455" y="2640"/>
                  </a:lnTo>
                  <a:lnTo>
                    <a:pt x="523" y="2620"/>
                  </a:lnTo>
                  <a:lnTo>
                    <a:pt x="591" y="2607"/>
                  </a:lnTo>
                  <a:lnTo>
                    <a:pt x="658" y="2600"/>
                  </a:lnTo>
                  <a:lnTo>
                    <a:pt x="732" y="2593"/>
                  </a:lnTo>
                  <a:lnTo>
                    <a:pt x="806" y="2600"/>
                  </a:lnTo>
                  <a:lnTo>
                    <a:pt x="886" y="2607"/>
                  </a:lnTo>
                  <a:lnTo>
                    <a:pt x="2803" y="2960"/>
                  </a:lnTo>
                  <a:lnTo>
                    <a:pt x="3750" y="3133"/>
                  </a:lnTo>
                  <a:lnTo>
                    <a:pt x="4702" y="3293"/>
                  </a:lnTo>
                  <a:lnTo>
                    <a:pt x="5175" y="3367"/>
                  </a:lnTo>
                  <a:lnTo>
                    <a:pt x="5649" y="3433"/>
                  </a:lnTo>
                  <a:lnTo>
                    <a:pt x="6128" y="3500"/>
                  </a:lnTo>
                  <a:lnTo>
                    <a:pt x="6601" y="3560"/>
                  </a:lnTo>
                  <a:lnTo>
                    <a:pt x="7081" y="3620"/>
                  </a:lnTo>
                  <a:lnTo>
                    <a:pt x="7560" y="3666"/>
                  </a:lnTo>
                  <a:lnTo>
                    <a:pt x="8039" y="3713"/>
                  </a:lnTo>
                  <a:lnTo>
                    <a:pt x="8519" y="3753"/>
                  </a:lnTo>
                  <a:lnTo>
                    <a:pt x="8580" y="2807"/>
                  </a:lnTo>
                  <a:lnTo>
                    <a:pt x="8642" y="1874"/>
                  </a:lnTo>
                  <a:lnTo>
                    <a:pt x="8703" y="934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50;p41">
              <a:extLst>
                <a:ext uri="{FF2B5EF4-FFF2-40B4-BE49-F238E27FC236}">
                  <a16:creationId xmlns:a16="http://schemas.microsoft.com/office/drawing/2014/main" id="{0D874A49-8BBF-EE5B-DB39-80AC3F168C50}"/>
                </a:ext>
              </a:extLst>
            </p:cNvPr>
            <p:cNvSpPr/>
            <p:nvPr/>
          </p:nvSpPr>
          <p:spPr>
            <a:xfrm>
              <a:off x="2966150" y="-3419525"/>
              <a:ext cx="2014200" cy="2326650"/>
            </a:xfrm>
            <a:custGeom>
              <a:avLst/>
              <a:gdLst/>
              <a:ahLst/>
              <a:cxnLst/>
              <a:rect l="l" t="t" r="r" b="b"/>
              <a:pathLst>
                <a:path w="80568" h="93066" extrusionOk="0">
                  <a:moveTo>
                    <a:pt x="41406" y="11052"/>
                  </a:moveTo>
                  <a:lnTo>
                    <a:pt x="43139" y="11058"/>
                  </a:lnTo>
                  <a:lnTo>
                    <a:pt x="44872" y="11065"/>
                  </a:lnTo>
                  <a:lnTo>
                    <a:pt x="46605" y="11085"/>
                  </a:lnTo>
                  <a:lnTo>
                    <a:pt x="48332" y="11112"/>
                  </a:lnTo>
                  <a:lnTo>
                    <a:pt x="50065" y="11152"/>
                  </a:lnTo>
                  <a:lnTo>
                    <a:pt x="51792" y="11192"/>
                  </a:lnTo>
                  <a:lnTo>
                    <a:pt x="53519" y="11245"/>
                  </a:lnTo>
                  <a:lnTo>
                    <a:pt x="55240" y="11312"/>
                  </a:lnTo>
                  <a:lnTo>
                    <a:pt x="56961" y="11385"/>
                  </a:lnTo>
                  <a:lnTo>
                    <a:pt x="58682" y="11465"/>
                  </a:lnTo>
                  <a:lnTo>
                    <a:pt x="60396" y="11565"/>
                  </a:lnTo>
                  <a:lnTo>
                    <a:pt x="62111" y="11665"/>
                  </a:lnTo>
                  <a:lnTo>
                    <a:pt x="63820" y="11785"/>
                  </a:lnTo>
                  <a:lnTo>
                    <a:pt x="65528" y="11911"/>
                  </a:lnTo>
                  <a:lnTo>
                    <a:pt x="67231" y="12051"/>
                  </a:lnTo>
                  <a:lnTo>
                    <a:pt x="68927" y="12205"/>
                  </a:lnTo>
                  <a:lnTo>
                    <a:pt x="68958" y="12205"/>
                  </a:lnTo>
                  <a:lnTo>
                    <a:pt x="69007" y="12165"/>
                  </a:lnTo>
                  <a:lnTo>
                    <a:pt x="69056" y="12125"/>
                  </a:lnTo>
                  <a:lnTo>
                    <a:pt x="69105" y="12085"/>
                  </a:lnTo>
                  <a:lnTo>
                    <a:pt x="69160" y="12058"/>
                  </a:lnTo>
                  <a:lnTo>
                    <a:pt x="69222" y="12025"/>
                  </a:lnTo>
                  <a:lnTo>
                    <a:pt x="69277" y="12005"/>
                  </a:lnTo>
                  <a:lnTo>
                    <a:pt x="69339" y="11985"/>
                  </a:lnTo>
                  <a:lnTo>
                    <a:pt x="69400" y="11971"/>
                  </a:lnTo>
                  <a:lnTo>
                    <a:pt x="69462" y="11958"/>
                  </a:lnTo>
                  <a:lnTo>
                    <a:pt x="69529" y="11958"/>
                  </a:lnTo>
                  <a:lnTo>
                    <a:pt x="69591" y="11951"/>
                  </a:lnTo>
                  <a:lnTo>
                    <a:pt x="69652" y="11958"/>
                  </a:lnTo>
                  <a:lnTo>
                    <a:pt x="69720" y="11965"/>
                  </a:lnTo>
                  <a:lnTo>
                    <a:pt x="69781" y="11978"/>
                  </a:lnTo>
                  <a:lnTo>
                    <a:pt x="69843" y="11991"/>
                  </a:lnTo>
                  <a:lnTo>
                    <a:pt x="69904" y="12011"/>
                  </a:lnTo>
                  <a:lnTo>
                    <a:pt x="69965" y="12038"/>
                  </a:lnTo>
                  <a:lnTo>
                    <a:pt x="70027" y="12065"/>
                  </a:lnTo>
                  <a:lnTo>
                    <a:pt x="70082" y="12098"/>
                  </a:lnTo>
                  <a:lnTo>
                    <a:pt x="70138" y="12131"/>
                  </a:lnTo>
                  <a:lnTo>
                    <a:pt x="70187" y="12178"/>
                  </a:lnTo>
                  <a:lnTo>
                    <a:pt x="70236" y="12225"/>
                  </a:lnTo>
                  <a:lnTo>
                    <a:pt x="70285" y="12271"/>
                  </a:lnTo>
                  <a:lnTo>
                    <a:pt x="70328" y="12325"/>
                  </a:lnTo>
                  <a:lnTo>
                    <a:pt x="70371" y="12385"/>
                  </a:lnTo>
                  <a:lnTo>
                    <a:pt x="70408" y="12451"/>
                  </a:lnTo>
                  <a:lnTo>
                    <a:pt x="70439" y="12518"/>
                  </a:lnTo>
                  <a:lnTo>
                    <a:pt x="70469" y="12591"/>
                  </a:lnTo>
                  <a:lnTo>
                    <a:pt x="70494" y="12665"/>
                  </a:lnTo>
                  <a:lnTo>
                    <a:pt x="70512" y="12745"/>
                  </a:lnTo>
                  <a:lnTo>
                    <a:pt x="70525" y="12831"/>
                  </a:lnTo>
                  <a:lnTo>
                    <a:pt x="70531" y="12918"/>
                  </a:lnTo>
                  <a:lnTo>
                    <a:pt x="70623" y="14411"/>
                  </a:lnTo>
                  <a:lnTo>
                    <a:pt x="70703" y="15910"/>
                  </a:lnTo>
                  <a:lnTo>
                    <a:pt x="70771" y="17403"/>
                  </a:lnTo>
                  <a:lnTo>
                    <a:pt x="70826" y="18896"/>
                  </a:lnTo>
                  <a:lnTo>
                    <a:pt x="70869" y="20389"/>
                  </a:lnTo>
                  <a:lnTo>
                    <a:pt x="70900" y="21882"/>
                  </a:lnTo>
                  <a:lnTo>
                    <a:pt x="70924" y="23382"/>
                  </a:lnTo>
                  <a:lnTo>
                    <a:pt x="70937" y="24875"/>
                  </a:lnTo>
                  <a:lnTo>
                    <a:pt x="70937" y="26368"/>
                  </a:lnTo>
                  <a:lnTo>
                    <a:pt x="70930" y="27868"/>
                  </a:lnTo>
                  <a:lnTo>
                    <a:pt x="70918" y="29361"/>
                  </a:lnTo>
                  <a:lnTo>
                    <a:pt x="70900" y="30860"/>
                  </a:lnTo>
                  <a:lnTo>
                    <a:pt x="70869" y="32353"/>
                  </a:lnTo>
                  <a:lnTo>
                    <a:pt x="70838" y="33846"/>
                  </a:lnTo>
                  <a:lnTo>
                    <a:pt x="70801" y="35346"/>
                  </a:lnTo>
                  <a:lnTo>
                    <a:pt x="70764" y="36839"/>
                  </a:lnTo>
                  <a:lnTo>
                    <a:pt x="70758" y="37172"/>
                  </a:lnTo>
                  <a:lnTo>
                    <a:pt x="70758" y="37519"/>
                  </a:lnTo>
                  <a:lnTo>
                    <a:pt x="70758" y="37885"/>
                  </a:lnTo>
                  <a:lnTo>
                    <a:pt x="70771" y="38265"/>
                  </a:lnTo>
                  <a:lnTo>
                    <a:pt x="70795" y="39058"/>
                  </a:lnTo>
                  <a:lnTo>
                    <a:pt x="70826" y="39891"/>
                  </a:lnTo>
                  <a:lnTo>
                    <a:pt x="70850" y="40758"/>
                  </a:lnTo>
                  <a:lnTo>
                    <a:pt x="70869" y="41644"/>
                  </a:lnTo>
                  <a:lnTo>
                    <a:pt x="70875" y="42098"/>
                  </a:lnTo>
                  <a:lnTo>
                    <a:pt x="70875" y="42551"/>
                  </a:lnTo>
                  <a:lnTo>
                    <a:pt x="70869" y="43004"/>
                  </a:lnTo>
                  <a:lnTo>
                    <a:pt x="70857" y="43451"/>
                  </a:lnTo>
                  <a:lnTo>
                    <a:pt x="70838" y="43904"/>
                  </a:lnTo>
                  <a:lnTo>
                    <a:pt x="70807" y="44350"/>
                  </a:lnTo>
                  <a:lnTo>
                    <a:pt x="70771" y="44797"/>
                  </a:lnTo>
                  <a:lnTo>
                    <a:pt x="70721" y="45230"/>
                  </a:lnTo>
                  <a:lnTo>
                    <a:pt x="70666" y="45663"/>
                  </a:lnTo>
                  <a:lnTo>
                    <a:pt x="70598" y="46090"/>
                  </a:lnTo>
                  <a:lnTo>
                    <a:pt x="70512" y="46503"/>
                  </a:lnTo>
                  <a:lnTo>
                    <a:pt x="70469" y="46703"/>
                  </a:lnTo>
                  <a:lnTo>
                    <a:pt x="70420" y="46910"/>
                  </a:lnTo>
                  <a:lnTo>
                    <a:pt x="70365" y="47103"/>
                  </a:lnTo>
                  <a:lnTo>
                    <a:pt x="70310" y="47303"/>
                  </a:lnTo>
                  <a:lnTo>
                    <a:pt x="70248" y="47490"/>
                  </a:lnTo>
                  <a:lnTo>
                    <a:pt x="70187" y="47683"/>
                  </a:lnTo>
                  <a:lnTo>
                    <a:pt x="70119" y="47863"/>
                  </a:lnTo>
                  <a:lnTo>
                    <a:pt x="70045" y="48049"/>
                  </a:lnTo>
                  <a:lnTo>
                    <a:pt x="69972" y="48223"/>
                  </a:lnTo>
                  <a:lnTo>
                    <a:pt x="69892" y="48396"/>
                  </a:lnTo>
                  <a:lnTo>
                    <a:pt x="69806" y="48569"/>
                  </a:lnTo>
                  <a:lnTo>
                    <a:pt x="69713" y="48736"/>
                  </a:lnTo>
                  <a:lnTo>
                    <a:pt x="69621" y="48896"/>
                  </a:lnTo>
                  <a:lnTo>
                    <a:pt x="69523" y="49049"/>
                  </a:lnTo>
                  <a:lnTo>
                    <a:pt x="69418" y="49203"/>
                  </a:lnTo>
                  <a:lnTo>
                    <a:pt x="69314" y="49349"/>
                  </a:lnTo>
                  <a:lnTo>
                    <a:pt x="69197" y="49496"/>
                  </a:lnTo>
                  <a:lnTo>
                    <a:pt x="69080" y="49629"/>
                  </a:lnTo>
                  <a:lnTo>
                    <a:pt x="68982" y="49736"/>
                  </a:lnTo>
                  <a:lnTo>
                    <a:pt x="68884" y="49836"/>
                  </a:lnTo>
                  <a:lnTo>
                    <a:pt x="68785" y="49929"/>
                  </a:lnTo>
                  <a:lnTo>
                    <a:pt x="68687" y="50022"/>
                  </a:lnTo>
                  <a:lnTo>
                    <a:pt x="68583" y="50109"/>
                  </a:lnTo>
                  <a:lnTo>
                    <a:pt x="68478" y="50189"/>
                  </a:lnTo>
                  <a:lnTo>
                    <a:pt x="68257" y="50349"/>
                  </a:lnTo>
                  <a:lnTo>
                    <a:pt x="68036" y="50496"/>
                  </a:lnTo>
                  <a:lnTo>
                    <a:pt x="67808" y="50629"/>
                  </a:lnTo>
                  <a:lnTo>
                    <a:pt x="67569" y="50749"/>
                  </a:lnTo>
                  <a:lnTo>
                    <a:pt x="67329" y="50855"/>
                  </a:lnTo>
                  <a:lnTo>
                    <a:pt x="67083" y="50949"/>
                  </a:lnTo>
                  <a:lnTo>
                    <a:pt x="66831" y="51035"/>
                  </a:lnTo>
                  <a:lnTo>
                    <a:pt x="66579" y="51115"/>
                  </a:lnTo>
                  <a:lnTo>
                    <a:pt x="66321" y="51182"/>
                  </a:lnTo>
                  <a:lnTo>
                    <a:pt x="66057" y="51242"/>
                  </a:lnTo>
                  <a:lnTo>
                    <a:pt x="65792" y="51289"/>
                  </a:lnTo>
                  <a:lnTo>
                    <a:pt x="65528" y="51335"/>
                  </a:lnTo>
                  <a:lnTo>
                    <a:pt x="65258" y="51369"/>
                  </a:lnTo>
                  <a:lnTo>
                    <a:pt x="64987" y="51395"/>
                  </a:lnTo>
                  <a:lnTo>
                    <a:pt x="64717" y="51422"/>
                  </a:lnTo>
                  <a:lnTo>
                    <a:pt x="64440" y="51442"/>
                  </a:lnTo>
                  <a:lnTo>
                    <a:pt x="64170" y="51455"/>
                  </a:lnTo>
                  <a:lnTo>
                    <a:pt x="63623" y="51475"/>
                  </a:lnTo>
                  <a:lnTo>
                    <a:pt x="62031" y="51475"/>
                  </a:lnTo>
                  <a:lnTo>
                    <a:pt x="61521" y="51482"/>
                  </a:lnTo>
                  <a:lnTo>
                    <a:pt x="61036" y="51489"/>
                  </a:lnTo>
                  <a:lnTo>
                    <a:pt x="59751" y="51522"/>
                  </a:lnTo>
                  <a:lnTo>
                    <a:pt x="58460" y="51555"/>
                  </a:lnTo>
                  <a:lnTo>
                    <a:pt x="57176" y="51582"/>
                  </a:lnTo>
                  <a:lnTo>
                    <a:pt x="55891" y="51602"/>
                  </a:lnTo>
                  <a:lnTo>
                    <a:pt x="53316" y="51635"/>
                  </a:lnTo>
                  <a:lnTo>
                    <a:pt x="50741" y="51655"/>
                  </a:lnTo>
                  <a:lnTo>
                    <a:pt x="48166" y="51662"/>
                  </a:lnTo>
                  <a:lnTo>
                    <a:pt x="45591" y="51655"/>
                  </a:lnTo>
                  <a:lnTo>
                    <a:pt x="43016" y="51642"/>
                  </a:lnTo>
                  <a:lnTo>
                    <a:pt x="40447" y="51622"/>
                  </a:lnTo>
                  <a:lnTo>
                    <a:pt x="37872" y="51602"/>
                  </a:lnTo>
                  <a:lnTo>
                    <a:pt x="35297" y="51569"/>
                  </a:lnTo>
                  <a:lnTo>
                    <a:pt x="32722" y="51535"/>
                  </a:lnTo>
                  <a:lnTo>
                    <a:pt x="30146" y="51489"/>
                  </a:lnTo>
                  <a:lnTo>
                    <a:pt x="27571" y="51422"/>
                  </a:lnTo>
                  <a:lnTo>
                    <a:pt x="26287" y="51389"/>
                  </a:lnTo>
                  <a:lnTo>
                    <a:pt x="24996" y="51349"/>
                  </a:lnTo>
                  <a:lnTo>
                    <a:pt x="23712" y="51302"/>
                  </a:lnTo>
                  <a:lnTo>
                    <a:pt x="22427" y="51255"/>
                  </a:lnTo>
                  <a:lnTo>
                    <a:pt x="21143" y="51202"/>
                  </a:lnTo>
                  <a:lnTo>
                    <a:pt x="19858" y="51142"/>
                  </a:lnTo>
                  <a:lnTo>
                    <a:pt x="19330" y="51115"/>
                  </a:lnTo>
                  <a:lnTo>
                    <a:pt x="18789" y="51102"/>
                  </a:lnTo>
                  <a:lnTo>
                    <a:pt x="17707" y="51075"/>
                  </a:lnTo>
                  <a:lnTo>
                    <a:pt x="17160" y="51055"/>
                  </a:lnTo>
                  <a:lnTo>
                    <a:pt x="16890" y="51042"/>
                  </a:lnTo>
                  <a:lnTo>
                    <a:pt x="16619" y="51022"/>
                  </a:lnTo>
                  <a:lnTo>
                    <a:pt x="16349" y="50995"/>
                  </a:lnTo>
                  <a:lnTo>
                    <a:pt x="16078" y="50969"/>
                  </a:lnTo>
                  <a:lnTo>
                    <a:pt x="15814" y="50935"/>
                  </a:lnTo>
                  <a:lnTo>
                    <a:pt x="15544" y="50895"/>
                  </a:lnTo>
                  <a:lnTo>
                    <a:pt x="15286" y="50849"/>
                  </a:lnTo>
                  <a:lnTo>
                    <a:pt x="15021" y="50795"/>
                  </a:lnTo>
                  <a:lnTo>
                    <a:pt x="14769" y="50729"/>
                  </a:lnTo>
                  <a:lnTo>
                    <a:pt x="14511" y="50662"/>
                  </a:lnTo>
                  <a:lnTo>
                    <a:pt x="14259" y="50576"/>
                  </a:lnTo>
                  <a:lnTo>
                    <a:pt x="14013" y="50489"/>
                  </a:lnTo>
                  <a:lnTo>
                    <a:pt x="13774" y="50389"/>
                  </a:lnTo>
                  <a:lnTo>
                    <a:pt x="13534" y="50276"/>
                  </a:lnTo>
                  <a:lnTo>
                    <a:pt x="13301" y="50149"/>
                  </a:lnTo>
                  <a:lnTo>
                    <a:pt x="13067" y="50009"/>
                  </a:lnTo>
                  <a:lnTo>
                    <a:pt x="12846" y="49856"/>
                  </a:lnTo>
                  <a:lnTo>
                    <a:pt x="12625" y="49696"/>
                  </a:lnTo>
                  <a:lnTo>
                    <a:pt x="12416" y="49516"/>
                  </a:lnTo>
                  <a:lnTo>
                    <a:pt x="12311" y="49422"/>
                  </a:lnTo>
                  <a:lnTo>
                    <a:pt x="12207" y="49322"/>
                  </a:lnTo>
                  <a:lnTo>
                    <a:pt x="12102" y="49216"/>
                  </a:lnTo>
                  <a:lnTo>
                    <a:pt x="12004" y="49109"/>
                  </a:lnTo>
                  <a:lnTo>
                    <a:pt x="11905" y="49003"/>
                  </a:lnTo>
                  <a:lnTo>
                    <a:pt x="11813" y="48883"/>
                  </a:lnTo>
                  <a:lnTo>
                    <a:pt x="11653" y="48683"/>
                  </a:lnTo>
                  <a:lnTo>
                    <a:pt x="11506" y="48476"/>
                  </a:lnTo>
                  <a:lnTo>
                    <a:pt x="11371" y="48263"/>
                  </a:lnTo>
                  <a:lnTo>
                    <a:pt x="11248" y="48043"/>
                  </a:lnTo>
                  <a:lnTo>
                    <a:pt x="11131" y="47823"/>
                  </a:lnTo>
                  <a:lnTo>
                    <a:pt x="11020" y="47596"/>
                  </a:lnTo>
                  <a:lnTo>
                    <a:pt x="10928" y="47363"/>
                  </a:lnTo>
                  <a:lnTo>
                    <a:pt x="10836" y="47130"/>
                  </a:lnTo>
                  <a:lnTo>
                    <a:pt x="10756" y="46890"/>
                  </a:lnTo>
                  <a:lnTo>
                    <a:pt x="10689" y="46650"/>
                  </a:lnTo>
                  <a:lnTo>
                    <a:pt x="10621" y="46403"/>
                  </a:lnTo>
                  <a:lnTo>
                    <a:pt x="10566" y="46157"/>
                  </a:lnTo>
                  <a:lnTo>
                    <a:pt x="10516" y="45903"/>
                  </a:lnTo>
                  <a:lnTo>
                    <a:pt x="10467" y="45650"/>
                  </a:lnTo>
                  <a:lnTo>
                    <a:pt x="10430" y="45397"/>
                  </a:lnTo>
                  <a:lnTo>
                    <a:pt x="10400" y="45143"/>
                  </a:lnTo>
                  <a:lnTo>
                    <a:pt x="10369" y="44884"/>
                  </a:lnTo>
                  <a:lnTo>
                    <a:pt x="10344" y="44624"/>
                  </a:lnTo>
                  <a:lnTo>
                    <a:pt x="10326" y="44364"/>
                  </a:lnTo>
                  <a:lnTo>
                    <a:pt x="10314" y="44104"/>
                  </a:lnTo>
                  <a:lnTo>
                    <a:pt x="10289" y="43584"/>
                  </a:lnTo>
                  <a:lnTo>
                    <a:pt x="10283" y="43064"/>
                  </a:lnTo>
                  <a:lnTo>
                    <a:pt x="10277" y="42544"/>
                  </a:lnTo>
                  <a:lnTo>
                    <a:pt x="10277" y="42038"/>
                  </a:lnTo>
                  <a:lnTo>
                    <a:pt x="10283" y="41038"/>
                  </a:lnTo>
                  <a:lnTo>
                    <a:pt x="10277" y="39278"/>
                  </a:lnTo>
                  <a:lnTo>
                    <a:pt x="10264" y="37532"/>
                  </a:lnTo>
                  <a:lnTo>
                    <a:pt x="10240" y="35792"/>
                  </a:lnTo>
                  <a:lnTo>
                    <a:pt x="10209" y="34066"/>
                  </a:lnTo>
                  <a:lnTo>
                    <a:pt x="10166" y="32340"/>
                  </a:lnTo>
                  <a:lnTo>
                    <a:pt x="10117" y="30620"/>
                  </a:lnTo>
                  <a:lnTo>
                    <a:pt x="10049" y="28907"/>
                  </a:lnTo>
                  <a:lnTo>
                    <a:pt x="10013" y="28054"/>
                  </a:lnTo>
                  <a:lnTo>
                    <a:pt x="9969" y="27194"/>
                  </a:lnTo>
                  <a:lnTo>
                    <a:pt x="9920" y="26341"/>
                  </a:lnTo>
                  <a:lnTo>
                    <a:pt x="9871" y="25482"/>
                  </a:lnTo>
                  <a:lnTo>
                    <a:pt x="9816" y="24628"/>
                  </a:lnTo>
                  <a:lnTo>
                    <a:pt x="9754" y="23769"/>
                  </a:lnTo>
                  <a:lnTo>
                    <a:pt x="9693" y="22915"/>
                  </a:lnTo>
                  <a:lnTo>
                    <a:pt x="9625" y="22056"/>
                  </a:lnTo>
                  <a:lnTo>
                    <a:pt x="9552" y="21196"/>
                  </a:lnTo>
                  <a:lnTo>
                    <a:pt x="9472" y="20336"/>
                  </a:lnTo>
                  <a:lnTo>
                    <a:pt x="9386" y="19476"/>
                  </a:lnTo>
                  <a:lnTo>
                    <a:pt x="9300" y="18616"/>
                  </a:lnTo>
                  <a:lnTo>
                    <a:pt x="9207" y="17750"/>
                  </a:lnTo>
                  <a:lnTo>
                    <a:pt x="9103" y="16884"/>
                  </a:lnTo>
                  <a:lnTo>
                    <a:pt x="8998" y="16017"/>
                  </a:lnTo>
                  <a:lnTo>
                    <a:pt x="8888" y="15151"/>
                  </a:lnTo>
                  <a:lnTo>
                    <a:pt x="8771" y="14278"/>
                  </a:lnTo>
                  <a:lnTo>
                    <a:pt x="8642" y="13404"/>
                  </a:lnTo>
                  <a:lnTo>
                    <a:pt x="8630" y="13291"/>
                  </a:lnTo>
                  <a:lnTo>
                    <a:pt x="8630" y="13184"/>
                  </a:lnTo>
                  <a:lnTo>
                    <a:pt x="8630" y="13078"/>
                  </a:lnTo>
                  <a:lnTo>
                    <a:pt x="8642" y="12978"/>
                  </a:lnTo>
                  <a:lnTo>
                    <a:pt x="8660" y="12885"/>
                  </a:lnTo>
                  <a:lnTo>
                    <a:pt x="8685" y="12791"/>
                  </a:lnTo>
                  <a:lnTo>
                    <a:pt x="8716" y="12698"/>
                  </a:lnTo>
                  <a:lnTo>
                    <a:pt x="8753" y="12611"/>
                  </a:lnTo>
                  <a:lnTo>
                    <a:pt x="8789" y="12531"/>
                  </a:lnTo>
                  <a:lnTo>
                    <a:pt x="8839" y="12451"/>
                  </a:lnTo>
                  <a:lnTo>
                    <a:pt x="8888" y="12378"/>
                  </a:lnTo>
                  <a:lnTo>
                    <a:pt x="8943" y="12311"/>
                  </a:lnTo>
                  <a:lnTo>
                    <a:pt x="8998" y="12245"/>
                  </a:lnTo>
                  <a:lnTo>
                    <a:pt x="9066" y="12185"/>
                  </a:lnTo>
                  <a:lnTo>
                    <a:pt x="9128" y="12125"/>
                  </a:lnTo>
                  <a:lnTo>
                    <a:pt x="9201" y="12078"/>
                  </a:lnTo>
                  <a:lnTo>
                    <a:pt x="9269" y="12031"/>
                  </a:lnTo>
                  <a:lnTo>
                    <a:pt x="9343" y="11985"/>
                  </a:lnTo>
                  <a:lnTo>
                    <a:pt x="9423" y="11951"/>
                  </a:lnTo>
                  <a:lnTo>
                    <a:pt x="9496" y="11918"/>
                  </a:lnTo>
                  <a:lnTo>
                    <a:pt x="9576" y="11891"/>
                  </a:lnTo>
                  <a:lnTo>
                    <a:pt x="9656" y="11871"/>
                  </a:lnTo>
                  <a:lnTo>
                    <a:pt x="9736" y="11858"/>
                  </a:lnTo>
                  <a:lnTo>
                    <a:pt x="9816" y="11851"/>
                  </a:lnTo>
                  <a:lnTo>
                    <a:pt x="9896" y="11845"/>
                  </a:lnTo>
                  <a:lnTo>
                    <a:pt x="9976" y="11845"/>
                  </a:lnTo>
                  <a:lnTo>
                    <a:pt x="10049" y="11858"/>
                  </a:lnTo>
                  <a:lnTo>
                    <a:pt x="10129" y="11871"/>
                  </a:lnTo>
                  <a:lnTo>
                    <a:pt x="10203" y="11891"/>
                  </a:lnTo>
                  <a:lnTo>
                    <a:pt x="10277" y="11918"/>
                  </a:lnTo>
                  <a:lnTo>
                    <a:pt x="10351" y="11951"/>
                  </a:lnTo>
                  <a:lnTo>
                    <a:pt x="10418" y="11991"/>
                  </a:lnTo>
                  <a:lnTo>
                    <a:pt x="10750" y="11958"/>
                  </a:lnTo>
                  <a:lnTo>
                    <a:pt x="11082" y="11938"/>
                  </a:lnTo>
                  <a:lnTo>
                    <a:pt x="11414" y="11931"/>
                  </a:lnTo>
                  <a:lnTo>
                    <a:pt x="11758" y="11931"/>
                  </a:lnTo>
                  <a:lnTo>
                    <a:pt x="12096" y="11938"/>
                  </a:lnTo>
                  <a:lnTo>
                    <a:pt x="12440" y="11951"/>
                  </a:lnTo>
                  <a:lnTo>
                    <a:pt x="12784" y="11971"/>
                  </a:lnTo>
                  <a:lnTo>
                    <a:pt x="13128" y="11991"/>
                  </a:lnTo>
                  <a:lnTo>
                    <a:pt x="13190" y="11925"/>
                  </a:lnTo>
                  <a:lnTo>
                    <a:pt x="13264" y="11865"/>
                  </a:lnTo>
                  <a:lnTo>
                    <a:pt x="13350" y="11811"/>
                  </a:lnTo>
                  <a:lnTo>
                    <a:pt x="13436" y="11765"/>
                  </a:lnTo>
                  <a:lnTo>
                    <a:pt x="13534" y="11731"/>
                  </a:lnTo>
                  <a:lnTo>
                    <a:pt x="13632" y="11698"/>
                  </a:lnTo>
                  <a:lnTo>
                    <a:pt x="13743" y="11685"/>
                  </a:lnTo>
                  <a:lnTo>
                    <a:pt x="13860" y="11678"/>
                  </a:lnTo>
                  <a:lnTo>
                    <a:pt x="17265" y="11551"/>
                  </a:lnTo>
                  <a:lnTo>
                    <a:pt x="20682" y="11438"/>
                  </a:lnTo>
                  <a:lnTo>
                    <a:pt x="24117" y="11332"/>
                  </a:lnTo>
                  <a:lnTo>
                    <a:pt x="27565" y="11238"/>
                  </a:lnTo>
                  <a:lnTo>
                    <a:pt x="29286" y="11198"/>
                  </a:lnTo>
                  <a:lnTo>
                    <a:pt x="31013" y="11165"/>
                  </a:lnTo>
                  <a:lnTo>
                    <a:pt x="32746" y="11132"/>
                  </a:lnTo>
                  <a:lnTo>
                    <a:pt x="34473" y="11105"/>
                  </a:lnTo>
                  <a:lnTo>
                    <a:pt x="36206" y="11078"/>
                  </a:lnTo>
                  <a:lnTo>
                    <a:pt x="37939" y="11065"/>
                  </a:lnTo>
                  <a:lnTo>
                    <a:pt x="39672" y="11058"/>
                  </a:lnTo>
                  <a:lnTo>
                    <a:pt x="41406" y="11052"/>
                  </a:lnTo>
                  <a:close/>
                  <a:moveTo>
                    <a:pt x="59726" y="57521"/>
                  </a:moveTo>
                  <a:lnTo>
                    <a:pt x="60458" y="57527"/>
                  </a:lnTo>
                  <a:lnTo>
                    <a:pt x="60820" y="57541"/>
                  </a:lnTo>
                  <a:lnTo>
                    <a:pt x="61177" y="57561"/>
                  </a:lnTo>
                  <a:lnTo>
                    <a:pt x="61539" y="57581"/>
                  </a:lnTo>
                  <a:lnTo>
                    <a:pt x="61902" y="57601"/>
                  </a:lnTo>
                  <a:lnTo>
                    <a:pt x="62265" y="57627"/>
                  </a:lnTo>
                  <a:lnTo>
                    <a:pt x="62621" y="57660"/>
                  </a:lnTo>
                  <a:lnTo>
                    <a:pt x="62978" y="57700"/>
                  </a:lnTo>
                  <a:lnTo>
                    <a:pt x="63340" y="57740"/>
                  </a:lnTo>
                  <a:lnTo>
                    <a:pt x="63697" y="57780"/>
                  </a:lnTo>
                  <a:lnTo>
                    <a:pt x="64053" y="57827"/>
                  </a:lnTo>
                  <a:lnTo>
                    <a:pt x="64416" y="57880"/>
                  </a:lnTo>
                  <a:lnTo>
                    <a:pt x="64772" y="57940"/>
                  </a:lnTo>
                  <a:lnTo>
                    <a:pt x="65485" y="58060"/>
                  </a:lnTo>
                  <a:lnTo>
                    <a:pt x="66198" y="58200"/>
                  </a:lnTo>
                  <a:lnTo>
                    <a:pt x="66905" y="58360"/>
                  </a:lnTo>
                  <a:lnTo>
                    <a:pt x="67618" y="58527"/>
                  </a:lnTo>
                  <a:lnTo>
                    <a:pt x="68325" y="58714"/>
                  </a:lnTo>
                  <a:lnTo>
                    <a:pt x="69031" y="58920"/>
                  </a:lnTo>
                  <a:lnTo>
                    <a:pt x="69080" y="58934"/>
                  </a:lnTo>
                  <a:lnTo>
                    <a:pt x="69130" y="58954"/>
                  </a:lnTo>
                  <a:lnTo>
                    <a:pt x="69173" y="58974"/>
                  </a:lnTo>
                  <a:lnTo>
                    <a:pt x="69210" y="59000"/>
                  </a:lnTo>
                  <a:lnTo>
                    <a:pt x="69277" y="59060"/>
                  </a:lnTo>
                  <a:lnTo>
                    <a:pt x="69339" y="59120"/>
                  </a:lnTo>
                  <a:lnTo>
                    <a:pt x="69437" y="59173"/>
                  </a:lnTo>
                  <a:lnTo>
                    <a:pt x="69529" y="59240"/>
                  </a:lnTo>
                  <a:lnTo>
                    <a:pt x="69615" y="59313"/>
                  </a:lnTo>
                  <a:lnTo>
                    <a:pt x="69652" y="59353"/>
                  </a:lnTo>
                  <a:lnTo>
                    <a:pt x="69689" y="59400"/>
                  </a:lnTo>
                  <a:lnTo>
                    <a:pt x="69720" y="59447"/>
                  </a:lnTo>
                  <a:lnTo>
                    <a:pt x="69750" y="59500"/>
                  </a:lnTo>
                  <a:lnTo>
                    <a:pt x="69781" y="59553"/>
                  </a:lnTo>
                  <a:lnTo>
                    <a:pt x="69806" y="59613"/>
                  </a:lnTo>
                  <a:lnTo>
                    <a:pt x="69824" y="59673"/>
                  </a:lnTo>
                  <a:lnTo>
                    <a:pt x="69843" y="59740"/>
                  </a:lnTo>
                  <a:lnTo>
                    <a:pt x="69861" y="59807"/>
                  </a:lnTo>
                  <a:lnTo>
                    <a:pt x="69873" y="59880"/>
                  </a:lnTo>
                  <a:lnTo>
                    <a:pt x="69953" y="60520"/>
                  </a:lnTo>
                  <a:lnTo>
                    <a:pt x="70033" y="61153"/>
                  </a:lnTo>
                  <a:lnTo>
                    <a:pt x="70174" y="62426"/>
                  </a:lnTo>
                  <a:lnTo>
                    <a:pt x="70303" y="63706"/>
                  </a:lnTo>
                  <a:lnTo>
                    <a:pt x="70426" y="64985"/>
                  </a:lnTo>
                  <a:lnTo>
                    <a:pt x="70654" y="67545"/>
                  </a:lnTo>
                  <a:lnTo>
                    <a:pt x="70764" y="68824"/>
                  </a:lnTo>
                  <a:lnTo>
                    <a:pt x="70881" y="70098"/>
                  </a:lnTo>
                  <a:lnTo>
                    <a:pt x="70887" y="70164"/>
                  </a:lnTo>
                  <a:lnTo>
                    <a:pt x="70887" y="70224"/>
                  </a:lnTo>
                  <a:lnTo>
                    <a:pt x="70881" y="70291"/>
                  </a:lnTo>
                  <a:lnTo>
                    <a:pt x="70875" y="70351"/>
                  </a:lnTo>
                  <a:lnTo>
                    <a:pt x="70850" y="70471"/>
                  </a:lnTo>
                  <a:lnTo>
                    <a:pt x="70807" y="70584"/>
                  </a:lnTo>
                  <a:lnTo>
                    <a:pt x="70758" y="70697"/>
                  </a:lnTo>
                  <a:lnTo>
                    <a:pt x="70697" y="70804"/>
                  </a:lnTo>
                  <a:lnTo>
                    <a:pt x="70623" y="70904"/>
                  </a:lnTo>
                  <a:lnTo>
                    <a:pt x="70543" y="70997"/>
                  </a:lnTo>
                  <a:lnTo>
                    <a:pt x="70451" y="71077"/>
                  </a:lnTo>
                  <a:lnTo>
                    <a:pt x="70359" y="71151"/>
                  </a:lnTo>
                  <a:lnTo>
                    <a:pt x="70254" y="71217"/>
                  </a:lnTo>
                  <a:lnTo>
                    <a:pt x="70150" y="71277"/>
                  </a:lnTo>
                  <a:lnTo>
                    <a:pt x="70039" y="71317"/>
                  </a:lnTo>
                  <a:lnTo>
                    <a:pt x="69929" y="71351"/>
                  </a:lnTo>
                  <a:lnTo>
                    <a:pt x="69818" y="71371"/>
                  </a:lnTo>
                  <a:lnTo>
                    <a:pt x="69707" y="71377"/>
                  </a:lnTo>
                  <a:lnTo>
                    <a:pt x="66487" y="71377"/>
                  </a:lnTo>
                  <a:lnTo>
                    <a:pt x="64877" y="71384"/>
                  </a:lnTo>
                  <a:lnTo>
                    <a:pt x="63266" y="71384"/>
                  </a:lnTo>
                  <a:lnTo>
                    <a:pt x="61656" y="71377"/>
                  </a:lnTo>
                  <a:lnTo>
                    <a:pt x="60046" y="71357"/>
                  </a:lnTo>
                  <a:lnTo>
                    <a:pt x="59241" y="71337"/>
                  </a:lnTo>
                  <a:lnTo>
                    <a:pt x="58436" y="71317"/>
                  </a:lnTo>
                  <a:lnTo>
                    <a:pt x="57631" y="71291"/>
                  </a:lnTo>
                  <a:lnTo>
                    <a:pt x="56826" y="71264"/>
                  </a:lnTo>
                  <a:lnTo>
                    <a:pt x="56709" y="71251"/>
                  </a:lnTo>
                  <a:lnTo>
                    <a:pt x="56598" y="71231"/>
                  </a:lnTo>
                  <a:lnTo>
                    <a:pt x="56494" y="71197"/>
                  </a:lnTo>
                  <a:lnTo>
                    <a:pt x="56395" y="71157"/>
                  </a:lnTo>
                  <a:lnTo>
                    <a:pt x="56303" y="71104"/>
                  </a:lnTo>
                  <a:lnTo>
                    <a:pt x="56217" y="71044"/>
                  </a:lnTo>
                  <a:lnTo>
                    <a:pt x="56137" y="70977"/>
                  </a:lnTo>
                  <a:lnTo>
                    <a:pt x="56064" y="70904"/>
                  </a:lnTo>
                  <a:lnTo>
                    <a:pt x="56002" y="70824"/>
                  </a:lnTo>
                  <a:lnTo>
                    <a:pt x="55941" y="70731"/>
                  </a:lnTo>
                  <a:lnTo>
                    <a:pt x="55891" y="70637"/>
                  </a:lnTo>
                  <a:lnTo>
                    <a:pt x="55848" y="70537"/>
                  </a:lnTo>
                  <a:lnTo>
                    <a:pt x="55812" y="70431"/>
                  </a:lnTo>
                  <a:lnTo>
                    <a:pt x="55781" y="70317"/>
                  </a:lnTo>
                  <a:lnTo>
                    <a:pt x="55756" y="70204"/>
                  </a:lnTo>
                  <a:lnTo>
                    <a:pt x="55744" y="70084"/>
                  </a:lnTo>
                  <a:lnTo>
                    <a:pt x="55676" y="69344"/>
                  </a:lnTo>
                  <a:lnTo>
                    <a:pt x="55652" y="68971"/>
                  </a:lnTo>
                  <a:lnTo>
                    <a:pt x="55627" y="68598"/>
                  </a:lnTo>
                  <a:lnTo>
                    <a:pt x="55609" y="68231"/>
                  </a:lnTo>
                  <a:lnTo>
                    <a:pt x="55590" y="67858"/>
                  </a:lnTo>
                  <a:lnTo>
                    <a:pt x="55584" y="67491"/>
                  </a:lnTo>
                  <a:lnTo>
                    <a:pt x="55572" y="67118"/>
                  </a:lnTo>
                  <a:lnTo>
                    <a:pt x="55572" y="66752"/>
                  </a:lnTo>
                  <a:lnTo>
                    <a:pt x="55572" y="66385"/>
                  </a:lnTo>
                  <a:lnTo>
                    <a:pt x="55572" y="66012"/>
                  </a:lnTo>
                  <a:lnTo>
                    <a:pt x="55584" y="65645"/>
                  </a:lnTo>
                  <a:lnTo>
                    <a:pt x="55596" y="65279"/>
                  </a:lnTo>
                  <a:lnTo>
                    <a:pt x="55609" y="64912"/>
                  </a:lnTo>
                  <a:lnTo>
                    <a:pt x="55627" y="64546"/>
                  </a:lnTo>
                  <a:lnTo>
                    <a:pt x="55652" y="64179"/>
                  </a:lnTo>
                  <a:lnTo>
                    <a:pt x="55682" y="63812"/>
                  </a:lnTo>
                  <a:lnTo>
                    <a:pt x="55713" y="63446"/>
                  </a:lnTo>
                  <a:lnTo>
                    <a:pt x="55750" y="63079"/>
                  </a:lnTo>
                  <a:lnTo>
                    <a:pt x="55787" y="62713"/>
                  </a:lnTo>
                  <a:lnTo>
                    <a:pt x="55836" y="62346"/>
                  </a:lnTo>
                  <a:lnTo>
                    <a:pt x="55879" y="61986"/>
                  </a:lnTo>
                  <a:lnTo>
                    <a:pt x="55934" y="61620"/>
                  </a:lnTo>
                  <a:lnTo>
                    <a:pt x="55990" y="61253"/>
                  </a:lnTo>
                  <a:lnTo>
                    <a:pt x="56051" y="60893"/>
                  </a:lnTo>
                  <a:lnTo>
                    <a:pt x="56119" y="60526"/>
                  </a:lnTo>
                  <a:lnTo>
                    <a:pt x="56186" y="60167"/>
                  </a:lnTo>
                  <a:lnTo>
                    <a:pt x="56260" y="59800"/>
                  </a:lnTo>
                  <a:lnTo>
                    <a:pt x="56340" y="59440"/>
                  </a:lnTo>
                  <a:lnTo>
                    <a:pt x="56420" y="59080"/>
                  </a:lnTo>
                  <a:lnTo>
                    <a:pt x="56506" y="58720"/>
                  </a:lnTo>
                  <a:lnTo>
                    <a:pt x="56598" y="58354"/>
                  </a:lnTo>
                  <a:lnTo>
                    <a:pt x="56623" y="58274"/>
                  </a:lnTo>
                  <a:lnTo>
                    <a:pt x="56654" y="58194"/>
                  </a:lnTo>
                  <a:lnTo>
                    <a:pt x="56684" y="58114"/>
                  </a:lnTo>
                  <a:lnTo>
                    <a:pt x="56727" y="58040"/>
                  </a:lnTo>
                  <a:lnTo>
                    <a:pt x="56776" y="57974"/>
                  </a:lnTo>
                  <a:lnTo>
                    <a:pt x="56826" y="57914"/>
                  </a:lnTo>
                  <a:lnTo>
                    <a:pt x="56881" y="57854"/>
                  </a:lnTo>
                  <a:lnTo>
                    <a:pt x="56942" y="57807"/>
                  </a:lnTo>
                  <a:lnTo>
                    <a:pt x="57010" y="57760"/>
                  </a:lnTo>
                  <a:lnTo>
                    <a:pt x="57078" y="57714"/>
                  </a:lnTo>
                  <a:lnTo>
                    <a:pt x="57145" y="57680"/>
                  </a:lnTo>
                  <a:lnTo>
                    <a:pt x="57219" y="57647"/>
                  </a:lnTo>
                  <a:lnTo>
                    <a:pt x="57293" y="57620"/>
                  </a:lnTo>
                  <a:lnTo>
                    <a:pt x="57373" y="57601"/>
                  </a:lnTo>
                  <a:lnTo>
                    <a:pt x="57452" y="57587"/>
                  </a:lnTo>
                  <a:lnTo>
                    <a:pt x="57532" y="57574"/>
                  </a:lnTo>
                  <a:lnTo>
                    <a:pt x="58264" y="57541"/>
                  </a:lnTo>
                  <a:lnTo>
                    <a:pt x="59001" y="57521"/>
                  </a:lnTo>
                  <a:close/>
                  <a:moveTo>
                    <a:pt x="37325" y="59100"/>
                  </a:moveTo>
                  <a:lnTo>
                    <a:pt x="37528" y="59107"/>
                  </a:lnTo>
                  <a:lnTo>
                    <a:pt x="37737" y="59120"/>
                  </a:lnTo>
                  <a:lnTo>
                    <a:pt x="37945" y="59140"/>
                  </a:lnTo>
                  <a:lnTo>
                    <a:pt x="38154" y="59160"/>
                  </a:lnTo>
                  <a:lnTo>
                    <a:pt x="38363" y="59187"/>
                  </a:lnTo>
                  <a:lnTo>
                    <a:pt x="38775" y="59253"/>
                  </a:lnTo>
                  <a:lnTo>
                    <a:pt x="39187" y="59320"/>
                  </a:lnTo>
                  <a:lnTo>
                    <a:pt x="39586" y="59400"/>
                  </a:lnTo>
                  <a:lnTo>
                    <a:pt x="40330" y="59547"/>
                  </a:lnTo>
                  <a:lnTo>
                    <a:pt x="40668" y="59607"/>
                  </a:lnTo>
                  <a:lnTo>
                    <a:pt x="40982" y="59653"/>
                  </a:lnTo>
                  <a:lnTo>
                    <a:pt x="41547" y="59713"/>
                  </a:lnTo>
                  <a:lnTo>
                    <a:pt x="42137" y="59767"/>
                  </a:lnTo>
                  <a:lnTo>
                    <a:pt x="42733" y="59820"/>
                  </a:lnTo>
                  <a:lnTo>
                    <a:pt x="43342" y="59873"/>
                  </a:lnTo>
                  <a:lnTo>
                    <a:pt x="43956" y="59940"/>
                  </a:lnTo>
                  <a:lnTo>
                    <a:pt x="44257" y="59973"/>
                  </a:lnTo>
                  <a:lnTo>
                    <a:pt x="44565" y="60020"/>
                  </a:lnTo>
                  <a:lnTo>
                    <a:pt x="44866" y="60067"/>
                  </a:lnTo>
                  <a:lnTo>
                    <a:pt x="45167" y="60120"/>
                  </a:lnTo>
                  <a:lnTo>
                    <a:pt x="45462" y="60180"/>
                  </a:lnTo>
                  <a:lnTo>
                    <a:pt x="45751" y="60247"/>
                  </a:lnTo>
                  <a:lnTo>
                    <a:pt x="45806" y="60200"/>
                  </a:lnTo>
                  <a:lnTo>
                    <a:pt x="45861" y="60160"/>
                  </a:lnTo>
                  <a:lnTo>
                    <a:pt x="45923" y="60120"/>
                  </a:lnTo>
                  <a:lnTo>
                    <a:pt x="45984" y="60080"/>
                  </a:lnTo>
                  <a:lnTo>
                    <a:pt x="46113" y="60020"/>
                  </a:lnTo>
                  <a:lnTo>
                    <a:pt x="46242" y="59973"/>
                  </a:lnTo>
                  <a:lnTo>
                    <a:pt x="46378" y="59940"/>
                  </a:lnTo>
                  <a:lnTo>
                    <a:pt x="46451" y="59927"/>
                  </a:lnTo>
                  <a:lnTo>
                    <a:pt x="46519" y="59920"/>
                  </a:lnTo>
                  <a:lnTo>
                    <a:pt x="46654" y="59920"/>
                  </a:lnTo>
                  <a:lnTo>
                    <a:pt x="46728" y="59927"/>
                  </a:lnTo>
                  <a:lnTo>
                    <a:pt x="46796" y="59940"/>
                  </a:lnTo>
                  <a:lnTo>
                    <a:pt x="46857" y="59953"/>
                  </a:lnTo>
                  <a:lnTo>
                    <a:pt x="46925" y="59973"/>
                  </a:lnTo>
                  <a:lnTo>
                    <a:pt x="46992" y="60000"/>
                  </a:lnTo>
                  <a:lnTo>
                    <a:pt x="47054" y="60027"/>
                  </a:lnTo>
                  <a:lnTo>
                    <a:pt x="47115" y="60067"/>
                  </a:lnTo>
                  <a:lnTo>
                    <a:pt x="47170" y="60100"/>
                  </a:lnTo>
                  <a:lnTo>
                    <a:pt x="47232" y="60147"/>
                  </a:lnTo>
                  <a:lnTo>
                    <a:pt x="47287" y="60193"/>
                  </a:lnTo>
                  <a:lnTo>
                    <a:pt x="47336" y="60253"/>
                  </a:lnTo>
                  <a:lnTo>
                    <a:pt x="47386" y="60307"/>
                  </a:lnTo>
                  <a:lnTo>
                    <a:pt x="47429" y="60373"/>
                  </a:lnTo>
                  <a:lnTo>
                    <a:pt x="47472" y="60446"/>
                  </a:lnTo>
                  <a:lnTo>
                    <a:pt x="47508" y="60520"/>
                  </a:lnTo>
                  <a:lnTo>
                    <a:pt x="47545" y="60600"/>
                  </a:lnTo>
                  <a:lnTo>
                    <a:pt x="47576" y="60686"/>
                  </a:lnTo>
                  <a:lnTo>
                    <a:pt x="47601" y="60780"/>
                  </a:lnTo>
                  <a:lnTo>
                    <a:pt x="47631" y="60886"/>
                  </a:lnTo>
                  <a:lnTo>
                    <a:pt x="47662" y="60993"/>
                  </a:lnTo>
                  <a:lnTo>
                    <a:pt x="47674" y="61006"/>
                  </a:lnTo>
                  <a:lnTo>
                    <a:pt x="47687" y="61013"/>
                  </a:lnTo>
                  <a:lnTo>
                    <a:pt x="47724" y="61026"/>
                  </a:lnTo>
                  <a:lnTo>
                    <a:pt x="47760" y="61053"/>
                  </a:lnTo>
                  <a:lnTo>
                    <a:pt x="47791" y="61080"/>
                  </a:lnTo>
                  <a:lnTo>
                    <a:pt x="47816" y="61113"/>
                  </a:lnTo>
                  <a:lnTo>
                    <a:pt x="47840" y="61146"/>
                  </a:lnTo>
                  <a:lnTo>
                    <a:pt x="47859" y="61180"/>
                  </a:lnTo>
                  <a:lnTo>
                    <a:pt x="47877" y="61213"/>
                  </a:lnTo>
                  <a:lnTo>
                    <a:pt x="47883" y="61253"/>
                  </a:lnTo>
                  <a:lnTo>
                    <a:pt x="47890" y="61293"/>
                  </a:lnTo>
                  <a:lnTo>
                    <a:pt x="47896" y="61326"/>
                  </a:lnTo>
                  <a:lnTo>
                    <a:pt x="47896" y="61366"/>
                  </a:lnTo>
                  <a:lnTo>
                    <a:pt x="47883" y="61446"/>
                  </a:lnTo>
                  <a:lnTo>
                    <a:pt x="47859" y="61520"/>
                  </a:lnTo>
                  <a:lnTo>
                    <a:pt x="47816" y="61593"/>
                  </a:lnTo>
                  <a:lnTo>
                    <a:pt x="47982" y="62206"/>
                  </a:lnTo>
                  <a:lnTo>
                    <a:pt x="48148" y="62873"/>
                  </a:lnTo>
                  <a:lnTo>
                    <a:pt x="48234" y="63232"/>
                  </a:lnTo>
                  <a:lnTo>
                    <a:pt x="48314" y="63592"/>
                  </a:lnTo>
                  <a:lnTo>
                    <a:pt x="48400" y="63972"/>
                  </a:lnTo>
                  <a:lnTo>
                    <a:pt x="48473" y="64352"/>
                  </a:lnTo>
                  <a:lnTo>
                    <a:pt x="48547" y="64739"/>
                  </a:lnTo>
                  <a:lnTo>
                    <a:pt x="48621" y="65132"/>
                  </a:lnTo>
                  <a:lnTo>
                    <a:pt x="48682" y="65525"/>
                  </a:lnTo>
                  <a:lnTo>
                    <a:pt x="48738" y="65919"/>
                  </a:lnTo>
                  <a:lnTo>
                    <a:pt x="48781" y="66312"/>
                  </a:lnTo>
                  <a:lnTo>
                    <a:pt x="48824" y="66705"/>
                  </a:lnTo>
                  <a:lnTo>
                    <a:pt x="48848" y="67098"/>
                  </a:lnTo>
                  <a:lnTo>
                    <a:pt x="48861" y="67485"/>
                  </a:lnTo>
                  <a:lnTo>
                    <a:pt x="48867" y="67865"/>
                  </a:lnTo>
                  <a:lnTo>
                    <a:pt x="48854" y="68231"/>
                  </a:lnTo>
                  <a:lnTo>
                    <a:pt x="48848" y="68418"/>
                  </a:lnTo>
                  <a:lnTo>
                    <a:pt x="48830" y="68598"/>
                  </a:lnTo>
                  <a:lnTo>
                    <a:pt x="48811" y="68771"/>
                  </a:lnTo>
                  <a:lnTo>
                    <a:pt x="48793" y="68944"/>
                  </a:lnTo>
                  <a:lnTo>
                    <a:pt x="48768" y="69118"/>
                  </a:lnTo>
                  <a:lnTo>
                    <a:pt x="48738" y="69284"/>
                  </a:lnTo>
                  <a:lnTo>
                    <a:pt x="48701" y="69451"/>
                  </a:lnTo>
                  <a:lnTo>
                    <a:pt x="48664" y="69611"/>
                  </a:lnTo>
                  <a:lnTo>
                    <a:pt x="48615" y="69771"/>
                  </a:lnTo>
                  <a:lnTo>
                    <a:pt x="48572" y="69918"/>
                  </a:lnTo>
                  <a:lnTo>
                    <a:pt x="48516" y="70071"/>
                  </a:lnTo>
                  <a:lnTo>
                    <a:pt x="48455" y="70211"/>
                  </a:lnTo>
                  <a:lnTo>
                    <a:pt x="48393" y="70351"/>
                  </a:lnTo>
                  <a:lnTo>
                    <a:pt x="48326" y="70484"/>
                  </a:lnTo>
                  <a:lnTo>
                    <a:pt x="48252" y="70617"/>
                  </a:lnTo>
                  <a:lnTo>
                    <a:pt x="48172" y="70737"/>
                  </a:lnTo>
                  <a:lnTo>
                    <a:pt x="48086" y="70857"/>
                  </a:lnTo>
                  <a:lnTo>
                    <a:pt x="47994" y="70971"/>
                  </a:lnTo>
                  <a:lnTo>
                    <a:pt x="47896" y="71084"/>
                  </a:lnTo>
                  <a:lnTo>
                    <a:pt x="47791" y="71184"/>
                  </a:lnTo>
                  <a:lnTo>
                    <a:pt x="47681" y="71277"/>
                  </a:lnTo>
                  <a:lnTo>
                    <a:pt x="47564" y="71371"/>
                  </a:lnTo>
                  <a:lnTo>
                    <a:pt x="47441" y="71451"/>
                  </a:lnTo>
                  <a:lnTo>
                    <a:pt x="47318" y="71524"/>
                  </a:lnTo>
                  <a:lnTo>
                    <a:pt x="47177" y="71597"/>
                  </a:lnTo>
                  <a:lnTo>
                    <a:pt x="47035" y="71657"/>
                  </a:lnTo>
                  <a:lnTo>
                    <a:pt x="46888" y="71710"/>
                  </a:lnTo>
                  <a:lnTo>
                    <a:pt x="46734" y="71757"/>
                  </a:lnTo>
                  <a:lnTo>
                    <a:pt x="46531" y="71810"/>
                  </a:lnTo>
                  <a:lnTo>
                    <a:pt x="46335" y="71850"/>
                  </a:lnTo>
                  <a:lnTo>
                    <a:pt x="46126" y="71884"/>
                  </a:lnTo>
                  <a:lnTo>
                    <a:pt x="45917" y="71910"/>
                  </a:lnTo>
                  <a:lnTo>
                    <a:pt x="45708" y="71937"/>
                  </a:lnTo>
                  <a:lnTo>
                    <a:pt x="45499" y="71950"/>
                  </a:lnTo>
                  <a:lnTo>
                    <a:pt x="45284" y="71957"/>
                  </a:lnTo>
                  <a:lnTo>
                    <a:pt x="45062" y="71964"/>
                  </a:lnTo>
                  <a:lnTo>
                    <a:pt x="44847" y="71964"/>
                  </a:lnTo>
                  <a:lnTo>
                    <a:pt x="44626" y="71957"/>
                  </a:lnTo>
                  <a:lnTo>
                    <a:pt x="44177" y="71937"/>
                  </a:lnTo>
                  <a:lnTo>
                    <a:pt x="43729" y="71897"/>
                  </a:lnTo>
                  <a:lnTo>
                    <a:pt x="43274" y="71850"/>
                  </a:lnTo>
                  <a:lnTo>
                    <a:pt x="42825" y="71797"/>
                  </a:lnTo>
                  <a:lnTo>
                    <a:pt x="42371" y="71730"/>
                  </a:lnTo>
                  <a:lnTo>
                    <a:pt x="41479" y="71604"/>
                  </a:lnTo>
                  <a:lnTo>
                    <a:pt x="41043" y="71537"/>
                  </a:lnTo>
                  <a:lnTo>
                    <a:pt x="40613" y="71484"/>
                  </a:lnTo>
                  <a:lnTo>
                    <a:pt x="40195" y="71431"/>
                  </a:lnTo>
                  <a:lnTo>
                    <a:pt x="39789" y="71397"/>
                  </a:lnTo>
                  <a:lnTo>
                    <a:pt x="39500" y="71377"/>
                  </a:lnTo>
                  <a:lnTo>
                    <a:pt x="39187" y="71371"/>
                  </a:lnTo>
                  <a:lnTo>
                    <a:pt x="38523" y="71357"/>
                  </a:lnTo>
                  <a:lnTo>
                    <a:pt x="38179" y="71357"/>
                  </a:lnTo>
                  <a:lnTo>
                    <a:pt x="37823" y="71344"/>
                  </a:lnTo>
                  <a:lnTo>
                    <a:pt x="37466" y="71324"/>
                  </a:lnTo>
                  <a:lnTo>
                    <a:pt x="37110" y="71291"/>
                  </a:lnTo>
                  <a:lnTo>
                    <a:pt x="36931" y="71271"/>
                  </a:lnTo>
                  <a:lnTo>
                    <a:pt x="36753" y="71244"/>
                  </a:lnTo>
                  <a:lnTo>
                    <a:pt x="36581" y="71217"/>
                  </a:lnTo>
                  <a:lnTo>
                    <a:pt x="36409" y="71184"/>
                  </a:lnTo>
                  <a:lnTo>
                    <a:pt x="36243" y="71144"/>
                  </a:lnTo>
                  <a:lnTo>
                    <a:pt x="36077" y="71097"/>
                  </a:lnTo>
                  <a:lnTo>
                    <a:pt x="35917" y="71044"/>
                  </a:lnTo>
                  <a:lnTo>
                    <a:pt x="35758" y="70984"/>
                  </a:lnTo>
                  <a:lnTo>
                    <a:pt x="35604" y="70924"/>
                  </a:lnTo>
                  <a:lnTo>
                    <a:pt x="35456" y="70851"/>
                  </a:lnTo>
                  <a:lnTo>
                    <a:pt x="35315" y="70771"/>
                  </a:lnTo>
                  <a:lnTo>
                    <a:pt x="35174" y="70677"/>
                  </a:lnTo>
                  <a:lnTo>
                    <a:pt x="35045" y="70584"/>
                  </a:lnTo>
                  <a:lnTo>
                    <a:pt x="34922" y="70477"/>
                  </a:lnTo>
                  <a:lnTo>
                    <a:pt x="34805" y="70357"/>
                  </a:lnTo>
                  <a:lnTo>
                    <a:pt x="34694" y="70231"/>
                  </a:lnTo>
                  <a:lnTo>
                    <a:pt x="34596" y="70104"/>
                  </a:lnTo>
                  <a:lnTo>
                    <a:pt x="34504" y="69964"/>
                  </a:lnTo>
                  <a:lnTo>
                    <a:pt x="34424" y="69818"/>
                  </a:lnTo>
                  <a:lnTo>
                    <a:pt x="34356" y="69671"/>
                  </a:lnTo>
                  <a:lnTo>
                    <a:pt x="34289" y="69518"/>
                  </a:lnTo>
                  <a:lnTo>
                    <a:pt x="34233" y="69358"/>
                  </a:lnTo>
                  <a:lnTo>
                    <a:pt x="34184" y="69191"/>
                  </a:lnTo>
                  <a:lnTo>
                    <a:pt x="34147" y="69018"/>
                  </a:lnTo>
                  <a:lnTo>
                    <a:pt x="34110" y="68844"/>
                  </a:lnTo>
                  <a:lnTo>
                    <a:pt x="34080" y="68671"/>
                  </a:lnTo>
                  <a:lnTo>
                    <a:pt x="34061" y="68491"/>
                  </a:lnTo>
                  <a:lnTo>
                    <a:pt x="34043" y="68305"/>
                  </a:lnTo>
                  <a:lnTo>
                    <a:pt x="34031" y="68125"/>
                  </a:lnTo>
                  <a:lnTo>
                    <a:pt x="34018" y="67938"/>
                  </a:lnTo>
                  <a:lnTo>
                    <a:pt x="34018" y="67745"/>
                  </a:lnTo>
                  <a:lnTo>
                    <a:pt x="34018" y="67558"/>
                  </a:lnTo>
                  <a:lnTo>
                    <a:pt x="34024" y="67178"/>
                  </a:lnTo>
                  <a:lnTo>
                    <a:pt x="34043" y="66792"/>
                  </a:lnTo>
                  <a:lnTo>
                    <a:pt x="34074" y="66418"/>
                  </a:lnTo>
                  <a:lnTo>
                    <a:pt x="34098" y="66045"/>
                  </a:lnTo>
                  <a:lnTo>
                    <a:pt x="34160" y="65339"/>
                  </a:lnTo>
                  <a:lnTo>
                    <a:pt x="34178" y="65005"/>
                  </a:lnTo>
                  <a:lnTo>
                    <a:pt x="34190" y="64692"/>
                  </a:lnTo>
                  <a:lnTo>
                    <a:pt x="34190" y="64406"/>
                  </a:lnTo>
                  <a:lnTo>
                    <a:pt x="34184" y="64099"/>
                  </a:lnTo>
                  <a:lnTo>
                    <a:pt x="34172" y="63452"/>
                  </a:lnTo>
                  <a:lnTo>
                    <a:pt x="34166" y="63119"/>
                  </a:lnTo>
                  <a:lnTo>
                    <a:pt x="34166" y="62779"/>
                  </a:lnTo>
                  <a:lnTo>
                    <a:pt x="34172" y="62439"/>
                  </a:lnTo>
                  <a:lnTo>
                    <a:pt x="34190" y="62099"/>
                  </a:lnTo>
                  <a:lnTo>
                    <a:pt x="34209" y="61933"/>
                  </a:lnTo>
                  <a:lnTo>
                    <a:pt x="34227" y="61766"/>
                  </a:lnTo>
                  <a:lnTo>
                    <a:pt x="34246" y="61600"/>
                  </a:lnTo>
                  <a:lnTo>
                    <a:pt x="34270" y="61440"/>
                  </a:lnTo>
                  <a:lnTo>
                    <a:pt x="34301" y="61280"/>
                  </a:lnTo>
                  <a:lnTo>
                    <a:pt x="34338" y="61120"/>
                  </a:lnTo>
                  <a:lnTo>
                    <a:pt x="34381" y="60966"/>
                  </a:lnTo>
                  <a:lnTo>
                    <a:pt x="34424" y="60813"/>
                  </a:lnTo>
                  <a:lnTo>
                    <a:pt x="34479" y="60666"/>
                  </a:lnTo>
                  <a:lnTo>
                    <a:pt x="34535" y="60526"/>
                  </a:lnTo>
                  <a:lnTo>
                    <a:pt x="34602" y="60387"/>
                  </a:lnTo>
                  <a:lnTo>
                    <a:pt x="34676" y="60253"/>
                  </a:lnTo>
                  <a:lnTo>
                    <a:pt x="34756" y="60127"/>
                  </a:lnTo>
                  <a:lnTo>
                    <a:pt x="34842" y="60007"/>
                  </a:lnTo>
                  <a:lnTo>
                    <a:pt x="34940" y="59893"/>
                  </a:lnTo>
                  <a:lnTo>
                    <a:pt x="35045" y="59780"/>
                  </a:lnTo>
                  <a:lnTo>
                    <a:pt x="35112" y="59720"/>
                  </a:lnTo>
                  <a:lnTo>
                    <a:pt x="35180" y="59667"/>
                  </a:lnTo>
                  <a:lnTo>
                    <a:pt x="35321" y="59560"/>
                  </a:lnTo>
                  <a:lnTo>
                    <a:pt x="35475" y="59467"/>
                  </a:lnTo>
                  <a:lnTo>
                    <a:pt x="35635" y="59380"/>
                  </a:lnTo>
                  <a:lnTo>
                    <a:pt x="35801" y="59313"/>
                  </a:lnTo>
                  <a:lnTo>
                    <a:pt x="35973" y="59253"/>
                  </a:lnTo>
                  <a:lnTo>
                    <a:pt x="36157" y="59207"/>
                  </a:lnTo>
                  <a:lnTo>
                    <a:pt x="36341" y="59167"/>
                  </a:lnTo>
                  <a:lnTo>
                    <a:pt x="36526" y="59140"/>
                  </a:lnTo>
                  <a:lnTo>
                    <a:pt x="36722" y="59113"/>
                  </a:lnTo>
                  <a:lnTo>
                    <a:pt x="36919" y="59107"/>
                  </a:lnTo>
                  <a:lnTo>
                    <a:pt x="37122" y="59100"/>
                  </a:lnTo>
                  <a:close/>
                  <a:moveTo>
                    <a:pt x="13983" y="60013"/>
                  </a:moveTo>
                  <a:lnTo>
                    <a:pt x="15402" y="60020"/>
                  </a:lnTo>
                  <a:lnTo>
                    <a:pt x="16828" y="60040"/>
                  </a:lnTo>
                  <a:lnTo>
                    <a:pt x="18242" y="60060"/>
                  </a:lnTo>
                  <a:lnTo>
                    <a:pt x="19662" y="60093"/>
                  </a:lnTo>
                  <a:lnTo>
                    <a:pt x="21081" y="60133"/>
                  </a:lnTo>
                  <a:lnTo>
                    <a:pt x="22501" y="60173"/>
                  </a:lnTo>
                  <a:lnTo>
                    <a:pt x="25334" y="60267"/>
                  </a:lnTo>
                  <a:lnTo>
                    <a:pt x="25433" y="60273"/>
                  </a:lnTo>
                  <a:lnTo>
                    <a:pt x="25525" y="60300"/>
                  </a:lnTo>
                  <a:lnTo>
                    <a:pt x="25605" y="60333"/>
                  </a:lnTo>
                  <a:lnTo>
                    <a:pt x="25678" y="60380"/>
                  </a:lnTo>
                  <a:lnTo>
                    <a:pt x="25746" y="60433"/>
                  </a:lnTo>
                  <a:lnTo>
                    <a:pt x="25801" y="60500"/>
                  </a:lnTo>
                  <a:lnTo>
                    <a:pt x="25857" y="60566"/>
                  </a:lnTo>
                  <a:lnTo>
                    <a:pt x="25900" y="60646"/>
                  </a:lnTo>
                  <a:lnTo>
                    <a:pt x="25961" y="60660"/>
                  </a:lnTo>
                  <a:lnTo>
                    <a:pt x="26029" y="60680"/>
                  </a:lnTo>
                  <a:lnTo>
                    <a:pt x="26090" y="60700"/>
                  </a:lnTo>
                  <a:lnTo>
                    <a:pt x="26152" y="60733"/>
                  </a:lnTo>
                  <a:lnTo>
                    <a:pt x="26213" y="60760"/>
                  </a:lnTo>
                  <a:lnTo>
                    <a:pt x="26274" y="60800"/>
                  </a:lnTo>
                  <a:lnTo>
                    <a:pt x="26330" y="60840"/>
                  </a:lnTo>
                  <a:lnTo>
                    <a:pt x="26379" y="60893"/>
                  </a:lnTo>
                  <a:lnTo>
                    <a:pt x="26428" y="60940"/>
                  </a:lnTo>
                  <a:lnTo>
                    <a:pt x="26477" y="61000"/>
                  </a:lnTo>
                  <a:lnTo>
                    <a:pt x="26520" y="61060"/>
                  </a:lnTo>
                  <a:lnTo>
                    <a:pt x="26563" y="61133"/>
                  </a:lnTo>
                  <a:lnTo>
                    <a:pt x="26594" y="61206"/>
                  </a:lnTo>
                  <a:lnTo>
                    <a:pt x="26631" y="61286"/>
                  </a:lnTo>
                  <a:lnTo>
                    <a:pt x="26656" y="61366"/>
                  </a:lnTo>
                  <a:lnTo>
                    <a:pt x="26680" y="61460"/>
                  </a:lnTo>
                  <a:lnTo>
                    <a:pt x="26908" y="62586"/>
                  </a:lnTo>
                  <a:lnTo>
                    <a:pt x="27037" y="63246"/>
                  </a:lnTo>
                  <a:lnTo>
                    <a:pt x="27159" y="63946"/>
                  </a:lnTo>
                  <a:lnTo>
                    <a:pt x="27221" y="64306"/>
                  </a:lnTo>
                  <a:lnTo>
                    <a:pt x="27276" y="64679"/>
                  </a:lnTo>
                  <a:lnTo>
                    <a:pt x="27332" y="65052"/>
                  </a:lnTo>
                  <a:lnTo>
                    <a:pt x="27375" y="65432"/>
                  </a:lnTo>
                  <a:lnTo>
                    <a:pt x="27418" y="65812"/>
                  </a:lnTo>
                  <a:lnTo>
                    <a:pt x="27454" y="66198"/>
                  </a:lnTo>
                  <a:lnTo>
                    <a:pt x="27479" y="66585"/>
                  </a:lnTo>
                  <a:lnTo>
                    <a:pt x="27498" y="66965"/>
                  </a:lnTo>
                  <a:lnTo>
                    <a:pt x="27504" y="67345"/>
                  </a:lnTo>
                  <a:lnTo>
                    <a:pt x="27504" y="67725"/>
                  </a:lnTo>
                  <a:lnTo>
                    <a:pt x="27485" y="68091"/>
                  </a:lnTo>
                  <a:lnTo>
                    <a:pt x="27461" y="68458"/>
                  </a:lnTo>
                  <a:lnTo>
                    <a:pt x="27442" y="68638"/>
                  </a:lnTo>
                  <a:lnTo>
                    <a:pt x="27424" y="68811"/>
                  </a:lnTo>
                  <a:lnTo>
                    <a:pt x="27393" y="68984"/>
                  </a:lnTo>
                  <a:lnTo>
                    <a:pt x="27368" y="69158"/>
                  </a:lnTo>
                  <a:lnTo>
                    <a:pt x="27332" y="69324"/>
                  </a:lnTo>
                  <a:lnTo>
                    <a:pt x="27295" y="69491"/>
                  </a:lnTo>
                  <a:lnTo>
                    <a:pt x="27258" y="69658"/>
                  </a:lnTo>
                  <a:lnTo>
                    <a:pt x="27215" y="69811"/>
                  </a:lnTo>
                  <a:lnTo>
                    <a:pt x="27166" y="69971"/>
                  </a:lnTo>
                  <a:lnTo>
                    <a:pt x="27110" y="70124"/>
                  </a:lnTo>
                  <a:lnTo>
                    <a:pt x="27049" y="70271"/>
                  </a:lnTo>
                  <a:lnTo>
                    <a:pt x="26987" y="70417"/>
                  </a:lnTo>
                  <a:lnTo>
                    <a:pt x="26920" y="70557"/>
                  </a:lnTo>
                  <a:lnTo>
                    <a:pt x="26852" y="70691"/>
                  </a:lnTo>
                  <a:lnTo>
                    <a:pt x="26772" y="70824"/>
                  </a:lnTo>
                  <a:lnTo>
                    <a:pt x="26692" y="70951"/>
                  </a:lnTo>
                  <a:lnTo>
                    <a:pt x="26600" y="71071"/>
                  </a:lnTo>
                  <a:lnTo>
                    <a:pt x="26508" y="71191"/>
                  </a:lnTo>
                  <a:lnTo>
                    <a:pt x="26410" y="71304"/>
                  </a:lnTo>
                  <a:lnTo>
                    <a:pt x="26311" y="71411"/>
                  </a:lnTo>
                  <a:lnTo>
                    <a:pt x="26201" y="71511"/>
                  </a:lnTo>
                  <a:lnTo>
                    <a:pt x="26084" y="71604"/>
                  </a:lnTo>
                  <a:lnTo>
                    <a:pt x="25961" y="71690"/>
                  </a:lnTo>
                  <a:lnTo>
                    <a:pt x="25838" y="71777"/>
                  </a:lnTo>
                  <a:lnTo>
                    <a:pt x="25703" y="71850"/>
                  </a:lnTo>
                  <a:lnTo>
                    <a:pt x="25568" y="71924"/>
                  </a:lnTo>
                  <a:lnTo>
                    <a:pt x="25433" y="71984"/>
                  </a:lnTo>
                  <a:lnTo>
                    <a:pt x="25285" y="72044"/>
                  </a:lnTo>
                  <a:lnTo>
                    <a:pt x="25144" y="72090"/>
                  </a:lnTo>
                  <a:lnTo>
                    <a:pt x="24996" y="72137"/>
                  </a:lnTo>
                  <a:lnTo>
                    <a:pt x="24842" y="72170"/>
                  </a:lnTo>
                  <a:lnTo>
                    <a:pt x="24689" y="72204"/>
                  </a:lnTo>
                  <a:lnTo>
                    <a:pt x="24535" y="72230"/>
                  </a:lnTo>
                  <a:lnTo>
                    <a:pt x="24382" y="72257"/>
                  </a:lnTo>
                  <a:lnTo>
                    <a:pt x="24222" y="72270"/>
                  </a:lnTo>
                  <a:lnTo>
                    <a:pt x="24062" y="72284"/>
                  </a:lnTo>
                  <a:lnTo>
                    <a:pt x="23742" y="72304"/>
                  </a:lnTo>
                  <a:lnTo>
                    <a:pt x="23417" y="72304"/>
                  </a:lnTo>
                  <a:lnTo>
                    <a:pt x="23091" y="72297"/>
                  </a:lnTo>
                  <a:lnTo>
                    <a:pt x="22759" y="72284"/>
                  </a:lnTo>
                  <a:lnTo>
                    <a:pt x="22120" y="72244"/>
                  </a:lnTo>
                  <a:lnTo>
                    <a:pt x="21499" y="72197"/>
                  </a:lnTo>
                  <a:lnTo>
                    <a:pt x="21198" y="72184"/>
                  </a:lnTo>
                  <a:lnTo>
                    <a:pt x="20909" y="72177"/>
                  </a:lnTo>
                  <a:lnTo>
                    <a:pt x="17056" y="72104"/>
                  </a:lnTo>
                  <a:lnTo>
                    <a:pt x="15132" y="72064"/>
                  </a:lnTo>
                  <a:lnTo>
                    <a:pt x="14167" y="72037"/>
                  </a:lnTo>
                  <a:lnTo>
                    <a:pt x="13202" y="72010"/>
                  </a:lnTo>
                  <a:lnTo>
                    <a:pt x="13092" y="71997"/>
                  </a:lnTo>
                  <a:lnTo>
                    <a:pt x="12987" y="71984"/>
                  </a:lnTo>
                  <a:lnTo>
                    <a:pt x="12889" y="71950"/>
                  </a:lnTo>
                  <a:lnTo>
                    <a:pt x="12790" y="71917"/>
                  </a:lnTo>
                  <a:lnTo>
                    <a:pt x="12698" y="71864"/>
                  </a:lnTo>
                  <a:lnTo>
                    <a:pt x="12612" y="71810"/>
                  </a:lnTo>
                  <a:lnTo>
                    <a:pt x="12538" y="71744"/>
                  </a:lnTo>
                  <a:lnTo>
                    <a:pt x="12465" y="71677"/>
                  </a:lnTo>
                  <a:lnTo>
                    <a:pt x="12397" y="71597"/>
                  </a:lnTo>
                  <a:lnTo>
                    <a:pt x="12336" y="71511"/>
                  </a:lnTo>
                  <a:lnTo>
                    <a:pt x="12286" y="71417"/>
                  </a:lnTo>
                  <a:lnTo>
                    <a:pt x="12243" y="71317"/>
                  </a:lnTo>
                  <a:lnTo>
                    <a:pt x="12207" y="71217"/>
                  </a:lnTo>
                  <a:lnTo>
                    <a:pt x="12176" y="71111"/>
                  </a:lnTo>
                  <a:lnTo>
                    <a:pt x="12157" y="70997"/>
                  </a:lnTo>
                  <a:lnTo>
                    <a:pt x="12145" y="70877"/>
                  </a:lnTo>
                  <a:lnTo>
                    <a:pt x="12121" y="70237"/>
                  </a:lnTo>
                  <a:lnTo>
                    <a:pt x="12108" y="69598"/>
                  </a:lnTo>
                  <a:lnTo>
                    <a:pt x="12102" y="68958"/>
                  </a:lnTo>
                  <a:lnTo>
                    <a:pt x="12108" y="68325"/>
                  </a:lnTo>
                  <a:lnTo>
                    <a:pt x="12127" y="67691"/>
                  </a:lnTo>
                  <a:lnTo>
                    <a:pt x="12151" y="67058"/>
                  </a:lnTo>
                  <a:lnTo>
                    <a:pt x="12194" y="66432"/>
                  </a:lnTo>
                  <a:lnTo>
                    <a:pt x="12243" y="65799"/>
                  </a:lnTo>
                  <a:lnTo>
                    <a:pt x="12305" y="65172"/>
                  </a:lnTo>
                  <a:lnTo>
                    <a:pt x="12379" y="64546"/>
                  </a:lnTo>
                  <a:lnTo>
                    <a:pt x="12459" y="63919"/>
                  </a:lnTo>
                  <a:lnTo>
                    <a:pt x="12557" y="63292"/>
                  </a:lnTo>
                  <a:lnTo>
                    <a:pt x="12661" y="62673"/>
                  </a:lnTo>
                  <a:lnTo>
                    <a:pt x="12778" y="62046"/>
                  </a:lnTo>
                  <a:lnTo>
                    <a:pt x="12907" y="61420"/>
                  </a:lnTo>
                  <a:lnTo>
                    <a:pt x="13049" y="60793"/>
                  </a:lnTo>
                  <a:lnTo>
                    <a:pt x="13073" y="60713"/>
                  </a:lnTo>
                  <a:lnTo>
                    <a:pt x="13098" y="60633"/>
                  </a:lnTo>
                  <a:lnTo>
                    <a:pt x="13135" y="60553"/>
                  </a:lnTo>
                  <a:lnTo>
                    <a:pt x="13178" y="60486"/>
                  </a:lnTo>
                  <a:lnTo>
                    <a:pt x="13221" y="60413"/>
                  </a:lnTo>
                  <a:lnTo>
                    <a:pt x="13276" y="60353"/>
                  </a:lnTo>
                  <a:lnTo>
                    <a:pt x="13331" y="60293"/>
                  </a:lnTo>
                  <a:lnTo>
                    <a:pt x="13393" y="60240"/>
                  </a:lnTo>
                  <a:lnTo>
                    <a:pt x="13460" y="60187"/>
                  </a:lnTo>
                  <a:lnTo>
                    <a:pt x="13528" y="60147"/>
                  </a:lnTo>
                  <a:lnTo>
                    <a:pt x="13602" y="60107"/>
                  </a:lnTo>
                  <a:lnTo>
                    <a:pt x="13675" y="60073"/>
                  </a:lnTo>
                  <a:lnTo>
                    <a:pt x="13749" y="60047"/>
                  </a:lnTo>
                  <a:lnTo>
                    <a:pt x="13829" y="60033"/>
                  </a:lnTo>
                  <a:lnTo>
                    <a:pt x="13903" y="60020"/>
                  </a:lnTo>
                  <a:lnTo>
                    <a:pt x="13983" y="60013"/>
                  </a:lnTo>
                  <a:close/>
                  <a:moveTo>
                    <a:pt x="1" y="1"/>
                  </a:moveTo>
                  <a:lnTo>
                    <a:pt x="167" y="1374"/>
                  </a:lnTo>
                  <a:lnTo>
                    <a:pt x="314" y="2747"/>
                  </a:lnTo>
                  <a:lnTo>
                    <a:pt x="456" y="4127"/>
                  </a:lnTo>
                  <a:lnTo>
                    <a:pt x="585" y="5513"/>
                  </a:lnTo>
                  <a:lnTo>
                    <a:pt x="708" y="6893"/>
                  </a:lnTo>
                  <a:lnTo>
                    <a:pt x="818" y="8279"/>
                  </a:lnTo>
                  <a:lnTo>
                    <a:pt x="923" y="9665"/>
                  </a:lnTo>
                  <a:lnTo>
                    <a:pt x="1015" y="11058"/>
                  </a:lnTo>
                  <a:lnTo>
                    <a:pt x="1101" y="12445"/>
                  </a:lnTo>
                  <a:lnTo>
                    <a:pt x="1181" y="13838"/>
                  </a:lnTo>
                  <a:lnTo>
                    <a:pt x="1255" y="15231"/>
                  </a:lnTo>
                  <a:lnTo>
                    <a:pt x="1322" y="16624"/>
                  </a:lnTo>
                  <a:lnTo>
                    <a:pt x="1384" y="18017"/>
                  </a:lnTo>
                  <a:lnTo>
                    <a:pt x="1439" y="19416"/>
                  </a:lnTo>
                  <a:lnTo>
                    <a:pt x="1488" y="20809"/>
                  </a:lnTo>
                  <a:lnTo>
                    <a:pt x="1531" y="22209"/>
                  </a:lnTo>
                  <a:lnTo>
                    <a:pt x="1617" y="25002"/>
                  </a:lnTo>
                  <a:lnTo>
                    <a:pt x="1685" y="27794"/>
                  </a:lnTo>
                  <a:lnTo>
                    <a:pt x="1746" y="30587"/>
                  </a:lnTo>
                  <a:lnTo>
                    <a:pt x="1802" y="33373"/>
                  </a:lnTo>
                  <a:lnTo>
                    <a:pt x="1857" y="36159"/>
                  </a:lnTo>
                  <a:lnTo>
                    <a:pt x="1918" y="38945"/>
                  </a:lnTo>
                  <a:lnTo>
                    <a:pt x="1986" y="41718"/>
                  </a:lnTo>
                  <a:lnTo>
                    <a:pt x="2066" y="44490"/>
                  </a:lnTo>
                  <a:lnTo>
                    <a:pt x="2164" y="47483"/>
                  </a:lnTo>
                  <a:lnTo>
                    <a:pt x="2263" y="50482"/>
                  </a:lnTo>
                  <a:lnTo>
                    <a:pt x="2472" y="56481"/>
                  </a:lnTo>
                  <a:lnTo>
                    <a:pt x="2680" y="62479"/>
                  </a:lnTo>
                  <a:lnTo>
                    <a:pt x="2773" y="65485"/>
                  </a:lnTo>
                  <a:lnTo>
                    <a:pt x="2871" y="68485"/>
                  </a:lnTo>
                  <a:lnTo>
                    <a:pt x="2957" y="71491"/>
                  </a:lnTo>
                  <a:lnTo>
                    <a:pt x="3031" y="74490"/>
                  </a:lnTo>
                  <a:lnTo>
                    <a:pt x="3098" y="77489"/>
                  </a:lnTo>
                  <a:lnTo>
                    <a:pt x="3160" y="80495"/>
                  </a:lnTo>
                  <a:lnTo>
                    <a:pt x="3203" y="83494"/>
                  </a:lnTo>
                  <a:lnTo>
                    <a:pt x="3221" y="84994"/>
                  </a:lnTo>
                  <a:lnTo>
                    <a:pt x="3234" y="86494"/>
                  </a:lnTo>
                  <a:lnTo>
                    <a:pt x="3240" y="87993"/>
                  </a:lnTo>
                  <a:lnTo>
                    <a:pt x="3246" y="89493"/>
                  </a:lnTo>
                  <a:lnTo>
                    <a:pt x="3246" y="90993"/>
                  </a:lnTo>
                  <a:lnTo>
                    <a:pt x="3246" y="92492"/>
                  </a:lnTo>
                  <a:lnTo>
                    <a:pt x="5526" y="92452"/>
                  </a:lnTo>
                  <a:lnTo>
                    <a:pt x="7806" y="92419"/>
                  </a:lnTo>
                  <a:lnTo>
                    <a:pt x="10086" y="92392"/>
                  </a:lnTo>
                  <a:lnTo>
                    <a:pt x="12373" y="92372"/>
                  </a:lnTo>
                  <a:lnTo>
                    <a:pt x="14653" y="92359"/>
                  </a:lnTo>
                  <a:lnTo>
                    <a:pt x="19219" y="92359"/>
                  </a:lnTo>
                  <a:lnTo>
                    <a:pt x="21505" y="92366"/>
                  </a:lnTo>
                  <a:lnTo>
                    <a:pt x="26072" y="92379"/>
                  </a:lnTo>
                  <a:lnTo>
                    <a:pt x="30638" y="92399"/>
                  </a:lnTo>
                  <a:lnTo>
                    <a:pt x="35204" y="92419"/>
                  </a:lnTo>
                  <a:lnTo>
                    <a:pt x="37491" y="92426"/>
                  </a:lnTo>
                  <a:lnTo>
                    <a:pt x="39771" y="92426"/>
                  </a:lnTo>
                  <a:lnTo>
                    <a:pt x="40926" y="92432"/>
                  </a:lnTo>
                  <a:lnTo>
                    <a:pt x="42088" y="92446"/>
                  </a:lnTo>
                  <a:lnTo>
                    <a:pt x="43256" y="92472"/>
                  </a:lnTo>
                  <a:lnTo>
                    <a:pt x="44429" y="92499"/>
                  </a:lnTo>
                  <a:lnTo>
                    <a:pt x="45616" y="92539"/>
                  </a:lnTo>
                  <a:lnTo>
                    <a:pt x="46802" y="92579"/>
                  </a:lnTo>
                  <a:lnTo>
                    <a:pt x="49199" y="92672"/>
                  </a:lnTo>
                  <a:lnTo>
                    <a:pt x="51608" y="92772"/>
                  </a:lnTo>
                  <a:lnTo>
                    <a:pt x="54029" y="92872"/>
                  </a:lnTo>
                  <a:lnTo>
                    <a:pt x="55240" y="92919"/>
                  </a:lnTo>
                  <a:lnTo>
                    <a:pt x="56457" y="92959"/>
                  </a:lnTo>
                  <a:lnTo>
                    <a:pt x="57674" y="92999"/>
                  </a:lnTo>
                  <a:lnTo>
                    <a:pt x="58891" y="93025"/>
                  </a:lnTo>
                  <a:lnTo>
                    <a:pt x="60101" y="93052"/>
                  </a:lnTo>
                  <a:lnTo>
                    <a:pt x="61318" y="93065"/>
                  </a:lnTo>
                  <a:lnTo>
                    <a:pt x="62529" y="93065"/>
                  </a:lnTo>
                  <a:lnTo>
                    <a:pt x="63740" y="93059"/>
                  </a:lnTo>
                  <a:lnTo>
                    <a:pt x="64944" y="93039"/>
                  </a:lnTo>
                  <a:lnTo>
                    <a:pt x="66149" y="93005"/>
                  </a:lnTo>
                  <a:lnTo>
                    <a:pt x="67347" y="92952"/>
                  </a:lnTo>
                  <a:lnTo>
                    <a:pt x="67943" y="92925"/>
                  </a:lnTo>
                  <a:lnTo>
                    <a:pt x="68540" y="92885"/>
                  </a:lnTo>
                  <a:lnTo>
                    <a:pt x="69136" y="92852"/>
                  </a:lnTo>
                  <a:lnTo>
                    <a:pt x="69726" y="92805"/>
                  </a:lnTo>
                  <a:lnTo>
                    <a:pt x="70322" y="92759"/>
                  </a:lnTo>
                  <a:lnTo>
                    <a:pt x="70912" y="92705"/>
                  </a:lnTo>
                  <a:lnTo>
                    <a:pt x="71502" y="92645"/>
                  </a:lnTo>
                  <a:lnTo>
                    <a:pt x="72086" y="92585"/>
                  </a:lnTo>
                  <a:lnTo>
                    <a:pt x="72670" y="92519"/>
                  </a:lnTo>
                  <a:lnTo>
                    <a:pt x="73254" y="92446"/>
                  </a:lnTo>
                  <a:lnTo>
                    <a:pt x="73837" y="92366"/>
                  </a:lnTo>
                  <a:lnTo>
                    <a:pt x="74415" y="92279"/>
                  </a:lnTo>
                  <a:lnTo>
                    <a:pt x="74993" y="92192"/>
                  </a:lnTo>
                  <a:lnTo>
                    <a:pt x="75564" y="92092"/>
                  </a:lnTo>
                  <a:lnTo>
                    <a:pt x="76142" y="91992"/>
                  </a:lnTo>
                  <a:lnTo>
                    <a:pt x="76707" y="91886"/>
                  </a:lnTo>
                  <a:lnTo>
                    <a:pt x="77279" y="91772"/>
                  </a:lnTo>
                  <a:lnTo>
                    <a:pt x="77844" y="91646"/>
                  </a:lnTo>
                  <a:lnTo>
                    <a:pt x="77924" y="91639"/>
                  </a:lnTo>
                  <a:lnTo>
                    <a:pt x="78066" y="91639"/>
                  </a:lnTo>
                  <a:lnTo>
                    <a:pt x="78133" y="91646"/>
                  </a:lnTo>
                  <a:lnTo>
                    <a:pt x="78158" y="88853"/>
                  </a:lnTo>
                  <a:lnTo>
                    <a:pt x="78195" y="86054"/>
                  </a:lnTo>
                  <a:lnTo>
                    <a:pt x="78232" y="83261"/>
                  </a:lnTo>
                  <a:lnTo>
                    <a:pt x="78281" y="80462"/>
                  </a:lnTo>
                  <a:lnTo>
                    <a:pt x="78336" y="77662"/>
                  </a:lnTo>
                  <a:lnTo>
                    <a:pt x="78398" y="74870"/>
                  </a:lnTo>
                  <a:lnTo>
                    <a:pt x="78465" y="72070"/>
                  </a:lnTo>
                  <a:lnTo>
                    <a:pt x="78533" y="69271"/>
                  </a:lnTo>
                  <a:lnTo>
                    <a:pt x="78680" y="63679"/>
                  </a:lnTo>
                  <a:lnTo>
                    <a:pt x="78828" y="58087"/>
                  </a:lnTo>
                  <a:lnTo>
                    <a:pt x="78975" y="52495"/>
                  </a:lnTo>
                  <a:lnTo>
                    <a:pt x="79111" y="46910"/>
                  </a:lnTo>
                  <a:lnTo>
                    <a:pt x="79141" y="45490"/>
                  </a:lnTo>
                  <a:lnTo>
                    <a:pt x="79172" y="44064"/>
                  </a:lnTo>
                  <a:lnTo>
                    <a:pt x="79215" y="41211"/>
                  </a:lnTo>
                  <a:lnTo>
                    <a:pt x="79246" y="38352"/>
                  </a:lnTo>
                  <a:lnTo>
                    <a:pt x="79270" y="35486"/>
                  </a:lnTo>
                  <a:lnTo>
                    <a:pt x="79313" y="29740"/>
                  </a:lnTo>
                  <a:lnTo>
                    <a:pt x="79344" y="26861"/>
                  </a:lnTo>
                  <a:lnTo>
                    <a:pt x="79381" y="23989"/>
                  </a:lnTo>
                  <a:lnTo>
                    <a:pt x="79406" y="22549"/>
                  </a:lnTo>
                  <a:lnTo>
                    <a:pt x="79436" y="21109"/>
                  </a:lnTo>
                  <a:lnTo>
                    <a:pt x="79467" y="19676"/>
                  </a:lnTo>
                  <a:lnTo>
                    <a:pt x="79510" y="18237"/>
                  </a:lnTo>
                  <a:lnTo>
                    <a:pt x="79553" y="16804"/>
                  </a:lnTo>
                  <a:lnTo>
                    <a:pt x="79602" y="15371"/>
                  </a:lnTo>
                  <a:lnTo>
                    <a:pt x="79657" y="13938"/>
                  </a:lnTo>
                  <a:lnTo>
                    <a:pt x="79725" y="12505"/>
                  </a:lnTo>
                  <a:lnTo>
                    <a:pt x="79799" y="11078"/>
                  </a:lnTo>
                  <a:lnTo>
                    <a:pt x="79879" y="9645"/>
                  </a:lnTo>
                  <a:lnTo>
                    <a:pt x="79965" y="8219"/>
                  </a:lnTo>
                  <a:lnTo>
                    <a:pt x="80069" y="6799"/>
                  </a:lnTo>
                  <a:lnTo>
                    <a:pt x="80174" y="5373"/>
                  </a:lnTo>
                  <a:lnTo>
                    <a:pt x="80297" y="3953"/>
                  </a:lnTo>
                  <a:lnTo>
                    <a:pt x="80426" y="2540"/>
                  </a:lnTo>
                  <a:lnTo>
                    <a:pt x="80567" y="1127"/>
                  </a:lnTo>
                  <a:lnTo>
                    <a:pt x="80567" y="1127"/>
                  </a:lnTo>
                  <a:lnTo>
                    <a:pt x="79332" y="1227"/>
                  </a:lnTo>
                  <a:lnTo>
                    <a:pt x="78090" y="1321"/>
                  </a:lnTo>
                  <a:lnTo>
                    <a:pt x="76849" y="1414"/>
                  </a:lnTo>
                  <a:lnTo>
                    <a:pt x="75601" y="1507"/>
                  </a:lnTo>
                  <a:lnTo>
                    <a:pt x="74360" y="1587"/>
                  </a:lnTo>
                  <a:lnTo>
                    <a:pt x="73112" y="1674"/>
                  </a:lnTo>
                  <a:lnTo>
                    <a:pt x="71865" y="1747"/>
                  </a:lnTo>
                  <a:lnTo>
                    <a:pt x="70611" y="1820"/>
                  </a:lnTo>
                  <a:lnTo>
                    <a:pt x="68103" y="1954"/>
                  </a:lnTo>
                  <a:lnTo>
                    <a:pt x="65596" y="2074"/>
                  </a:lnTo>
                  <a:lnTo>
                    <a:pt x="63076" y="2180"/>
                  </a:lnTo>
                  <a:lnTo>
                    <a:pt x="60556" y="2267"/>
                  </a:lnTo>
                  <a:lnTo>
                    <a:pt x="58030" y="2340"/>
                  </a:lnTo>
                  <a:lnTo>
                    <a:pt x="55504" y="2400"/>
                  </a:lnTo>
                  <a:lnTo>
                    <a:pt x="52972" y="2440"/>
                  </a:lnTo>
                  <a:lnTo>
                    <a:pt x="50440" y="2467"/>
                  </a:lnTo>
                  <a:lnTo>
                    <a:pt x="47902" y="2480"/>
                  </a:lnTo>
                  <a:lnTo>
                    <a:pt x="45364" y="2480"/>
                  </a:lnTo>
                  <a:lnTo>
                    <a:pt x="42825" y="2467"/>
                  </a:lnTo>
                  <a:lnTo>
                    <a:pt x="40287" y="2434"/>
                  </a:lnTo>
                  <a:lnTo>
                    <a:pt x="37755" y="2387"/>
                  </a:lnTo>
                  <a:lnTo>
                    <a:pt x="35217" y="2327"/>
                  </a:lnTo>
                  <a:lnTo>
                    <a:pt x="32678" y="2254"/>
                  </a:lnTo>
                  <a:lnTo>
                    <a:pt x="30146" y="2167"/>
                  </a:lnTo>
                  <a:lnTo>
                    <a:pt x="27614" y="2060"/>
                  </a:lnTo>
                  <a:lnTo>
                    <a:pt x="25088" y="1947"/>
                  </a:lnTo>
                  <a:lnTo>
                    <a:pt x="22562" y="1814"/>
                  </a:lnTo>
                  <a:lnTo>
                    <a:pt x="20043" y="1674"/>
                  </a:lnTo>
                  <a:lnTo>
                    <a:pt x="17529" y="1514"/>
                  </a:lnTo>
                  <a:lnTo>
                    <a:pt x="15015" y="1341"/>
                  </a:lnTo>
                  <a:lnTo>
                    <a:pt x="12514" y="1161"/>
                  </a:lnTo>
                  <a:lnTo>
                    <a:pt x="10013" y="961"/>
                  </a:lnTo>
                  <a:lnTo>
                    <a:pt x="7523" y="747"/>
                  </a:lnTo>
                  <a:lnTo>
                    <a:pt x="5041" y="521"/>
                  </a:lnTo>
                  <a:lnTo>
                    <a:pt x="2564" y="281"/>
                  </a:lnTo>
                  <a:lnTo>
                    <a:pt x="93" y="34"/>
                  </a:lnTo>
                  <a:lnTo>
                    <a:pt x="69" y="28"/>
                  </a:lnTo>
                  <a:lnTo>
                    <a:pt x="50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51;p41">
              <a:extLst>
                <a:ext uri="{FF2B5EF4-FFF2-40B4-BE49-F238E27FC236}">
                  <a16:creationId xmlns:a16="http://schemas.microsoft.com/office/drawing/2014/main" id="{B917133A-F264-D2DE-7838-D8D8E19FF913}"/>
                </a:ext>
              </a:extLst>
            </p:cNvPr>
            <p:cNvSpPr/>
            <p:nvPr/>
          </p:nvSpPr>
          <p:spPr>
            <a:xfrm>
              <a:off x="3018550" y="-5352050"/>
              <a:ext cx="1921675" cy="998125"/>
            </a:xfrm>
            <a:custGeom>
              <a:avLst/>
              <a:gdLst/>
              <a:ahLst/>
              <a:cxnLst/>
              <a:rect l="l" t="t" r="r" b="b"/>
              <a:pathLst>
                <a:path w="76867" h="39925" extrusionOk="0">
                  <a:moveTo>
                    <a:pt x="20915" y="14024"/>
                  </a:moveTo>
                  <a:lnTo>
                    <a:pt x="21185" y="14030"/>
                  </a:lnTo>
                  <a:lnTo>
                    <a:pt x="21321" y="14044"/>
                  </a:lnTo>
                  <a:lnTo>
                    <a:pt x="21450" y="14057"/>
                  </a:lnTo>
                  <a:lnTo>
                    <a:pt x="21585" y="14077"/>
                  </a:lnTo>
                  <a:lnTo>
                    <a:pt x="21720" y="14097"/>
                  </a:lnTo>
                  <a:lnTo>
                    <a:pt x="21769" y="14090"/>
                  </a:lnTo>
                  <a:lnTo>
                    <a:pt x="21794" y="14090"/>
                  </a:lnTo>
                  <a:lnTo>
                    <a:pt x="21812" y="14097"/>
                  </a:lnTo>
                  <a:lnTo>
                    <a:pt x="21935" y="14117"/>
                  </a:lnTo>
                  <a:lnTo>
                    <a:pt x="22058" y="14137"/>
                  </a:lnTo>
                  <a:lnTo>
                    <a:pt x="22175" y="14164"/>
                  </a:lnTo>
                  <a:lnTo>
                    <a:pt x="22292" y="14190"/>
                  </a:lnTo>
                  <a:lnTo>
                    <a:pt x="22519" y="14257"/>
                  </a:lnTo>
                  <a:lnTo>
                    <a:pt x="22740" y="14344"/>
                  </a:lnTo>
                  <a:lnTo>
                    <a:pt x="22955" y="14437"/>
                  </a:lnTo>
                  <a:lnTo>
                    <a:pt x="23164" y="14550"/>
                  </a:lnTo>
                  <a:lnTo>
                    <a:pt x="23367" y="14670"/>
                  </a:lnTo>
                  <a:lnTo>
                    <a:pt x="23564" y="14803"/>
                  </a:lnTo>
                  <a:lnTo>
                    <a:pt x="23748" y="14950"/>
                  </a:lnTo>
                  <a:lnTo>
                    <a:pt x="23927" y="15110"/>
                  </a:lnTo>
                  <a:lnTo>
                    <a:pt x="24099" y="15277"/>
                  </a:lnTo>
                  <a:lnTo>
                    <a:pt x="24265" y="15450"/>
                  </a:lnTo>
                  <a:lnTo>
                    <a:pt x="24418" y="15637"/>
                  </a:lnTo>
                  <a:lnTo>
                    <a:pt x="24566" y="15830"/>
                  </a:lnTo>
                  <a:lnTo>
                    <a:pt x="24707" y="16030"/>
                  </a:lnTo>
                  <a:lnTo>
                    <a:pt x="24836" y="16243"/>
                  </a:lnTo>
                  <a:lnTo>
                    <a:pt x="24959" y="16456"/>
                  </a:lnTo>
                  <a:lnTo>
                    <a:pt x="25076" y="16683"/>
                  </a:lnTo>
                  <a:lnTo>
                    <a:pt x="25180" y="16910"/>
                  </a:lnTo>
                  <a:lnTo>
                    <a:pt x="25279" y="17143"/>
                  </a:lnTo>
                  <a:lnTo>
                    <a:pt x="25365" y="17383"/>
                  </a:lnTo>
                  <a:lnTo>
                    <a:pt x="25445" y="17623"/>
                  </a:lnTo>
                  <a:lnTo>
                    <a:pt x="25512" y="17869"/>
                  </a:lnTo>
                  <a:lnTo>
                    <a:pt x="25574" y="18123"/>
                  </a:lnTo>
                  <a:lnTo>
                    <a:pt x="25629" y="18369"/>
                  </a:lnTo>
                  <a:lnTo>
                    <a:pt x="25672" y="18623"/>
                  </a:lnTo>
                  <a:lnTo>
                    <a:pt x="25703" y="18876"/>
                  </a:lnTo>
                  <a:lnTo>
                    <a:pt x="25727" y="19136"/>
                  </a:lnTo>
                  <a:lnTo>
                    <a:pt x="25740" y="19389"/>
                  </a:lnTo>
                  <a:lnTo>
                    <a:pt x="25740" y="19642"/>
                  </a:lnTo>
                  <a:lnTo>
                    <a:pt x="25733" y="19902"/>
                  </a:lnTo>
                  <a:lnTo>
                    <a:pt x="25715" y="20156"/>
                  </a:lnTo>
                  <a:lnTo>
                    <a:pt x="25684" y="20422"/>
                  </a:lnTo>
                  <a:lnTo>
                    <a:pt x="25641" y="20689"/>
                  </a:lnTo>
                  <a:lnTo>
                    <a:pt x="25580" y="20949"/>
                  </a:lnTo>
                  <a:lnTo>
                    <a:pt x="25512" y="21202"/>
                  </a:lnTo>
                  <a:lnTo>
                    <a:pt x="25438" y="21442"/>
                  </a:lnTo>
                  <a:lnTo>
                    <a:pt x="25346" y="21682"/>
                  </a:lnTo>
                  <a:lnTo>
                    <a:pt x="25248" y="21908"/>
                  </a:lnTo>
                  <a:lnTo>
                    <a:pt x="25137" y="22135"/>
                  </a:lnTo>
                  <a:lnTo>
                    <a:pt x="25020" y="22348"/>
                  </a:lnTo>
                  <a:lnTo>
                    <a:pt x="24891" y="22555"/>
                  </a:lnTo>
                  <a:lnTo>
                    <a:pt x="24756" y="22748"/>
                  </a:lnTo>
                  <a:lnTo>
                    <a:pt x="24609" y="22942"/>
                  </a:lnTo>
                  <a:lnTo>
                    <a:pt x="24455" y="23122"/>
                  </a:lnTo>
                  <a:lnTo>
                    <a:pt x="24289" y="23288"/>
                  </a:lnTo>
                  <a:lnTo>
                    <a:pt x="24117" y="23455"/>
                  </a:lnTo>
                  <a:lnTo>
                    <a:pt x="23945" y="23608"/>
                  </a:lnTo>
                  <a:lnTo>
                    <a:pt x="23761" y="23748"/>
                  </a:lnTo>
                  <a:lnTo>
                    <a:pt x="23564" y="23881"/>
                  </a:lnTo>
                  <a:lnTo>
                    <a:pt x="23367" y="24008"/>
                  </a:lnTo>
                  <a:lnTo>
                    <a:pt x="23164" y="24121"/>
                  </a:lnTo>
                  <a:lnTo>
                    <a:pt x="22955" y="24221"/>
                  </a:lnTo>
                  <a:lnTo>
                    <a:pt x="22740" y="24315"/>
                  </a:lnTo>
                  <a:lnTo>
                    <a:pt x="22525" y="24401"/>
                  </a:lnTo>
                  <a:lnTo>
                    <a:pt x="22298" y="24468"/>
                  </a:lnTo>
                  <a:lnTo>
                    <a:pt x="22070" y="24535"/>
                  </a:lnTo>
                  <a:lnTo>
                    <a:pt x="21843" y="24581"/>
                  </a:lnTo>
                  <a:lnTo>
                    <a:pt x="21610" y="24621"/>
                  </a:lnTo>
                  <a:lnTo>
                    <a:pt x="21370" y="24648"/>
                  </a:lnTo>
                  <a:lnTo>
                    <a:pt x="21130" y="24661"/>
                  </a:lnTo>
                  <a:lnTo>
                    <a:pt x="20884" y="24661"/>
                  </a:lnTo>
                  <a:lnTo>
                    <a:pt x="20638" y="24654"/>
                  </a:lnTo>
                  <a:lnTo>
                    <a:pt x="20393" y="24634"/>
                  </a:lnTo>
                  <a:lnTo>
                    <a:pt x="20153" y="24601"/>
                  </a:lnTo>
                  <a:lnTo>
                    <a:pt x="19913" y="24555"/>
                  </a:lnTo>
                  <a:lnTo>
                    <a:pt x="19674" y="24495"/>
                  </a:lnTo>
                  <a:lnTo>
                    <a:pt x="19440" y="24428"/>
                  </a:lnTo>
                  <a:lnTo>
                    <a:pt x="19213" y="24355"/>
                  </a:lnTo>
                  <a:lnTo>
                    <a:pt x="18985" y="24268"/>
                  </a:lnTo>
                  <a:lnTo>
                    <a:pt x="18764" y="24168"/>
                  </a:lnTo>
                  <a:lnTo>
                    <a:pt x="18549" y="24061"/>
                  </a:lnTo>
                  <a:lnTo>
                    <a:pt x="18334" y="23941"/>
                  </a:lnTo>
                  <a:lnTo>
                    <a:pt x="18131" y="23815"/>
                  </a:lnTo>
                  <a:lnTo>
                    <a:pt x="17928" y="23681"/>
                  </a:lnTo>
                  <a:lnTo>
                    <a:pt x="17731" y="23535"/>
                  </a:lnTo>
                  <a:lnTo>
                    <a:pt x="17547" y="23381"/>
                  </a:lnTo>
                  <a:lnTo>
                    <a:pt x="17363" y="23221"/>
                  </a:lnTo>
                  <a:lnTo>
                    <a:pt x="17191" y="23048"/>
                  </a:lnTo>
                  <a:lnTo>
                    <a:pt x="17025" y="22868"/>
                  </a:lnTo>
                  <a:lnTo>
                    <a:pt x="16871" y="22682"/>
                  </a:lnTo>
                  <a:lnTo>
                    <a:pt x="16724" y="22488"/>
                  </a:lnTo>
                  <a:lnTo>
                    <a:pt x="16582" y="22288"/>
                  </a:lnTo>
                  <a:lnTo>
                    <a:pt x="16453" y="22082"/>
                  </a:lnTo>
                  <a:lnTo>
                    <a:pt x="16330" y="21868"/>
                  </a:lnTo>
                  <a:lnTo>
                    <a:pt x="16220" y="21642"/>
                  </a:lnTo>
                  <a:lnTo>
                    <a:pt x="16121" y="21415"/>
                  </a:lnTo>
                  <a:lnTo>
                    <a:pt x="16035" y="21182"/>
                  </a:lnTo>
                  <a:lnTo>
                    <a:pt x="15955" y="20942"/>
                  </a:lnTo>
                  <a:lnTo>
                    <a:pt x="15894" y="20695"/>
                  </a:lnTo>
                  <a:lnTo>
                    <a:pt x="15839" y="20442"/>
                  </a:lnTo>
                  <a:lnTo>
                    <a:pt x="15796" y="20182"/>
                  </a:lnTo>
                  <a:lnTo>
                    <a:pt x="15771" y="19922"/>
                  </a:lnTo>
                  <a:lnTo>
                    <a:pt x="15759" y="19656"/>
                  </a:lnTo>
                  <a:lnTo>
                    <a:pt x="15759" y="19382"/>
                  </a:lnTo>
                  <a:lnTo>
                    <a:pt x="15771" y="19109"/>
                  </a:lnTo>
                  <a:lnTo>
                    <a:pt x="15783" y="18956"/>
                  </a:lnTo>
                  <a:lnTo>
                    <a:pt x="15802" y="18809"/>
                  </a:lnTo>
                  <a:lnTo>
                    <a:pt x="15826" y="18663"/>
                  </a:lnTo>
                  <a:lnTo>
                    <a:pt x="15851" y="18516"/>
                  </a:lnTo>
                  <a:lnTo>
                    <a:pt x="15875" y="18376"/>
                  </a:lnTo>
                  <a:lnTo>
                    <a:pt x="15912" y="18229"/>
                  </a:lnTo>
                  <a:lnTo>
                    <a:pt x="15986" y="17949"/>
                  </a:lnTo>
                  <a:lnTo>
                    <a:pt x="16072" y="17676"/>
                  </a:lnTo>
                  <a:lnTo>
                    <a:pt x="16170" y="17410"/>
                  </a:lnTo>
                  <a:lnTo>
                    <a:pt x="16281" y="17150"/>
                  </a:lnTo>
                  <a:lnTo>
                    <a:pt x="16404" y="16896"/>
                  </a:lnTo>
                  <a:lnTo>
                    <a:pt x="16539" y="16656"/>
                  </a:lnTo>
                  <a:lnTo>
                    <a:pt x="16687" y="16423"/>
                  </a:lnTo>
                  <a:lnTo>
                    <a:pt x="16846" y="16196"/>
                  </a:lnTo>
                  <a:lnTo>
                    <a:pt x="17012" y="15977"/>
                  </a:lnTo>
                  <a:lnTo>
                    <a:pt x="17184" y="15770"/>
                  </a:lnTo>
                  <a:lnTo>
                    <a:pt x="17369" y="15570"/>
                  </a:lnTo>
                  <a:lnTo>
                    <a:pt x="17566" y="15383"/>
                  </a:lnTo>
                  <a:lnTo>
                    <a:pt x="17768" y="15203"/>
                  </a:lnTo>
                  <a:lnTo>
                    <a:pt x="17977" y="15037"/>
                  </a:lnTo>
                  <a:lnTo>
                    <a:pt x="18192" y="14883"/>
                  </a:lnTo>
                  <a:lnTo>
                    <a:pt x="18414" y="14737"/>
                  </a:lnTo>
                  <a:lnTo>
                    <a:pt x="18647" y="14604"/>
                  </a:lnTo>
                  <a:lnTo>
                    <a:pt x="18881" y="14484"/>
                  </a:lnTo>
                  <a:lnTo>
                    <a:pt x="19120" y="14377"/>
                  </a:lnTo>
                  <a:lnTo>
                    <a:pt x="19366" y="14284"/>
                  </a:lnTo>
                  <a:lnTo>
                    <a:pt x="19618" y="14204"/>
                  </a:lnTo>
                  <a:lnTo>
                    <a:pt x="19870" y="14144"/>
                  </a:lnTo>
                  <a:lnTo>
                    <a:pt x="20128" y="14090"/>
                  </a:lnTo>
                  <a:lnTo>
                    <a:pt x="20386" y="14050"/>
                  </a:lnTo>
                  <a:lnTo>
                    <a:pt x="20651" y="14030"/>
                  </a:lnTo>
                  <a:lnTo>
                    <a:pt x="20915" y="14024"/>
                  </a:lnTo>
                  <a:close/>
                  <a:moveTo>
                    <a:pt x="56149" y="14504"/>
                  </a:moveTo>
                  <a:lnTo>
                    <a:pt x="56291" y="14510"/>
                  </a:lnTo>
                  <a:lnTo>
                    <a:pt x="56432" y="14524"/>
                  </a:lnTo>
                  <a:lnTo>
                    <a:pt x="56573" y="14537"/>
                  </a:lnTo>
                  <a:lnTo>
                    <a:pt x="56715" y="14557"/>
                  </a:lnTo>
                  <a:lnTo>
                    <a:pt x="56850" y="14584"/>
                  </a:lnTo>
                  <a:lnTo>
                    <a:pt x="56991" y="14610"/>
                  </a:lnTo>
                  <a:lnTo>
                    <a:pt x="57133" y="14644"/>
                  </a:lnTo>
                  <a:lnTo>
                    <a:pt x="57268" y="14677"/>
                  </a:lnTo>
                  <a:lnTo>
                    <a:pt x="57409" y="14724"/>
                  </a:lnTo>
                  <a:lnTo>
                    <a:pt x="57544" y="14770"/>
                  </a:lnTo>
                  <a:lnTo>
                    <a:pt x="57686" y="14823"/>
                  </a:lnTo>
                  <a:lnTo>
                    <a:pt x="57821" y="14877"/>
                  </a:lnTo>
                  <a:lnTo>
                    <a:pt x="57876" y="14903"/>
                  </a:lnTo>
                  <a:lnTo>
                    <a:pt x="57932" y="14937"/>
                  </a:lnTo>
                  <a:lnTo>
                    <a:pt x="57981" y="14970"/>
                  </a:lnTo>
                  <a:lnTo>
                    <a:pt x="58030" y="15003"/>
                  </a:lnTo>
                  <a:lnTo>
                    <a:pt x="58067" y="15043"/>
                  </a:lnTo>
                  <a:lnTo>
                    <a:pt x="58110" y="15090"/>
                  </a:lnTo>
                  <a:lnTo>
                    <a:pt x="58141" y="15130"/>
                  </a:lnTo>
                  <a:lnTo>
                    <a:pt x="58171" y="15177"/>
                  </a:lnTo>
                  <a:lnTo>
                    <a:pt x="58196" y="15223"/>
                  </a:lnTo>
                  <a:lnTo>
                    <a:pt x="58220" y="15277"/>
                  </a:lnTo>
                  <a:lnTo>
                    <a:pt x="58239" y="15330"/>
                  </a:lnTo>
                  <a:lnTo>
                    <a:pt x="58251" y="15377"/>
                  </a:lnTo>
                  <a:lnTo>
                    <a:pt x="58276" y="15483"/>
                  </a:lnTo>
                  <a:lnTo>
                    <a:pt x="58282" y="15590"/>
                  </a:lnTo>
                  <a:lnTo>
                    <a:pt x="58331" y="15543"/>
                  </a:lnTo>
                  <a:lnTo>
                    <a:pt x="58386" y="15497"/>
                  </a:lnTo>
                  <a:lnTo>
                    <a:pt x="58448" y="15457"/>
                  </a:lnTo>
                  <a:lnTo>
                    <a:pt x="58509" y="15430"/>
                  </a:lnTo>
                  <a:lnTo>
                    <a:pt x="58571" y="15403"/>
                  </a:lnTo>
                  <a:lnTo>
                    <a:pt x="58632" y="15383"/>
                  </a:lnTo>
                  <a:lnTo>
                    <a:pt x="58700" y="15377"/>
                  </a:lnTo>
                  <a:lnTo>
                    <a:pt x="58767" y="15377"/>
                  </a:lnTo>
                  <a:lnTo>
                    <a:pt x="58903" y="15390"/>
                  </a:lnTo>
                  <a:lnTo>
                    <a:pt x="59032" y="15410"/>
                  </a:lnTo>
                  <a:lnTo>
                    <a:pt x="59161" y="15437"/>
                  </a:lnTo>
                  <a:lnTo>
                    <a:pt x="59284" y="15470"/>
                  </a:lnTo>
                  <a:lnTo>
                    <a:pt x="59400" y="15510"/>
                  </a:lnTo>
                  <a:lnTo>
                    <a:pt x="59517" y="15557"/>
                  </a:lnTo>
                  <a:lnTo>
                    <a:pt x="59628" y="15610"/>
                  </a:lnTo>
                  <a:lnTo>
                    <a:pt x="59738" y="15670"/>
                  </a:lnTo>
                  <a:lnTo>
                    <a:pt x="59843" y="15730"/>
                  </a:lnTo>
                  <a:lnTo>
                    <a:pt x="59941" y="15803"/>
                  </a:lnTo>
                  <a:lnTo>
                    <a:pt x="60040" y="15877"/>
                  </a:lnTo>
                  <a:lnTo>
                    <a:pt x="60138" y="15957"/>
                  </a:lnTo>
                  <a:lnTo>
                    <a:pt x="60230" y="16037"/>
                  </a:lnTo>
                  <a:lnTo>
                    <a:pt x="60316" y="16130"/>
                  </a:lnTo>
                  <a:lnTo>
                    <a:pt x="60402" y="16223"/>
                  </a:lnTo>
                  <a:lnTo>
                    <a:pt x="60482" y="16316"/>
                  </a:lnTo>
                  <a:lnTo>
                    <a:pt x="60562" y="16423"/>
                  </a:lnTo>
                  <a:lnTo>
                    <a:pt x="60636" y="16530"/>
                  </a:lnTo>
                  <a:lnTo>
                    <a:pt x="60710" y="16636"/>
                  </a:lnTo>
                  <a:lnTo>
                    <a:pt x="60777" y="16750"/>
                  </a:lnTo>
                  <a:lnTo>
                    <a:pt x="60845" y="16870"/>
                  </a:lnTo>
                  <a:lnTo>
                    <a:pt x="60906" y="16990"/>
                  </a:lnTo>
                  <a:lnTo>
                    <a:pt x="60968" y="17110"/>
                  </a:lnTo>
                  <a:lnTo>
                    <a:pt x="61029" y="17236"/>
                  </a:lnTo>
                  <a:lnTo>
                    <a:pt x="61134" y="17503"/>
                  </a:lnTo>
                  <a:lnTo>
                    <a:pt x="61226" y="17769"/>
                  </a:lnTo>
                  <a:lnTo>
                    <a:pt x="61312" y="18049"/>
                  </a:lnTo>
                  <a:lnTo>
                    <a:pt x="61379" y="18336"/>
                  </a:lnTo>
                  <a:lnTo>
                    <a:pt x="61441" y="18629"/>
                  </a:lnTo>
                  <a:lnTo>
                    <a:pt x="61496" y="18929"/>
                  </a:lnTo>
                  <a:lnTo>
                    <a:pt x="61533" y="19229"/>
                  </a:lnTo>
                  <a:lnTo>
                    <a:pt x="61564" y="19536"/>
                  </a:lnTo>
                  <a:lnTo>
                    <a:pt x="61588" y="19836"/>
                  </a:lnTo>
                  <a:lnTo>
                    <a:pt x="61601" y="20136"/>
                  </a:lnTo>
                  <a:lnTo>
                    <a:pt x="61601" y="20435"/>
                  </a:lnTo>
                  <a:lnTo>
                    <a:pt x="61595" y="20735"/>
                  </a:lnTo>
                  <a:lnTo>
                    <a:pt x="61582" y="21022"/>
                  </a:lnTo>
                  <a:lnTo>
                    <a:pt x="61558" y="21309"/>
                  </a:lnTo>
                  <a:lnTo>
                    <a:pt x="61527" y="21589"/>
                  </a:lnTo>
                  <a:lnTo>
                    <a:pt x="61490" y="21855"/>
                  </a:lnTo>
                  <a:lnTo>
                    <a:pt x="61441" y="22108"/>
                  </a:lnTo>
                  <a:lnTo>
                    <a:pt x="61392" y="22355"/>
                  </a:lnTo>
                  <a:lnTo>
                    <a:pt x="61330" y="22588"/>
                  </a:lnTo>
                  <a:lnTo>
                    <a:pt x="61263" y="22808"/>
                  </a:lnTo>
                  <a:lnTo>
                    <a:pt x="61158" y="23095"/>
                  </a:lnTo>
                  <a:lnTo>
                    <a:pt x="61041" y="23375"/>
                  </a:lnTo>
                  <a:lnTo>
                    <a:pt x="60918" y="23648"/>
                  </a:lnTo>
                  <a:lnTo>
                    <a:pt x="60777" y="23901"/>
                  </a:lnTo>
                  <a:lnTo>
                    <a:pt x="60630" y="24155"/>
                  </a:lnTo>
                  <a:lnTo>
                    <a:pt x="60476" y="24388"/>
                  </a:lnTo>
                  <a:lnTo>
                    <a:pt x="60310" y="24614"/>
                  </a:lnTo>
                  <a:lnTo>
                    <a:pt x="60132" y="24828"/>
                  </a:lnTo>
                  <a:lnTo>
                    <a:pt x="59947" y="25028"/>
                  </a:lnTo>
                  <a:lnTo>
                    <a:pt x="59751" y="25221"/>
                  </a:lnTo>
                  <a:lnTo>
                    <a:pt x="59554" y="25401"/>
                  </a:lnTo>
                  <a:lnTo>
                    <a:pt x="59345" y="25568"/>
                  </a:lnTo>
                  <a:lnTo>
                    <a:pt x="59130" y="25721"/>
                  </a:lnTo>
                  <a:lnTo>
                    <a:pt x="58903" y="25868"/>
                  </a:lnTo>
                  <a:lnTo>
                    <a:pt x="58675" y="25994"/>
                  </a:lnTo>
                  <a:lnTo>
                    <a:pt x="58442" y="26114"/>
                  </a:lnTo>
                  <a:lnTo>
                    <a:pt x="58202" y="26221"/>
                  </a:lnTo>
                  <a:lnTo>
                    <a:pt x="57956" y="26314"/>
                  </a:lnTo>
                  <a:lnTo>
                    <a:pt x="57710" y="26394"/>
                  </a:lnTo>
                  <a:lnTo>
                    <a:pt x="57458" y="26461"/>
                  </a:lnTo>
                  <a:lnTo>
                    <a:pt x="57200" y="26514"/>
                  </a:lnTo>
                  <a:lnTo>
                    <a:pt x="56942" y="26561"/>
                  </a:lnTo>
                  <a:lnTo>
                    <a:pt x="56678" y="26587"/>
                  </a:lnTo>
                  <a:lnTo>
                    <a:pt x="56414" y="26601"/>
                  </a:lnTo>
                  <a:lnTo>
                    <a:pt x="56143" y="26601"/>
                  </a:lnTo>
                  <a:lnTo>
                    <a:pt x="55879" y="26594"/>
                  </a:lnTo>
                  <a:lnTo>
                    <a:pt x="55608" y="26567"/>
                  </a:lnTo>
                  <a:lnTo>
                    <a:pt x="55338" y="26527"/>
                  </a:lnTo>
                  <a:lnTo>
                    <a:pt x="55068" y="26474"/>
                  </a:lnTo>
                  <a:lnTo>
                    <a:pt x="54797" y="26401"/>
                  </a:lnTo>
                  <a:lnTo>
                    <a:pt x="54527" y="26321"/>
                  </a:lnTo>
                  <a:lnTo>
                    <a:pt x="54256" y="26221"/>
                  </a:lnTo>
                  <a:lnTo>
                    <a:pt x="54004" y="26114"/>
                  </a:lnTo>
                  <a:lnTo>
                    <a:pt x="53752" y="25994"/>
                  </a:lnTo>
                  <a:lnTo>
                    <a:pt x="53513" y="25868"/>
                  </a:lnTo>
                  <a:lnTo>
                    <a:pt x="53273" y="25721"/>
                  </a:lnTo>
                  <a:lnTo>
                    <a:pt x="53039" y="25568"/>
                  </a:lnTo>
                  <a:lnTo>
                    <a:pt x="52818" y="25408"/>
                  </a:lnTo>
                  <a:lnTo>
                    <a:pt x="52597" y="25234"/>
                  </a:lnTo>
                  <a:lnTo>
                    <a:pt x="52388" y="25054"/>
                  </a:lnTo>
                  <a:lnTo>
                    <a:pt x="52185" y="24861"/>
                  </a:lnTo>
                  <a:lnTo>
                    <a:pt x="51989" y="24668"/>
                  </a:lnTo>
                  <a:lnTo>
                    <a:pt x="51804" y="24455"/>
                  </a:lnTo>
                  <a:lnTo>
                    <a:pt x="51626" y="24241"/>
                  </a:lnTo>
                  <a:lnTo>
                    <a:pt x="51460" y="24021"/>
                  </a:lnTo>
                  <a:lnTo>
                    <a:pt x="51300" y="23788"/>
                  </a:lnTo>
                  <a:lnTo>
                    <a:pt x="51153" y="23555"/>
                  </a:lnTo>
                  <a:lnTo>
                    <a:pt x="51017" y="23308"/>
                  </a:lnTo>
                  <a:lnTo>
                    <a:pt x="50888" y="23062"/>
                  </a:lnTo>
                  <a:lnTo>
                    <a:pt x="50772" y="22808"/>
                  </a:lnTo>
                  <a:lnTo>
                    <a:pt x="50667" y="22548"/>
                  </a:lnTo>
                  <a:lnTo>
                    <a:pt x="50575" y="22282"/>
                  </a:lnTo>
                  <a:lnTo>
                    <a:pt x="50495" y="22015"/>
                  </a:lnTo>
                  <a:lnTo>
                    <a:pt x="50427" y="21735"/>
                  </a:lnTo>
                  <a:lnTo>
                    <a:pt x="50378" y="21462"/>
                  </a:lnTo>
                  <a:lnTo>
                    <a:pt x="50335" y="21175"/>
                  </a:lnTo>
                  <a:lnTo>
                    <a:pt x="50311" y="20895"/>
                  </a:lnTo>
                  <a:lnTo>
                    <a:pt x="50298" y="20609"/>
                  </a:lnTo>
                  <a:lnTo>
                    <a:pt x="50298" y="20462"/>
                  </a:lnTo>
                  <a:lnTo>
                    <a:pt x="50298" y="20316"/>
                  </a:lnTo>
                  <a:lnTo>
                    <a:pt x="50305" y="20169"/>
                  </a:lnTo>
                  <a:lnTo>
                    <a:pt x="50317" y="20022"/>
                  </a:lnTo>
                  <a:lnTo>
                    <a:pt x="50329" y="19876"/>
                  </a:lnTo>
                  <a:lnTo>
                    <a:pt x="50348" y="19729"/>
                  </a:lnTo>
                  <a:lnTo>
                    <a:pt x="50372" y="19582"/>
                  </a:lnTo>
                  <a:lnTo>
                    <a:pt x="50397" y="19436"/>
                  </a:lnTo>
                  <a:lnTo>
                    <a:pt x="50427" y="19289"/>
                  </a:lnTo>
                  <a:lnTo>
                    <a:pt x="50458" y="19136"/>
                  </a:lnTo>
                  <a:lnTo>
                    <a:pt x="50495" y="18989"/>
                  </a:lnTo>
                  <a:lnTo>
                    <a:pt x="50538" y="18843"/>
                  </a:lnTo>
                  <a:lnTo>
                    <a:pt x="50587" y="18696"/>
                  </a:lnTo>
                  <a:lnTo>
                    <a:pt x="50636" y="18549"/>
                  </a:lnTo>
                  <a:lnTo>
                    <a:pt x="50686" y="18409"/>
                  </a:lnTo>
                  <a:lnTo>
                    <a:pt x="50741" y="18263"/>
                  </a:lnTo>
                  <a:lnTo>
                    <a:pt x="50802" y="18123"/>
                  </a:lnTo>
                  <a:lnTo>
                    <a:pt x="50864" y="17983"/>
                  </a:lnTo>
                  <a:lnTo>
                    <a:pt x="50999" y="17716"/>
                  </a:lnTo>
                  <a:lnTo>
                    <a:pt x="51147" y="17450"/>
                  </a:lnTo>
                  <a:lnTo>
                    <a:pt x="51306" y="17196"/>
                  </a:lnTo>
                  <a:lnTo>
                    <a:pt x="51478" y="16950"/>
                  </a:lnTo>
                  <a:lnTo>
                    <a:pt x="51663" y="16716"/>
                  </a:lnTo>
                  <a:lnTo>
                    <a:pt x="51853" y="16490"/>
                  </a:lnTo>
                  <a:lnTo>
                    <a:pt x="52056" y="16270"/>
                  </a:lnTo>
                  <a:lnTo>
                    <a:pt x="52265" y="16063"/>
                  </a:lnTo>
                  <a:lnTo>
                    <a:pt x="52486" y="15870"/>
                  </a:lnTo>
                  <a:lnTo>
                    <a:pt x="52714" y="15683"/>
                  </a:lnTo>
                  <a:lnTo>
                    <a:pt x="52947" y="15517"/>
                  </a:lnTo>
                  <a:lnTo>
                    <a:pt x="53193" y="15350"/>
                  </a:lnTo>
                  <a:lnTo>
                    <a:pt x="53439" y="15203"/>
                  </a:lnTo>
                  <a:lnTo>
                    <a:pt x="53697" y="15070"/>
                  </a:lnTo>
                  <a:lnTo>
                    <a:pt x="53955" y="14950"/>
                  </a:lnTo>
                  <a:lnTo>
                    <a:pt x="54219" y="14843"/>
                  </a:lnTo>
                  <a:lnTo>
                    <a:pt x="54484" y="14750"/>
                  </a:lnTo>
                  <a:lnTo>
                    <a:pt x="54760" y="14670"/>
                  </a:lnTo>
                  <a:lnTo>
                    <a:pt x="55031" y="14604"/>
                  </a:lnTo>
                  <a:lnTo>
                    <a:pt x="55307" y="14557"/>
                  </a:lnTo>
                  <a:lnTo>
                    <a:pt x="55449" y="14537"/>
                  </a:lnTo>
                  <a:lnTo>
                    <a:pt x="55590" y="14524"/>
                  </a:lnTo>
                  <a:lnTo>
                    <a:pt x="55731" y="14510"/>
                  </a:lnTo>
                  <a:lnTo>
                    <a:pt x="55867" y="14504"/>
                  </a:lnTo>
                  <a:close/>
                  <a:moveTo>
                    <a:pt x="36691" y="0"/>
                  </a:moveTo>
                  <a:lnTo>
                    <a:pt x="35032" y="7"/>
                  </a:lnTo>
                  <a:lnTo>
                    <a:pt x="33379" y="14"/>
                  </a:lnTo>
                  <a:lnTo>
                    <a:pt x="31726" y="27"/>
                  </a:lnTo>
                  <a:lnTo>
                    <a:pt x="30072" y="47"/>
                  </a:lnTo>
                  <a:lnTo>
                    <a:pt x="28413" y="67"/>
                  </a:lnTo>
                  <a:lnTo>
                    <a:pt x="26760" y="94"/>
                  </a:lnTo>
                  <a:lnTo>
                    <a:pt x="25107" y="134"/>
                  </a:lnTo>
                  <a:lnTo>
                    <a:pt x="23453" y="167"/>
                  </a:lnTo>
                  <a:lnTo>
                    <a:pt x="21800" y="214"/>
                  </a:lnTo>
                  <a:lnTo>
                    <a:pt x="20141" y="267"/>
                  </a:lnTo>
                  <a:lnTo>
                    <a:pt x="18487" y="320"/>
                  </a:lnTo>
                  <a:lnTo>
                    <a:pt x="16828" y="380"/>
                  </a:lnTo>
                  <a:lnTo>
                    <a:pt x="15175" y="454"/>
                  </a:lnTo>
                  <a:lnTo>
                    <a:pt x="13515" y="527"/>
                  </a:lnTo>
                  <a:lnTo>
                    <a:pt x="11856" y="607"/>
                  </a:lnTo>
                  <a:lnTo>
                    <a:pt x="10190" y="694"/>
                  </a:lnTo>
                  <a:lnTo>
                    <a:pt x="8531" y="787"/>
                  </a:lnTo>
                  <a:lnTo>
                    <a:pt x="6866" y="887"/>
                  </a:lnTo>
                  <a:lnTo>
                    <a:pt x="5200" y="993"/>
                  </a:lnTo>
                  <a:lnTo>
                    <a:pt x="3535" y="1107"/>
                  </a:lnTo>
                  <a:lnTo>
                    <a:pt x="3424" y="1107"/>
                  </a:lnTo>
                  <a:lnTo>
                    <a:pt x="3319" y="1100"/>
                  </a:lnTo>
                  <a:lnTo>
                    <a:pt x="3215" y="1073"/>
                  </a:lnTo>
                  <a:lnTo>
                    <a:pt x="3123" y="1040"/>
                  </a:lnTo>
                  <a:lnTo>
                    <a:pt x="3031" y="1000"/>
                  </a:lnTo>
                  <a:lnTo>
                    <a:pt x="2945" y="953"/>
                  </a:lnTo>
                  <a:lnTo>
                    <a:pt x="2865" y="893"/>
                  </a:lnTo>
                  <a:lnTo>
                    <a:pt x="2785" y="827"/>
                  </a:lnTo>
                  <a:lnTo>
                    <a:pt x="2643" y="3233"/>
                  </a:lnTo>
                  <a:lnTo>
                    <a:pt x="2508" y="5632"/>
                  </a:lnTo>
                  <a:lnTo>
                    <a:pt x="2238" y="10451"/>
                  </a:lnTo>
                  <a:lnTo>
                    <a:pt x="1967" y="15270"/>
                  </a:lnTo>
                  <a:lnTo>
                    <a:pt x="1826" y="17676"/>
                  </a:lnTo>
                  <a:lnTo>
                    <a:pt x="1678" y="20089"/>
                  </a:lnTo>
                  <a:lnTo>
                    <a:pt x="1525" y="22495"/>
                  </a:lnTo>
                  <a:lnTo>
                    <a:pt x="1353" y="24901"/>
                  </a:lnTo>
                  <a:lnTo>
                    <a:pt x="1174" y="27307"/>
                  </a:lnTo>
                  <a:lnTo>
                    <a:pt x="1076" y="28507"/>
                  </a:lnTo>
                  <a:lnTo>
                    <a:pt x="978" y="29713"/>
                  </a:lnTo>
                  <a:lnTo>
                    <a:pt x="873" y="30913"/>
                  </a:lnTo>
                  <a:lnTo>
                    <a:pt x="763" y="32113"/>
                  </a:lnTo>
                  <a:lnTo>
                    <a:pt x="652" y="33312"/>
                  </a:lnTo>
                  <a:lnTo>
                    <a:pt x="535" y="34512"/>
                  </a:lnTo>
                  <a:lnTo>
                    <a:pt x="406" y="35705"/>
                  </a:lnTo>
                  <a:lnTo>
                    <a:pt x="277" y="36905"/>
                  </a:lnTo>
                  <a:lnTo>
                    <a:pt x="142" y="38098"/>
                  </a:lnTo>
                  <a:lnTo>
                    <a:pt x="1" y="39298"/>
                  </a:lnTo>
                  <a:lnTo>
                    <a:pt x="136" y="39264"/>
                  </a:lnTo>
                  <a:lnTo>
                    <a:pt x="203" y="39251"/>
                  </a:lnTo>
                  <a:lnTo>
                    <a:pt x="277" y="39244"/>
                  </a:lnTo>
                  <a:lnTo>
                    <a:pt x="2650" y="39304"/>
                  </a:lnTo>
                  <a:lnTo>
                    <a:pt x="5028" y="39364"/>
                  </a:lnTo>
                  <a:lnTo>
                    <a:pt x="7400" y="39411"/>
                  </a:lnTo>
                  <a:lnTo>
                    <a:pt x="9779" y="39451"/>
                  </a:lnTo>
                  <a:lnTo>
                    <a:pt x="12151" y="39484"/>
                  </a:lnTo>
                  <a:lnTo>
                    <a:pt x="14523" y="39511"/>
                  </a:lnTo>
                  <a:lnTo>
                    <a:pt x="16902" y="39538"/>
                  </a:lnTo>
                  <a:lnTo>
                    <a:pt x="19274" y="39558"/>
                  </a:lnTo>
                  <a:lnTo>
                    <a:pt x="24025" y="39584"/>
                  </a:lnTo>
                  <a:lnTo>
                    <a:pt x="28776" y="39604"/>
                  </a:lnTo>
                  <a:lnTo>
                    <a:pt x="33520" y="39611"/>
                  </a:lnTo>
                  <a:lnTo>
                    <a:pt x="43022" y="39611"/>
                  </a:lnTo>
                  <a:lnTo>
                    <a:pt x="47766" y="39618"/>
                  </a:lnTo>
                  <a:lnTo>
                    <a:pt x="52517" y="39631"/>
                  </a:lnTo>
                  <a:lnTo>
                    <a:pt x="57262" y="39651"/>
                  </a:lnTo>
                  <a:lnTo>
                    <a:pt x="59640" y="39671"/>
                  </a:lnTo>
                  <a:lnTo>
                    <a:pt x="62012" y="39691"/>
                  </a:lnTo>
                  <a:lnTo>
                    <a:pt x="64385" y="39711"/>
                  </a:lnTo>
                  <a:lnTo>
                    <a:pt x="66757" y="39744"/>
                  </a:lnTo>
                  <a:lnTo>
                    <a:pt x="69129" y="39778"/>
                  </a:lnTo>
                  <a:lnTo>
                    <a:pt x="71508" y="39824"/>
                  </a:lnTo>
                  <a:lnTo>
                    <a:pt x="73880" y="39871"/>
                  </a:lnTo>
                  <a:lnTo>
                    <a:pt x="76252" y="39924"/>
                  </a:lnTo>
                  <a:lnTo>
                    <a:pt x="76252" y="39924"/>
                  </a:lnTo>
                  <a:lnTo>
                    <a:pt x="76222" y="39778"/>
                  </a:lnTo>
                  <a:lnTo>
                    <a:pt x="76209" y="39698"/>
                  </a:lnTo>
                  <a:lnTo>
                    <a:pt x="76209" y="39611"/>
                  </a:lnTo>
                  <a:lnTo>
                    <a:pt x="76388" y="35925"/>
                  </a:lnTo>
                  <a:lnTo>
                    <a:pt x="76474" y="34079"/>
                  </a:lnTo>
                  <a:lnTo>
                    <a:pt x="76554" y="32239"/>
                  </a:lnTo>
                  <a:lnTo>
                    <a:pt x="76627" y="30393"/>
                  </a:lnTo>
                  <a:lnTo>
                    <a:pt x="76695" y="28554"/>
                  </a:lnTo>
                  <a:lnTo>
                    <a:pt x="76750" y="26714"/>
                  </a:lnTo>
                  <a:lnTo>
                    <a:pt x="76799" y="24868"/>
                  </a:lnTo>
                  <a:lnTo>
                    <a:pt x="76830" y="23028"/>
                  </a:lnTo>
                  <a:lnTo>
                    <a:pt x="76855" y="21189"/>
                  </a:lnTo>
                  <a:lnTo>
                    <a:pt x="76867" y="19342"/>
                  </a:lnTo>
                  <a:lnTo>
                    <a:pt x="76861" y="18423"/>
                  </a:lnTo>
                  <a:lnTo>
                    <a:pt x="76861" y="17496"/>
                  </a:lnTo>
                  <a:lnTo>
                    <a:pt x="76849" y="16576"/>
                  </a:lnTo>
                  <a:lnTo>
                    <a:pt x="76836" y="15657"/>
                  </a:lnTo>
                  <a:lnTo>
                    <a:pt x="76818" y="14730"/>
                  </a:lnTo>
                  <a:lnTo>
                    <a:pt x="76799" y="13810"/>
                  </a:lnTo>
                  <a:lnTo>
                    <a:pt x="76775" y="12884"/>
                  </a:lnTo>
                  <a:lnTo>
                    <a:pt x="76744" y="11964"/>
                  </a:lnTo>
                  <a:lnTo>
                    <a:pt x="76707" y="11038"/>
                  </a:lnTo>
                  <a:lnTo>
                    <a:pt x="76664" y="10118"/>
                  </a:lnTo>
                  <a:lnTo>
                    <a:pt x="76621" y="9065"/>
                  </a:lnTo>
                  <a:lnTo>
                    <a:pt x="76590" y="8078"/>
                  </a:lnTo>
                  <a:lnTo>
                    <a:pt x="76560" y="7159"/>
                  </a:lnTo>
                  <a:lnTo>
                    <a:pt x="76535" y="6719"/>
                  </a:lnTo>
                  <a:lnTo>
                    <a:pt x="76517" y="6299"/>
                  </a:lnTo>
                  <a:lnTo>
                    <a:pt x="76486" y="5899"/>
                  </a:lnTo>
                  <a:lnTo>
                    <a:pt x="76449" y="5512"/>
                  </a:lnTo>
                  <a:lnTo>
                    <a:pt x="76406" y="5139"/>
                  </a:lnTo>
                  <a:lnTo>
                    <a:pt x="76357" y="4779"/>
                  </a:lnTo>
                  <a:lnTo>
                    <a:pt x="76289" y="4439"/>
                  </a:lnTo>
                  <a:lnTo>
                    <a:pt x="76259" y="4273"/>
                  </a:lnTo>
                  <a:lnTo>
                    <a:pt x="76216" y="4113"/>
                  </a:lnTo>
                  <a:lnTo>
                    <a:pt x="76173" y="3959"/>
                  </a:lnTo>
                  <a:lnTo>
                    <a:pt x="76130" y="3806"/>
                  </a:lnTo>
                  <a:lnTo>
                    <a:pt x="76080" y="3653"/>
                  </a:lnTo>
                  <a:lnTo>
                    <a:pt x="76025" y="3506"/>
                  </a:lnTo>
                  <a:lnTo>
                    <a:pt x="75970" y="3366"/>
                  </a:lnTo>
                  <a:lnTo>
                    <a:pt x="75908" y="3226"/>
                  </a:lnTo>
                  <a:lnTo>
                    <a:pt x="75847" y="3086"/>
                  </a:lnTo>
                  <a:lnTo>
                    <a:pt x="75773" y="2960"/>
                  </a:lnTo>
                  <a:lnTo>
                    <a:pt x="75699" y="2826"/>
                  </a:lnTo>
                  <a:lnTo>
                    <a:pt x="75619" y="2706"/>
                  </a:lnTo>
                  <a:lnTo>
                    <a:pt x="75540" y="2580"/>
                  </a:lnTo>
                  <a:lnTo>
                    <a:pt x="75447" y="2466"/>
                  </a:lnTo>
                  <a:lnTo>
                    <a:pt x="75355" y="2346"/>
                  </a:lnTo>
                  <a:lnTo>
                    <a:pt x="75257" y="2240"/>
                  </a:lnTo>
                  <a:lnTo>
                    <a:pt x="75152" y="2133"/>
                  </a:lnTo>
                  <a:lnTo>
                    <a:pt x="75042" y="2027"/>
                  </a:lnTo>
                  <a:lnTo>
                    <a:pt x="74925" y="1927"/>
                  </a:lnTo>
                  <a:lnTo>
                    <a:pt x="74802" y="1827"/>
                  </a:lnTo>
                  <a:lnTo>
                    <a:pt x="74673" y="1733"/>
                  </a:lnTo>
                  <a:lnTo>
                    <a:pt x="74538" y="1647"/>
                  </a:lnTo>
                  <a:lnTo>
                    <a:pt x="74396" y="1560"/>
                  </a:lnTo>
                  <a:lnTo>
                    <a:pt x="74249" y="1473"/>
                  </a:lnTo>
                  <a:lnTo>
                    <a:pt x="74089" y="1393"/>
                  </a:lnTo>
                  <a:lnTo>
                    <a:pt x="73929" y="1313"/>
                  </a:lnTo>
                  <a:lnTo>
                    <a:pt x="73757" y="1240"/>
                  </a:lnTo>
                  <a:lnTo>
                    <a:pt x="73579" y="1167"/>
                  </a:lnTo>
                  <a:lnTo>
                    <a:pt x="73395" y="1100"/>
                  </a:lnTo>
                  <a:lnTo>
                    <a:pt x="73204" y="1033"/>
                  </a:lnTo>
                  <a:lnTo>
                    <a:pt x="73007" y="973"/>
                  </a:lnTo>
                  <a:lnTo>
                    <a:pt x="72798" y="913"/>
                  </a:lnTo>
                  <a:lnTo>
                    <a:pt x="72583" y="860"/>
                  </a:lnTo>
                  <a:lnTo>
                    <a:pt x="72356" y="807"/>
                  </a:lnTo>
                  <a:lnTo>
                    <a:pt x="72122" y="760"/>
                  </a:lnTo>
                  <a:lnTo>
                    <a:pt x="71883" y="714"/>
                  </a:lnTo>
                  <a:lnTo>
                    <a:pt x="71631" y="667"/>
                  </a:lnTo>
                  <a:lnTo>
                    <a:pt x="71373" y="627"/>
                  </a:lnTo>
                  <a:lnTo>
                    <a:pt x="70924" y="567"/>
                  </a:lnTo>
                  <a:lnTo>
                    <a:pt x="70475" y="514"/>
                  </a:lnTo>
                  <a:lnTo>
                    <a:pt x="70027" y="460"/>
                  </a:lnTo>
                  <a:lnTo>
                    <a:pt x="69572" y="420"/>
                  </a:lnTo>
                  <a:lnTo>
                    <a:pt x="69117" y="380"/>
                  </a:lnTo>
                  <a:lnTo>
                    <a:pt x="68656" y="347"/>
                  </a:lnTo>
                  <a:lnTo>
                    <a:pt x="68201" y="320"/>
                  </a:lnTo>
                  <a:lnTo>
                    <a:pt x="67740" y="294"/>
                  </a:lnTo>
                  <a:lnTo>
                    <a:pt x="67273" y="274"/>
                  </a:lnTo>
                  <a:lnTo>
                    <a:pt x="66812" y="260"/>
                  </a:lnTo>
                  <a:lnTo>
                    <a:pt x="65884" y="240"/>
                  </a:lnTo>
                  <a:lnTo>
                    <a:pt x="64950" y="227"/>
                  </a:lnTo>
                  <a:lnTo>
                    <a:pt x="64016" y="227"/>
                  </a:lnTo>
                  <a:lnTo>
                    <a:pt x="63082" y="234"/>
                  </a:lnTo>
                  <a:lnTo>
                    <a:pt x="62148" y="247"/>
                  </a:lnTo>
                  <a:lnTo>
                    <a:pt x="60292" y="274"/>
                  </a:lnTo>
                  <a:lnTo>
                    <a:pt x="59364" y="280"/>
                  </a:lnTo>
                  <a:lnTo>
                    <a:pt x="58448" y="287"/>
                  </a:lnTo>
                  <a:lnTo>
                    <a:pt x="57532" y="280"/>
                  </a:lnTo>
                  <a:lnTo>
                    <a:pt x="56629" y="260"/>
                  </a:lnTo>
                  <a:lnTo>
                    <a:pt x="53291" y="187"/>
                  </a:lnTo>
                  <a:lnTo>
                    <a:pt x="49960" y="120"/>
                  </a:lnTo>
                  <a:lnTo>
                    <a:pt x="46635" y="67"/>
                  </a:lnTo>
                  <a:lnTo>
                    <a:pt x="43317" y="27"/>
                  </a:lnTo>
                  <a:lnTo>
                    <a:pt x="41657" y="14"/>
                  </a:lnTo>
                  <a:lnTo>
                    <a:pt x="39998" y="7"/>
                  </a:lnTo>
                  <a:lnTo>
                    <a:pt x="38345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52;p41">
              <a:extLst>
                <a:ext uri="{FF2B5EF4-FFF2-40B4-BE49-F238E27FC236}">
                  <a16:creationId xmlns:a16="http://schemas.microsoft.com/office/drawing/2014/main" id="{9CDA8068-042E-411F-2F73-13BFF8AF1B04}"/>
                </a:ext>
              </a:extLst>
            </p:cNvPr>
            <p:cNvSpPr/>
            <p:nvPr/>
          </p:nvSpPr>
          <p:spPr>
            <a:xfrm>
              <a:off x="3181875" y="-3143250"/>
              <a:ext cx="1557700" cy="1015275"/>
            </a:xfrm>
            <a:custGeom>
              <a:avLst/>
              <a:gdLst/>
              <a:ahLst/>
              <a:cxnLst/>
              <a:rect l="l" t="t" r="r" b="b"/>
              <a:pathLst>
                <a:path w="62308" h="40611" extrusionOk="0">
                  <a:moveTo>
                    <a:pt x="60052" y="2580"/>
                  </a:moveTo>
                  <a:lnTo>
                    <a:pt x="60027" y="4486"/>
                  </a:lnTo>
                  <a:lnTo>
                    <a:pt x="60015" y="6392"/>
                  </a:lnTo>
                  <a:lnTo>
                    <a:pt x="60009" y="8292"/>
                  </a:lnTo>
                  <a:lnTo>
                    <a:pt x="60003" y="10198"/>
                  </a:lnTo>
                  <a:lnTo>
                    <a:pt x="59991" y="14004"/>
                  </a:lnTo>
                  <a:lnTo>
                    <a:pt x="59978" y="15910"/>
                  </a:lnTo>
                  <a:lnTo>
                    <a:pt x="59960" y="17810"/>
                  </a:lnTo>
                  <a:lnTo>
                    <a:pt x="59960" y="18203"/>
                  </a:lnTo>
                  <a:lnTo>
                    <a:pt x="59966" y="18623"/>
                  </a:lnTo>
                  <a:lnTo>
                    <a:pt x="59978" y="19056"/>
                  </a:lnTo>
                  <a:lnTo>
                    <a:pt x="59991" y="19516"/>
                  </a:lnTo>
                  <a:lnTo>
                    <a:pt x="60034" y="20489"/>
                  </a:lnTo>
                  <a:lnTo>
                    <a:pt x="60089" y="21515"/>
                  </a:lnTo>
                  <a:lnTo>
                    <a:pt x="60144" y="22595"/>
                  </a:lnTo>
                  <a:lnTo>
                    <a:pt x="60199" y="23708"/>
                  </a:lnTo>
                  <a:lnTo>
                    <a:pt x="60249" y="24835"/>
                  </a:lnTo>
                  <a:lnTo>
                    <a:pt x="60273" y="25408"/>
                  </a:lnTo>
                  <a:lnTo>
                    <a:pt x="60292" y="25974"/>
                  </a:lnTo>
                  <a:lnTo>
                    <a:pt x="60304" y="26541"/>
                  </a:lnTo>
                  <a:lnTo>
                    <a:pt x="60310" y="27107"/>
                  </a:lnTo>
                  <a:lnTo>
                    <a:pt x="60310" y="27667"/>
                  </a:lnTo>
                  <a:lnTo>
                    <a:pt x="60304" y="28221"/>
                  </a:lnTo>
                  <a:lnTo>
                    <a:pt x="60292" y="28767"/>
                  </a:lnTo>
                  <a:lnTo>
                    <a:pt x="60273" y="29300"/>
                  </a:lnTo>
                  <a:lnTo>
                    <a:pt x="60242" y="29827"/>
                  </a:lnTo>
                  <a:lnTo>
                    <a:pt x="60206" y="30333"/>
                  </a:lnTo>
                  <a:lnTo>
                    <a:pt x="60156" y="30833"/>
                  </a:lnTo>
                  <a:lnTo>
                    <a:pt x="60095" y="31313"/>
                  </a:lnTo>
                  <a:lnTo>
                    <a:pt x="60064" y="31546"/>
                  </a:lnTo>
                  <a:lnTo>
                    <a:pt x="60027" y="31773"/>
                  </a:lnTo>
                  <a:lnTo>
                    <a:pt x="59984" y="32000"/>
                  </a:lnTo>
                  <a:lnTo>
                    <a:pt x="59941" y="32213"/>
                  </a:lnTo>
                  <a:lnTo>
                    <a:pt x="59898" y="32426"/>
                  </a:lnTo>
                  <a:lnTo>
                    <a:pt x="59849" y="32633"/>
                  </a:lnTo>
                  <a:lnTo>
                    <a:pt x="59794" y="32839"/>
                  </a:lnTo>
                  <a:lnTo>
                    <a:pt x="59739" y="33033"/>
                  </a:lnTo>
                  <a:lnTo>
                    <a:pt x="59677" y="33226"/>
                  </a:lnTo>
                  <a:lnTo>
                    <a:pt x="59609" y="33406"/>
                  </a:lnTo>
                  <a:lnTo>
                    <a:pt x="59542" y="33586"/>
                  </a:lnTo>
                  <a:lnTo>
                    <a:pt x="59474" y="33753"/>
                  </a:lnTo>
                  <a:lnTo>
                    <a:pt x="59388" y="33926"/>
                  </a:lnTo>
                  <a:lnTo>
                    <a:pt x="59302" y="34099"/>
                  </a:lnTo>
                  <a:lnTo>
                    <a:pt x="59210" y="34266"/>
                  </a:lnTo>
                  <a:lnTo>
                    <a:pt x="59112" y="34426"/>
                  </a:lnTo>
                  <a:lnTo>
                    <a:pt x="59007" y="34586"/>
                  </a:lnTo>
                  <a:lnTo>
                    <a:pt x="58897" y="34739"/>
                  </a:lnTo>
                  <a:lnTo>
                    <a:pt x="58786" y="34892"/>
                  </a:lnTo>
                  <a:lnTo>
                    <a:pt x="58663" y="35039"/>
                  </a:lnTo>
                  <a:lnTo>
                    <a:pt x="58540" y="35186"/>
                  </a:lnTo>
                  <a:lnTo>
                    <a:pt x="58411" y="35326"/>
                  </a:lnTo>
                  <a:lnTo>
                    <a:pt x="58276" y="35459"/>
                  </a:lnTo>
                  <a:lnTo>
                    <a:pt x="58134" y="35592"/>
                  </a:lnTo>
                  <a:lnTo>
                    <a:pt x="57987" y="35725"/>
                  </a:lnTo>
                  <a:lnTo>
                    <a:pt x="57839" y="35852"/>
                  </a:lnTo>
                  <a:lnTo>
                    <a:pt x="57686" y="35972"/>
                  </a:lnTo>
                  <a:lnTo>
                    <a:pt x="57526" y="36092"/>
                  </a:lnTo>
                  <a:lnTo>
                    <a:pt x="57366" y="36205"/>
                  </a:lnTo>
                  <a:lnTo>
                    <a:pt x="57194" y="36319"/>
                  </a:lnTo>
                  <a:lnTo>
                    <a:pt x="57022" y="36432"/>
                  </a:lnTo>
                  <a:lnTo>
                    <a:pt x="56850" y="36539"/>
                  </a:lnTo>
                  <a:lnTo>
                    <a:pt x="56666" y="36639"/>
                  </a:lnTo>
                  <a:lnTo>
                    <a:pt x="56481" y="36739"/>
                  </a:lnTo>
                  <a:lnTo>
                    <a:pt x="56291" y="36838"/>
                  </a:lnTo>
                  <a:lnTo>
                    <a:pt x="56100" y="36932"/>
                  </a:lnTo>
                  <a:lnTo>
                    <a:pt x="55904" y="37025"/>
                  </a:lnTo>
                  <a:lnTo>
                    <a:pt x="55707" y="37112"/>
                  </a:lnTo>
                  <a:lnTo>
                    <a:pt x="55498" y="37198"/>
                  </a:lnTo>
                  <a:lnTo>
                    <a:pt x="55295" y="37278"/>
                  </a:lnTo>
                  <a:lnTo>
                    <a:pt x="54865" y="37438"/>
                  </a:lnTo>
                  <a:lnTo>
                    <a:pt x="54429" y="37585"/>
                  </a:lnTo>
                  <a:lnTo>
                    <a:pt x="53974" y="37718"/>
                  </a:lnTo>
                  <a:lnTo>
                    <a:pt x="53513" y="37838"/>
                  </a:lnTo>
                  <a:lnTo>
                    <a:pt x="53040" y="37958"/>
                  </a:lnTo>
                  <a:lnTo>
                    <a:pt x="52548" y="38058"/>
                  </a:lnTo>
                  <a:lnTo>
                    <a:pt x="52056" y="38158"/>
                  </a:lnTo>
                  <a:lnTo>
                    <a:pt x="51546" y="38245"/>
                  </a:lnTo>
                  <a:lnTo>
                    <a:pt x="51036" y="38318"/>
                  </a:lnTo>
                  <a:lnTo>
                    <a:pt x="50507" y="38385"/>
                  </a:lnTo>
                  <a:lnTo>
                    <a:pt x="49979" y="38451"/>
                  </a:lnTo>
                  <a:lnTo>
                    <a:pt x="49444" y="38505"/>
                  </a:lnTo>
                  <a:lnTo>
                    <a:pt x="48897" y="38545"/>
                  </a:lnTo>
                  <a:lnTo>
                    <a:pt x="48350" y="38585"/>
                  </a:lnTo>
                  <a:lnTo>
                    <a:pt x="47797" y="38618"/>
                  </a:lnTo>
                  <a:lnTo>
                    <a:pt x="47238" y="38645"/>
                  </a:lnTo>
                  <a:lnTo>
                    <a:pt x="46672" y="38658"/>
                  </a:lnTo>
                  <a:lnTo>
                    <a:pt x="46107" y="38671"/>
                  </a:lnTo>
                  <a:lnTo>
                    <a:pt x="45542" y="38678"/>
                  </a:lnTo>
                  <a:lnTo>
                    <a:pt x="44970" y="38685"/>
                  </a:lnTo>
                  <a:lnTo>
                    <a:pt x="44398" y="38678"/>
                  </a:lnTo>
                  <a:lnTo>
                    <a:pt x="43833" y="38671"/>
                  </a:lnTo>
                  <a:lnTo>
                    <a:pt x="43261" y="38658"/>
                  </a:lnTo>
                  <a:lnTo>
                    <a:pt x="42690" y="38645"/>
                  </a:lnTo>
                  <a:lnTo>
                    <a:pt x="41559" y="38598"/>
                  </a:lnTo>
                  <a:lnTo>
                    <a:pt x="40434" y="38545"/>
                  </a:lnTo>
                  <a:lnTo>
                    <a:pt x="39328" y="38485"/>
                  </a:lnTo>
                  <a:lnTo>
                    <a:pt x="38246" y="38411"/>
                  </a:lnTo>
                  <a:lnTo>
                    <a:pt x="37189" y="38338"/>
                  </a:lnTo>
                  <a:lnTo>
                    <a:pt x="35180" y="38185"/>
                  </a:lnTo>
                  <a:lnTo>
                    <a:pt x="33342" y="38045"/>
                  </a:lnTo>
                  <a:lnTo>
                    <a:pt x="32500" y="37985"/>
                  </a:lnTo>
                  <a:lnTo>
                    <a:pt x="31720" y="37938"/>
                  </a:lnTo>
                  <a:lnTo>
                    <a:pt x="31000" y="37898"/>
                  </a:lnTo>
                  <a:lnTo>
                    <a:pt x="30349" y="37885"/>
                  </a:lnTo>
                  <a:lnTo>
                    <a:pt x="28505" y="37858"/>
                  </a:lnTo>
                  <a:lnTo>
                    <a:pt x="26668" y="37818"/>
                  </a:lnTo>
                  <a:lnTo>
                    <a:pt x="24830" y="37785"/>
                  </a:lnTo>
                  <a:lnTo>
                    <a:pt x="22992" y="37738"/>
                  </a:lnTo>
                  <a:lnTo>
                    <a:pt x="21149" y="37692"/>
                  </a:lnTo>
                  <a:lnTo>
                    <a:pt x="19311" y="37638"/>
                  </a:lnTo>
                  <a:lnTo>
                    <a:pt x="15630" y="37518"/>
                  </a:lnTo>
                  <a:lnTo>
                    <a:pt x="15285" y="37512"/>
                  </a:lnTo>
                  <a:lnTo>
                    <a:pt x="14886" y="37518"/>
                  </a:lnTo>
                  <a:lnTo>
                    <a:pt x="14443" y="37532"/>
                  </a:lnTo>
                  <a:lnTo>
                    <a:pt x="13958" y="37552"/>
                  </a:lnTo>
                  <a:lnTo>
                    <a:pt x="12907" y="37598"/>
                  </a:lnTo>
                  <a:lnTo>
                    <a:pt x="12360" y="37618"/>
                  </a:lnTo>
                  <a:lnTo>
                    <a:pt x="11813" y="37638"/>
                  </a:lnTo>
                  <a:lnTo>
                    <a:pt x="11266" y="37645"/>
                  </a:lnTo>
                  <a:lnTo>
                    <a:pt x="10738" y="37638"/>
                  </a:lnTo>
                  <a:lnTo>
                    <a:pt x="10473" y="37632"/>
                  </a:lnTo>
                  <a:lnTo>
                    <a:pt x="10221" y="37618"/>
                  </a:lnTo>
                  <a:lnTo>
                    <a:pt x="9982" y="37605"/>
                  </a:lnTo>
                  <a:lnTo>
                    <a:pt x="9742" y="37585"/>
                  </a:lnTo>
                  <a:lnTo>
                    <a:pt x="9515" y="37558"/>
                  </a:lnTo>
                  <a:lnTo>
                    <a:pt x="9299" y="37532"/>
                  </a:lnTo>
                  <a:lnTo>
                    <a:pt x="9097" y="37498"/>
                  </a:lnTo>
                  <a:lnTo>
                    <a:pt x="8906" y="37452"/>
                  </a:lnTo>
                  <a:lnTo>
                    <a:pt x="8728" y="37405"/>
                  </a:lnTo>
                  <a:lnTo>
                    <a:pt x="8568" y="37352"/>
                  </a:lnTo>
                  <a:lnTo>
                    <a:pt x="8421" y="37292"/>
                  </a:lnTo>
                  <a:lnTo>
                    <a:pt x="8291" y="37218"/>
                  </a:lnTo>
                  <a:lnTo>
                    <a:pt x="8076" y="37085"/>
                  </a:lnTo>
                  <a:lnTo>
                    <a:pt x="7867" y="36938"/>
                  </a:lnTo>
                  <a:lnTo>
                    <a:pt x="7665" y="36779"/>
                  </a:lnTo>
                  <a:lnTo>
                    <a:pt x="7468" y="36612"/>
                  </a:lnTo>
                  <a:lnTo>
                    <a:pt x="7277" y="36432"/>
                  </a:lnTo>
                  <a:lnTo>
                    <a:pt x="7087" y="36245"/>
                  </a:lnTo>
                  <a:lnTo>
                    <a:pt x="6909" y="36052"/>
                  </a:lnTo>
                  <a:lnTo>
                    <a:pt x="6730" y="35852"/>
                  </a:lnTo>
                  <a:lnTo>
                    <a:pt x="6558" y="35639"/>
                  </a:lnTo>
                  <a:lnTo>
                    <a:pt x="6399" y="35425"/>
                  </a:lnTo>
                  <a:lnTo>
                    <a:pt x="6239" y="35199"/>
                  </a:lnTo>
                  <a:lnTo>
                    <a:pt x="6079" y="34972"/>
                  </a:lnTo>
                  <a:lnTo>
                    <a:pt x="5931" y="34739"/>
                  </a:lnTo>
                  <a:lnTo>
                    <a:pt x="5790" y="34499"/>
                  </a:lnTo>
                  <a:lnTo>
                    <a:pt x="5655" y="34252"/>
                  </a:lnTo>
                  <a:lnTo>
                    <a:pt x="5520" y="34006"/>
                  </a:lnTo>
                  <a:lnTo>
                    <a:pt x="5391" y="33759"/>
                  </a:lnTo>
                  <a:lnTo>
                    <a:pt x="5274" y="33506"/>
                  </a:lnTo>
                  <a:lnTo>
                    <a:pt x="5157" y="33253"/>
                  </a:lnTo>
                  <a:lnTo>
                    <a:pt x="5046" y="32993"/>
                  </a:lnTo>
                  <a:lnTo>
                    <a:pt x="4942" y="32739"/>
                  </a:lnTo>
                  <a:lnTo>
                    <a:pt x="4844" y="32480"/>
                  </a:lnTo>
                  <a:lnTo>
                    <a:pt x="4751" y="32220"/>
                  </a:lnTo>
                  <a:lnTo>
                    <a:pt x="4659" y="31966"/>
                  </a:lnTo>
                  <a:lnTo>
                    <a:pt x="4579" y="31706"/>
                  </a:lnTo>
                  <a:lnTo>
                    <a:pt x="4506" y="31453"/>
                  </a:lnTo>
                  <a:lnTo>
                    <a:pt x="4432" y="31200"/>
                  </a:lnTo>
                  <a:lnTo>
                    <a:pt x="4364" y="30953"/>
                  </a:lnTo>
                  <a:lnTo>
                    <a:pt x="4309" y="30707"/>
                  </a:lnTo>
                  <a:lnTo>
                    <a:pt x="4254" y="30460"/>
                  </a:lnTo>
                  <a:lnTo>
                    <a:pt x="4204" y="30220"/>
                  </a:lnTo>
                  <a:lnTo>
                    <a:pt x="4161" y="29987"/>
                  </a:lnTo>
                  <a:lnTo>
                    <a:pt x="4088" y="29534"/>
                  </a:lnTo>
                  <a:lnTo>
                    <a:pt x="4026" y="29074"/>
                  </a:lnTo>
                  <a:lnTo>
                    <a:pt x="3977" y="28614"/>
                  </a:lnTo>
                  <a:lnTo>
                    <a:pt x="3934" y="28141"/>
                  </a:lnTo>
                  <a:lnTo>
                    <a:pt x="3897" y="27667"/>
                  </a:lnTo>
                  <a:lnTo>
                    <a:pt x="3873" y="27187"/>
                  </a:lnTo>
                  <a:lnTo>
                    <a:pt x="3848" y="26708"/>
                  </a:lnTo>
                  <a:lnTo>
                    <a:pt x="3836" y="26221"/>
                  </a:lnTo>
                  <a:lnTo>
                    <a:pt x="3830" y="25734"/>
                  </a:lnTo>
                  <a:lnTo>
                    <a:pt x="3823" y="25241"/>
                  </a:lnTo>
                  <a:lnTo>
                    <a:pt x="3830" y="24741"/>
                  </a:lnTo>
                  <a:lnTo>
                    <a:pt x="3830" y="24248"/>
                  </a:lnTo>
                  <a:lnTo>
                    <a:pt x="3854" y="23248"/>
                  </a:lnTo>
                  <a:lnTo>
                    <a:pt x="3885" y="22242"/>
                  </a:lnTo>
                  <a:lnTo>
                    <a:pt x="3959" y="20229"/>
                  </a:lnTo>
                  <a:lnTo>
                    <a:pt x="3989" y="19229"/>
                  </a:lnTo>
                  <a:lnTo>
                    <a:pt x="4014" y="18236"/>
                  </a:lnTo>
                  <a:lnTo>
                    <a:pt x="4020" y="17743"/>
                  </a:lnTo>
                  <a:lnTo>
                    <a:pt x="4026" y="17250"/>
                  </a:lnTo>
                  <a:lnTo>
                    <a:pt x="4026" y="16763"/>
                  </a:lnTo>
                  <a:lnTo>
                    <a:pt x="4020" y="16283"/>
                  </a:lnTo>
                  <a:lnTo>
                    <a:pt x="4008" y="15804"/>
                  </a:lnTo>
                  <a:lnTo>
                    <a:pt x="3989" y="15330"/>
                  </a:lnTo>
                  <a:lnTo>
                    <a:pt x="3965" y="14857"/>
                  </a:lnTo>
                  <a:lnTo>
                    <a:pt x="3934" y="14397"/>
                  </a:lnTo>
                  <a:lnTo>
                    <a:pt x="3873" y="13664"/>
                  </a:lnTo>
                  <a:lnTo>
                    <a:pt x="3805" y="12938"/>
                  </a:lnTo>
                  <a:lnTo>
                    <a:pt x="3737" y="12211"/>
                  </a:lnTo>
                  <a:lnTo>
                    <a:pt x="3664" y="11485"/>
                  </a:lnTo>
                  <a:lnTo>
                    <a:pt x="3584" y="10758"/>
                  </a:lnTo>
                  <a:lnTo>
                    <a:pt x="3498" y="10038"/>
                  </a:lnTo>
                  <a:lnTo>
                    <a:pt x="3412" y="9318"/>
                  </a:lnTo>
                  <a:lnTo>
                    <a:pt x="3319" y="8599"/>
                  </a:lnTo>
                  <a:lnTo>
                    <a:pt x="3227" y="7879"/>
                  </a:lnTo>
                  <a:lnTo>
                    <a:pt x="3123" y="7159"/>
                  </a:lnTo>
                  <a:lnTo>
                    <a:pt x="3024" y="6439"/>
                  </a:lnTo>
                  <a:lnTo>
                    <a:pt x="2914" y="5719"/>
                  </a:lnTo>
                  <a:lnTo>
                    <a:pt x="2686" y="4286"/>
                  </a:lnTo>
                  <a:lnTo>
                    <a:pt x="2447" y="2847"/>
                  </a:lnTo>
                  <a:lnTo>
                    <a:pt x="2447" y="2847"/>
                  </a:lnTo>
                  <a:lnTo>
                    <a:pt x="2699" y="2853"/>
                  </a:lnTo>
                  <a:lnTo>
                    <a:pt x="2957" y="2853"/>
                  </a:lnTo>
                  <a:lnTo>
                    <a:pt x="3467" y="2840"/>
                  </a:lnTo>
                  <a:lnTo>
                    <a:pt x="3983" y="2813"/>
                  </a:lnTo>
                  <a:lnTo>
                    <a:pt x="4499" y="2780"/>
                  </a:lnTo>
                  <a:lnTo>
                    <a:pt x="4561" y="2847"/>
                  </a:lnTo>
                  <a:lnTo>
                    <a:pt x="4635" y="2907"/>
                  </a:lnTo>
                  <a:lnTo>
                    <a:pt x="4721" y="2960"/>
                  </a:lnTo>
                  <a:lnTo>
                    <a:pt x="4807" y="3007"/>
                  </a:lnTo>
                  <a:lnTo>
                    <a:pt x="4905" y="3047"/>
                  </a:lnTo>
                  <a:lnTo>
                    <a:pt x="5003" y="3073"/>
                  </a:lnTo>
                  <a:lnTo>
                    <a:pt x="5114" y="3093"/>
                  </a:lnTo>
                  <a:lnTo>
                    <a:pt x="5231" y="3100"/>
                  </a:lnTo>
                  <a:lnTo>
                    <a:pt x="8623" y="3220"/>
                  </a:lnTo>
                  <a:lnTo>
                    <a:pt x="12028" y="3333"/>
                  </a:lnTo>
                  <a:lnTo>
                    <a:pt x="15445" y="3440"/>
                  </a:lnTo>
                  <a:lnTo>
                    <a:pt x="18875" y="3533"/>
                  </a:lnTo>
                  <a:lnTo>
                    <a:pt x="20589" y="3573"/>
                  </a:lnTo>
                  <a:lnTo>
                    <a:pt x="22310" y="3606"/>
                  </a:lnTo>
                  <a:lnTo>
                    <a:pt x="24031" y="3640"/>
                  </a:lnTo>
                  <a:lnTo>
                    <a:pt x="25758" y="3666"/>
                  </a:lnTo>
                  <a:lnTo>
                    <a:pt x="27479" y="3686"/>
                  </a:lnTo>
                  <a:lnTo>
                    <a:pt x="29206" y="3706"/>
                  </a:lnTo>
                  <a:lnTo>
                    <a:pt x="30927" y="3713"/>
                  </a:lnTo>
                  <a:lnTo>
                    <a:pt x="32654" y="3720"/>
                  </a:lnTo>
                  <a:lnTo>
                    <a:pt x="34381" y="3713"/>
                  </a:lnTo>
                  <a:lnTo>
                    <a:pt x="36102" y="3700"/>
                  </a:lnTo>
                  <a:lnTo>
                    <a:pt x="37829" y="3686"/>
                  </a:lnTo>
                  <a:lnTo>
                    <a:pt x="39549" y="3660"/>
                  </a:lnTo>
                  <a:lnTo>
                    <a:pt x="41270" y="3620"/>
                  </a:lnTo>
                  <a:lnTo>
                    <a:pt x="42991" y="3580"/>
                  </a:lnTo>
                  <a:lnTo>
                    <a:pt x="44712" y="3526"/>
                  </a:lnTo>
                  <a:lnTo>
                    <a:pt x="46427" y="3466"/>
                  </a:lnTo>
                  <a:lnTo>
                    <a:pt x="48141" y="3393"/>
                  </a:lnTo>
                  <a:lnTo>
                    <a:pt x="49856" y="3306"/>
                  </a:lnTo>
                  <a:lnTo>
                    <a:pt x="51565" y="3220"/>
                  </a:lnTo>
                  <a:lnTo>
                    <a:pt x="53267" y="3113"/>
                  </a:lnTo>
                  <a:lnTo>
                    <a:pt x="54969" y="3000"/>
                  </a:lnTo>
                  <a:lnTo>
                    <a:pt x="56666" y="2873"/>
                  </a:lnTo>
                  <a:lnTo>
                    <a:pt x="58362" y="2733"/>
                  </a:lnTo>
                  <a:lnTo>
                    <a:pt x="60052" y="2580"/>
                  </a:lnTo>
                  <a:close/>
                  <a:moveTo>
                    <a:pt x="32777" y="1"/>
                  </a:moveTo>
                  <a:lnTo>
                    <a:pt x="31043" y="7"/>
                  </a:lnTo>
                  <a:lnTo>
                    <a:pt x="29310" y="14"/>
                  </a:lnTo>
                  <a:lnTo>
                    <a:pt x="27577" y="27"/>
                  </a:lnTo>
                  <a:lnTo>
                    <a:pt x="25844" y="54"/>
                  </a:lnTo>
                  <a:lnTo>
                    <a:pt x="24117" y="81"/>
                  </a:lnTo>
                  <a:lnTo>
                    <a:pt x="22384" y="114"/>
                  </a:lnTo>
                  <a:lnTo>
                    <a:pt x="20657" y="147"/>
                  </a:lnTo>
                  <a:lnTo>
                    <a:pt x="18936" y="187"/>
                  </a:lnTo>
                  <a:lnTo>
                    <a:pt x="15488" y="281"/>
                  </a:lnTo>
                  <a:lnTo>
                    <a:pt x="12053" y="387"/>
                  </a:lnTo>
                  <a:lnTo>
                    <a:pt x="8636" y="500"/>
                  </a:lnTo>
                  <a:lnTo>
                    <a:pt x="5231" y="627"/>
                  </a:lnTo>
                  <a:lnTo>
                    <a:pt x="5114" y="634"/>
                  </a:lnTo>
                  <a:lnTo>
                    <a:pt x="5003" y="647"/>
                  </a:lnTo>
                  <a:lnTo>
                    <a:pt x="4905" y="680"/>
                  </a:lnTo>
                  <a:lnTo>
                    <a:pt x="4807" y="714"/>
                  </a:lnTo>
                  <a:lnTo>
                    <a:pt x="4721" y="760"/>
                  </a:lnTo>
                  <a:lnTo>
                    <a:pt x="4635" y="814"/>
                  </a:lnTo>
                  <a:lnTo>
                    <a:pt x="4561" y="874"/>
                  </a:lnTo>
                  <a:lnTo>
                    <a:pt x="4499" y="940"/>
                  </a:lnTo>
                  <a:lnTo>
                    <a:pt x="4155" y="920"/>
                  </a:lnTo>
                  <a:lnTo>
                    <a:pt x="3811" y="900"/>
                  </a:lnTo>
                  <a:lnTo>
                    <a:pt x="3467" y="887"/>
                  </a:lnTo>
                  <a:lnTo>
                    <a:pt x="3129" y="880"/>
                  </a:lnTo>
                  <a:lnTo>
                    <a:pt x="2785" y="880"/>
                  </a:lnTo>
                  <a:lnTo>
                    <a:pt x="2453" y="887"/>
                  </a:lnTo>
                  <a:lnTo>
                    <a:pt x="2121" y="907"/>
                  </a:lnTo>
                  <a:lnTo>
                    <a:pt x="1789" y="940"/>
                  </a:lnTo>
                  <a:lnTo>
                    <a:pt x="1722" y="900"/>
                  </a:lnTo>
                  <a:lnTo>
                    <a:pt x="1648" y="867"/>
                  </a:lnTo>
                  <a:lnTo>
                    <a:pt x="1574" y="840"/>
                  </a:lnTo>
                  <a:lnTo>
                    <a:pt x="1500" y="820"/>
                  </a:lnTo>
                  <a:lnTo>
                    <a:pt x="1420" y="807"/>
                  </a:lnTo>
                  <a:lnTo>
                    <a:pt x="1347" y="794"/>
                  </a:lnTo>
                  <a:lnTo>
                    <a:pt x="1267" y="794"/>
                  </a:lnTo>
                  <a:lnTo>
                    <a:pt x="1187" y="800"/>
                  </a:lnTo>
                  <a:lnTo>
                    <a:pt x="1107" y="807"/>
                  </a:lnTo>
                  <a:lnTo>
                    <a:pt x="1027" y="820"/>
                  </a:lnTo>
                  <a:lnTo>
                    <a:pt x="947" y="840"/>
                  </a:lnTo>
                  <a:lnTo>
                    <a:pt x="867" y="867"/>
                  </a:lnTo>
                  <a:lnTo>
                    <a:pt x="794" y="900"/>
                  </a:lnTo>
                  <a:lnTo>
                    <a:pt x="714" y="934"/>
                  </a:lnTo>
                  <a:lnTo>
                    <a:pt x="640" y="980"/>
                  </a:lnTo>
                  <a:lnTo>
                    <a:pt x="572" y="1027"/>
                  </a:lnTo>
                  <a:lnTo>
                    <a:pt x="499" y="1074"/>
                  </a:lnTo>
                  <a:lnTo>
                    <a:pt x="437" y="1134"/>
                  </a:lnTo>
                  <a:lnTo>
                    <a:pt x="369" y="1194"/>
                  </a:lnTo>
                  <a:lnTo>
                    <a:pt x="314" y="1260"/>
                  </a:lnTo>
                  <a:lnTo>
                    <a:pt x="259" y="1327"/>
                  </a:lnTo>
                  <a:lnTo>
                    <a:pt x="210" y="1400"/>
                  </a:lnTo>
                  <a:lnTo>
                    <a:pt x="160" y="1480"/>
                  </a:lnTo>
                  <a:lnTo>
                    <a:pt x="124" y="1560"/>
                  </a:lnTo>
                  <a:lnTo>
                    <a:pt x="87" y="1647"/>
                  </a:lnTo>
                  <a:lnTo>
                    <a:pt x="56" y="1740"/>
                  </a:lnTo>
                  <a:lnTo>
                    <a:pt x="31" y="1834"/>
                  </a:lnTo>
                  <a:lnTo>
                    <a:pt x="13" y="1927"/>
                  </a:lnTo>
                  <a:lnTo>
                    <a:pt x="1" y="2027"/>
                  </a:lnTo>
                  <a:lnTo>
                    <a:pt x="1" y="2133"/>
                  </a:lnTo>
                  <a:lnTo>
                    <a:pt x="1" y="2240"/>
                  </a:lnTo>
                  <a:lnTo>
                    <a:pt x="13" y="2353"/>
                  </a:lnTo>
                  <a:lnTo>
                    <a:pt x="142" y="3227"/>
                  </a:lnTo>
                  <a:lnTo>
                    <a:pt x="259" y="4100"/>
                  </a:lnTo>
                  <a:lnTo>
                    <a:pt x="369" y="4966"/>
                  </a:lnTo>
                  <a:lnTo>
                    <a:pt x="474" y="5833"/>
                  </a:lnTo>
                  <a:lnTo>
                    <a:pt x="578" y="6699"/>
                  </a:lnTo>
                  <a:lnTo>
                    <a:pt x="671" y="7565"/>
                  </a:lnTo>
                  <a:lnTo>
                    <a:pt x="757" y="8425"/>
                  </a:lnTo>
                  <a:lnTo>
                    <a:pt x="843" y="9285"/>
                  </a:lnTo>
                  <a:lnTo>
                    <a:pt x="923" y="10145"/>
                  </a:lnTo>
                  <a:lnTo>
                    <a:pt x="996" y="11005"/>
                  </a:lnTo>
                  <a:lnTo>
                    <a:pt x="1064" y="11864"/>
                  </a:lnTo>
                  <a:lnTo>
                    <a:pt x="1125" y="12718"/>
                  </a:lnTo>
                  <a:lnTo>
                    <a:pt x="1187" y="13577"/>
                  </a:lnTo>
                  <a:lnTo>
                    <a:pt x="1242" y="14431"/>
                  </a:lnTo>
                  <a:lnTo>
                    <a:pt x="1291" y="15290"/>
                  </a:lnTo>
                  <a:lnTo>
                    <a:pt x="1340" y="16143"/>
                  </a:lnTo>
                  <a:lnTo>
                    <a:pt x="1384" y="17003"/>
                  </a:lnTo>
                  <a:lnTo>
                    <a:pt x="1420" y="17856"/>
                  </a:lnTo>
                  <a:lnTo>
                    <a:pt x="1488" y="19569"/>
                  </a:lnTo>
                  <a:lnTo>
                    <a:pt x="1537" y="21289"/>
                  </a:lnTo>
                  <a:lnTo>
                    <a:pt x="1580" y="23015"/>
                  </a:lnTo>
                  <a:lnTo>
                    <a:pt x="1611" y="24741"/>
                  </a:lnTo>
                  <a:lnTo>
                    <a:pt x="1635" y="26481"/>
                  </a:lnTo>
                  <a:lnTo>
                    <a:pt x="1648" y="28227"/>
                  </a:lnTo>
                  <a:lnTo>
                    <a:pt x="1654" y="29987"/>
                  </a:lnTo>
                  <a:lnTo>
                    <a:pt x="1648" y="30987"/>
                  </a:lnTo>
                  <a:lnTo>
                    <a:pt x="1648" y="31493"/>
                  </a:lnTo>
                  <a:lnTo>
                    <a:pt x="1654" y="32013"/>
                  </a:lnTo>
                  <a:lnTo>
                    <a:pt x="1660" y="32533"/>
                  </a:lnTo>
                  <a:lnTo>
                    <a:pt x="1685" y="33053"/>
                  </a:lnTo>
                  <a:lnTo>
                    <a:pt x="1697" y="33313"/>
                  </a:lnTo>
                  <a:lnTo>
                    <a:pt x="1715" y="33573"/>
                  </a:lnTo>
                  <a:lnTo>
                    <a:pt x="1740" y="33833"/>
                  </a:lnTo>
                  <a:lnTo>
                    <a:pt x="1771" y="34092"/>
                  </a:lnTo>
                  <a:lnTo>
                    <a:pt x="1801" y="34346"/>
                  </a:lnTo>
                  <a:lnTo>
                    <a:pt x="1838" y="34599"/>
                  </a:lnTo>
                  <a:lnTo>
                    <a:pt x="1887" y="34852"/>
                  </a:lnTo>
                  <a:lnTo>
                    <a:pt x="1937" y="35106"/>
                  </a:lnTo>
                  <a:lnTo>
                    <a:pt x="1992" y="35352"/>
                  </a:lnTo>
                  <a:lnTo>
                    <a:pt x="2060" y="35599"/>
                  </a:lnTo>
                  <a:lnTo>
                    <a:pt x="2127" y="35839"/>
                  </a:lnTo>
                  <a:lnTo>
                    <a:pt x="2207" y="36079"/>
                  </a:lnTo>
                  <a:lnTo>
                    <a:pt x="2299" y="36312"/>
                  </a:lnTo>
                  <a:lnTo>
                    <a:pt x="2391" y="36545"/>
                  </a:lnTo>
                  <a:lnTo>
                    <a:pt x="2502" y="36772"/>
                  </a:lnTo>
                  <a:lnTo>
                    <a:pt x="2619" y="36992"/>
                  </a:lnTo>
                  <a:lnTo>
                    <a:pt x="2742" y="37212"/>
                  </a:lnTo>
                  <a:lnTo>
                    <a:pt x="2877" y="37425"/>
                  </a:lnTo>
                  <a:lnTo>
                    <a:pt x="3024" y="37632"/>
                  </a:lnTo>
                  <a:lnTo>
                    <a:pt x="3184" y="37832"/>
                  </a:lnTo>
                  <a:lnTo>
                    <a:pt x="3276" y="37952"/>
                  </a:lnTo>
                  <a:lnTo>
                    <a:pt x="3375" y="38058"/>
                  </a:lnTo>
                  <a:lnTo>
                    <a:pt x="3473" y="38165"/>
                  </a:lnTo>
                  <a:lnTo>
                    <a:pt x="3578" y="38271"/>
                  </a:lnTo>
                  <a:lnTo>
                    <a:pt x="3682" y="38371"/>
                  </a:lnTo>
                  <a:lnTo>
                    <a:pt x="3787" y="38465"/>
                  </a:lnTo>
                  <a:lnTo>
                    <a:pt x="3996" y="38645"/>
                  </a:lnTo>
                  <a:lnTo>
                    <a:pt x="4217" y="38805"/>
                  </a:lnTo>
                  <a:lnTo>
                    <a:pt x="4438" y="38958"/>
                  </a:lnTo>
                  <a:lnTo>
                    <a:pt x="4672" y="39098"/>
                  </a:lnTo>
                  <a:lnTo>
                    <a:pt x="4905" y="39225"/>
                  </a:lnTo>
                  <a:lnTo>
                    <a:pt x="5145" y="39338"/>
                  </a:lnTo>
                  <a:lnTo>
                    <a:pt x="5384" y="39438"/>
                  </a:lnTo>
                  <a:lnTo>
                    <a:pt x="5630" y="39525"/>
                  </a:lnTo>
                  <a:lnTo>
                    <a:pt x="5882" y="39611"/>
                  </a:lnTo>
                  <a:lnTo>
                    <a:pt x="6140" y="39678"/>
                  </a:lnTo>
                  <a:lnTo>
                    <a:pt x="6392" y="39744"/>
                  </a:lnTo>
                  <a:lnTo>
                    <a:pt x="6657" y="39798"/>
                  </a:lnTo>
                  <a:lnTo>
                    <a:pt x="6915" y="39844"/>
                  </a:lnTo>
                  <a:lnTo>
                    <a:pt x="7185" y="39884"/>
                  </a:lnTo>
                  <a:lnTo>
                    <a:pt x="7449" y="39918"/>
                  </a:lnTo>
                  <a:lnTo>
                    <a:pt x="7720" y="39944"/>
                  </a:lnTo>
                  <a:lnTo>
                    <a:pt x="7990" y="39971"/>
                  </a:lnTo>
                  <a:lnTo>
                    <a:pt x="8261" y="39991"/>
                  </a:lnTo>
                  <a:lnTo>
                    <a:pt x="8531" y="40004"/>
                  </a:lnTo>
                  <a:lnTo>
                    <a:pt x="9078" y="40024"/>
                  </a:lnTo>
                  <a:lnTo>
                    <a:pt x="10160" y="40051"/>
                  </a:lnTo>
                  <a:lnTo>
                    <a:pt x="10701" y="40064"/>
                  </a:lnTo>
                  <a:lnTo>
                    <a:pt x="11229" y="40091"/>
                  </a:lnTo>
                  <a:lnTo>
                    <a:pt x="12514" y="40151"/>
                  </a:lnTo>
                  <a:lnTo>
                    <a:pt x="13798" y="40204"/>
                  </a:lnTo>
                  <a:lnTo>
                    <a:pt x="15083" y="40251"/>
                  </a:lnTo>
                  <a:lnTo>
                    <a:pt x="16367" y="40298"/>
                  </a:lnTo>
                  <a:lnTo>
                    <a:pt x="17658" y="40338"/>
                  </a:lnTo>
                  <a:lnTo>
                    <a:pt x="18942" y="40371"/>
                  </a:lnTo>
                  <a:lnTo>
                    <a:pt x="21517" y="40438"/>
                  </a:lnTo>
                  <a:lnTo>
                    <a:pt x="24093" y="40484"/>
                  </a:lnTo>
                  <a:lnTo>
                    <a:pt x="26668" y="40518"/>
                  </a:lnTo>
                  <a:lnTo>
                    <a:pt x="29243" y="40551"/>
                  </a:lnTo>
                  <a:lnTo>
                    <a:pt x="31818" y="40571"/>
                  </a:lnTo>
                  <a:lnTo>
                    <a:pt x="34387" y="40591"/>
                  </a:lnTo>
                  <a:lnTo>
                    <a:pt x="36962" y="40604"/>
                  </a:lnTo>
                  <a:lnTo>
                    <a:pt x="39537" y="40611"/>
                  </a:lnTo>
                  <a:lnTo>
                    <a:pt x="42112" y="40604"/>
                  </a:lnTo>
                  <a:lnTo>
                    <a:pt x="44687" y="40584"/>
                  </a:lnTo>
                  <a:lnTo>
                    <a:pt x="47262" y="40551"/>
                  </a:lnTo>
                  <a:lnTo>
                    <a:pt x="48547" y="40531"/>
                  </a:lnTo>
                  <a:lnTo>
                    <a:pt x="49831" y="40504"/>
                  </a:lnTo>
                  <a:lnTo>
                    <a:pt x="51122" y="40471"/>
                  </a:lnTo>
                  <a:lnTo>
                    <a:pt x="52407" y="40438"/>
                  </a:lnTo>
                  <a:lnTo>
                    <a:pt x="52892" y="40431"/>
                  </a:lnTo>
                  <a:lnTo>
                    <a:pt x="53402" y="40424"/>
                  </a:lnTo>
                  <a:lnTo>
                    <a:pt x="54994" y="40424"/>
                  </a:lnTo>
                  <a:lnTo>
                    <a:pt x="55541" y="40404"/>
                  </a:lnTo>
                  <a:lnTo>
                    <a:pt x="55811" y="40391"/>
                  </a:lnTo>
                  <a:lnTo>
                    <a:pt x="56088" y="40371"/>
                  </a:lnTo>
                  <a:lnTo>
                    <a:pt x="56358" y="40344"/>
                  </a:lnTo>
                  <a:lnTo>
                    <a:pt x="56629" y="40318"/>
                  </a:lnTo>
                  <a:lnTo>
                    <a:pt x="56899" y="40284"/>
                  </a:lnTo>
                  <a:lnTo>
                    <a:pt x="57163" y="40238"/>
                  </a:lnTo>
                  <a:lnTo>
                    <a:pt x="57428" y="40191"/>
                  </a:lnTo>
                  <a:lnTo>
                    <a:pt x="57692" y="40131"/>
                  </a:lnTo>
                  <a:lnTo>
                    <a:pt x="57950" y="40064"/>
                  </a:lnTo>
                  <a:lnTo>
                    <a:pt x="58202" y="39984"/>
                  </a:lnTo>
                  <a:lnTo>
                    <a:pt x="58454" y="39898"/>
                  </a:lnTo>
                  <a:lnTo>
                    <a:pt x="58700" y="39804"/>
                  </a:lnTo>
                  <a:lnTo>
                    <a:pt x="58940" y="39698"/>
                  </a:lnTo>
                  <a:lnTo>
                    <a:pt x="59179" y="39578"/>
                  </a:lnTo>
                  <a:lnTo>
                    <a:pt x="59407" y="39445"/>
                  </a:lnTo>
                  <a:lnTo>
                    <a:pt x="59628" y="39298"/>
                  </a:lnTo>
                  <a:lnTo>
                    <a:pt x="59849" y="39138"/>
                  </a:lnTo>
                  <a:lnTo>
                    <a:pt x="59954" y="39058"/>
                  </a:lnTo>
                  <a:lnTo>
                    <a:pt x="60058" y="38971"/>
                  </a:lnTo>
                  <a:lnTo>
                    <a:pt x="60156" y="38878"/>
                  </a:lnTo>
                  <a:lnTo>
                    <a:pt x="60255" y="38785"/>
                  </a:lnTo>
                  <a:lnTo>
                    <a:pt x="60353" y="38685"/>
                  </a:lnTo>
                  <a:lnTo>
                    <a:pt x="60451" y="38578"/>
                  </a:lnTo>
                  <a:lnTo>
                    <a:pt x="60568" y="38445"/>
                  </a:lnTo>
                  <a:lnTo>
                    <a:pt x="60685" y="38298"/>
                  </a:lnTo>
                  <a:lnTo>
                    <a:pt x="60789" y="38152"/>
                  </a:lnTo>
                  <a:lnTo>
                    <a:pt x="60894" y="37998"/>
                  </a:lnTo>
                  <a:lnTo>
                    <a:pt x="60992" y="37845"/>
                  </a:lnTo>
                  <a:lnTo>
                    <a:pt x="61084" y="37685"/>
                  </a:lnTo>
                  <a:lnTo>
                    <a:pt x="61177" y="37518"/>
                  </a:lnTo>
                  <a:lnTo>
                    <a:pt x="61263" y="37345"/>
                  </a:lnTo>
                  <a:lnTo>
                    <a:pt x="61343" y="37172"/>
                  </a:lnTo>
                  <a:lnTo>
                    <a:pt x="61416" y="36998"/>
                  </a:lnTo>
                  <a:lnTo>
                    <a:pt x="61490" y="36812"/>
                  </a:lnTo>
                  <a:lnTo>
                    <a:pt x="61558" y="36632"/>
                  </a:lnTo>
                  <a:lnTo>
                    <a:pt x="61619" y="36439"/>
                  </a:lnTo>
                  <a:lnTo>
                    <a:pt x="61681" y="36252"/>
                  </a:lnTo>
                  <a:lnTo>
                    <a:pt x="61736" y="36052"/>
                  </a:lnTo>
                  <a:lnTo>
                    <a:pt x="61791" y="35859"/>
                  </a:lnTo>
                  <a:lnTo>
                    <a:pt x="61840" y="35652"/>
                  </a:lnTo>
                  <a:lnTo>
                    <a:pt x="61883" y="35452"/>
                  </a:lnTo>
                  <a:lnTo>
                    <a:pt x="61969" y="35039"/>
                  </a:lnTo>
                  <a:lnTo>
                    <a:pt x="62037" y="34612"/>
                  </a:lnTo>
                  <a:lnTo>
                    <a:pt x="62092" y="34179"/>
                  </a:lnTo>
                  <a:lnTo>
                    <a:pt x="62142" y="33746"/>
                  </a:lnTo>
                  <a:lnTo>
                    <a:pt x="62178" y="33299"/>
                  </a:lnTo>
                  <a:lnTo>
                    <a:pt x="62209" y="32853"/>
                  </a:lnTo>
                  <a:lnTo>
                    <a:pt x="62228" y="32400"/>
                  </a:lnTo>
                  <a:lnTo>
                    <a:pt x="62240" y="31953"/>
                  </a:lnTo>
                  <a:lnTo>
                    <a:pt x="62246" y="31500"/>
                  </a:lnTo>
                  <a:lnTo>
                    <a:pt x="62246" y="31047"/>
                  </a:lnTo>
                  <a:lnTo>
                    <a:pt x="62240" y="30593"/>
                  </a:lnTo>
                  <a:lnTo>
                    <a:pt x="62221" y="29707"/>
                  </a:lnTo>
                  <a:lnTo>
                    <a:pt x="62197" y="28840"/>
                  </a:lnTo>
                  <a:lnTo>
                    <a:pt x="62166" y="28007"/>
                  </a:lnTo>
                  <a:lnTo>
                    <a:pt x="62142" y="27214"/>
                  </a:lnTo>
                  <a:lnTo>
                    <a:pt x="62129" y="26834"/>
                  </a:lnTo>
                  <a:lnTo>
                    <a:pt x="62129" y="26468"/>
                  </a:lnTo>
                  <a:lnTo>
                    <a:pt x="62129" y="26121"/>
                  </a:lnTo>
                  <a:lnTo>
                    <a:pt x="62135" y="25788"/>
                  </a:lnTo>
                  <a:lnTo>
                    <a:pt x="62172" y="24295"/>
                  </a:lnTo>
                  <a:lnTo>
                    <a:pt x="62209" y="22795"/>
                  </a:lnTo>
                  <a:lnTo>
                    <a:pt x="62240" y="21302"/>
                  </a:lnTo>
                  <a:lnTo>
                    <a:pt x="62271" y="19809"/>
                  </a:lnTo>
                  <a:lnTo>
                    <a:pt x="62289" y="18310"/>
                  </a:lnTo>
                  <a:lnTo>
                    <a:pt x="62301" y="16817"/>
                  </a:lnTo>
                  <a:lnTo>
                    <a:pt x="62308" y="15317"/>
                  </a:lnTo>
                  <a:lnTo>
                    <a:pt x="62308" y="13824"/>
                  </a:lnTo>
                  <a:lnTo>
                    <a:pt x="62295" y="12331"/>
                  </a:lnTo>
                  <a:lnTo>
                    <a:pt x="62271" y="10831"/>
                  </a:lnTo>
                  <a:lnTo>
                    <a:pt x="62240" y="9338"/>
                  </a:lnTo>
                  <a:lnTo>
                    <a:pt x="62197" y="7845"/>
                  </a:lnTo>
                  <a:lnTo>
                    <a:pt x="62142" y="6352"/>
                  </a:lnTo>
                  <a:lnTo>
                    <a:pt x="62074" y="4859"/>
                  </a:lnTo>
                  <a:lnTo>
                    <a:pt x="61994" y="3360"/>
                  </a:lnTo>
                  <a:lnTo>
                    <a:pt x="61902" y="1867"/>
                  </a:lnTo>
                  <a:lnTo>
                    <a:pt x="61896" y="1780"/>
                  </a:lnTo>
                  <a:lnTo>
                    <a:pt x="61883" y="1694"/>
                  </a:lnTo>
                  <a:lnTo>
                    <a:pt x="61865" y="1614"/>
                  </a:lnTo>
                  <a:lnTo>
                    <a:pt x="61840" y="1540"/>
                  </a:lnTo>
                  <a:lnTo>
                    <a:pt x="61810" y="1467"/>
                  </a:lnTo>
                  <a:lnTo>
                    <a:pt x="61779" y="1400"/>
                  </a:lnTo>
                  <a:lnTo>
                    <a:pt x="61742" y="1334"/>
                  </a:lnTo>
                  <a:lnTo>
                    <a:pt x="61699" y="1274"/>
                  </a:lnTo>
                  <a:lnTo>
                    <a:pt x="61656" y="1220"/>
                  </a:lnTo>
                  <a:lnTo>
                    <a:pt x="61607" y="1174"/>
                  </a:lnTo>
                  <a:lnTo>
                    <a:pt x="61558" y="1127"/>
                  </a:lnTo>
                  <a:lnTo>
                    <a:pt x="61509" y="1080"/>
                  </a:lnTo>
                  <a:lnTo>
                    <a:pt x="61453" y="1047"/>
                  </a:lnTo>
                  <a:lnTo>
                    <a:pt x="61398" y="1014"/>
                  </a:lnTo>
                  <a:lnTo>
                    <a:pt x="61336" y="987"/>
                  </a:lnTo>
                  <a:lnTo>
                    <a:pt x="61275" y="960"/>
                  </a:lnTo>
                  <a:lnTo>
                    <a:pt x="61214" y="940"/>
                  </a:lnTo>
                  <a:lnTo>
                    <a:pt x="61152" y="927"/>
                  </a:lnTo>
                  <a:lnTo>
                    <a:pt x="61091" y="914"/>
                  </a:lnTo>
                  <a:lnTo>
                    <a:pt x="61023" y="907"/>
                  </a:lnTo>
                  <a:lnTo>
                    <a:pt x="60962" y="900"/>
                  </a:lnTo>
                  <a:lnTo>
                    <a:pt x="60900" y="907"/>
                  </a:lnTo>
                  <a:lnTo>
                    <a:pt x="60833" y="907"/>
                  </a:lnTo>
                  <a:lnTo>
                    <a:pt x="60771" y="920"/>
                  </a:lnTo>
                  <a:lnTo>
                    <a:pt x="60710" y="934"/>
                  </a:lnTo>
                  <a:lnTo>
                    <a:pt x="60648" y="954"/>
                  </a:lnTo>
                  <a:lnTo>
                    <a:pt x="60593" y="974"/>
                  </a:lnTo>
                  <a:lnTo>
                    <a:pt x="60531" y="1007"/>
                  </a:lnTo>
                  <a:lnTo>
                    <a:pt x="60476" y="1034"/>
                  </a:lnTo>
                  <a:lnTo>
                    <a:pt x="60427" y="1074"/>
                  </a:lnTo>
                  <a:lnTo>
                    <a:pt x="60378" y="1114"/>
                  </a:lnTo>
                  <a:lnTo>
                    <a:pt x="60329" y="1154"/>
                  </a:lnTo>
                  <a:lnTo>
                    <a:pt x="60298" y="1154"/>
                  </a:lnTo>
                  <a:lnTo>
                    <a:pt x="58602" y="1000"/>
                  </a:lnTo>
                  <a:lnTo>
                    <a:pt x="56899" y="860"/>
                  </a:lnTo>
                  <a:lnTo>
                    <a:pt x="55191" y="734"/>
                  </a:lnTo>
                  <a:lnTo>
                    <a:pt x="53482" y="614"/>
                  </a:lnTo>
                  <a:lnTo>
                    <a:pt x="51767" y="514"/>
                  </a:lnTo>
                  <a:lnTo>
                    <a:pt x="50053" y="414"/>
                  </a:lnTo>
                  <a:lnTo>
                    <a:pt x="48332" y="334"/>
                  </a:lnTo>
                  <a:lnTo>
                    <a:pt x="46611" y="261"/>
                  </a:lnTo>
                  <a:lnTo>
                    <a:pt x="44890" y="194"/>
                  </a:lnTo>
                  <a:lnTo>
                    <a:pt x="43163" y="141"/>
                  </a:lnTo>
                  <a:lnTo>
                    <a:pt x="41436" y="101"/>
                  </a:lnTo>
                  <a:lnTo>
                    <a:pt x="39703" y="61"/>
                  </a:lnTo>
                  <a:lnTo>
                    <a:pt x="37976" y="34"/>
                  </a:lnTo>
                  <a:lnTo>
                    <a:pt x="36243" y="14"/>
                  </a:lnTo>
                  <a:lnTo>
                    <a:pt x="34510" y="7"/>
                  </a:lnTo>
                  <a:lnTo>
                    <a:pt x="3277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3;p41">
              <a:extLst>
                <a:ext uri="{FF2B5EF4-FFF2-40B4-BE49-F238E27FC236}">
                  <a16:creationId xmlns:a16="http://schemas.microsoft.com/office/drawing/2014/main" id="{8040FBB1-BAB8-2B2B-B60D-8AF0F1957C14}"/>
                </a:ext>
              </a:extLst>
            </p:cNvPr>
            <p:cNvSpPr/>
            <p:nvPr/>
          </p:nvSpPr>
          <p:spPr>
            <a:xfrm>
              <a:off x="3243025" y="-3078775"/>
              <a:ext cx="1446625" cy="902650"/>
            </a:xfrm>
            <a:custGeom>
              <a:avLst/>
              <a:gdLst/>
              <a:ahLst/>
              <a:cxnLst/>
              <a:rect l="l" t="t" r="r" b="b"/>
              <a:pathLst>
                <a:path w="57865" h="36106" extrusionOk="0">
                  <a:moveTo>
                    <a:pt x="57606" y="1"/>
                  </a:moveTo>
                  <a:lnTo>
                    <a:pt x="55916" y="154"/>
                  </a:lnTo>
                  <a:lnTo>
                    <a:pt x="54220" y="294"/>
                  </a:lnTo>
                  <a:lnTo>
                    <a:pt x="52523" y="421"/>
                  </a:lnTo>
                  <a:lnTo>
                    <a:pt x="50821" y="534"/>
                  </a:lnTo>
                  <a:lnTo>
                    <a:pt x="49119" y="641"/>
                  </a:lnTo>
                  <a:lnTo>
                    <a:pt x="47410" y="727"/>
                  </a:lnTo>
                  <a:lnTo>
                    <a:pt x="45695" y="814"/>
                  </a:lnTo>
                  <a:lnTo>
                    <a:pt x="43981" y="887"/>
                  </a:lnTo>
                  <a:lnTo>
                    <a:pt x="42266" y="947"/>
                  </a:lnTo>
                  <a:lnTo>
                    <a:pt x="40545" y="1001"/>
                  </a:lnTo>
                  <a:lnTo>
                    <a:pt x="38824" y="1041"/>
                  </a:lnTo>
                  <a:lnTo>
                    <a:pt x="37103" y="1081"/>
                  </a:lnTo>
                  <a:lnTo>
                    <a:pt x="35383" y="1107"/>
                  </a:lnTo>
                  <a:lnTo>
                    <a:pt x="33656" y="1121"/>
                  </a:lnTo>
                  <a:lnTo>
                    <a:pt x="31935" y="1134"/>
                  </a:lnTo>
                  <a:lnTo>
                    <a:pt x="30208" y="1141"/>
                  </a:lnTo>
                  <a:lnTo>
                    <a:pt x="28481" y="1134"/>
                  </a:lnTo>
                  <a:lnTo>
                    <a:pt x="26760" y="1127"/>
                  </a:lnTo>
                  <a:lnTo>
                    <a:pt x="25033" y="1107"/>
                  </a:lnTo>
                  <a:lnTo>
                    <a:pt x="23312" y="1087"/>
                  </a:lnTo>
                  <a:lnTo>
                    <a:pt x="21585" y="1061"/>
                  </a:lnTo>
                  <a:lnTo>
                    <a:pt x="19864" y="1027"/>
                  </a:lnTo>
                  <a:lnTo>
                    <a:pt x="18143" y="994"/>
                  </a:lnTo>
                  <a:lnTo>
                    <a:pt x="16429" y="954"/>
                  </a:lnTo>
                  <a:lnTo>
                    <a:pt x="12999" y="861"/>
                  </a:lnTo>
                  <a:lnTo>
                    <a:pt x="9582" y="754"/>
                  </a:lnTo>
                  <a:lnTo>
                    <a:pt x="6177" y="641"/>
                  </a:lnTo>
                  <a:lnTo>
                    <a:pt x="2785" y="521"/>
                  </a:lnTo>
                  <a:lnTo>
                    <a:pt x="2668" y="514"/>
                  </a:lnTo>
                  <a:lnTo>
                    <a:pt x="2557" y="494"/>
                  </a:lnTo>
                  <a:lnTo>
                    <a:pt x="2459" y="468"/>
                  </a:lnTo>
                  <a:lnTo>
                    <a:pt x="2361" y="428"/>
                  </a:lnTo>
                  <a:lnTo>
                    <a:pt x="2275" y="381"/>
                  </a:lnTo>
                  <a:lnTo>
                    <a:pt x="2189" y="328"/>
                  </a:lnTo>
                  <a:lnTo>
                    <a:pt x="2115" y="268"/>
                  </a:lnTo>
                  <a:lnTo>
                    <a:pt x="2053" y="201"/>
                  </a:lnTo>
                  <a:lnTo>
                    <a:pt x="1537" y="234"/>
                  </a:lnTo>
                  <a:lnTo>
                    <a:pt x="1021" y="261"/>
                  </a:lnTo>
                  <a:lnTo>
                    <a:pt x="511" y="274"/>
                  </a:lnTo>
                  <a:lnTo>
                    <a:pt x="253" y="274"/>
                  </a:lnTo>
                  <a:lnTo>
                    <a:pt x="1" y="268"/>
                  </a:lnTo>
                  <a:lnTo>
                    <a:pt x="1" y="268"/>
                  </a:lnTo>
                  <a:lnTo>
                    <a:pt x="240" y="1707"/>
                  </a:lnTo>
                  <a:lnTo>
                    <a:pt x="468" y="3140"/>
                  </a:lnTo>
                  <a:lnTo>
                    <a:pt x="578" y="3860"/>
                  </a:lnTo>
                  <a:lnTo>
                    <a:pt x="677" y="4580"/>
                  </a:lnTo>
                  <a:lnTo>
                    <a:pt x="781" y="5300"/>
                  </a:lnTo>
                  <a:lnTo>
                    <a:pt x="873" y="6020"/>
                  </a:lnTo>
                  <a:lnTo>
                    <a:pt x="966" y="6739"/>
                  </a:lnTo>
                  <a:lnTo>
                    <a:pt x="1052" y="7459"/>
                  </a:lnTo>
                  <a:lnTo>
                    <a:pt x="1138" y="8179"/>
                  </a:lnTo>
                  <a:lnTo>
                    <a:pt x="1218" y="8906"/>
                  </a:lnTo>
                  <a:lnTo>
                    <a:pt x="1291" y="9632"/>
                  </a:lnTo>
                  <a:lnTo>
                    <a:pt x="1359" y="10359"/>
                  </a:lnTo>
                  <a:lnTo>
                    <a:pt x="1427" y="11085"/>
                  </a:lnTo>
                  <a:lnTo>
                    <a:pt x="1488" y="11818"/>
                  </a:lnTo>
                  <a:lnTo>
                    <a:pt x="1519" y="12278"/>
                  </a:lnTo>
                  <a:lnTo>
                    <a:pt x="1543" y="12751"/>
                  </a:lnTo>
                  <a:lnTo>
                    <a:pt x="1562" y="13225"/>
                  </a:lnTo>
                  <a:lnTo>
                    <a:pt x="1574" y="13704"/>
                  </a:lnTo>
                  <a:lnTo>
                    <a:pt x="1580" y="14184"/>
                  </a:lnTo>
                  <a:lnTo>
                    <a:pt x="1580" y="14671"/>
                  </a:lnTo>
                  <a:lnTo>
                    <a:pt x="1574" y="15164"/>
                  </a:lnTo>
                  <a:lnTo>
                    <a:pt x="1568" y="15657"/>
                  </a:lnTo>
                  <a:lnTo>
                    <a:pt x="1543" y="16650"/>
                  </a:lnTo>
                  <a:lnTo>
                    <a:pt x="1513" y="17650"/>
                  </a:lnTo>
                  <a:lnTo>
                    <a:pt x="1439" y="19663"/>
                  </a:lnTo>
                  <a:lnTo>
                    <a:pt x="1408" y="20669"/>
                  </a:lnTo>
                  <a:lnTo>
                    <a:pt x="1384" y="21669"/>
                  </a:lnTo>
                  <a:lnTo>
                    <a:pt x="1384" y="22162"/>
                  </a:lnTo>
                  <a:lnTo>
                    <a:pt x="1377" y="22662"/>
                  </a:lnTo>
                  <a:lnTo>
                    <a:pt x="1384" y="23155"/>
                  </a:lnTo>
                  <a:lnTo>
                    <a:pt x="1390" y="23642"/>
                  </a:lnTo>
                  <a:lnTo>
                    <a:pt x="1402" y="24129"/>
                  </a:lnTo>
                  <a:lnTo>
                    <a:pt x="1427" y="24608"/>
                  </a:lnTo>
                  <a:lnTo>
                    <a:pt x="1451" y="25088"/>
                  </a:lnTo>
                  <a:lnTo>
                    <a:pt x="1488" y="25562"/>
                  </a:lnTo>
                  <a:lnTo>
                    <a:pt x="1531" y="26035"/>
                  </a:lnTo>
                  <a:lnTo>
                    <a:pt x="1580" y="26495"/>
                  </a:lnTo>
                  <a:lnTo>
                    <a:pt x="1642" y="26955"/>
                  </a:lnTo>
                  <a:lnTo>
                    <a:pt x="1715" y="27408"/>
                  </a:lnTo>
                  <a:lnTo>
                    <a:pt x="1758" y="27641"/>
                  </a:lnTo>
                  <a:lnTo>
                    <a:pt x="1808" y="27881"/>
                  </a:lnTo>
                  <a:lnTo>
                    <a:pt x="1863" y="28128"/>
                  </a:lnTo>
                  <a:lnTo>
                    <a:pt x="1918" y="28374"/>
                  </a:lnTo>
                  <a:lnTo>
                    <a:pt x="1986" y="28621"/>
                  </a:lnTo>
                  <a:lnTo>
                    <a:pt x="2060" y="28874"/>
                  </a:lnTo>
                  <a:lnTo>
                    <a:pt x="2133" y="29127"/>
                  </a:lnTo>
                  <a:lnTo>
                    <a:pt x="2213" y="29387"/>
                  </a:lnTo>
                  <a:lnTo>
                    <a:pt x="2305" y="29641"/>
                  </a:lnTo>
                  <a:lnTo>
                    <a:pt x="2398" y="29901"/>
                  </a:lnTo>
                  <a:lnTo>
                    <a:pt x="2496" y="30160"/>
                  </a:lnTo>
                  <a:lnTo>
                    <a:pt x="2600" y="30414"/>
                  </a:lnTo>
                  <a:lnTo>
                    <a:pt x="2711" y="30674"/>
                  </a:lnTo>
                  <a:lnTo>
                    <a:pt x="2828" y="30927"/>
                  </a:lnTo>
                  <a:lnTo>
                    <a:pt x="2945" y="31180"/>
                  </a:lnTo>
                  <a:lnTo>
                    <a:pt x="3074" y="31427"/>
                  </a:lnTo>
                  <a:lnTo>
                    <a:pt x="3209" y="31673"/>
                  </a:lnTo>
                  <a:lnTo>
                    <a:pt x="3344" y="31920"/>
                  </a:lnTo>
                  <a:lnTo>
                    <a:pt x="3485" y="32160"/>
                  </a:lnTo>
                  <a:lnTo>
                    <a:pt x="3633" y="32393"/>
                  </a:lnTo>
                  <a:lnTo>
                    <a:pt x="3793" y="32620"/>
                  </a:lnTo>
                  <a:lnTo>
                    <a:pt x="3953" y="32846"/>
                  </a:lnTo>
                  <a:lnTo>
                    <a:pt x="4112" y="33060"/>
                  </a:lnTo>
                  <a:lnTo>
                    <a:pt x="4284" y="33273"/>
                  </a:lnTo>
                  <a:lnTo>
                    <a:pt x="4463" y="33473"/>
                  </a:lnTo>
                  <a:lnTo>
                    <a:pt x="4641" y="33666"/>
                  </a:lnTo>
                  <a:lnTo>
                    <a:pt x="4831" y="33853"/>
                  </a:lnTo>
                  <a:lnTo>
                    <a:pt x="5022" y="34033"/>
                  </a:lnTo>
                  <a:lnTo>
                    <a:pt x="5219" y="34200"/>
                  </a:lnTo>
                  <a:lnTo>
                    <a:pt x="5421" y="34359"/>
                  </a:lnTo>
                  <a:lnTo>
                    <a:pt x="5630" y="34506"/>
                  </a:lnTo>
                  <a:lnTo>
                    <a:pt x="5845" y="34639"/>
                  </a:lnTo>
                  <a:lnTo>
                    <a:pt x="5975" y="34713"/>
                  </a:lnTo>
                  <a:lnTo>
                    <a:pt x="6122" y="34773"/>
                  </a:lnTo>
                  <a:lnTo>
                    <a:pt x="6282" y="34826"/>
                  </a:lnTo>
                  <a:lnTo>
                    <a:pt x="6460" y="34873"/>
                  </a:lnTo>
                  <a:lnTo>
                    <a:pt x="6651" y="34919"/>
                  </a:lnTo>
                  <a:lnTo>
                    <a:pt x="6853" y="34953"/>
                  </a:lnTo>
                  <a:lnTo>
                    <a:pt x="7069" y="34979"/>
                  </a:lnTo>
                  <a:lnTo>
                    <a:pt x="7296" y="35006"/>
                  </a:lnTo>
                  <a:lnTo>
                    <a:pt x="7536" y="35026"/>
                  </a:lnTo>
                  <a:lnTo>
                    <a:pt x="7775" y="35039"/>
                  </a:lnTo>
                  <a:lnTo>
                    <a:pt x="8027" y="35053"/>
                  </a:lnTo>
                  <a:lnTo>
                    <a:pt x="8292" y="35059"/>
                  </a:lnTo>
                  <a:lnTo>
                    <a:pt x="8820" y="35066"/>
                  </a:lnTo>
                  <a:lnTo>
                    <a:pt x="9367" y="35059"/>
                  </a:lnTo>
                  <a:lnTo>
                    <a:pt x="9914" y="35039"/>
                  </a:lnTo>
                  <a:lnTo>
                    <a:pt x="10461" y="35019"/>
                  </a:lnTo>
                  <a:lnTo>
                    <a:pt x="11512" y="34973"/>
                  </a:lnTo>
                  <a:lnTo>
                    <a:pt x="11997" y="34953"/>
                  </a:lnTo>
                  <a:lnTo>
                    <a:pt x="12440" y="34939"/>
                  </a:lnTo>
                  <a:lnTo>
                    <a:pt x="12839" y="34933"/>
                  </a:lnTo>
                  <a:lnTo>
                    <a:pt x="13184" y="34939"/>
                  </a:lnTo>
                  <a:lnTo>
                    <a:pt x="16865" y="35059"/>
                  </a:lnTo>
                  <a:lnTo>
                    <a:pt x="18703" y="35113"/>
                  </a:lnTo>
                  <a:lnTo>
                    <a:pt x="20546" y="35159"/>
                  </a:lnTo>
                  <a:lnTo>
                    <a:pt x="22384" y="35206"/>
                  </a:lnTo>
                  <a:lnTo>
                    <a:pt x="24222" y="35239"/>
                  </a:lnTo>
                  <a:lnTo>
                    <a:pt x="26059" y="35279"/>
                  </a:lnTo>
                  <a:lnTo>
                    <a:pt x="27903" y="35306"/>
                  </a:lnTo>
                  <a:lnTo>
                    <a:pt x="28554" y="35319"/>
                  </a:lnTo>
                  <a:lnTo>
                    <a:pt x="29274" y="35359"/>
                  </a:lnTo>
                  <a:lnTo>
                    <a:pt x="30054" y="35406"/>
                  </a:lnTo>
                  <a:lnTo>
                    <a:pt x="30896" y="35466"/>
                  </a:lnTo>
                  <a:lnTo>
                    <a:pt x="32734" y="35606"/>
                  </a:lnTo>
                  <a:lnTo>
                    <a:pt x="34743" y="35759"/>
                  </a:lnTo>
                  <a:lnTo>
                    <a:pt x="35800" y="35832"/>
                  </a:lnTo>
                  <a:lnTo>
                    <a:pt x="36882" y="35906"/>
                  </a:lnTo>
                  <a:lnTo>
                    <a:pt x="37988" y="35966"/>
                  </a:lnTo>
                  <a:lnTo>
                    <a:pt x="39113" y="36019"/>
                  </a:lnTo>
                  <a:lnTo>
                    <a:pt x="40244" y="36066"/>
                  </a:lnTo>
                  <a:lnTo>
                    <a:pt x="40815" y="36079"/>
                  </a:lnTo>
                  <a:lnTo>
                    <a:pt x="41387" y="36092"/>
                  </a:lnTo>
                  <a:lnTo>
                    <a:pt x="41952" y="36099"/>
                  </a:lnTo>
                  <a:lnTo>
                    <a:pt x="42524" y="36106"/>
                  </a:lnTo>
                  <a:lnTo>
                    <a:pt x="43096" y="36099"/>
                  </a:lnTo>
                  <a:lnTo>
                    <a:pt x="43661" y="36092"/>
                  </a:lnTo>
                  <a:lnTo>
                    <a:pt x="44226" y="36079"/>
                  </a:lnTo>
                  <a:lnTo>
                    <a:pt x="44792" y="36066"/>
                  </a:lnTo>
                  <a:lnTo>
                    <a:pt x="45351" y="36039"/>
                  </a:lnTo>
                  <a:lnTo>
                    <a:pt x="45904" y="36006"/>
                  </a:lnTo>
                  <a:lnTo>
                    <a:pt x="46451" y="35966"/>
                  </a:lnTo>
                  <a:lnTo>
                    <a:pt x="46998" y="35926"/>
                  </a:lnTo>
                  <a:lnTo>
                    <a:pt x="47533" y="35872"/>
                  </a:lnTo>
                  <a:lnTo>
                    <a:pt x="48061" y="35806"/>
                  </a:lnTo>
                  <a:lnTo>
                    <a:pt x="48590" y="35739"/>
                  </a:lnTo>
                  <a:lnTo>
                    <a:pt x="49100" y="35666"/>
                  </a:lnTo>
                  <a:lnTo>
                    <a:pt x="49610" y="35579"/>
                  </a:lnTo>
                  <a:lnTo>
                    <a:pt x="50102" y="35479"/>
                  </a:lnTo>
                  <a:lnTo>
                    <a:pt x="50594" y="35379"/>
                  </a:lnTo>
                  <a:lnTo>
                    <a:pt x="51067" y="35259"/>
                  </a:lnTo>
                  <a:lnTo>
                    <a:pt x="51528" y="35139"/>
                  </a:lnTo>
                  <a:lnTo>
                    <a:pt x="51983" y="35006"/>
                  </a:lnTo>
                  <a:lnTo>
                    <a:pt x="52419" y="34859"/>
                  </a:lnTo>
                  <a:lnTo>
                    <a:pt x="52849" y="34699"/>
                  </a:lnTo>
                  <a:lnTo>
                    <a:pt x="53052" y="34619"/>
                  </a:lnTo>
                  <a:lnTo>
                    <a:pt x="53261" y="34533"/>
                  </a:lnTo>
                  <a:lnTo>
                    <a:pt x="53458" y="34446"/>
                  </a:lnTo>
                  <a:lnTo>
                    <a:pt x="53654" y="34353"/>
                  </a:lnTo>
                  <a:lnTo>
                    <a:pt x="53845" y="34259"/>
                  </a:lnTo>
                  <a:lnTo>
                    <a:pt x="54035" y="34160"/>
                  </a:lnTo>
                  <a:lnTo>
                    <a:pt x="54220" y="34060"/>
                  </a:lnTo>
                  <a:lnTo>
                    <a:pt x="54404" y="33960"/>
                  </a:lnTo>
                  <a:lnTo>
                    <a:pt x="54576" y="33853"/>
                  </a:lnTo>
                  <a:lnTo>
                    <a:pt x="54748" y="33740"/>
                  </a:lnTo>
                  <a:lnTo>
                    <a:pt x="54920" y="33626"/>
                  </a:lnTo>
                  <a:lnTo>
                    <a:pt x="55080" y="33513"/>
                  </a:lnTo>
                  <a:lnTo>
                    <a:pt x="55240" y="33393"/>
                  </a:lnTo>
                  <a:lnTo>
                    <a:pt x="55393" y="33273"/>
                  </a:lnTo>
                  <a:lnTo>
                    <a:pt x="55541" y="33146"/>
                  </a:lnTo>
                  <a:lnTo>
                    <a:pt x="55688" y="33013"/>
                  </a:lnTo>
                  <a:lnTo>
                    <a:pt x="55830" y="32880"/>
                  </a:lnTo>
                  <a:lnTo>
                    <a:pt x="55965" y="32747"/>
                  </a:lnTo>
                  <a:lnTo>
                    <a:pt x="56094" y="32607"/>
                  </a:lnTo>
                  <a:lnTo>
                    <a:pt x="56217" y="32460"/>
                  </a:lnTo>
                  <a:lnTo>
                    <a:pt x="56340" y="32313"/>
                  </a:lnTo>
                  <a:lnTo>
                    <a:pt x="56451" y="32160"/>
                  </a:lnTo>
                  <a:lnTo>
                    <a:pt x="56561" y="32007"/>
                  </a:lnTo>
                  <a:lnTo>
                    <a:pt x="56666" y="31847"/>
                  </a:lnTo>
                  <a:lnTo>
                    <a:pt x="56764" y="31687"/>
                  </a:lnTo>
                  <a:lnTo>
                    <a:pt x="56856" y="31520"/>
                  </a:lnTo>
                  <a:lnTo>
                    <a:pt x="56942" y="31347"/>
                  </a:lnTo>
                  <a:lnTo>
                    <a:pt x="57028" y="31174"/>
                  </a:lnTo>
                  <a:lnTo>
                    <a:pt x="57096" y="31007"/>
                  </a:lnTo>
                  <a:lnTo>
                    <a:pt x="57163" y="30827"/>
                  </a:lnTo>
                  <a:lnTo>
                    <a:pt x="57231" y="30647"/>
                  </a:lnTo>
                  <a:lnTo>
                    <a:pt x="57293" y="30454"/>
                  </a:lnTo>
                  <a:lnTo>
                    <a:pt x="57348" y="30260"/>
                  </a:lnTo>
                  <a:lnTo>
                    <a:pt x="57403" y="30054"/>
                  </a:lnTo>
                  <a:lnTo>
                    <a:pt x="57452" y="29847"/>
                  </a:lnTo>
                  <a:lnTo>
                    <a:pt x="57495" y="29634"/>
                  </a:lnTo>
                  <a:lnTo>
                    <a:pt x="57538" y="29421"/>
                  </a:lnTo>
                  <a:lnTo>
                    <a:pt x="57581" y="29194"/>
                  </a:lnTo>
                  <a:lnTo>
                    <a:pt x="57618" y="28967"/>
                  </a:lnTo>
                  <a:lnTo>
                    <a:pt x="57649" y="28734"/>
                  </a:lnTo>
                  <a:lnTo>
                    <a:pt x="57710" y="28254"/>
                  </a:lnTo>
                  <a:lnTo>
                    <a:pt x="57760" y="27754"/>
                  </a:lnTo>
                  <a:lnTo>
                    <a:pt x="57796" y="27248"/>
                  </a:lnTo>
                  <a:lnTo>
                    <a:pt x="57827" y="26721"/>
                  </a:lnTo>
                  <a:lnTo>
                    <a:pt x="57846" y="26188"/>
                  </a:lnTo>
                  <a:lnTo>
                    <a:pt x="57858" y="25642"/>
                  </a:lnTo>
                  <a:lnTo>
                    <a:pt x="57864" y="25088"/>
                  </a:lnTo>
                  <a:lnTo>
                    <a:pt x="57864" y="24528"/>
                  </a:lnTo>
                  <a:lnTo>
                    <a:pt x="57858" y="23962"/>
                  </a:lnTo>
                  <a:lnTo>
                    <a:pt x="57846" y="23395"/>
                  </a:lnTo>
                  <a:lnTo>
                    <a:pt x="57827" y="22829"/>
                  </a:lnTo>
                  <a:lnTo>
                    <a:pt x="57803" y="22256"/>
                  </a:lnTo>
                  <a:lnTo>
                    <a:pt x="57753" y="21129"/>
                  </a:lnTo>
                  <a:lnTo>
                    <a:pt x="57698" y="20016"/>
                  </a:lnTo>
                  <a:lnTo>
                    <a:pt x="57643" y="18936"/>
                  </a:lnTo>
                  <a:lnTo>
                    <a:pt x="57588" y="17910"/>
                  </a:lnTo>
                  <a:lnTo>
                    <a:pt x="57545" y="16937"/>
                  </a:lnTo>
                  <a:lnTo>
                    <a:pt x="57532" y="16477"/>
                  </a:lnTo>
                  <a:lnTo>
                    <a:pt x="57520" y="16044"/>
                  </a:lnTo>
                  <a:lnTo>
                    <a:pt x="57514" y="15624"/>
                  </a:lnTo>
                  <a:lnTo>
                    <a:pt x="57514" y="15231"/>
                  </a:lnTo>
                  <a:lnTo>
                    <a:pt x="57532" y="13331"/>
                  </a:lnTo>
                  <a:lnTo>
                    <a:pt x="57545" y="11425"/>
                  </a:lnTo>
                  <a:lnTo>
                    <a:pt x="57557" y="7619"/>
                  </a:lnTo>
                  <a:lnTo>
                    <a:pt x="57563" y="5713"/>
                  </a:lnTo>
                  <a:lnTo>
                    <a:pt x="57569" y="3813"/>
                  </a:lnTo>
                  <a:lnTo>
                    <a:pt x="57581" y="1907"/>
                  </a:lnTo>
                  <a:lnTo>
                    <a:pt x="57606" y="1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54;p41">
              <a:extLst>
                <a:ext uri="{FF2B5EF4-FFF2-40B4-BE49-F238E27FC236}">
                  <a16:creationId xmlns:a16="http://schemas.microsoft.com/office/drawing/2014/main" id="{8347A524-4675-E3AD-A187-7D75906207CF}"/>
                </a:ext>
              </a:extLst>
            </p:cNvPr>
            <p:cNvSpPr/>
            <p:nvPr/>
          </p:nvSpPr>
          <p:spPr>
            <a:xfrm>
              <a:off x="3268700" y="-1919200"/>
              <a:ext cx="385050" cy="307275"/>
            </a:xfrm>
            <a:custGeom>
              <a:avLst/>
              <a:gdLst/>
              <a:ahLst/>
              <a:cxnLst/>
              <a:rect l="l" t="t" r="r" b="b"/>
              <a:pathLst>
                <a:path w="15402" h="12291" extrusionOk="0">
                  <a:moveTo>
                    <a:pt x="12433" y="1793"/>
                  </a:moveTo>
                  <a:lnTo>
                    <a:pt x="12433" y="1940"/>
                  </a:lnTo>
                  <a:lnTo>
                    <a:pt x="12433" y="2013"/>
                  </a:lnTo>
                  <a:lnTo>
                    <a:pt x="12452" y="2093"/>
                  </a:lnTo>
                  <a:lnTo>
                    <a:pt x="12704" y="3413"/>
                  </a:lnTo>
                  <a:lnTo>
                    <a:pt x="12771" y="3773"/>
                  </a:lnTo>
                  <a:lnTo>
                    <a:pt x="12833" y="4133"/>
                  </a:lnTo>
                  <a:lnTo>
                    <a:pt x="12894" y="4499"/>
                  </a:lnTo>
                  <a:lnTo>
                    <a:pt x="12943" y="4866"/>
                  </a:lnTo>
                  <a:lnTo>
                    <a:pt x="12992" y="5239"/>
                  </a:lnTo>
                  <a:lnTo>
                    <a:pt x="13029" y="5606"/>
                  </a:lnTo>
                  <a:lnTo>
                    <a:pt x="13054" y="5972"/>
                  </a:lnTo>
                  <a:lnTo>
                    <a:pt x="13066" y="6332"/>
                  </a:lnTo>
                  <a:lnTo>
                    <a:pt x="13072" y="6505"/>
                  </a:lnTo>
                  <a:lnTo>
                    <a:pt x="13066" y="6685"/>
                  </a:lnTo>
                  <a:lnTo>
                    <a:pt x="13060" y="6859"/>
                  </a:lnTo>
                  <a:lnTo>
                    <a:pt x="13054" y="7025"/>
                  </a:lnTo>
                  <a:lnTo>
                    <a:pt x="13042" y="7199"/>
                  </a:lnTo>
                  <a:lnTo>
                    <a:pt x="13023" y="7359"/>
                  </a:lnTo>
                  <a:lnTo>
                    <a:pt x="12999" y="7525"/>
                  </a:lnTo>
                  <a:lnTo>
                    <a:pt x="12968" y="7685"/>
                  </a:lnTo>
                  <a:lnTo>
                    <a:pt x="12913" y="8018"/>
                  </a:lnTo>
                  <a:lnTo>
                    <a:pt x="12845" y="8345"/>
                  </a:lnTo>
                  <a:lnTo>
                    <a:pt x="12808" y="8505"/>
                  </a:lnTo>
                  <a:lnTo>
                    <a:pt x="12771" y="8652"/>
                  </a:lnTo>
                  <a:lnTo>
                    <a:pt x="12716" y="8805"/>
                  </a:lnTo>
                  <a:lnTo>
                    <a:pt x="12661" y="8945"/>
                  </a:lnTo>
                  <a:lnTo>
                    <a:pt x="12593" y="9078"/>
                  </a:lnTo>
                  <a:lnTo>
                    <a:pt x="12513" y="9205"/>
                  </a:lnTo>
                  <a:lnTo>
                    <a:pt x="12464" y="9271"/>
                  </a:lnTo>
                  <a:lnTo>
                    <a:pt x="12415" y="9325"/>
                  </a:lnTo>
                  <a:lnTo>
                    <a:pt x="12366" y="9385"/>
                  </a:lnTo>
                  <a:lnTo>
                    <a:pt x="12310" y="9438"/>
                  </a:lnTo>
                  <a:lnTo>
                    <a:pt x="12249" y="9498"/>
                  </a:lnTo>
                  <a:lnTo>
                    <a:pt x="12181" y="9545"/>
                  </a:lnTo>
                  <a:lnTo>
                    <a:pt x="12114" y="9598"/>
                  </a:lnTo>
                  <a:lnTo>
                    <a:pt x="12040" y="9645"/>
                  </a:lnTo>
                  <a:lnTo>
                    <a:pt x="11960" y="9685"/>
                  </a:lnTo>
                  <a:lnTo>
                    <a:pt x="11874" y="9731"/>
                  </a:lnTo>
                  <a:lnTo>
                    <a:pt x="11782" y="9771"/>
                  </a:lnTo>
                  <a:lnTo>
                    <a:pt x="11683" y="9805"/>
                  </a:lnTo>
                  <a:lnTo>
                    <a:pt x="11591" y="9838"/>
                  </a:lnTo>
                  <a:lnTo>
                    <a:pt x="11487" y="9858"/>
                  </a:lnTo>
                  <a:lnTo>
                    <a:pt x="11370" y="9871"/>
                  </a:lnTo>
                  <a:lnTo>
                    <a:pt x="11253" y="9878"/>
                  </a:lnTo>
                  <a:lnTo>
                    <a:pt x="11130" y="9885"/>
                  </a:lnTo>
                  <a:lnTo>
                    <a:pt x="11001" y="9878"/>
                  </a:lnTo>
                  <a:lnTo>
                    <a:pt x="10737" y="9865"/>
                  </a:lnTo>
                  <a:lnTo>
                    <a:pt x="10473" y="9845"/>
                  </a:lnTo>
                  <a:lnTo>
                    <a:pt x="10215" y="9818"/>
                  </a:lnTo>
                  <a:lnTo>
                    <a:pt x="9975" y="9798"/>
                  </a:lnTo>
                  <a:lnTo>
                    <a:pt x="9760" y="9791"/>
                  </a:lnTo>
                  <a:lnTo>
                    <a:pt x="7842" y="9765"/>
                  </a:lnTo>
                  <a:lnTo>
                    <a:pt x="5937" y="9745"/>
                  </a:lnTo>
                  <a:lnTo>
                    <a:pt x="4026" y="9738"/>
                  </a:lnTo>
                  <a:lnTo>
                    <a:pt x="2108" y="9738"/>
                  </a:lnTo>
                  <a:lnTo>
                    <a:pt x="2096" y="9258"/>
                  </a:lnTo>
                  <a:lnTo>
                    <a:pt x="2084" y="8772"/>
                  </a:lnTo>
                  <a:lnTo>
                    <a:pt x="2084" y="8292"/>
                  </a:lnTo>
                  <a:lnTo>
                    <a:pt x="2084" y="7812"/>
                  </a:lnTo>
                  <a:lnTo>
                    <a:pt x="2096" y="7332"/>
                  </a:lnTo>
                  <a:lnTo>
                    <a:pt x="2114" y="6852"/>
                  </a:lnTo>
                  <a:lnTo>
                    <a:pt x="2139" y="6379"/>
                  </a:lnTo>
                  <a:lnTo>
                    <a:pt x="2170" y="5899"/>
                  </a:lnTo>
                  <a:lnTo>
                    <a:pt x="2213" y="5426"/>
                  </a:lnTo>
                  <a:lnTo>
                    <a:pt x="2256" y="4946"/>
                  </a:lnTo>
                  <a:lnTo>
                    <a:pt x="2311" y="4473"/>
                  </a:lnTo>
                  <a:lnTo>
                    <a:pt x="2372" y="3999"/>
                  </a:lnTo>
                  <a:lnTo>
                    <a:pt x="2440" y="3526"/>
                  </a:lnTo>
                  <a:lnTo>
                    <a:pt x="2520" y="3053"/>
                  </a:lnTo>
                  <a:lnTo>
                    <a:pt x="2600" y="2580"/>
                  </a:lnTo>
                  <a:lnTo>
                    <a:pt x="2692" y="2106"/>
                  </a:lnTo>
                  <a:lnTo>
                    <a:pt x="3915" y="2086"/>
                  </a:lnTo>
                  <a:lnTo>
                    <a:pt x="5132" y="2060"/>
                  </a:lnTo>
                  <a:lnTo>
                    <a:pt x="6349" y="2020"/>
                  </a:lnTo>
                  <a:lnTo>
                    <a:pt x="7572" y="1980"/>
                  </a:lnTo>
                  <a:lnTo>
                    <a:pt x="10006" y="1893"/>
                  </a:lnTo>
                  <a:lnTo>
                    <a:pt x="12433" y="1793"/>
                  </a:lnTo>
                  <a:close/>
                  <a:moveTo>
                    <a:pt x="1881" y="0"/>
                  </a:moveTo>
                  <a:lnTo>
                    <a:pt x="1801" y="7"/>
                  </a:lnTo>
                  <a:lnTo>
                    <a:pt x="1727" y="20"/>
                  </a:lnTo>
                  <a:lnTo>
                    <a:pt x="1647" y="34"/>
                  </a:lnTo>
                  <a:lnTo>
                    <a:pt x="1573" y="60"/>
                  </a:lnTo>
                  <a:lnTo>
                    <a:pt x="1500" y="94"/>
                  </a:lnTo>
                  <a:lnTo>
                    <a:pt x="1426" y="134"/>
                  </a:lnTo>
                  <a:lnTo>
                    <a:pt x="1358" y="174"/>
                  </a:lnTo>
                  <a:lnTo>
                    <a:pt x="1291" y="227"/>
                  </a:lnTo>
                  <a:lnTo>
                    <a:pt x="1229" y="280"/>
                  </a:lnTo>
                  <a:lnTo>
                    <a:pt x="1174" y="340"/>
                  </a:lnTo>
                  <a:lnTo>
                    <a:pt x="1119" y="400"/>
                  </a:lnTo>
                  <a:lnTo>
                    <a:pt x="1076" y="473"/>
                  </a:lnTo>
                  <a:lnTo>
                    <a:pt x="1033" y="540"/>
                  </a:lnTo>
                  <a:lnTo>
                    <a:pt x="996" y="620"/>
                  </a:lnTo>
                  <a:lnTo>
                    <a:pt x="971" y="700"/>
                  </a:lnTo>
                  <a:lnTo>
                    <a:pt x="947" y="780"/>
                  </a:lnTo>
                  <a:lnTo>
                    <a:pt x="805" y="1407"/>
                  </a:lnTo>
                  <a:lnTo>
                    <a:pt x="676" y="2033"/>
                  </a:lnTo>
                  <a:lnTo>
                    <a:pt x="559" y="2660"/>
                  </a:lnTo>
                  <a:lnTo>
                    <a:pt x="455" y="3279"/>
                  </a:lnTo>
                  <a:lnTo>
                    <a:pt x="357" y="3906"/>
                  </a:lnTo>
                  <a:lnTo>
                    <a:pt x="277" y="4533"/>
                  </a:lnTo>
                  <a:lnTo>
                    <a:pt x="203" y="5159"/>
                  </a:lnTo>
                  <a:lnTo>
                    <a:pt x="141" y="5786"/>
                  </a:lnTo>
                  <a:lnTo>
                    <a:pt x="92" y="6419"/>
                  </a:lnTo>
                  <a:lnTo>
                    <a:pt x="49" y="7045"/>
                  </a:lnTo>
                  <a:lnTo>
                    <a:pt x="25" y="7678"/>
                  </a:lnTo>
                  <a:lnTo>
                    <a:pt x="6" y="8312"/>
                  </a:lnTo>
                  <a:lnTo>
                    <a:pt x="0" y="8945"/>
                  </a:lnTo>
                  <a:lnTo>
                    <a:pt x="6" y="9585"/>
                  </a:lnTo>
                  <a:lnTo>
                    <a:pt x="19" y="10224"/>
                  </a:lnTo>
                  <a:lnTo>
                    <a:pt x="43" y="10864"/>
                  </a:lnTo>
                  <a:lnTo>
                    <a:pt x="55" y="10984"/>
                  </a:lnTo>
                  <a:lnTo>
                    <a:pt x="74" y="11098"/>
                  </a:lnTo>
                  <a:lnTo>
                    <a:pt x="105" y="11204"/>
                  </a:lnTo>
                  <a:lnTo>
                    <a:pt x="141" y="11304"/>
                  </a:lnTo>
                  <a:lnTo>
                    <a:pt x="184" y="11404"/>
                  </a:lnTo>
                  <a:lnTo>
                    <a:pt x="234" y="11498"/>
                  </a:lnTo>
                  <a:lnTo>
                    <a:pt x="295" y="11584"/>
                  </a:lnTo>
                  <a:lnTo>
                    <a:pt x="363" y="11664"/>
                  </a:lnTo>
                  <a:lnTo>
                    <a:pt x="436" y="11731"/>
                  </a:lnTo>
                  <a:lnTo>
                    <a:pt x="510" y="11797"/>
                  </a:lnTo>
                  <a:lnTo>
                    <a:pt x="596" y="11851"/>
                  </a:lnTo>
                  <a:lnTo>
                    <a:pt x="688" y="11904"/>
                  </a:lnTo>
                  <a:lnTo>
                    <a:pt x="787" y="11937"/>
                  </a:lnTo>
                  <a:lnTo>
                    <a:pt x="885" y="11971"/>
                  </a:lnTo>
                  <a:lnTo>
                    <a:pt x="990" y="11984"/>
                  </a:lnTo>
                  <a:lnTo>
                    <a:pt x="1100" y="11997"/>
                  </a:lnTo>
                  <a:lnTo>
                    <a:pt x="2065" y="12024"/>
                  </a:lnTo>
                  <a:lnTo>
                    <a:pt x="3030" y="12051"/>
                  </a:lnTo>
                  <a:lnTo>
                    <a:pt x="4954" y="12091"/>
                  </a:lnTo>
                  <a:lnTo>
                    <a:pt x="8807" y="12164"/>
                  </a:lnTo>
                  <a:lnTo>
                    <a:pt x="9096" y="12171"/>
                  </a:lnTo>
                  <a:lnTo>
                    <a:pt x="9397" y="12184"/>
                  </a:lnTo>
                  <a:lnTo>
                    <a:pt x="10018" y="12231"/>
                  </a:lnTo>
                  <a:lnTo>
                    <a:pt x="10657" y="12271"/>
                  </a:lnTo>
                  <a:lnTo>
                    <a:pt x="10989" y="12284"/>
                  </a:lnTo>
                  <a:lnTo>
                    <a:pt x="11315" y="12291"/>
                  </a:lnTo>
                  <a:lnTo>
                    <a:pt x="11640" y="12291"/>
                  </a:lnTo>
                  <a:lnTo>
                    <a:pt x="11960" y="12271"/>
                  </a:lnTo>
                  <a:lnTo>
                    <a:pt x="12120" y="12257"/>
                  </a:lnTo>
                  <a:lnTo>
                    <a:pt x="12280" y="12244"/>
                  </a:lnTo>
                  <a:lnTo>
                    <a:pt x="12433" y="12217"/>
                  </a:lnTo>
                  <a:lnTo>
                    <a:pt x="12587" y="12191"/>
                  </a:lnTo>
                  <a:lnTo>
                    <a:pt x="12740" y="12157"/>
                  </a:lnTo>
                  <a:lnTo>
                    <a:pt x="12894" y="12124"/>
                  </a:lnTo>
                  <a:lnTo>
                    <a:pt x="13042" y="12077"/>
                  </a:lnTo>
                  <a:lnTo>
                    <a:pt x="13183" y="12031"/>
                  </a:lnTo>
                  <a:lnTo>
                    <a:pt x="13331" y="11971"/>
                  </a:lnTo>
                  <a:lnTo>
                    <a:pt x="13466" y="11911"/>
                  </a:lnTo>
                  <a:lnTo>
                    <a:pt x="13601" y="11837"/>
                  </a:lnTo>
                  <a:lnTo>
                    <a:pt x="13736" y="11764"/>
                  </a:lnTo>
                  <a:lnTo>
                    <a:pt x="13859" y="11677"/>
                  </a:lnTo>
                  <a:lnTo>
                    <a:pt x="13982" y="11591"/>
                  </a:lnTo>
                  <a:lnTo>
                    <a:pt x="14099" y="11498"/>
                  </a:lnTo>
                  <a:lnTo>
                    <a:pt x="14209" y="11398"/>
                  </a:lnTo>
                  <a:lnTo>
                    <a:pt x="14308" y="11291"/>
                  </a:lnTo>
                  <a:lnTo>
                    <a:pt x="14406" y="11178"/>
                  </a:lnTo>
                  <a:lnTo>
                    <a:pt x="14498" y="11058"/>
                  </a:lnTo>
                  <a:lnTo>
                    <a:pt x="14590" y="10938"/>
                  </a:lnTo>
                  <a:lnTo>
                    <a:pt x="14670" y="10811"/>
                  </a:lnTo>
                  <a:lnTo>
                    <a:pt x="14750" y="10678"/>
                  </a:lnTo>
                  <a:lnTo>
                    <a:pt x="14818" y="10544"/>
                  </a:lnTo>
                  <a:lnTo>
                    <a:pt x="14885" y="10404"/>
                  </a:lnTo>
                  <a:lnTo>
                    <a:pt x="14947" y="10258"/>
                  </a:lnTo>
                  <a:lnTo>
                    <a:pt x="15008" y="10111"/>
                  </a:lnTo>
                  <a:lnTo>
                    <a:pt x="15064" y="9958"/>
                  </a:lnTo>
                  <a:lnTo>
                    <a:pt x="15113" y="9798"/>
                  </a:lnTo>
                  <a:lnTo>
                    <a:pt x="15156" y="9645"/>
                  </a:lnTo>
                  <a:lnTo>
                    <a:pt x="15193" y="9478"/>
                  </a:lnTo>
                  <a:lnTo>
                    <a:pt x="15230" y="9311"/>
                  </a:lnTo>
                  <a:lnTo>
                    <a:pt x="15266" y="9145"/>
                  </a:lnTo>
                  <a:lnTo>
                    <a:pt x="15291" y="8971"/>
                  </a:lnTo>
                  <a:lnTo>
                    <a:pt x="15322" y="8798"/>
                  </a:lnTo>
                  <a:lnTo>
                    <a:pt x="15340" y="8625"/>
                  </a:lnTo>
                  <a:lnTo>
                    <a:pt x="15359" y="8445"/>
                  </a:lnTo>
                  <a:lnTo>
                    <a:pt x="15383" y="8078"/>
                  </a:lnTo>
                  <a:lnTo>
                    <a:pt x="15402" y="7712"/>
                  </a:lnTo>
                  <a:lnTo>
                    <a:pt x="15402" y="7332"/>
                  </a:lnTo>
                  <a:lnTo>
                    <a:pt x="15396" y="6952"/>
                  </a:lnTo>
                  <a:lnTo>
                    <a:pt x="15377" y="6572"/>
                  </a:lnTo>
                  <a:lnTo>
                    <a:pt x="15352" y="6185"/>
                  </a:lnTo>
                  <a:lnTo>
                    <a:pt x="15316" y="5799"/>
                  </a:lnTo>
                  <a:lnTo>
                    <a:pt x="15273" y="5419"/>
                  </a:lnTo>
                  <a:lnTo>
                    <a:pt x="15230" y="5039"/>
                  </a:lnTo>
                  <a:lnTo>
                    <a:pt x="15174" y="4666"/>
                  </a:lnTo>
                  <a:lnTo>
                    <a:pt x="15119" y="4293"/>
                  </a:lnTo>
                  <a:lnTo>
                    <a:pt x="15057" y="3933"/>
                  </a:lnTo>
                  <a:lnTo>
                    <a:pt x="14935" y="3233"/>
                  </a:lnTo>
                  <a:lnTo>
                    <a:pt x="14806" y="2573"/>
                  </a:lnTo>
                  <a:lnTo>
                    <a:pt x="14578" y="1447"/>
                  </a:lnTo>
                  <a:lnTo>
                    <a:pt x="14554" y="1353"/>
                  </a:lnTo>
                  <a:lnTo>
                    <a:pt x="14529" y="1273"/>
                  </a:lnTo>
                  <a:lnTo>
                    <a:pt x="14492" y="1193"/>
                  </a:lnTo>
                  <a:lnTo>
                    <a:pt x="14461" y="1120"/>
                  </a:lnTo>
                  <a:lnTo>
                    <a:pt x="14418" y="1047"/>
                  </a:lnTo>
                  <a:lnTo>
                    <a:pt x="14375" y="987"/>
                  </a:lnTo>
                  <a:lnTo>
                    <a:pt x="14326" y="927"/>
                  </a:lnTo>
                  <a:lnTo>
                    <a:pt x="14277" y="880"/>
                  </a:lnTo>
                  <a:lnTo>
                    <a:pt x="14228" y="827"/>
                  </a:lnTo>
                  <a:lnTo>
                    <a:pt x="14172" y="787"/>
                  </a:lnTo>
                  <a:lnTo>
                    <a:pt x="14111" y="747"/>
                  </a:lnTo>
                  <a:lnTo>
                    <a:pt x="14050" y="720"/>
                  </a:lnTo>
                  <a:lnTo>
                    <a:pt x="13988" y="687"/>
                  </a:lnTo>
                  <a:lnTo>
                    <a:pt x="13927" y="667"/>
                  </a:lnTo>
                  <a:lnTo>
                    <a:pt x="13859" y="647"/>
                  </a:lnTo>
                  <a:lnTo>
                    <a:pt x="13798" y="633"/>
                  </a:lnTo>
                  <a:lnTo>
                    <a:pt x="13755" y="553"/>
                  </a:lnTo>
                  <a:lnTo>
                    <a:pt x="13699" y="487"/>
                  </a:lnTo>
                  <a:lnTo>
                    <a:pt x="13644" y="420"/>
                  </a:lnTo>
                  <a:lnTo>
                    <a:pt x="13576" y="367"/>
                  </a:lnTo>
                  <a:lnTo>
                    <a:pt x="13503" y="320"/>
                  </a:lnTo>
                  <a:lnTo>
                    <a:pt x="13423" y="287"/>
                  </a:lnTo>
                  <a:lnTo>
                    <a:pt x="13331" y="260"/>
                  </a:lnTo>
                  <a:lnTo>
                    <a:pt x="13232" y="254"/>
                  </a:lnTo>
                  <a:lnTo>
                    <a:pt x="10399" y="160"/>
                  </a:lnTo>
                  <a:lnTo>
                    <a:pt x="8979" y="120"/>
                  </a:lnTo>
                  <a:lnTo>
                    <a:pt x="7560" y="80"/>
                  </a:lnTo>
                  <a:lnTo>
                    <a:pt x="6140" y="47"/>
                  </a:lnTo>
                  <a:lnTo>
                    <a:pt x="4726" y="27"/>
                  </a:lnTo>
                  <a:lnTo>
                    <a:pt x="3300" y="7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5;p41">
              <a:extLst>
                <a:ext uri="{FF2B5EF4-FFF2-40B4-BE49-F238E27FC236}">
                  <a16:creationId xmlns:a16="http://schemas.microsoft.com/office/drawing/2014/main" id="{C6C3EC71-E783-5959-F994-40C2DF482CBC}"/>
                </a:ext>
              </a:extLst>
            </p:cNvPr>
            <p:cNvSpPr/>
            <p:nvPr/>
          </p:nvSpPr>
          <p:spPr>
            <a:xfrm>
              <a:off x="3320775" y="-1874375"/>
              <a:ext cx="274750" cy="202300"/>
            </a:xfrm>
            <a:custGeom>
              <a:avLst/>
              <a:gdLst/>
              <a:ahLst/>
              <a:cxnLst/>
              <a:rect l="l" t="t" r="r" b="b"/>
              <a:pathLst>
                <a:path w="10990" h="8092" extrusionOk="0">
                  <a:moveTo>
                    <a:pt x="10350" y="0"/>
                  </a:moveTo>
                  <a:lnTo>
                    <a:pt x="7923" y="100"/>
                  </a:lnTo>
                  <a:lnTo>
                    <a:pt x="5489" y="187"/>
                  </a:lnTo>
                  <a:lnTo>
                    <a:pt x="4266" y="227"/>
                  </a:lnTo>
                  <a:lnTo>
                    <a:pt x="3049" y="267"/>
                  </a:lnTo>
                  <a:lnTo>
                    <a:pt x="1832" y="293"/>
                  </a:lnTo>
                  <a:lnTo>
                    <a:pt x="609" y="313"/>
                  </a:lnTo>
                  <a:lnTo>
                    <a:pt x="517" y="787"/>
                  </a:lnTo>
                  <a:lnTo>
                    <a:pt x="437" y="1260"/>
                  </a:lnTo>
                  <a:lnTo>
                    <a:pt x="357" y="1733"/>
                  </a:lnTo>
                  <a:lnTo>
                    <a:pt x="289" y="2206"/>
                  </a:lnTo>
                  <a:lnTo>
                    <a:pt x="228" y="2680"/>
                  </a:lnTo>
                  <a:lnTo>
                    <a:pt x="173" y="3153"/>
                  </a:lnTo>
                  <a:lnTo>
                    <a:pt x="130" y="3633"/>
                  </a:lnTo>
                  <a:lnTo>
                    <a:pt x="87" y="4106"/>
                  </a:lnTo>
                  <a:lnTo>
                    <a:pt x="56" y="4586"/>
                  </a:lnTo>
                  <a:lnTo>
                    <a:pt x="31" y="5059"/>
                  </a:lnTo>
                  <a:lnTo>
                    <a:pt x="13" y="5539"/>
                  </a:lnTo>
                  <a:lnTo>
                    <a:pt x="1" y="6019"/>
                  </a:lnTo>
                  <a:lnTo>
                    <a:pt x="1" y="6499"/>
                  </a:lnTo>
                  <a:lnTo>
                    <a:pt x="1" y="6979"/>
                  </a:lnTo>
                  <a:lnTo>
                    <a:pt x="13" y="7465"/>
                  </a:lnTo>
                  <a:lnTo>
                    <a:pt x="25" y="7945"/>
                  </a:lnTo>
                  <a:lnTo>
                    <a:pt x="1943" y="7945"/>
                  </a:lnTo>
                  <a:lnTo>
                    <a:pt x="3854" y="7952"/>
                  </a:lnTo>
                  <a:lnTo>
                    <a:pt x="5759" y="7972"/>
                  </a:lnTo>
                  <a:lnTo>
                    <a:pt x="7677" y="7998"/>
                  </a:lnTo>
                  <a:lnTo>
                    <a:pt x="7892" y="8005"/>
                  </a:lnTo>
                  <a:lnTo>
                    <a:pt x="8132" y="8025"/>
                  </a:lnTo>
                  <a:lnTo>
                    <a:pt x="8390" y="8052"/>
                  </a:lnTo>
                  <a:lnTo>
                    <a:pt x="8654" y="8072"/>
                  </a:lnTo>
                  <a:lnTo>
                    <a:pt x="8918" y="8085"/>
                  </a:lnTo>
                  <a:lnTo>
                    <a:pt x="9047" y="8092"/>
                  </a:lnTo>
                  <a:lnTo>
                    <a:pt x="9170" y="8085"/>
                  </a:lnTo>
                  <a:lnTo>
                    <a:pt x="9287" y="8078"/>
                  </a:lnTo>
                  <a:lnTo>
                    <a:pt x="9404" y="8065"/>
                  </a:lnTo>
                  <a:lnTo>
                    <a:pt x="9508" y="8045"/>
                  </a:lnTo>
                  <a:lnTo>
                    <a:pt x="9600" y="8012"/>
                  </a:lnTo>
                  <a:lnTo>
                    <a:pt x="9699" y="7978"/>
                  </a:lnTo>
                  <a:lnTo>
                    <a:pt x="9791" y="7938"/>
                  </a:lnTo>
                  <a:lnTo>
                    <a:pt x="9877" y="7892"/>
                  </a:lnTo>
                  <a:lnTo>
                    <a:pt x="9957" y="7852"/>
                  </a:lnTo>
                  <a:lnTo>
                    <a:pt x="10031" y="7805"/>
                  </a:lnTo>
                  <a:lnTo>
                    <a:pt x="10098" y="7752"/>
                  </a:lnTo>
                  <a:lnTo>
                    <a:pt x="10166" y="7705"/>
                  </a:lnTo>
                  <a:lnTo>
                    <a:pt x="10227" y="7645"/>
                  </a:lnTo>
                  <a:lnTo>
                    <a:pt x="10283" y="7592"/>
                  </a:lnTo>
                  <a:lnTo>
                    <a:pt x="10332" y="7532"/>
                  </a:lnTo>
                  <a:lnTo>
                    <a:pt x="10381" y="7478"/>
                  </a:lnTo>
                  <a:lnTo>
                    <a:pt x="10430" y="7412"/>
                  </a:lnTo>
                  <a:lnTo>
                    <a:pt x="10510" y="7285"/>
                  </a:lnTo>
                  <a:lnTo>
                    <a:pt x="10578" y="7152"/>
                  </a:lnTo>
                  <a:lnTo>
                    <a:pt x="10633" y="7012"/>
                  </a:lnTo>
                  <a:lnTo>
                    <a:pt x="10688" y="6859"/>
                  </a:lnTo>
                  <a:lnTo>
                    <a:pt x="10725" y="6712"/>
                  </a:lnTo>
                  <a:lnTo>
                    <a:pt x="10762" y="6552"/>
                  </a:lnTo>
                  <a:lnTo>
                    <a:pt x="10830" y="6225"/>
                  </a:lnTo>
                  <a:lnTo>
                    <a:pt x="10885" y="5892"/>
                  </a:lnTo>
                  <a:lnTo>
                    <a:pt x="10916" y="5732"/>
                  </a:lnTo>
                  <a:lnTo>
                    <a:pt x="10940" y="5566"/>
                  </a:lnTo>
                  <a:lnTo>
                    <a:pt x="10959" y="5406"/>
                  </a:lnTo>
                  <a:lnTo>
                    <a:pt x="10971" y="5232"/>
                  </a:lnTo>
                  <a:lnTo>
                    <a:pt x="10977" y="5066"/>
                  </a:lnTo>
                  <a:lnTo>
                    <a:pt x="10983" y="4892"/>
                  </a:lnTo>
                  <a:lnTo>
                    <a:pt x="10989" y="4712"/>
                  </a:lnTo>
                  <a:lnTo>
                    <a:pt x="10983" y="4539"/>
                  </a:lnTo>
                  <a:lnTo>
                    <a:pt x="10971" y="4179"/>
                  </a:lnTo>
                  <a:lnTo>
                    <a:pt x="10946" y="3813"/>
                  </a:lnTo>
                  <a:lnTo>
                    <a:pt x="10909" y="3446"/>
                  </a:lnTo>
                  <a:lnTo>
                    <a:pt x="10860" y="3073"/>
                  </a:lnTo>
                  <a:lnTo>
                    <a:pt x="10811" y="2706"/>
                  </a:lnTo>
                  <a:lnTo>
                    <a:pt x="10750" y="2340"/>
                  </a:lnTo>
                  <a:lnTo>
                    <a:pt x="10688" y="1980"/>
                  </a:lnTo>
                  <a:lnTo>
                    <a:pt x="10621" y="1620"/>
                  </a:lnTo>
                  <a:lnTo>
                    <a:pt x="10369" y="300"/>
                  </a:lnTo>
                  <a:lnTo>
                    <a:pt x="10350" y="220"/>
                  </a:lnTo>
                  <a:lnTo>
                    <a:pt x="10350" y="147"/>
                  </a:lnTo>
                  <a:lnTo>
                    <a:pt x="10350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6;p41">
              <a:extLst>
                <a:ext uri="{FF2B5EF4-FFF2-40B4-BE49-F238E27FC236}">
                  <a16:creationId xmlns:a16="http://schemas.microsoft.com/office/drawing/2014/main" id="{43A5B216-05E6-8B35-B205-D7828CF7239B}"/>
                </a:ext>
              </a:extLst>
            </p:cNvPr>
            <p:cNvSpPr/>
            <p:nvPr/>
          </p:nvSpPr>
          <p:spPr>
            <a:xfrm>
              <a:off x="3412500" y="-5001475"/>
              <a:ext cx="249550" cy="265975"/>
            </a:xfrm>
            <a:custGeom>
              <a:avLst/>
              <a:gdLst/>
              <a:ahLst/>
              <a:cxnLst/>
              <a:rect l="l" t="t" r="r" b="b"/>
              <a:pathLst>
                <a:path w="9982" h="10639" extrusionOk="0">
                  <a:moveTo>
                    <a:pt x="5538" y="1927"/>
                  </a:moveTo>
                  <a:lnTo>
                    <a:pt x="5704" y="1934"/>
                  </a:lnTo>
                  <a:lnTo>
                    <a:pt x="5950" y="2080"/>
                  </a:lnTo>
                  <a:lnTo>
                    <a:pt x="6183" y="2240"/>
                  </a:lnTo>
                  <a:lnTo>
                    <a:pt x="6411" y="2407"/>
                  </a:lnTo>
                  <a:lnTo>
                    <a:pt x="6515" y="2493"/>
                  </a:lnTo>
                  <a:lnTo>
                    <a:pt x="6626" y="2587"/>
                  </a:lnTo>
                  <a:lnTo>
                    <a:pt x="6724" y="2680"/>
                  </a:lnTo>
                  <a:lnTo>
                    <a:pt x="6823" y="2773"/>
                  </a:lnTo>
                  <a:lnTo>
                    <a:pt x="6921" y="2873"/>
                  </a:lnTo>
                  <a:lnTo>
                    <a:pt x="7013" y="2973"/>
                  </a:lnTo>
                  <a:lnTo>
                    <a:pt x="7099" y="3080"/>
                  </a:lnTo>
                  <a:lnTo>
                    <a:pt x="7185" y="3187"/>
                  </a:lnTo>
                  <a:lnTo>
                    <a:pt x="7265" y="3293"/>
                  </a:lnTo>
                  <a:lnTo>
                    <a:pt x="7345" y="3407"/>
                  </a:lnTo>
                  <a:lnTo>
                    <a:pt x="7419" y="3527"/>
                  </a:lnTo>
                  <a:lnTo>
                    <a:pt x="7486" y="3646"/>
                  </a:lnTo>
                  <a:lnTo>
                    <a:pt x="7554" y="3766"/>
                  </a:lnTo>
                  <a:lnTo>
                    <a:pt x="7609" y="3893"/>
                  </a:lnTo>
                  <a:lnTo>
                    <a:pt x="7671" y="4020"/>
                  </a:lnTo>
                  <a:lnTo>
                    <a:pt x="7720" y="4146"/>
                  </a:lnTo>
                  <a:lnTo>
                    <a:pt x="7769" y="4280"/>
                  </a:lnTo>
                  <a:lnTo>
                    <a:pt x="7806" y="4420"/>
                  </a:lnTo>
                  <a:lnTo>
                    <a:pt x="7843" y="4560"/>
                  </a:lnTo>
                  <a:lnTo>
                    <a:pt x="7874" y="4706"/>
                  </a:lnTo>
                  <a:lnTo>
                    <a:pt x="7904" y="4853"/>
                  </a:lnTo>
                  <a:lnTo>
                    <a:pt x="7923" y="4999"/>
                  </a:lnTo>
                  <a:lnTo>
                    <a:pt x="7941" y="5153"/>
                  </a:lnTo>
                  <a:lnTo>
                    <a:pt x="7947" y="5306"/>
                  </a:lnTo>
                  <a:lnTo>
                    <a:pt x="7953" y="5466"/>
                  </a:lnTo>
                  <a:lnTo>
                    <a:pt x="7953" y="5633"/>
                  </a:lnTo>
                  <a:lnTo>
                    <a:pt x="7947" y="5793"/>
                  </a:lnTo>
                  <a:lnTo>
                    <a:pt x="7929" y="5946"/>
                  </a:lnTo>
                  <a:lnTo>
                    <a:pt x="7910" y="6099"/>
                  </a:lnTo>
                  <a:lnTo>
                    <a:pt x="7880" y="6253"/>
                  </a:lnTo>
                  <a:lnTo>
                    <a:pt x="7849" y="6392"/>
                  </a:lnTo>
                  <a:lnTo>
                    <a:pt x="7806" y="6532"/>
                  </a:lnTo>
                  <a:lnTo>
                    <a:pt x="7763" y="6672"/>
                  </a:lnTo>
                  <a:lnTo>
                    <a:pt x="7708" y="6806"/>
                  </a:lnTo>
                  <a:lnTo>
                    <a:pt x="7652" y="6932"/>
                  </a:lnTo>
                  <a:lnTo>
                    <a:pt x="7585" y="7059"/>
                  </a:lnTo>
                  <a:lnTo>
                    <a:pt x="7517" y="7172"/>
                  </a:lnTo>
                  <a:lnTo>
                    <a:pt x="7443" y="7292"/>
                  </a:lnTo>
                  <a:lnTo>
                    <a:pt x="7363" y="7399"/>
                  </a:lnTo>
                  <a:lnTo>
                    <a:pt x="7277" y="7506"/>
                  </a:lnTo>
                  <a:lnTo>
                    <a:pt x="7191" y="7606"/>
                  </a:lnTo>
                  <a:lnTo>
                    <a:pt x="7099" y="7699"/>
                  </a:lnTo>
                  <a:lnTo>
                    <a:pt x="7001" y="7785"/>
                  </a:lnTo>
                  <a:lnTo>
                    <a:pt x="6896" y="7872"/>
                  </a:lnTo>
                  <a:lnTo>
                    <a:pt x="6786" y="7945"/>
                  </a:lnTo>
                  <a:lnTo>
                    <a:pt x="6675" y="8019"/>
                  </a:lnTo>
                  <a:lnTo>
                    <a:pt x="6564" y="8085"/>
                  </a:lnTo>
                  <a:lnTo>
                    <a:pt x="6442" y="8152"/>
                  </a:lnTo>
                  <a:lnTo>
                    <a:pt x="6325" y="8205"/>
                  </a:lnTo>
                  <a:lnTo>
                    <a:pt x="6196" y="8252"/>
                  </a:lnTo>
                  <a:lnTo>
                    <a:pt x="6067" y="8299"/>
                  </a:lnTo>
                  <a:lnTo>
                    <a:pt x="5938" y="8332"/>
                  </a:lnTo>
                  <a:lnTo>
                    <a:pt x="5802" y="8365"/>
                  </a:lnTo>
                  <a:lnTo>
                    <a:pt x="5667" y="8392"/>
                  </a:lnTo>
                  <a:lnTo>
                    <a:pt x="5526" y="8405"/>
                  </a:lnTo>
                  <a:lnTo>
                    <a:pt x="5384" y="8419"/>
                  </a:lnTo>
                  <a:lnTo>
                    <a:pt x="5089" y="8419"/>
                  </a:lnTo>
                  <a:lnTo>
                    <a:pt x="4954" y="8412"/>
                  </a:lnTo>
                  <a:lnTo>
                    <a:pt x="4813" y="8392"/>
                  </a:lnTo>
                  <a:lnTo>
                    <a:pt x="4672" y="8372"/>
                  </a:lnTo>
                  <a:lnTo>
                    <a:pt x="4536" y="8345"/>
                  </a:lnTo>
                  <a:lnTo>
                    <a:pt x="4395" y="8312"/>
                  </a:lnTo>
                  <a:lnTo>
                    <a:pt x="4260" y="8272"/>
                  </a:lnTo>
                  <a:lnTo>
                    <a:pt x="4125" y="8232"/>
                  </a:lnTo>
                  <a:lnTo>
                    <a:pt x="3989" y="8179"/>
                  </a:lnTo>
                  <a:lnTo>
                    <a:pt x="3854" y="8125"/>
                  </a:lnTo>
                  <a:lnTo>
                    <a:pt x="3725" y="8065"/>
                  </a:lnTo>
                  <a:lnTo>
                    <a:pt x="3596" y="7999"/>
                  </a:lnTo>
                  <a:lnTo>
                    <a:pt x="3473" y="7925"/>
                  </a:lnTo>
                  <a:lnTo>
                    <a:pt x="3350" y="7845"/>
                  </a:lnTo>
                  <a:lnTo>
                    <a:pt x="3233" y="7765"/>
                  </a:lnTo>
                  <a:lnTo>
                    <a:pt x="3123" y="7679"/>
                  </a:lnTo>
                  <a:lnTo>
                    <a:pt x="3012" y="7586"/>
                  </a:lnTo>
                  <a:lnTo>
                    <a:pt x="2901" y="7486"/>
                  </a:lnTo>
                  <a:lnTo>
                    <a:pt x="2803" y="7386"/>
                  </a:lnTo>
                  <a:lnTo>
                    <a:pt x="2705" y="7272"/>
                  </a:lnTo>
                  <a:lnTo>
                    <a:pt x="2619" y="7166"/>
                  </a:lnTo>
                  <a:lnTo>
                    <a:pt x="2533" y="7046"/>
                  </a:lnTo>
                  <a:lnTo>
                    <a:pt x="2453" y="6926"/>
                  </a:lnTo>
                  <a:lnTo>
                    <a:pt x="2379" y="6799"/>
                  </a:lnTo>
                  <a:lnTo>
                    <a:pt x="2318" y="6666"/>
                  </a:lnTo>
                  <a:lnTo>
                    <a:pt x="2256" y="6532"/>
                  </a:lnTo>
                  <a:lnTo>
                    <a:pt x="2207" y="6392"/>
                  </a:lnTo>
                  <a:lnTo>
                    <a:pt x="2158" y="6246"/>
                  </a:lnTo>
                  <a:lnTo>
                    <a:pt x="2127" y="6099"/>
                  </a:lnTo>
                  <a:lnTo>
                    <a:pt x="2096" y="5946"/>
                  </a:lnTo>
                  <a:lnTo>
                    <a:pt x="2078" y="5793"/>
                  </a:lnTo>
                  <a:lnTo>
                    <a:pt x="2066" y="5633"/>
                  </a:lnTo>
                  <a:lnTo>
                    <a:pt x="2066" y="5466"/>
                  </a:lnTo>
                  <a:lnTo>
                    <a:pt x="2072" y="5279"/>
                  </a:lnTo>
                  <a:lnTo>
                    <a:pt x="2090" y="5086"/>
                  </a:lnTo>
                  <a:lnTo>
                    <a:pt x="2121" y="4906"/>
                  </a:lnTo>
                  <a:lnTo>
                    <a:pt x="2158" y="4726"/>
                  </a:lnTo>
                  <a:lnTo>
                    <a:pt x="2201" y="4546"/>
                  </a:lnTo>
                  <a:lnTo>
                    <a:pt x="2256" y="4373"/>
                  </a:lnTo>
                  <a:lnTo>
                    <a:pt x="2324" y="4206"/>
                  </a:lnTo>
                  <a:lnTo>
                    <a:pt x="2391" y="4040"/>
                  </a:lnTo>
                  <a:lnTo>
                    <a:pt x="2471" y="3880"/>
                  </a:lnTo>
                  <a:lnTo>
                    <a:pt x="2563" y="3726"/>
                  </a:lnTo>
                  <a:lnTo>
                    <a:pt x="2656" y="3573"/>
                  </a:lnTo>
                  <a:lnTo>
                    <a:pt x="2760" y="3427"/>
                  </a:lnTo>
                  <a:lnTo>
                    <a:pt x="2865" y="3287"/>
                  </a:lnTo>
                  <a:lnTo>
                    <a:pt x="2981" y="3153"/>
                  </a:lnTo>
                  <a:lnTo>
                    <a:pt x="3098" y="3027"/>
                  </a:lnTo>
                  <a:lnTo>
                    <a:pt x="3227" y="2900"/>
                  </a:lnTo>
                  <a:lnTo>
                    <a:pt x="3356" y="2787"/>
                  </a:lnTo>
                  <a:lnTo>
                    <a:pt x="3491" y="2673"/>
                  </a:lnTo>
                  <a:lnTo>
                    <a:pt x="3633" y="2573"/>
                  </a:lnTo>
                  <a:lnTo>
                    <a:pt x="3774" y="2473"/>
                  </a:lnTo>
                  <a:lnTo>
                    <a:pt x="3922" y="2387"/>
                  </a:lnTo>
                  <a:lnTo>
                    <a:pt x="4075" y="2307"/>
                  </a:lnTo>
                  <a:lnTo>
                    <a:pt x="4229" y="2227"/>
                  </a:lnTo>
                  <a:lnTo>
                    <a:pt x="4383" y="2160"/>
                  </a:lnTo>
                  <a:lnTo>
                    <a:pt x="4542" y="2107"/>
                  </a:lnTo>
                  <a:lnTo>
                    <a:pt x="4708" y="2054"/>
                  </a:lnTo>
                  <a:lnTo>
                    <a:pt x="4868" y="2014"/>
                  </a:lnTo>
                  <a:lnTo>
                    <a:pt x="5034" y="1980"/>
                  </a:lnTo>
                  <a:lnTo>
                    <a:pt x="5200" y="1954"/>
                  </a:lnTo>
                  <a:lnTo>
                    <a:pt x="5366" y="1934"/>
                  </a:lnTo>
                  <a:lnTo>
                    <a:pt x="5538" y="1927"/>
                  </a:lnTo>
                  <a:close/>
                  <a:moveTo>
                    <a:pt x="5157" y="1"/>
                  </a:moveTo>
                  <a:lnTo>
                    <a:pt x="4893" y="7"/>
                  </a:lnTo>
                  <a:lnTo>
                    <a:pt x="4628" y="27"/>
                  </a:lnTo>
                  <a:lnTo>
                    <a:pt x="4370" y="67"/>
                  </a:lnTo>
                  <a:lnTo>
                    <a:pt x="4112" y="121"/>
                  </a:lnTo>
                  <a:lnTo>
                    <a:pt x="3860" y="181"/>
                  </a:lnTo>
                  <a:lnTo>
                    <a:pt x="3608" y="261"/>
                  </a:lnTo>
                  <a:lnTo>
                    <a:pt x="3362" y="354"/>
                  </a:lnTo>
                  <a:lnTo>
                    <a:pt x="3123" y="461"/>
                  </a:lnTo>
                  <a:lnTo>
                    <a:pt x="2889" y="581"/>
                  </a:lnTo>
                  <a:lnTo>
                    <a:pt x="2656" y="714"/>
                  </a:lnTo>
                  <a:lnTo>
                    <a:pt x="2434" y="860"/>
                  </a:lnTo>
                  <a:lnTo>
                    <a:pt x="2219" y="1014"/>
                  </a:lnTo>
                  <a:lnTo>
                    <a:pt x="2010" y="1180"/>
                  </a:lnTo>
                  <a:lnTo>
                    <a:pt x="1808" y="1360"/>
                  </a:lnTo>
                  <a:lnTo>
                    <a:pt x="1611" y="1547"/>
                  </a:lnTo>
                  <a:lnTo>
                    <a:pt x="1426" y="1747"/>
                  </a:lnTo>
                  <a:lnTo>
                    <a:pt x="1254" y="1954"/>
                  </a:lnTo>
                  <a:lnTo>
                    <a:pt x="1088" y="2173"/>
                  </a:lnTo>
                  <a:lnTo>
                    <a:pt x="929" y="2400"/>
                  </a:lnTo>
                  <a:lnTo>
                    <a:pt x="781" y="2633"/>
                  </a:lnTo>
                  <a:lnTo>
                    <a:pt x="646" y="2873"/>
                  </a:lnTo>
                  <a:lnTo>
                    <a:pt x="523" y="3127"/>
                  </a:lnTo>
                  <a:lnTo>
                    <a:pt x="412" y="3387"/>
                  </a:lnTo>
                  <a:lnTo>
                    <a:pt x="314" y="3653"/>
                  </a:lnTo>
                  <a:lnTo>
                    <a:pt x="228" y="3926"/>
                  </a:lnTo>
                  <a:lnTo>
                    <a:pt x="154" y="4206"/>
                  </a:lnTo>
                  <a:lnTo>
                    <a:pt x="117" y="4353"/>
                  </a:lnTo>
                  <a:lnTo>
                    <a:pt x="93" y="4493"/>
                  </a:lnTo>
                  <a:lnTo>
                    <a:pt x="68" y="4640"/>
                  </a:lnTo>
                  <a:lnTo>
                    <a:pt x="44" y="4786"/>
                  </a:lnTo>
                  <a:lnTo>
                    <a:pt x="25" y="4933"/>
                  </a:lnTo>
                  <a:lnTo>
                    <a:pt x="13" y="5086"/>
                  </a:lnTo>
                  <a:lnTo>
                    <a:pt x="1" y="5359"/>
                  </a:lnTo>
                  <a:lnTo>
                    <a:pt x="1" y="5633"/>
                  </a:lnTo>
                  <a:lnTo>
                    <a:pt x="13" y="5899"/>
                  </a:lnTo>
                  <a:lnTo>
                    <a:pt x="38" y="6159"/>
                  </a:lnTo>
                  <a:lnTo>
                    <a:pt x="81" y="6419"/>
                  </a:lnTo>
                  <a:lnTo>
                    <a:pt x="136" y="6672"/>
                  </a:lnTo>
                  <a:lnTo>
                    <a:pt x="197" y="6919"/>
                  </a:lnTo>
                  <a:lnTo>
                    <a:pt x="277" y="7159"/>
                  </a:lnTo>
                  <a:lnTo>
                    <a:pt x="363" y="7392"/>
                  </a:lnTo>
                  <a:lnTo>
                    <a:pt x="462" y="7619"/>
                  </a:lnTo>
                  <a:lnTo>
                    <a:pt x="572" y="7845"/>
                  </a:lnTo>
                  <a:lnTo>
                    <a:pt x="695" y="8059"/>
                  </a:lnTo>
                  <a:lnTo>
                    <a:pt x="824" y="8265"/>
                  </a:lnTo>
                  <a:lnTo>
                    <a:pt x="966" y="8465"/>
                  </a:lnTo>
                  <a:lnTo>
                    <a:pt x="1113" y="8659"/>
                  </a:lnTo>
                  <a:lnTo>
                    <a:pt x="1267" y="8845"/>
                  </a:lnTo>
                  <a:lnTo>
                    <a:pt x="1433" y="9025"/>
                  </a:lnTo>
                  <a:lnTo>
                    <a:pt x="1605" y="9198"/>
                  </a:lnTo>
                  <a:lnTo>
                    <a:pt x="1789" y="9358"/>
                  </a:lnTo>
                  <a:lnTo>
                    <a:pt x="1973" y="9512"/>
                  </a:lnTo>
                  <a:lnTo>
                    <a:pt x="2170" y="9658"/>
                  </a:lnTo>
                  <a:lnTo>
                    <a:pt x="2373" y="9792"/>
                  </a:lnTo>
                  <a:lnTo>
                    <a:pt x="2576" y="9918"/>
                  </a:lnTo>
                  <a:lnTo>
                    <a:pt x="2791" y="10038"/>
                  </a:lnTo>
                  <a:lnTo>
                    <a:pt x="3006" y="10145"/>
                  </a:lnTo>
                  <a:lnTo>
                    <a:pt x="3227" y="10245"/>
                  </a:lnTo>
                  <a:lnTo>
                    <a:pt x="3455" y="10332"/>
                  </a:lnTo>
                  <a:lnTo>
                    <a:pt x="3682" y="10405"/>
                  </a:lnTo>
                  <a:lnTo>
                    <a:pt x="3916" y="10472"/>
                  </a:lnTo>
                  <a:lnTo>
                    <a:pt x="4155" y="10532"/>
                  </a:lnTo>
                  <a:lnTo>
                    <a:pt x="4395" y="10578"/>
                  </a:lnTo>
                  <a:lnTo>
                    <a:pt x="4635" y="10611"/>
                  </a:lnTo>
                  <a:lnTo>
                    <a:pt x="4880" y="10631"/>
                  </a:lnTo>
                  <a:lnTo>
                    <a:pt x="5126" y="10638"/>
                  </a:lnTo>
                  <a:lnTo>
                    <a:pt x="5372" y="10638"/>
                  </a:lnTo>
                  <a:lnTo>
                    <a:pt x="5612" y="10625"/>
                  </a:lnTo>
                  <a:lnTo>
                    <a:pt x="5852" y="10598"/>
                  </a:lnTo>
                  <a:lnTo>
                    <a:pt x="6085" y="10558"/>
                  </a:lnTo>
                  <a:lnTo>
                    <a:pt x="6312" y="10512"/>
                  </a:lnTo>
                  <a:lnTo>
                    <a:pt x="6540" y="10445"/>
                  </a:lnTo>
                  <a:lnTo>
                    <a:pt x="6767" y="10378"/>
                  </a:lnTo>
                  <a:lnTo>
                    <a:pt x="6982" y="10292"/>
                  </a:lnTo>
                  <a:lnTo>
                    <a:pt x="7197" y="10198"/>
                  </a:lnTo>
                  <a:lnTo>
                    <a:pt x="7406" y="10098"/>
                  </a:lnTo>
                  <a:lnTo>
                    <a:pt x="7609" y="9985"/>
                  </a:lnTo>
                  <a:lnTo>
                    <a:pt x="7806" y="9858"/>
                  </a:lnTo>
                  <a:lnTo>
                    <a:pt x="8003" y="9725"/>
                  </a:lnTo>
                  <a:lnTo>
                    <a:pt x="8187" y="9585"/>
                  </a:lnTo>
                  <a:lnTo>
                    <a:pt x="8359" y="9432"/>
                  </a:lnTo>
                  <a:lnTo>
                    <a:pt x="8531" y="9265"/>
                  </a:lnTo>
                  <a:lnTo>
                    <a:pt x="8697" y="9099"/>
                  </a:lnTo>
                  <a:lnTo>
                    <a:pt x="8851" y="8919"/>
                  </a:lnTo>
                  <a:lnTo>
                    <a:pt x="8998" y="8725"/>
                  </a:lnTo>
                  <a:lnTo>
                    <a:pt x="9133" y="8532"/>
                  </a:lnTo>
                  <a:lnTo>
                    <a:pt x="9262" y="8325"/>
                  </a:lnTo>
                  <a:lnTo>
                    <a:pt x="9379" y="8112"/>
                  </a:lnTo>
                  <a:lnTo>
                    <a:pt x="9490" y="7885"/>
                  </a:lnTo>
                  <a:lnTo>
                    <a:pt x="9588" y="7659"/>
                  </a:lnTo>
                  <a:lnTo>
                    <a:pt x="9680" y="7419"/>
                  </a:lnTo>
                  <a:lnTo>
                    <a:pt x="9754" y="7179"/>
                  </a:lnTo>
                  <a:lnTo>
                    <a:pt x="9822" y="6926"/>
                  </a:lnTo>
                  <a:lnTo>
                    <a:pt x="9883" y="6666"/>
                  </a:lnTo>
                  <a:lnTo>
                    <a:pt x="9926" y="6399"/>
                  </a:lnTo>
                  <a:lnTo>
                    <a:pt x="9957" y="6133"/>
                  </a:lnTo>
                  <a:lnTo>
                    <a:pt x="9975" y="5879"/>
                  </a:lnTo>
                  <a:lnTo>
                    <a:pt x="9982" y="5619"/>
                  </a:lnTo>
                  <a:lnTo>
                    <a:pt x="9982" y="5366"/>
                  </a:lnTo>
                  <a:lnTo>
                    <a:pt x="9969" y="5113"/>
                  </a:lnTo>
                  <a:lnTo>
                    <a:pt x="9945" y="4853"/>
                  </a:lnTo>
                  <a:lnTo>
                    <a:pt x="9914" y="4600"/>
                  </a:lnTo>
                  <a:lnTo>
                    <a:pt x="9871" y="4346"/>
                  </a:lnTo>
                  <a:lnTo>
                    <a:pt x="9816" y="4100"/>
                  </a:lnTo>
                  <a:lnTo>
                    <a:pt x="9754" y="3846"/>
                  </a:lnTo>
                  <a:lnTo>
                    <a:pt x="9687" y="3600"/>
                  </a:lnTo>
                  <a:lnTo>
                    <a:pt x="9607" y="3360"/>
                  </a:lnTo>
                  <a:lnTo>
                    <a:pt x="9521" y="3120"/>
                  </a:lnTo>
                  <a:lnTo>
                    <a:pt x="9422" y="2887"/>
                  </a:lnTo>
                  <a:lnTo>
                    <a:pt x="9318" y="2660"/>
                  </a:lnTo>
                  <a:lnTo>
                    <a:pt x="9201" y="2433"/>
                  </a:lnTo>
                  <a:lnTo>
                    <a:pt x="9078" y="2220"/>
                  </a:lnTo>
                  <a:lnTo>
                    <a:pt x="8949" y="2007"/>
                  </a:lnTo>
                  <a:lnTo>
                    <a:pt x="8808" y="1807"/>
                  </a:lnTo>
                  <a:lnTo>
                    <a:pt x="8660" y="1614"/>
                  </a:lnTo>
                  <a:lnTo>
                    <a:pt x="8507" y="1427"/>
                  </a:lnTo>
                  <a:lnTo>
                    <a:pt x="8341" y="1254"/>
                  </a:lnTo>
                  <a:lnTo>
                    <a:pt x="8169" y="1087"/>
                  </a:lnTo>
                  <a:lnTo>
                    <a:pt x="7990" y="927"/>
                  </a:lnTo>
                  <a:lnTo>
                    <a:pt x="7806" y="780"/>
                  </a:lnTo>
                  <a:lnTo>
                    <a:pt x="7609" y="647"/>
                  </a:lnTo>
                  <a:lnTo>
                    <a:pt x="7406" y="527"/>
                  </a:lnTo>
                  <a:lnTo>
                    <a:pt x="7197" y="414"/>
                  </a:lnTo>
                  <a:lnTo>
                    <a:pt x="6982" y="321"/>
                  </a:lnTo>
                  <a:lnTo>
                    <a:pt x="6761" y="234"/>
                  </a:lnTo>
                  <a:lnTo>
                    <a:pt x="6534" y="167"/>
                  </a:lnTo>
                  <a:lnTo>
                    <a:pt x="6417" y="141"/>
                  </a:lnTo>
                  <a:lnTo>
                    <a:pt x="6300" y="114"/>
                  </a:lnTo>
                  <a:lnTo>
                    <a:pt x="6177" y="94"/>
                  </a:lnTo>
                  <a:lnTo>
                    <a:pt x="6054" y="74"/>
                  </a:lnTo>
                  <a:lnTo>
                    <a:pt x="6036" y="67"/>
                  </a:lnTo>
                  <a:lnTo>
                    <a:pt x="6011" y="67"/>
                  </a:lnTo>
                  <a:lnTo>
                    <a:pt x="5962" y="74"/>
                  </a:lnTo>
                  <a:lnTo>
                    <a:pt x="5827" y="54"/>
                  </a:lnTo>
                  <a:lnTo>
                    <a:pt x="5692" y="34"/>
                  </a:lnTo>
                  <a:lnTo>
                    <a:pt x="5563" y="21"/>
                  </a:lnTo>
                  <a:lnTo>
                    <a:pt x="5427" y="7"/>
                  </a:lnTo>
                  <a:lnTo>
                    <a:pt x="51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7;p41">
              <a:extLst>
                <a:ext uri="{FF2B5EF4-FFF2-40B4-BE49-F238E27FC236}">
                  <a16:creationId xmlns:a16="http://schemas.microsoft.com/office/drawing/2014/main" id="{EB675182-982E-24B9-7071-8DCA68699DCE}"/>
                </a:ext>
              </a:extLst>
            </p:cNvPr>
            <p:cNvSpPr/>
            <p:nvPr/>
          </p:nvSpPr>
          <p:spPr>
            <a:xfrm>
              <a:off x="3464125" y="-4953325"/>
              <a:ext cx="147225" cy="162325"/>
            </a:xfrm>
            <a:custGeom>
              <a:avLst/>
              <a:gdLst/>
              <a:ahLst/>
              <a:cxnLst/>
              <a:rect l="l" t="t" r="r" b="b"/>
              <a:pathLst>
                <a:path w="5889" h="6493" extrusionOk="0">
                  <a:moveTo>
                    <a:pt x="3473" y="1"/>
                  </a:moveTo>
                  <a:lnTo>
                    <a:pt x="3301" y="8"/>
                  </a:lnTo>
                  <a:lnTo>
                    <a:pt x="3135" y="28"/>
                  </a:lnTo>
                  <a:lnTo>
                    <a:pt x="2969" y="54"/>
                  </a:lnTo>
                  <a:lnTo>
                    <a:pt x="2803" y="88"/>
                  </a:lnTo>
                  <a:lnTo>
                    <a:pt x="2643" y="128"/>
                  </a:lnTo>
                  <a:lnTo>
                    <a:pt x="2477" y="181"/>
                  </a:lnTo>
                  <a:lnTo>
                    <a:pt x="2318" y="234"/>
                  </a:lnTo>
                  <a:lnTo>
                    <a:pt x="2164" y="301"/>
                  </a:lnTo>
                  <a:lnTo>
                    <a:pt x="2010" y="381"/>
                  </a:lnTo>
                  <a:lnTo>
                    <a:pt x="1857" y="461"/>
                  </a:lnTo>
                  <a:lnTo>
                    <a:pt x="1709" y="547"/>
                  </a:lnTo>
                  <a:lnTo>
                    <a:pt x="1568" y="647"/>
                  </a:lnTo>
                  <a:lnTo>
                    <a:pt x="1426" y="747"/>
                  </a:lnTo>
                  <a:lnTo>
                    <a:pt x="1291" y="861"/>
                  </a:lnTo>
                  <a:lnTo>
                    <a:pt x="1162" y="974"/>
                  </a:lnTo>
                  <a:lnTo>
                    <a:pt x="1033" y="1101"/>
                  </a:lnTo>
                  <a:lnTo>
                    <a:pt x="916" y="1227"/>
                  </a:lnTo>
                  <a:lnTo>
                    <a:pt x="800" y="1361"/>
                  </a:lnTo>
                  <a:lnTo>
                    <a:pt x="695" y="1501"/>
                  </a:lnTo>
                  <a:lnTo>
                    <a:pt x="591" y="1647"/>
                  </a:lnTo>
                  <a:lnTo>
                    <a:pt x="498" y="1800"/>
                  </a:lnTo>
                  <a:lnTo>
                    <a:pt x="406" y="1954"/>
                  </a:lnTo>
                  <a:lnTo>
                    <a:pt x="326" y="2114"/>
                  </a:lnTo>
                  <a:lnTo>
                    <a:pt x="259" y="2280"/>
                  </a:lnTo>
                  <a:lnTo>
                    <a:pt x="191" y="2447"/>
                  </a:lnTo>
                  <a:lnTo>
                    <a:pt x="136" y="2620"/>
                  </a:lnTo>
                  <a:lnTo>
                    <a:pt x="93" y="2800"/>
                  </a:lnTo>
                  <a:lnTo>
                    <a:pt x="56" y="2980"/>
                  </a:lnTo>
                  <a:lnTo>
                    <a:pt x="25" y="3160"/>
                  </a:lnTo>
                  <a:lnTo>
                    <a:pt x="7" y="3353"/>
                  </a:lnTo>
                  <a:lnTo>
                    <a:pt x="1" y="3540"/>
                  </a:lnTo>
                  <a:lnTo>
                    <a:pt x="1" y="3707"/>
                  </a:lnTo>
                  <a:lnTo>
                    <a:pt x="13" y="3867"/>
                  </a:lnTo>
                  <a:lnTo>
                    <a:pt x="31" y="4020"/>
                  </a:lnTo>
                  <a:lnTo>
                    <a:pt x="62" y="4173"/>
                  </a:lnTo>
                  <a:lnTo>
                    <a:pt x="93" y="4320"/>
                  </a:lnTo>
                  <a:lnTo>
                    <a:pt x="142" y="4466"/>
                  </a:lnTo>
                  <a:lnTo>
                    <a:pt x="191" y="4606"/>
                  </a:lnTo>
                  <a:lnTo>
                    <a:pt x="253" y="4740"/>
                  </a:lnTo>
                  <a:lnTo>
                    <a:pt x="314" y="4873"/>
                  </a:lnTo>
                  <a:lnTo>
                    <a:pt x="388" y="5000"/>
                  </a:lnTo>
                  <a:lnTo>
                    <a:pt x="468" y="5120"/>
                  </a:lnTo>
                  <a:lnTo>
                    <a:pt x="554" y="5240"/>
                  </a:lnTo>
                  <a:lnTo>
                    <a:pt x="640" y="5346"/>
                  </a:lnTo>
                  <a:lnTo>
                    <a:pt x="738" y="5460"/>
                  </a:lnTo>
                  <a:lnTo>
                    <a:pt x="836" y="5560"/>
                  </a:lnTo>
                  <a:lnTo>
                    <a:pt x="947" y="5660"/>
                  </a:lnTo>
                  <a:lnTo>
                    <a:pt x="1058" y="5753"/>
                  </a:lnTo>
                  <a:lnTo>
                    <a:pt x="1168" y="5839"/>
                  </a:lnTo>
                  <a:lnTo>
                    <a:pt x="1285" y="5919"/>
                  </a:lnTo>
                  <a:lnTo>
                    <a:pt x="1408" y="5999"/>
                  </a:lnTo>
                  <a:lnTo>
                    <a:pt x="1531" y="6073"/>
                  </a:lnTo>
                  <a:lnTo>
                    <a:pt x="1660" y="6139"/>
                  </a:lnTo>
                  <a:lnTo>
                    <a:pt x="1789" y="6199"/>
                  </a:lnTo>
                  <a:lnTo>
                    <a:pt x="1924" y="6253"/>
                  </a:lnTo>
                  <a:lnTo>
                    <a:pt x="2060" y="6306"/>
                  </a:lnTo>
                  <a:lnTo>
                    <a:pt x="2195" y="6346"/>
                  </a:lnTo>
                  <a:lnTo>
                    <a:pt x="2330" y="6386"/>
                  </a:lnTo>
                  <a:lnTo>
                    <a:pt x="2471" y="6419"/>
                  </a:lnTo>
                  <a:lnTo>
                    <a:pt x="2607" y="6446"/>
                  </a:lnTo>
                  <a:lnTo>
                    <a:pt x="2748" y="6466"/>
                  </a:lnTo>
                  <a:lnTo>
                    <a:pt x="2889" y="6486"/>
                  </a:lnTo>
                  <a:lnTo>
                    <a:pt x="3024" y="6493"/>
                  </a:lnTo>
                  <a:lnTo>
                    <a:pt x="3319" y="6493"/>
                  </a:lnTo>
                  <a:lnTo>
                    <a:pt x="3461" y="6479"/>
                  </a:lnTo>
                  <a:lnTo>
                    <a:pt x="3602" y="6466"/>
                  </a:lnTo>
                  <a:lnTo>
                    <a:pt x="3737" y="6439"/>
                  </a:lnTo>
                  <a:lnTo>
                    <a:pt x="3873" y="6406"/>
                  </a:lnTo>
                  <a:lnTo>
                    <a:pt x="4002" y="6373"/>
                  </a:lnTo>
                  <a:lnTo>
                    <a:pt x="4131" y="6326"/>
                  </a:lnTo>
                  <a:lnTo>
                    <a:pt x="4260" y="6279"/>
                  </a:lnTo>
                  <a:lnTo>
                    <a:pt x="4377" y="6226"/>
                  </a:lnTo>
                  <a:lnTo>
                    <a:pt x="4499" y="6159"/>
                  </a:lnTo>
                  <a:lnTo>
                    <a:pt x="4610" y="6093"/>
                  </a:lnTo>
                  <a:lnTo>
                    <a:pt x="4721" y="6019"/>
                  </a:lnTo>
                  <a:lnTo>
                    <a:pt x="4831" y="5946"/>
                  </a:lnTo>
                  <a:lnTo>
                    <a:pt x="4936" y="5859"/>
                  </a:lnTo>
                  <a:lnTo>
                    <a:pt x="5034" y="5773"/>
                  </a:lnTo>
                  <a:lnTo>
                    <a:pt x="5126" y="5680"/>
                  </a:lnTo>
                  <a:lnTo>
                    <a:pt x="5212" y="5580"/>
                  </a:lnTo>
                  <a:lnTo>
                    <a:pt x="5298" y="5473"/>
                  </a:lnTo>
                  <a:lnTo>
                    <a:pt x="5378" y="5366"/>
                  </a:lnTo>
                  <a:lnTo>
                    <a:pt x="5452" y="5246"/>
                  </a:lnTo>
                  <a:lnTo>
                    <a:pt x="5520" y="5133"/>
                  </a:lnTo>
                  <a:lnTo>
                    <a:pt x="5587" y="5006"/>
                  </a:lnTo>
                  <a:lnTo>
                    <a:pt x="5643" y="4880"/>
                  </a:lnTo>
                  <a:lnTo>
                    <a:pt x="5698" y="4746"/>
                  </a:lnTo>
                  <a:lnTo>
                    <a:pt x="5741" y="4606"/>
                  </a:lnTo>
                  <a:lnTo>
                    <a:pt x="5784" y="4466"/>
                  </a:lnTo>
                  <a:lnTo>
                    <a:pt x="5815" y="4327"/>
                  </a:lnTo>
                  <a:lnTo>
                    <a:pt x="5845" y="4173"/>
                  </a:lnTo>
                  <a:lnTo>
                    <a:pt x="5864" y="4020"/>
                  </a:lnTo>
                  <a:lnTo>
                    <a:pt x="5882" y="3867"/>
                  </a:lnTo>
                  <a:lnTo>
                    <a:pt x="5888" y="3707"/>
                  </a:lnTo>
                  <a:lnTo>
                    <a:pt x="5888" y="3540"/>
                  </a:lnTo>
                  <a:lnTo>
                    <a:pt x="5882" y="3380"/>
                  </a:lnTo>
                  <a:lnTo>
                    <a:pt x="5876" y="3227"/>
                  </a:lnTo>
                  <a:lnTo>
                    <a:pt x="5858" y="3073"/>
                  </a:lnTo>
                  <a:lnTo>
                    <a:pt x="5839" y="2927"/>
                  </a:lnTo>
                  <a:lnTo>
                    <a:pt x="5809" y="2780"/>
                  </a:lnTo>
                  <a:lnTo>
                    <a:pt x="5778" y="2634"/>
                  </a:lnTo>
                  <a:lnTo>
                    <a:pt x="5741" y="2494"/>
                  </a:lnTo>
                  <a:lnTo>
                    <a:pt x="5704" y="2354"/>
                  </a:lnTo>
                  <a:lnTo>
                    <a:pt x="5655" y="2220"/>
                  </a:lnTo>
                  <a:lnTo>
                    <a:pt x="5606" y="2094"/>
                  </a:lnTo>
                  <a:lnTo>
                    <a:pt x="5544" y="1967"/>
                  </a:lnTo>
                  <a:lnTo>
                    <a:pt x="5489" y="1840"/>
                  </a:lnTo>
                  <a:lnTo>
                    <a:pt x="5421" y="1720"/>
                  </a:lnTo>
                  <a:lnTo>
                    <a:pt x="5354" y="1601"/>
                  </a:lnTo>
                  <a:lnTo>
                    <a:pt x="5280" y="1481"/>
                  </a:lnTo>
                  <a:lnTo>
                    <a:pt x="5200" y="1367"/>
                  </a:lnTo>
                  <a:lnTo>
                    <a:pt x="5120" y="1261"/>
                  </a:lnTo>
                  <a:lnTo>
                    <a:pt x="5034" y="1154"/>
                  </a:lnTo>
                  <a:lnTo>
                    <a:pt x="4948" y="1047"/>
                  </a:lnTo>
                  <a:lnTo>
                    <a:pt x="4856" y="947"/>
                  </a:lnTo>
                  <a:lnTo>
                    <a:pt x="4758" y="847"/>
                  </a:lnTo>
                  <a:lnTo>
                    <a:pt x="4659" y="754"/>
                  </a:lnTo>
                  <a:lnTo>
                    <a:pt x="4561" y="661"/>
                  </a:lnTo>
                  <a:lnTo>
                    <a:pt x="4450" y="567"/>
                  </a:lnTo>
                  <a:lnTo>
                    <a:pt x="4346" y="481"/>
                  </a:lnTo>
                  <a:lnTo>
                    <a:pt x="4118" y="314"/>
                  </a:lnTo>
                  <a:lnTo>
                    <a:pt x="3885" y="154"/>
                  </a:lnTo>
                  <a:lnTo>
                    <a:pt x="3639" y="8"/>
                  </a:lnTo>
                  <a:lnTo>
                    <a:pt x="3473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8;p41">
              <a:extLst>
                <a:ext uri="{FF2B5EF4-FFF2-40B4-BE49-F238E27FC236}">
                  <a16:creationId xmlns:a16="http://schemas.microsoft.com/office/drawing/2014/main" id="{3B1956C2-3507-3D00-12A9-6FE4C7DAC4DA}"/>
                </a:ext>
              </a:extLst>
            </p:cNvPr>
            <p:cNvSpPr/>
            <p:nvPr/>
          </p:nvSpPr>
          <p:spPr>
            <a:xfrm>
              <a:off x="3749300" y="-3621475"/>
              <a:ext cx="443300" cy="173150"/>
            </a:xfrm>
            <a:custGeom>
              <a:avLst/>
              <a:gdLst/>
              <a:ahLst/>
              <a:cxnLst/>
              <a:rect l="l" t="t" r="r" b="b"/>
              <a:pathLst>
                <a:path w="17732" h="6926" extrusionOk="0">
                  <a:moveTo>
                    <a:pt x="17381" y="1"/>
                  </a:moveTo>
                  <a:lnTo>
                    <a:pt x="17338" y="34"/>
                  </a:lnTo>
                  <a:lnTo>
                    <a:pt x="17295" y="67"/>
                  </a:lnTo>
                  <a:lnTo>
                    <a:pt x="17246" y="101"/>
                  </a:lnTo>
                  <a:lnTo>
                    <a:pt x="17190" y="127"/>
                  </a:lnTo>
                  <a:lnTo>
                    <a:pt x="17141" y="147"/>
                  </a:lnTo>
                  <a:lnTo>
                    <a:pt x="17080" y="167"/>
                  </a:lnTo>
                  <a:lnTo>
                    <a:pt x="17018" y="174"/>
                  </a:lnTo>
                  <a:lnTo>
                    <a:pt x="16951" y="181"/>
                  </a:lnTo>
                  <a:lnTo>
                    <a:pt x="13122" y="247"/>
                  </a:lnTo>
                  <a:lnTo>
                    <a:pt x="9299" y="314"/>
                  </a:lnTo>
                  <a:lnTo>
                    <a:pt x="5476" y="394"/>
                  </a:lnTo>
                  <a:lnTo>
                    <a:pt x="1654" y="481"/>
                  </a:lnTo>
                  <a:lnTo>
                    <a:pt x="1592" y="474"/>
                  </a:lnTo>
                  <a:lnTo>
                    <a:pt x="1531" y="467"/>
                  </a:lnTo>
                  <a:lnTo>
                    <a:pt x="1414" y="447"/>
                  </a:lnTo>
                  <a:lnTo>
                    <a:pt x="1309" y="407"/>
                  </a:lnTo>
                  <a:lnTo>
                    <a:pt x="1211" y="361"/>
                  </a:lnTo>
                  <a:lnTo>
                    <a:pt x="1101" y="2800"/>
                  </a:lnTo>
                  <a:lnTo>
                    <a:pt x="1045" y="4013"/>
                  </a:lnTo>
                  <a:lnTo>
                    <a:pt x="984" y="5226"/>
                  </a:lnTo>
                  <a:lnTo>
                    <a:pt x="965" y="5340"/>
                  </a:lnTo>
                  <a:lnTo>
                    <a:pt x="947" y="5453"/>
                  </a:lnTo>
                  <a:lnTo>
                    <a:pt x="916" y="5553"/>
                  </a:lnTo>
                  <a:lnTo>
                    <a:pt x="873" y="5646"/>
                  </a:lnTo>
                  <a:lnTo>
                    <a:pt x="830" y="5739"/>
                  </a:lnTo>
                  <a:lnTo>
                    <a:pt x="775" y="5819"/>
                  </a:lnTo>
                  <a:lnTo>
                    <a:pt x="719" y="5893"/>
                  </a:lnTo>
                  <a:lnTo>
                    <a:pt x="652" y="5953"/>
                  </a:lnTo>
                  <a:lnTo>
                    <a:pt x="584" y="6013"/>
                  </a:lnTo>
                  <a:lnTo>
                    <a:pt x="510" y="6066"/>
                  </a:lnTo>
                  <a:lnTo>
                    <a:pt x="437" y="6106"/>
                  </a:lnTo>
                  <a:lnTo>
                    <a:pt x="357" y="6139"/>
                  </a:lnTo>
                  <a:lnTo>
                    <a:pt x="271" y="6166"/>
                  </a:lnTo>
                  <a:lnTo>
                    <a:pt x="191" y="6186"/>
                  </a:lnTo>
                  <a:lnTo>
                    <a:pt x="105" y="6199"/>
                  </a:lnTo>
                  <a:lnTo>
                    <a:pt x="19" y="6199"/>
                  </a:lnTo>
                  <a:lnTo>
                    <a:pt x="0" y="6653"/>
                  </a:lnTo>
                  <a:lnTo>
                    <a:pt x="2514" y="6733"/>
                  </a:lnTo>
                  <a:lnTo>
                    <a:pt x="5028" y="6799"/>
                  </a:lnTo>
                  <a:lnTo>
                    <a:pt x="7541" y="6853"/>
                  </a:lnTo>
                  <a:lnTo>
                    <a:pt x="10055" y="6899"/>
                  </a:lnTo>
                  <a:lnTo>
                    <a:pt x="11973" y="6919"/>
                  </a:lnTo>
                  <a:lnTo>
                    <a:pt x="13890" y="6926"/>
                  </a:lnTo>
                  <a:lnTo>
                    <a:pt x="15814" y="6926"/>
                  </a:lnTo>
                  <a:lnTo>
                    <a:pt x="17731" y="6913"/>
                  </a:lnTo>
                  <a:lnTo>
                    <a:pt x="17731" y="6899"/>
                  </a:lnTo>
                  <a:lnTo>
                    <a:pt x="17713" y="6879"/>
                  </a:lnTo>
                  <a:lnTo>
                    <a:pt x="17657" y="6026"/>
                  </a:lnTo>
                  <a:lnTo>
                    <a:pt x="17602" y="5160"/>
                  </a:lnTo>
                  <a:lnTo>
                    <a:pt x="17553" y="4300"/>
                  </a:lnTo>
                  <a:lnTo>
                    <a:pt x="17510" y="3440"/>
                  </a:lnTo>
                  <a:lnTo>
                    <a:pt x="17467" y="2580"/>
                  </a:lnTo>
                  <a:lnTo>
                    <a:pt x="17436" y="1720"/>
                  </a:lnTo>
                  <a:lnTo>
                    <a:pt x="17405" y="854"/>
                  </a:lnTo>
                  <a:lnTo>
                    <a:pt x="17381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9;p41">
              <a:extLst>
                <a:ext uri="{FF2B5EF4-FFF2-40B4-BE49-F238E27FC236}">
                  <a16:creationId xmlns:a16="http://schemas.microsoft.com/office/drawing/2014/main" id="{8F26192F-34B9-7C68-9718-4312F2706F6A}"/>
                </a:ext>
              </a:extLst>
            </p:cNvPr>
            <p:cNvSpPr/>
            <p:nvPr/>
          </p:nvSpPr>
          <p:spPr>
            <a:xfrm>
              <a:off x="3781875" y="-3807250"/>
              <a:ext cx="401200" cy="156325"/>
            </a:xfrm>
            <a:custGeom>
              <a:avLst/>
              <a:gdLst/>
              <a:ahLst/>
              <a:cxnLst/>
              <a:rect l="l" t="t" r="r" b="b"/>
              <a:pathLst>
                <a:path w="16048" h="6253" extrusionOk="0">
                  <a:moveTo>
                    <a:pt x="16047" y="0"/>
                  </a:moveTo>
                  <a:lnTo>
                    <a:pt x="14087" y="87"/>
                  </a:lnTo>
                  <a:lnTo>
                    <a:pt x="12126" y="174"/>
                  </a:lnTo>
                  <a:lnTo>
                    <a:pt x="10159" y="260"/>
                  </a:lnTo>
                  <a:lnTo>
                    <a:pt x="9176" y="300"/>
                  </a:lnTo>
                  <a:lnTo>
                    <a:pt x="8193" y="340"/>
                  </a:lnTo>
                  <a:lnTo>
                    <a:pt x="7209" y="367"/>
                  </a:lnTo>
                  <a:lnTo>
                    <a:pt x="6226" y="394"/>
                  </a:lnTo>
                  <a:lnTo>
                    <a:pt x="5243" y="407"/>
                  </a:lnTo>
                  <a:lnTo>
                    <a:pt x="4266" y="414"/>
                  </a:lnTo>
                  <a:lnTo>
                    <a:pt x="3282" y="407"/>
                  </a:lnTo>
                  <a:lnTo>
                    <a:pt x="2305" y="394"/>
                  </a:lnTo>
                  <a:lnTo>
                    <a:pt x="1328" y="367"/>
                  </a:lnTo>
                  <a:lnTo>
                    <a:pt x="351" y="327"/>
                  </a:lnTo>
                  <a:lnTo>
                    <a:pt x="308" y="327"/>
                  </a:lnTo>
                  <a:lnTo>
                    <a:pt x="271" y="320"/>
                  </a:lnTo>
                  <a:lnTo>
                    <a:pt x="197" y="294"/>
                  </a:lnTo>
                  <a:lnTo>
                    <a:pt x="148" y="1687"/>
                  </a:lnTo>
                  <a:lnTo>
                    <a:pt x="105" y="3080"/>
                  </a:lnTo>
                  <a:lnTo>
                    <a:pt x="56" y="4479"/>
                  </a:lnTo>
                  <a:lnTo>
                    <a:pt x="31" y="5172"/>
                  </a:lnTo>
                  <a:lnTo>
                    <a:pt x="0" y="5872"/>
                  </a:lnTo>
                  <a:lnTo>
                    <a:pt x="80" y="5846"/>
                  </a:lnTo>
                  <a:lnTo>
                    <a:pt x="166" y="5826"/>
                  </a:lnTo>
                  <a:lnTo>
                    <a:pt x="252" y="5812"/>
                  </a:lnTo>
                  <a:lnTo>
                    <a:pt x="351" y="5806"/>
                  </a:lnTo>
                  <a:lnTo>
                    <a:pt x="4173" y="5886"/>
                  </a:lnTo>
                  <a:lnTo>
                    <a:pt x="7996" y="5966"/>
                  </a:lnTo>
                  <a:lnTo>
                    <a:pt x="11819" y="6039"/>
                  </a:lnTo>
                  <a:lnTo>
                    <a:pt x="15648" y="6099"/>
                  </a:lnTo>
                  <a:lnTo>
                    <a:pt x="15703" y="6105"/>
                  </a:lnTo>
                  <a:lnTo>
                    <a:pt x="15758" y="6112"/>
                  </a:lnTo>
                  <a:lnTo>
                    <a:pt x="15814" y="6125"/>
                  </a:lnTo>
                  <a:lnTo>
                    <a:pt x="15863" y="6145"/>
                  </a:lnTo>
                  <a:lnTo>
                    <a:pt x="15912" y="6165"/>
                  </a:lnTo>
                  <a:lnTo>
                    <a:pt x="15961" y="6192"/>
                  </a:lnTo>
                  <a:lnTo>
                    <a:pt x="16047" y="6252"/>
                  </a:lnTo>
                  <a:lnTo>
                    <a:pt x="16029" y="5466"/>
                  </a:lnTo>
                  <a:lnTo>
                    <a:pt x="16016" y="4686"/>
                  </a:lnTo>
                  <a:lnTo>
                    <a:pt x="16010" y="3906"/>
                  </a:lnTo>
                  <a:lnTo>
                    <a:pt x="16010" y="3126"/>
                  </a:lnTo>
                  <a:lnTo>
                    <a:pt x="16010" y="2346"/>
                  </a:lnTo>
                  <a:lnTo>
                    <a:pt x="16016" y="1560"/>
                  </a:lnTo>
                  <a:lnTo>
                    <a:pt x="16029" y="780"/>
                  </a:lnTo>
                  <a:lnTo>
                    <a:pt x="16047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60;p41">
              <a:extLst>
                <a:ext uri="{FF2B5EF4-FFF2-40B4-BE49-F238E27FC236}">
                  <a16:creationId xmlns:a16="http://schemas.microsoft.com/office/drawing/2014/main" id="{7C144568-8996-3A55-7111-AC9C16608F87}"/>
                </a:ext>
              </a:extLst>
            </p:cNvPr>
            <p:cNvSpPr/>
            <p:nvPr/>
          </p:nvSpPr>
          <p:spPr>
            <a:xfrm>
              <a:off x="3788325" y="-4073200"/>
              <a:ext cx="410725" cy="235650"/>
            </a:xfrm>
            <a:custGeom>
              <a:avLst/>
              <a:gdLst/>
              <a:ahLst/>
              <a:cxnLst/>
              <a:rect l="l" t="t" r="r" b="b"/>
              <a:pathLst>
                <a:path w="16429" h="9426" extrusionOk="0">
                  <a:moveTo>
                    <a:pt x="16428" y="1"/>
                  </a:moveTo>
                  <a:lnTo>
                    <a:pt x="14406" y="67"/>
                  </a:lnTo>
                  <a:lnTo>
                    <a:pt x="12378" y="134"/>
                  </a:lnTo>
                  <a:lnTo>
                    <a:pt x="10350" y="187"/>
                  </a:lnTo>
                  <a:lnTo>
                    <a:pt x="8322" y="234"/>
                  </a:lnTo>
                  <a:lnTo>
                    <a:pt x="6294" y="274"/>
                  </a:lnTo>
                  <a:lnTo>
                    <a:pt x="4266" y="294"/>
                  </a:lnTo>
                  <a:lnTo>
                    <a:pt x="3252" y="301"/>
                  </a:lnTo>
                  <a:lnTo>
                    <a:pt x="2244" y="301"/>
                  </a:lnTo>
                  <a:lnTo>
                    <a:pt x="1230" y="294"/>
                  </a:lnTo>
                  <a:lnTo>
                    <a:pt x="216" y="287"/>
                  </a:lnTo>
                  <a:lnTo>
                    <a:pt x="179" y="2487"/>
                  </a:lnTo>
                  <a:lnTo>
                    <a:pt x="123" y="4693"/>
                  </a:lnTo>
                  <a:lnTo>
                    <a:pt x="68" y="6899"/>
                  </a:lnTo>
                  <a:lnTo>
                    <a:pt x="0" y="9112"/>
                  </a:lnTo>
                  <a:lnTo>
                    <a:pt x="25" y="9105"/>
                  </a:lnTo>
                  <a:lnTo>
                    <a:pt x="43" y="9099"/>
                  </a:lnTo>
                  <a:lnTo>
                    <a:pt x="93" y="9079"/>
                  </a:lnTo>
                  <a:lnTo>
                    <a:pt x="1070" y="9039"/>
                  </a:lnTo>
                  <a:lnTo>
                    <a:pt x="2053" y="9019"/>
                  </a:lnTo>
                  <a:lnTo>
                    <a:pt x="3036" y="9005"/>
                  </a:lnTo>
                  <a:lnTo>
                    <a:pt x="4020" y="9005"/>
                  </a:lnTo>
                  <a:lnTo>
                    <a:pt x="5003" y="9012"/>
                  </a:lnTo>
                  <a:lnTo>
                    <a:pt x="5993" y="9025"/>
                  </a:lnTo>
                  <a:lnTo>
                    <a:pt x="6976" y="9052"/>
                  </a:lnTo>
                  <a:lnTo>
                    <a:pt x="7965" y="9085"/>
                  </a:lnTo>
                  <a:lnTo>
                    <a:pt x="8949" y="9119"/>
                  </a:lnTo>
                  <a:lnTo>
                    <a:pt x="9938" y="9159"/>
                  </a:lnTo>
                  <a:lnTo>
                    <a:pt x="11905" y="9245"/>
                  </a:lnTo>
                  <a:lnTo>
                    <a:pt x="13872" y="9339"/>
                  </a:lnTo>
                  <a:lnTo>
                    <a:pt x="15832" y="9425"/>
                  </a:lnTo>
                  <a:lnTo>
                    <a:pt x="15875" y="8246"/>
                  </a:lnTo>
                  <a:lnTo>
                    <a:pt x="15931" y="7066"/>
                  </a:lnTo>
                  <a:lnTo>
                    <a:pt x="15992" y="5886"/>
                  </a:lnTo>
                  <a:lnTo>
                    <a:pt x="16060" y="4706"/>
                  </a:lnTo>
                  <a:lnTo>
                    <a:pt x="16139" y="3533"/>
                  </a:lnTo>
                  <a:lnTo>
                    <a:pt x="16232" y="2354"/>
                  </a:lnTo>
                  <a:lnTo>
                    <a:pt x="16324" y="1181"/>
                  </a:lnTo>
                  <a:lnTo>
                    <a:pt x="16428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1;p41">
              <a:extLst>
                <a:ext uri="{FF2B5EF4-FFF2-40B4-BE49-F238E27FC236}">
                  <a16:creationId xmlns:a16="http://schemas.microsoft.com/office/drawing/2014/main" id="{B067E7ED-7314-7BFA-35DE-C4FE84CB9B08}"/>
                </a:ext>
              </a:extLst>
            </p:cNvPr>
            <p:cNvSpPr/>
            <p:nvPr/>
          </p:nvSpPr>
          <p:spPr>
            <a:xfrm>
              <a:off x="3794475" y="-4274300"/>
              <a:ext cx="428375" cy="163475"/>
            </a:xfrm>
            <a:custGeom>
              <a:avLst/>
              <a:gdLst/>
              <a:ahLst/>
              <a:cxnLst/>
              <a:rect l="l" t="t" r="r" b="b"/>
              <a:pathLst>
                <a:path w="17135" h="6539" extrusionOk="0">
                  <a:moveTo>
                    <a:pt x="62" y="0"/>
                  </a:moveTo>
                  <a:lnTo>
                    <a:pt x="56" y="1566"/>
                  </a:lnTo>
                  <a:lnTo>
                    <a:pt x="43" y="3126"/>
                  </a:lnTo>
                  <a:lnTo>
                    <a:pt x="25" y="4692"/>
                  </a:lnTo>
                  <a:lnTo>
                    <a:pt x="0" y="6252"/>
                  </a:lnTo>
                  <a:lnTo>
                    <a:pt x="1020" y="6245"/>
                  </a:lnTo>
                  <a:lnTo>
                    <a:pt x="2041" y="6239"/>
                  </a:lnTo>
                  <a:lnTo>
                    <a:pt x="3061" y="6239"/>
                  </a:lnTo>
                  <a:lnTo>
                    <a:pt x="4081" y="6245"/>
                  </a:lnTo>
                  <a:lnTo>
                    <a:pt x="6122" y="6265"/>
                  </a:lnTo>
                  <a:lnTo>
                    <a:pt x="8168" y="6305"/>
                  </a:lnTo>
                  <a:lnTo>
                    <a:pt x="10215" y="6352"/>
                  </a:lnTo>
                  <a:lnTo>
                    <a:pt x="12255" y="6405"/>
                  </a:lnTo>
                  <a:lnTo>
                    <a:pt x="14296" y="6472"/>
                  </a:lnTo>
                  <a:lnTo>
                    <a:pt x="16336" y="6539"/>
                  </a:lnTo>
                  <a:lnTo>
                    <a:pt x="16514" y="4946"/>
                  </a:lnTo>
                  <a:lnTo>
                    <a:pt x="16606" y="4146"/>
                  </a:lnTo>
                  <a:lnTo>
                    <a:pt x="16699" y="3353"/>
                  </a:lnTo>
                  <a:lnTo>
                    <a:pt x="16797" y="2553"/>
                  </a:lnTo>
                  <a:lnTo>
                    <a:pt x="16908" y="1760"/>
                  </a:lnTo>
                  <a:lnTo>
                    <a:pt x="17018" y="960"/>
                  </a:lnTo>
                  <a:lnTo>
                    <a:pt x="17135" y="167"/>
                  </a:lnTo>
                  <a:lnTo>
                    <a:pt x="14996" y="173"/>
                  </a:lnTo>
                  <a:lnTo>
                    <a:pt x="12864" y="173"/>
                  </a:lnTo>
                  <a:lnTo>
                    <a:pt x="10731" y="160"/>
                  </a:lnTo>
                  <a:lnTo>
                    <a:pt x="8598" y="140"/>
                  </a:lnTo>
                  <a:lnTo>
                    <a:pt x="6466" y="113"/>
                  </a:lnTo>
                  <a:lnTo>
                    <a:pt x="4327" y="80"/>
                  </a:lnTo>
                  <a:lnTo>
                    <a:pt x="2194" y="4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62;p41">
              <a:extLst>
                <a:ext uri="{FF2B5EF4-FFF2-40B4-BE49-F238E27FC236}">
                  <a16:creationId xmlns:a16="http://schemas.microsoft.com/office/drawing/2014/main" id="{EF522684-50C6-CCD5-7CF7-ABF15996FA26}"/>
                </a:ext>
              </a:extLst>
            </p:cNvPr>
            <p:cNvSpPr/>
            <p:nvPr/>
          </p:nvSpPr>
          <p:spPr>
            <a:xfrm>
              <a:off x="3816600" y="-1942025"/>
              <a:ext cx="371225" cy="321600"/>
            </a:xfrm>
            <a:custGeom>
              <a:avLst/>
              <a:gdLst/>
              <a:ahLst/>
              <a:cxnLst/>
              <a:rect l="l" t="t" r="r" b="b"/>
              <a:pathLst>
                <a:path w="14849" h="12864" extrusionOk="0">
                  <a:moveTo>
                    <a:pt x="4136" y="2393"/>
                  </a:moveTo>
                  <a:lnTo>
                    <a:pt x="4278" y="2400"/>
                  </a:lnTo>
                  <a:lnTo>
                    <a:pt x="4419" y="2406"/>
                  </a:lnTo>
                  <a:lnTo>
                    <a:pt x="4720" y="2440"/>
                  </a:lnTo>
                  <a:lnTo>
                    <a:pt x="5353" y="2520"/>
                  </a:lnTo>
                  <a:lnTo>
                    <a:pt x="5691" y="2560"/>
                  </a:lnTo>
                  <a:lnTo>
                    <a:pt x="6029" y="2593"/>
                  </a:lnTo>
                  <a:lnTo>
                    <a:pt x="6355" y="2620"/>
                  </a:lnTo>
                  <a:lnTo>
                    <a:pt x="6687" y="2653"/>
                  </a:lnTo>
                  <a:lnTo>
                    <a:pt x="7363" y="2733"/>
                  </a:lnTo>
                  <a:lnTo>
                    <a:pt x="8058" y="2819"/>
                  </a:lnTo>
                  <a:lnTo>
                    <a:pt x="8758" y="2913"/>
                  </a:lnTo>
                  <a:lnTo>
                    <a:pt x="9115" y="2953"/>
                  </a:lnTo>
                  <a:lnTo>
                    <a:pt x="9471" y="2986"/>
                  </a:lnTo>
                  <a:lnTo>
                    <a:pt x="9828" y="3019"/>
                  </a:lnTo>
                  <a:lnTo>
                    <a:pt x="10178" y="3046"/>
                  </a:lnTo>
                  <a:lnTo>
                    <a:pt x="10534" y="3059"/>
                  </a:lnTo>
                  <a:lnTo>
                    <a:pt x="10885" y="3066"/>
                  </a:lnTo>
                  <a:lnTo>
                    <a:pt x="11235" y="3066"/>
                  </a:lnTo>
                  <a:lnTo>
                    <a:pt x="11579" y="3053"/>
                  </a:lnTo>
                  <a:lnTo>
                    <a:pt x="11714" y="3619"/>
                  </a:lnTo>
                  <a:lnTo>
                    <a:pt x="11843" y="4179"/>
                  </a:lnTo>
                  <a:lnTo>
                    <a:pt x="11960" y="4746"/>
                  </a:lnTo>
                  <a:lnTo>
                    <a:pt x="12071" y="5319"/>
                  </a:lnTo>
                  <a:lnTo>
                    <a:pt x="12163" y="5892"/>
                  </a:lnTo>
                  <a:lnTo>
                    <a:pt x="12206" y="6179"/>
                  </a:lnTo>
                  <a:lnTo>
                    <a:pt x="12249" y="6465"/>
                  </a:lnTo>
                  <a:lnTo>
                    <a:pt x="12280" y="6752"/>
                  </a:lnTo>
                  <a:lnTo>
                    <a:pt x="12310" y="7038"/>
                  </a:lnTo>
                  <a:lnTo>
                    <a:pt x="12341" y="7325"/>
                  </a:lnTo>
                  <a:lnTo>
                    <a:pt x="12360" y="7618"/>
                  </a:lnTo>
                  <a:lnTo>
                    <a:pt x="12396" y="7958"/>
                  </a:lnTo>
                  <a:lnTo>
                    <a:pt x="12433" y="8285"/>
                  </a:lnTo>
                  <a:lnTo>
                    <a:pt x="12452" y="8445"/>
                  </a:lnTo>
                  <a:lnTo>
                    <a:pt x="12464" y="8598"/>
                  </a:lnTo>
                  <a:lnTo>
                    <a:pt x="12470" y="8745"/>
                  </a:lnTo>
                  <a:lnTo>
                    <a:pt x="12464" y="8885"/>
                  </a:lnTo>
                  <a:lnTo>
                    <a:pt x="12452" y="9031"/>
                  </a:lnTo>
                  <a:lnTo>
                    <a:pt x="12427" y="9165"/>
                  </a:lnTo>
                  <a:lnTo>
                    <a:pt x="12390" y="9298"/>
                  </a:lnTo>
                  <a:lnTo>
                    <a:pt x="12366" y="9365"/>
                  </a:lnTo>
                  <a:lnTo>
                    <a:pt x="12341" y="9431"/>
                  </a:lnTo>
                  <a:lnTo>
                    <a:pt x="12310" y="9491"/>
                  </a:lnTo>
                  <a:lnTo>
                    <a:pt x="12274" y="9558"/>
                  </a:lnTo>
                  <a:lnTo>
                    <a:pt x="12231" y="9618"/>
                  </a:lnTo>
                  <a:lnTo>
                    <a:pt x="12188" y="9685"/>
                  </a:lnTo>
                  <a:lnTo>
                    <a:pt x="12132" y="9744"/>
                  </a:lnTo>
                  <a:lnTo>
                    <a:pt x="12077" y="9804"/>
                  </a:lnTo>
                  <a:lnTo>
                    <a:pt x="12015" y="9864"/>
                  </a:lnTo>
                  <a:lnTo>
                    <a:pt x="11948" y="9924"/>
                  </a:lnTo>
                  <a:lnTo>
                    <a:pt x="11831" y="10011"/>
                  </a:lnTo>
                  <a:lnTo>
                    <a:pt x="11714" y="10091"/>
                  </a:lnTo>
                  <a:lnTo>
                    <a:pt x="11598" y="10151"/>
                  </a:lnTo>
                  <a:lnTo>
                    <a:pt x="11487" y="10198"/>
                  </a:lnTo>
                  <a:lnTo>
                    <a:pt x="11376" y="10238"/>
                  </a:lnTo>
                  <a:lnTo>
                    <a:pt x="11260" y="10264"/>
                  </a:lnTo>
                  <a:lnTo>
                    <a:pt x="11149" y="10278"/>
                  </a:lnTo>
                  <a:lnTo>
                    <a:pt x="11038" y="10291"/>
                  </a:lnTo>
                  <a:lnTo>
                    <a:pt x="10805" y="10291"/>
                  </a:lnTo>
                  <a:lnTo>
                    <a:pt x="10559" y="10271"/>
                  </a:lnTo>
                  <a:lnTo>
                    <a:pt x="10301" y="10244"/>
                  </a:lnTo>
                  <a:lnTo>
                    <a:pt x="10024" y="10224"/>
                  </a:lnTo>
                  <a:lnTo>
                    <a:pt x="5771" y="9924"/>
                  </a:lnTo>
                  <a:lnTo>
                    <a:pt x="5495" y="9911"/>
                  </a:lnTo>
                  <a:lnTo>
                    <a:pt x="5218" y="9904"/>
                  </a:lnTo>
                  <a:lnTo>
                    <a:pt x="4665" y="9898"/>
                  </a:lnTo>
                  <a:lnTo>
                    <a:pt x="4388" y="9891"/>
                  </a:lnTo>
                  <a:lnTo>
                    <a:pt x="4118" y="9878"/>
                  </a:lnTo>
                  <a:lnTo>
                    <a:pt x="3860" y="9851"/>
                  </a:lnTo>
                  <a:lnTo>
                    <a:pt x="3731" y="9831"/>
                  </a:lnTo>
                  <a:lnTo>
                    <a:pt x="3608" y="9811"/>
                  </a:lnTo>
                  <a:lnTo>
                    <a:pt x="3485" y="9778"/>
                  </a:lnTo>
                  <a:lnTo>
                    <a:pt x="3368" y="9744"/>
                  </a:lnTo>
                  <a:lnTo>
                    <a:pt x="3251" y="9711"/>
                  </a:lnTo>
                  <a:lnTo>
                    <a:pt x="3141" y="9665"/>
                  </a:lnTo>
                  <a:lnTo>
                    <a:pt x="3036" y="9611"/>
                  </a:lnTo>
                  <a:lnTo>
                    <a:pt x="2938" y="9551"/>
                  </a:lnTo>
                  <a:lnTo>
                    <a:pt x="2840" y="9485"/>
                  </a:lnTo>
                  <a:lnTo>
                    <a:pt x="2747" y="9411"/>
                  </a:lnTo>
                  <a:lnTo>
                    <a:pt x="2661" y="9331"/>
                  </a:lnTo>
                  <a:lnTo>
                    <a:pt x="2582" y="9238"/>
                  </a:lnTo>
                  <a:lnTo>
                    <a:pt x="2508" y="9131"/>
                  </a:lnTo>
                  <a:lnTo>
                    <a:pt x="2440" y="9025"/>
                  </a:lnTo>
                  <a:lnTo>
                    <a:pt x="2379" y="8898"/>
                  </a:lnTo>
                  <a:lnTo>
                    <a:pt x="2323" y="8765"/>
                  </a:lnTo>
                  <a:lnTo>
                    <a:pt x="2274" y="8618"/>
                  </a:lnTo>
                  <a:lnTo>
                    <a:pt x="2237" y="8465"/>
                  </a:lnTo>
                  <a:lnTo>
                    <a:pt x="2194" y="8252"/>
                  </a:lnTo>
                  <a:lnTo>
                    <a:pt x="2164" y="8025"/>
                  </a:lnTo>
                  <a:lnTo>
                    <a:pt x="2139" y="7772"/>
                  </a:lnTo>
                  <a:lnTo>
                    <a:pt x="2127" y="7505"/>
                  </a:lnTo>
                  <a:lnTo>
                    <a:pt x="2114" y="7225"/>
                  </a:lnTo>
                  <a:lnTo>
                    <a:pt x="2108" y="6932"/>
                  </a:lnTo>
                  <a:lnTo>
                    <a:pt x="2108" y="6632"/>
                  </a:lnTo>
                  <a:lnTo>
                    <a:pt x="2114" y="6332"/>
                  </a:lnTo>
                  <a:lnTo>
                    <a:pt x="2127" y="6025"/>
                  </a:lnTo>
                  <a:lnTo>
                    <a:pt x="2145" y="5725"/>
                  </a:lnTo>
                  <a:lnTo>
                    <a:pt x="2164" y="5432"/>
                  </a:lnTo>
                  <a:lnTo>
                    <a:pt x="2182" y="5146"/>
                  </a:lnTo>
                  <a:lnTo>
                    <a:pt x="2207" y="4872"/>
                  </a:lnTo>
                  <a:lnTo>
                    <a:pt x="2237" y="4612"/>
                  </a:lnTo>
                  <a:lnTo>
                    <a:pt x="2268" y="4372"/>
                  </a:lnTo>
                  <a:lnTo>
                    <a:pt x="2299" y="4152"/>
                  </a:lnTo>
                  <a:lnTo>
                    <a:pt x="2336" y="3939"/>
                  </a:lnTo>
                  <a:lnTo>
                    <a:pt x="2379" y="3739"/>
                  </a:lnTo>
                  <a:lnTo>
                    <a:pt x="2428" y="3559"/>
                  </a:lnTo>
                  <a:lnTo>
                    <a:pt x="2483" y="3393"/>
                  </a:lnTo>
                  <a:lnTo>
                    <a:pt x="2545" y="3246"/>
                  </a:lnTo>
                  <a:lnTo>
                    <a:pt x="2612" y="3113"/>
                  </a:lnTo>
                  <a:lnTo>
                    <a:pt x="2692" y="2993"/>
                  </a:lnTo>
                  <a:lnTo>
                    <a:pt x="2772" y="2886"/>
                  </a:lnTo>
                  <a:lnTo>
                    <a:pt x="2858" y="2793"/>
                  </a:lnTo>
                  <a:lnTo>
                    <a:pt x="2950" y="2706"/>
                  </a:lnTo>
                  <a:lnTo>
                    <a:pt x="3049" y="2633"/>
                  </a:lnTo>
                  <a:lnTo>
                    <a:pt x="3147" y="2573"/>
                  </a:lnTo>
                  <a:lnTo>
                    <a:pt x="3258" y="2526"/>
                  </a:lnTo>
                  <a:lnTo>
                    <a:pt x="3368" y="2480"/>
                  </a:lnTo>
                  <a:lnTo>
                    <a:pt x="3485" y="2446"/>
                  </a:lnTo>
                  <a:lnTo>
                    <a:pt x="3608" y="2426"/>
                  </a:lnTo>
                  <a:lnTo>
                    <a:pt x="3731" y="2406"/>
                  </a:lnTo>
                  <a:lnTo>
                    <a:pt x="3860" y="2400"/>
                  </a:lnTo>
                  <a:lnTo>
                    <a:pt x="3995" y="2393"/>
                  </a:lnTo>
                  <a:close/>
                  <a:moveTo>
                    <a:pt x="3104" y="0"/>
                  </a:moveTo>
                  <a:lnTo>
                    <a:pt x="2901" y="7"/>
                  </a:lnTo>
                  <a:lnTo>
                    <a:pt x="2704" y="13"/>
                  </a:lnTo>
                  <a:lnTo>
                    <a:pt x="2508" y="40"/>
                  </a:lnTo>
                  <a:lnTo>
                    <a:pt x="2323" y="67"/>
                  </a:lnTo>
                  <a:lnTo>
                    <a:pt x="2139" y="107"/>
                  </a:lnTo>
                  <a:lnTo>
                    <a:pt x="1955" y="153"/>
                  </a:lnTo>
                  <a:lnTo>
                    <a:pt x="1783" y="213"/>
                  </a:lnTo>
                  <a:lnTo>
                    <a:pt x="1617" y="280"/>
                  </a:lnTo>
                  <a:lnTo>
                    <a:pt x="1457" y="367"/>
                  </a:lnTo>
                  <a:lnTo>
                    <a:pt x="1303" y="460"/>
                  </a:lnTo>
                  <a:lnTo>
                    <a:pt x="1162" y="567"/>
                  </a:lnTo>
                  <a:lnTo>
                    <a:pt x="1094" y="620"/>
                  </a:lnTo>
                  <a:lnTo>
                    <a:pt x="1027" y="680"/>
                  </a:lnTo>
                  <a:lnTo>
                    <a:pt x="922" y="793"/>
                  </a:lnTo>
                  <a:lnTo>
                    <a:pt x="824" y="907"/>
                  </a:lnTo>
                  <a:lnTo>
                    <a:pt x="738" y="1027"/>
                  </a:lnTo>
                  <a:lnTo>
                    <a:pt x="658" y="1153"/>
                  </a:lnTo>
                  <a:lnTo>
                    <a:pt x="584" y="1287"/>
                  </a:lnTo>
                  <a:lnTo>
                    <a:pt x="517" y="1426"/>
                  </a:lnTo>
                  <a:lnTo>
                    <a:pt x="461" y="1566"/>
                  </a:lnTo>
                  <a:lnTo>
                    <a:pt x="406" y="1713"/>
                  </a:lnTo>
                  <a:lnTo>
                    <a:pt x="363" y="1866"/>
                  </a:lnTo>
                  <a:lnTo>
                    <a:pt x="320" y="2020"/>
                  </a:lnTo>
                  <a:lnTo>
                    <a:pt x="283" y="2180"/>
                  </a:lnTo>
                  <a:lnTo>
                    <a:pt x="252" y="2340"/>
                  </a:lnTo>
                  <a:lnTo>
                    <a:pt x="228" y="2500"/>
                  </a:lnTo>
                  <a:lnTo>
                    <a:pt x="209" y="2666"/>
                  </a:lnTo>
                  <a:lnTo>
                    <a:pt x="191" y="2833"/>
                  </a:lnTo>
                  <a:lnTo>
                    <a:pt x="172" y="2999"/>
                  </a:lnTo>
                  <a:lnTo>
                    <a:pt x="154" y="3339"/>
                  </a:lnTo>
                  <a:lnTo>
                    <a:pt x="148" y="3679"/>
                  </a:lnTo>
                  <a:lnTo>
                    <a:pt x="148" y="4019"/>
                  </a:lnTo>
                  <a:lnTo>
                    <a:pt x="154" y="4352"/>
                  </a:lnTo>
                  <a:lnTo>
                    <a:pt x="166" y="4999"/>
                  </a:lnTo>
                  <a:lnTo>
                    <a:pt x="172" y="5306"/>
                  </a:lnTo>
                  <a:lnTo>
                    <a:pt x="172" y="5592"/>
                  </a:lnTo>
                  <a:lnTo>
                    <a:pt x="160" y="5905"/>
                  </a:lnTo>
                  <a:lnTo>
                    <a:pt x="142" y="6239"/>
                  </a:lnTo>
                  <a:lnTo>
                    <a:pt x="80" y="6945"/>
                  </a:lnTo>
                  <a:lnTo>
                    <a:pt x="56" y="7318"/>
                  </a:lnTo>
                  <a:lnTo>
                    <a:pt x="25" y="7692"/>
                  </a:lnTo>
                  <a:lnTo>
                    <a:pt x="6" y="8078"/>
                  </a:lnTo>
                  <a:lnTo>
                    <a:pt x="0" y="8458"/>
                  </a:lnTo>
                  <a:lnTo>
                    <a:pt x="0" y="8645"/>
                  </a:lnTo>
                  <a:lnTo>
                    <a:pt x="0" y="8838"/>
                  </a:lnTo>
                  <a:lnTo>
                    <a:pt x="13" y="9025"/>
                  </a:lnTo>
                  <a:lnTo>
                    <a:pt x="25" y="9205"/>
                  </a:lnTo>
                  <a:lnTo>
                    <a:pt x="43" y="9391"/>
                  </a:lnTo>
                  <a:lnTo>
                    <a:pt x="62" y="9571"/>
                  </a:lnTo>
                  <a:lnTo>
                    <a:pt x="92" y="9744"/>
                  </a:lnTo>
                  <a:lnTo>
                    <a:pt x="129" y="9918"/>
                  </a:lnTo>
                  <a:lnTo>
                    <a:pt x="166" y="10091"/>
                  </a:lnTo>
                  <a:lnTo>
                    <a:pt x="215" y="10258"/>
                  </a:lnTo>
                  <a:lnTo>
                    <a:pt x="271" y="10418"/>
                  </a:lnTo>
                  <a:lnTo>
                    <a:pt x="338" y="10571"/>
                  </a:lnTo>
                  <a:lnTo>
                    <a:pt x="406" y="10718"/>
                  </a:lnTo>
                  <a:lnTo>
                    <a:pt x="486" y="10864"/>
                  </a:lnTo>
                  <a:lnTo>
                    <a:pt x="578" y="11004"/>
                  </a:lnTo>
                  <a:lnTo>
                    <a:pt x="676" y="11131"/>
                  </a:lnTo>
                  <a:lnTo>
                    <a:pt x="787" y="11257"/>
                  </a:lnTo>
                  <a:lnTo>
                    <a:pt x="904" y="11377"/>
                  </a:lnTo>
                  <a:lnTo>
                    <a:pt x="1027" y="11484"/>
                  </a:lnTo>
                  <a:lnTo>
                    <a:pt x="1156" y="11577"/>
                  </a:lnTo>
                  <a:lnTo>
                    <a:pt x="1297" y="11671"/>
                  </a:lnTo>
                  <a:lnTo>
                    <a:pt x="1438" y="11751"/>
                  </a:lnTo>
                  <a:lnTo>
                    <a:pt x="1586" y="11824"/>
                  </a:lnTo>
                  <a:lnTo>
                    <a:pt x="1740" y="11884"/>
                  </a:lnTo>
                  <a:lnTo>
                    <a:pt x="1899" y="11944"/>
                  </a:lnTo>
                  <a:lnTo>
                    <a:pt x="2059" y="11997"/>
                  </a:lnTo>
                  <a:lnTo>
                    <a:pt x="2225" y="12044"/>
                  </a:lnTo>
                  <a:lnTo>
                    <a:pt x="2391" y="12084"/>
                  </a:lnTo>
                  <a:lnTo>
                    <a:pt x="2563" y="12117"/>
                  </a:lnTo>
                  <a:lnTo>
                    <a:pt x="2735" y="12144"/>
                  </a:lnTo>
                  <a:lnTo>
                    <a:pt x="2913" y="12171"/>
                  </a:lnTo>
                  <a:lnTo>
                    <a:pt x="3092" y="12191"/>
                  </a:lnTo>
                  <a:lnTo>
                    <a:pt x="3448" y="12224"/>
                  </a:lnTo>
                  <a:lnTo>
                    <a:pt x="3805" y="12244"/>
                  </a:lnTo>
                  <a:lnTo>
                    <a:pt x="4161" y="12257"/>
                  </a:lnTo>
                  <a:lnTo>
                    <a:pt x="4505" y="12257"/>
                  </a:lnTo>
                  <a:lnTo>
                    <a:pt x="5169" y="12271"/>
                  </a:lnTo>
                  <a:lnTo>
                    <a:pt x="5482" y="12277"/>
                  </a:lnTo>
                  <a:lnTo>
                    <a:pt x="5771" y="12297"/>
                  </a:lnTo>
                  <a:lnTo>
                    <a:pt x="6177" y="12331"/>
                  </a:lnTo>
                  <a:lnTo>
                    <a:pt x="6595" y="12384"/>
                  </a:lnTo>
                  <a:lnTo>
                    <a:pt x="7025" y="12437"/>
                  </a:lnTo>
                  <a:lnTo>
                    <a:pt x="7461" y="12504"/>
                  </a:lnTo>
                  <a:lnTo>
                    <a:pt x="8353" y="12630"/>
                  </a:lnTo>
                  <a:lnTo>
                    <a:pt x="8807" y="12697"/>
                  </a:lnTo>
                  <a:lnTo>
                    <a:pt x="9256" y="12750"/>
                  </a:lnTo>
                  <a:lnTo>
                    <a:pt x="9711" y="12797"/>
                  </a:lnTo>
                  <a:lnTo>
                    <a:pt x="10159" y="12837"/>
                  </a:lnTo>
                  <a:lnTo>
                    <a:pt x="10608" y="12857"/>
                  </a:lnTo>
                  <a:lnTo>
                    <a:pt x="10829" y="12864"/>
                  </a:lnTo>
                  <a:lnTo>
                    <a:pt x="11044" y="12864"/>
                  </a:lnTo>
                  <a:lnTo>
                    <a:pt x="11266" y="12857"/>
                  </a:lnTo>
                  <a:lnTo>
                    <a:pt x="11481" y="12850"/>
                  </a:lnTo>
                  <a:lnTo>
                    <a:pt x="11690" y="12837"/>
                  </a:lnTo>
                  <a:lnTo>
                    <a:pt x="11899" y="12810"/>
                  </a:lnTo>
                  <a:lnTo>
                    <a:pt x="12108" y="12784"/>
                  </a:lnTo>
                  <a:lnTo>
                    <a:pt x="12317" y="12750"/>
                  </a:lnTo>
                  <a:lnTo>
                    <a:pt x="12513" y="12710"/>
                  </a:lnTo>
                  <a:lnTo>
                    <a:pt x="12716" y="12657"/>
                  </a:lnTo>
                  <a:lnTo>
                    <a:pt x="12870" y="12610"/>
                  </a:lnTo>
                  <a:lnTo>
                    <a:pt x="13017" y="12557"/>
                  </a:lnTo>
                  <a:lnTo>
                    <a:pt x="13159" y="12497"/>
                  </a:lnTo>
                  <a:lnTo>
                    <a:pt x="13300" y="12424"/>
                  </a:lnTo>
                  <a:lnTo>
                    <a:pt x="13423" y="12351"/>
                  </a:lnTo>
                  <a:lnTo>
                    <a:pt x="13546" y="12271"/>
                  </a:lnTo>
                  <a:lnTo>
                    <a:pt x="13663" y="12177"/>
                  </a:lnTo>
                  <a:lnTo>
                    <a:pt x="13773" y="12084"/>
                  </a:lnTo>
                  <a:lnTo>
                    <a:pt x="13878" y="11984"/>
                  </a:lnTo>
                  <a:lnTo>
                    <a:pt x="13976" y="11871"/>
                  </a:lnTo>
                  <a:lnTo>
                    <a:pt x="14068" y="11757"/>
                  </a:lnTo>
                  <a:lnTo>
                    <a:pt x="14154" y="11637"/>
                  </a:lnTo>
                  <a:lnTo>
                    <a:pt x="14234" y="11517"/>
                  </a:lnTo>
                  <a:lnTo>
                    <a:pt x="14308" y="11384"/>
                  </a:lnTo>
                  <a:lnTo>
                    <a:pt x="14375" y="11251"/>
                  </a:lnTo>
                  <a:lnTo>
                    <a:pt x="14437" y="11111"/>
                  </a:lnTo>
                  <a:lnTo>
                    <a:pt x="14498" y="10971"/>
                  </a:lnTo>
                  <a:lnTo>
                    <a:pt x="14554" y="10818"/>
                  </a:lnTo>
                  <a:lnTo>
                    <a:pt x="14597" y="10671"/>
                  </a:lnTo>
                  <a:lnTo>
                    <a:pt x="14646" y="10511"/>
                  </a:lnTo>
                  <a:lnTo>
                    <a:pt x="14683" y="10351"/>
                  </a:lnTo>
                  <a:lnTo>
                    <a:pt x="14720" y="10184"/>
                  </a:lnTo>
                  <a:lnTo>
                    <a:pt x="14750" y="10018"/>
                  </a:lnTo>
                  <a:lnTo>
                    <a:pt x="14775" y="9844"/>
                  </a:lnTo>
                  <a:lnTo>
                    <a:pt x="14793" y="9671"/>
                  </a:lnTo>
                  <a:lnTo>
                    <a:pt x="14812" y="9498"/>
                  </a:lnTo>
                  <a:lnTo>
                    <a:pt x="14830" y="9318"/>
                  </a:lnTo>
                  <a:lnTo>
                    <a:pt x="14836" y="9131"/>
                  </a:lnTo>
                  <a:lnTo>
                    <a:pt x="14849" y="8765"/>
                  </a:lnTo>
                  <a:lnTo>
                    <a:pt x="14843" y="8385"/>
                  </a:lnTo>
                  <a:lnTo>
                    <a:pt x="14830" y="7998"/>
                  </a:lnTo>
                  <a:lnTo>
                    <a:pt x="14806" y="7605"/>
                  </a:lnTo>
                  <a:lnTo>
                    <a:pt x="14763" y="7212"/>
                  </a:lnTo>
                  <a:lnTo>
                    <a:pt x="14720" y="6819"/>
                  </a:lnTo>
                  <a:lnTo>
                    <a:pt x="14664" y="6425"/>
                  </a:lnTo>
                  <a:lnTo>
                    <a:pt x="14603" y="6032"/>
                  </a:lnTo>
                  <a:lnTo>
                    <a:pt x="14529" y="5639"/>
                  </a:lnTo>
                  <a:lnTo>
                    <a:pt x="14455" y="5252"/>
                  </a:lnTo>
                  <a:lnTo>
                    <a:pt x="14382" y="4872"/>
                  </a:lnTo>
                  <a:lnTo>
                    <a:pt x="14296" y="4492"/>
                  </a:lnTo>
                  <a:lnTo>
                    <a:pt x="14216" y="4132"/>
                  </a:lnTo>
                  <a:lnTo>
                    <a:pt x="14130" y="3773"/>
                  </a:lnTo>
                  <a:lnTo>
                    <a:pt x="13964" y="3106"/>
                  </a:lnTo>
                  <a:lnTo>
                    <a:pt x="13798" y="2493"/>
                  </a:lnTo>
                  <a:lnTo>
                    <a:pt x="13841" y="2420"/>
                  </a:lnTo>
                  <a:lnTo>
                    <a:pt x="13865" y="2346"/>
                  </a:lnTo>
                  <a:lnTo>
                    <a:pt x="13878" y="2266"/>
                  </a:lnTo>
                  <a:lnTo>
                    <a:pt x="13878" y="2226"/>
                  </a:lnTo>
                  <a:lnTo>
                    <a:pt x="13872" y="2193"/>
                  </a:lnTo>
                  <a:lnTo>
                    <a:pt x="13865" y="2153"/>
                  </a:lnTo>
                  <a:lnTo>
                    <a:pt x="13859" y="2113"/>
                  </a:lnTo>
                  <a:lnTo>
                    <a:pt x="13841" y="2080"/>
                  </a:lnTo>
                  <a:lnTo>
                    <a:pt x="13822" y="2046"/>
                  </a:lnTo>
                  <a:lnTo>
                    <a:pt x="13798" y="2013"/>
                  </a:lnTo>
                  <a:lnTo>
                    <a:pt x="13773" y="1980"/>
                  </a:lnTo>
                  <a:lnTo>
                    <a:pt x="13742" y="1953"/>
                  </a:lnTo>
                  <a:lnTo>
                    <a:pt x="13706" y="1926"/>
                  </a:lnTo>
                  <a:lnTo>
                    <a:pt x="13669" y="1913"/>
                  </a:lnTo>
                  <a:lnTo>
                    <a:pt x="13656" y="1906"/>
                  </a:lnTo>
                  <a:lnTo>
                    <a:pt x="13644" y="1893"/>
                  </a:lnTo>
                  <a:lnTo>
                    <a:pt x="13613" y="1786"/>
                  </a:lnTo>
                  <a:lnTo>
                    <a:pt x="13583" y="1680"/>
                  </a:lnTo>
                  <a:lnTo>
                    <a:pt x="13558" y="1586"/>
                  </a:lnTo>
                  <a:lnTo>
                    <a:pt x="13527" y="1500"/>
                  </a:lnTo>
                  <a:lnTo>
                    <a:pt x="13490" y="1420"/>
                  </a:lnTo>
                  <a:lnTo>
                    <a:pt x="13454" y="1346"/>
                  </a:lnTo>
                  <a:lnTo>
                    <a:pt x="13411" y="1273"/>
                  </a:lnTo>
                  <a:lnTo>
                    <a:pt x="13368" y="1207"/>
                  </a:lnTo>
                  <a:lnTo>
                    <a:pt x="13318" y="1153"/>
                  </a:lnTo>
                  <a:lnTo>
                    <a:pt x="13269" y="1093"/>
                  </a:lnTo>
                  <a:lnTo>
                    <a:pt x="13214" y="1047"/>
                  </a:lnTo>
                  <a:lnTo>
                    <a:pt x="13152" y="1000"/>
                  </a:lnTo>
                  <a:lnTo>
                    <a:pt x="13097" y="967"/>
                  </a:lnTo>
                  <a:lnTo>
                    <a:pt x="13036" y="927"/>
                  </a:lnTo>
                  <a:lnTo>
                    <a:pt x="12974" y="900"/>
                  </a:lnTo>
                  <a:lnTo>
                    <a:pt x="12907" y="873"/>
                  </a:lnTo>
                  <a:lnTo>
                    <a:pt x="12839" y="853"/>
                  </a:lnTo>
                  <a:lnTo>
                    <a:pt x="12778" y="840"/>
                  </a:lnTo>
                  <a:lnTo>
                    <a:pt x="12710" y="827"/>
                  </a:lnTo>
                  <a:lnTo>
                    <a:pt x="12636" y="820"/>
                  </a:lnTo>
                  <a:lnTo>
                    <a:pt x="12501" y="820"/>
                  </a:lnTo>
                  <a:lnTo>
                    <a:pt x="12433" y="827"/>
                  </a:lnTo>
                  <a:lnTo>
                    <a:pt x="12360" y="840"/>
                  </a:lnTo>
                  <a:lnTo>
                    <a:pt x="12224" y="873"/>
                  </a:lnTo>
                  <a:lnTo>
                    <a:pt x="12095" y="920"/>
                  </a:lnTo>
                  <a:lnTo>
                    <a:pt x="11966" y="980"/>
                  </a:lnTo>
                  <a:lnTo>
                    <a:pt x="11905" y="1020"/>
                  </a:lnTo>
                  <a:lnTo>
                    <a:pt x="11843" y="1060"/>
                  </a:lnTo>
                  <a:lnTo>
                    <a:pt x="11788" y="1100"/>
                  </a:lnTo>
                  <a:lnTo>
                    <a:pt x="11733" y="1147"/>
                  </a:lnTo>
                  <a:lnTo>
                    <a:pt x="11444" y="1080"/>
                  </a:lnTo>
                  <a:lnTo>
                    <a:pt x="11149" y="1020"/>
                  </a:lnTo>
                  <a:lnTo>
                    <a:pt x="10848" y="967"/>
                  </a:lnTo>
                  <a:lnTo>
                    <a:pt x="10547" y="920"/>
                  </a:lnTo>
                  <a:lnTo>
                    <a:pt x="10239" y="873"/>
                  </a:lnTo>
                  <a:lnTo>
                    <a:pt x="9938" y="840"/>
                  </a:lnTo>
                  <a:lnTo>
                    <a:pt x="9324" y="773"/>
                  </a:lnTo>
                  <a:lnTo>
                    <a:pt x="8715" y="720"/>
                  </a:lnTo>
                  <a:lnTo>
                    <a:pt x="8119" y="667"/>
                  </a:lnTo>
                  <a:lnTo>
                    <a:pt x="7529" y="613"/>
                  </a:lnTo>
                  <a:lnTo>
                    <a:pt x="6964" y="553"/>
                  </a:lnTo>
                  <a:lnTo>
                    <a:pt x="6650" y="507"/>
                  </a:lnTo>
                  <a:lnTo>
                    <a:pt x="6312" y="447"/>
                  </a:lnTo>
                  <a:lnTo>
                    <a:pt x="5568" y="300"/>
                  </a:lnTo>
                  <a:lnTo>
                    <a:pt x="5169" y="220"/>
                  </a:lnTo>
                  <a:lnTo>
                    <a:pt x="4757" y="153"/>
                  </a:lnTo>
                  <a:lnTo>
                    <a:pt x="4345" y="87"/>
                  </a:lnTo>
                  <a:lnTo>
                    <a:pt x="4136" y="60"/>
                  </a:lnTo>
                  <a:lnTo>
                    <a:pt x="3927" y="40"/>
                  </a:lnTo>
                  <a:lnTo>
                    <a:pt x="3719" y="20"/>
                  </a:lnTo>
                  <a:lnTo>
                    <a:pt x="3510" y="7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63;p41">
              <a:extLst>
                <a:ext uri="{FF2B5EF4-FFF2-40B4-BE49-F238E27FC236}">
                  <a16:creationId xmlns:a16="http://schemas.microsoft.com/office/drawing/2014/main" id="{4E01A92C-DEC9-C13A-D603-32BE92779E7E}"/>
                </a:ext>
              </a:extLst>
            </p:cNvPr>
            <p:cNvSpPr/>
            <p:nvPr/>
          </p:nvSpPr>
          <p:spPr>
            <a:xfrm>
              <a:off x="3869300" y="-1882225"/>
              <a:ext cx="259075" cy="197500"/>
            </a:xfrm>
            <a:custGeom>
              <a:avLst/>
              <a:gdLst/>
              <a:ahLst/>
              <a:cxnLst/>
              <a:rect l="l" t="t" r="r" b="b"/>
              <a:pathLst>
                <a:path w="10363" h="7900" extrusionOk="0">
                  <a:moveTo>
                    <a:pt x="1887" y="1"/>
                  </a:moveTo>
                  <a:lnTo>
                    <a:pt x="1752" y="8"/>
                  </a:lnTo>
                  <a:lnTo>
                    <a:pt x="1623" y="14"/>
                  </a:lnTo>
                  <a:lnTo>
                    <a:pt x="1500" y="34"/>
                  </a:lnTo>
                  <a:lnTo>
                    <a:pt x="1377" y="54"/>
                  </a:lnTo>
                  <a:lnTo>
                    <a:pt x="1260" y="88"/>
                  </a:lnTo>
                  <a:lnTo>
                    <a:pt x="1150" y="134"/>
                  </a:lnTo>
                  <a:lnTo>
                    <a:pt x="1039" y="181"/>
                  </a:lnTo>
                  <a:lnTo>
                    <a:pt x="941" y="241"/>
                  </a:lnTo>
                  <a:lnTo>
                    <a:pt x="842" y="314"/>
                  </a:lnTo>
                  <a:lnTo>
                    <a:pt x="750" y="401"/>
                  </a:lnTo>
                  <a:lnTo>
                    <a:pt x="664" y="494"/>
                  </a:lnTo>
                  <a:lnTo>
                    <a:pt x="584" y="601"/>
                  </a:lnTo>
                  <a:lnTo>
                    <a:pt x="504" y="721"/>
                  </a:lnTo>
                  <a:lnTo>
                    <a:pt x="437" y="854"/>
                  </a:lnTo>
                  <a:lnTo>
                    <a:pt x="375" y="1001"/>
                  </a:lnTo>
                  <a:lnTo>
                    <a:pt x="320" y="1167"/>
                  </a:lnTo>
                  <a:lnTo>
                    <a:pt x="271" y="1347"/>
                  </a:lnTo>
                  <a:lnTo>
                    <a:pt x="228" y="1547"/>
                  </a:lnTo>
                  <a:lnTo>
                    <a:pt x="191" y="1760"/>
                  </a:lnTo>
                  <a:lnTo>
                    <a:pt x="160" y="1980"/>
                  </a:lnTo>
                  <a:lnTo>
                    <a:pt x="129" y="2220"/>
                  </a:lnTo>
                  <a:lnTo>
                    <a:pt x="99" y="2480"/>
                  </a:lnTo>
                  <a:lnTo>
                    <a:pt x="74" y="2754"/>
                  </a:lnTo>
                  <a:lnTo>
                    <a:pt x="56" y="3040"/>
                  </a:lnTo>
                  <a:lnTo>
                    <a:pt x="37" y="3333"/>
                  </a:lnTo>
                  <a:lnTo>
                    <a:pt x="19" y="3633"/>
                  </a:lnTo>
                  <a:lnTo>
                    <a:pt x="6" y="3940"/>
                  </a:lnTo>
                  <a:lnTo>
                    <a:pt x="0" y="4240"/>
                  </a:lnTo>
                  <a:lnTo>
                    <a:pt x="0" y="4540"/>
                  </a:lnTo>
                  <a:lnTo>
                    <a:pt x="6" y="4833"/>
                  </a:lnTo>
                  <a:lnTo>
                    <a:pt x="19" y="5113"/>
                  </a:lnTo>
                  <a:lnTo>
                    <a:pt x="31" y="5380"/>
                  </a:lnTo>
                  <a:lnTo>
                    <a:pt x="56" y="5633"/>
                  </a:lnTo>
                  <a:lnTo>
                    <a:pt x="86" y="5860"/>
                  </a:lnTo>
                  <a:lnTo>
                    <a:pt x="129" y="6073"/>
                  </a:lnTo>
                  <a:lnTo>
                    <a:pt x="166" y="6226"/>
                  </a:lnTo>
                  <a:lnTo>
                    <a:pt x="215" y="6373"/>
                  </a:lnTo>
                  <a:lnTo>
                    <a:pt x="271" y="6506"/>
                  </a:lnTo>
                  <a:lnTo>
                    <a:pt x="332" y="6633"/>
                  </a:lnTo>
                  <a:lnTo>
                    <a:pt x="400" y="6739"/>
                  </a:lnTo>
                  <a:lnTo>
                    <a:pt x="474" y="6846"/>
                  </a:lnTo>
                  <a:lnTo>
                    <a:pt x="553" y="6939"/>
                  </a:lnTo>
                  <a:lnTo>
                    <a:pt x="639" y="7019"/>
                  </a:lnTo>
                  <a:lnTo>
                    <a:pt x="732" y="7093"/>
                  </a:lnTo>
                  <a:lnTo>
                    <a:pt x="830" y="7159"/>
                  </a:lnTo>
                  <a:lnTo>
                    <a:pt x="928" y="7219"/>
                  </a:lnTo>
                  <a:lnTo>
                    <a:pt x="1033" y="7273"/>
                  </a:lnTo>
                  <a:lnTo>
                    <a:pt x="1143" y="7319"/>
                  </a:lnTo>
                  <a:lnTo>
                    <a:pt x="1260" y="7352"/>
                  </a:lnTo>
                  <a:lnTo>
                    <a:pt x="1377" y="7386"/>
                  </a:lnTo>
                  <a:lnTo>
                    <a:pt x="1500" y="7419"/>
                  </a:lnTo>
                  <a:lnTo>
                    <a:pt x="1623" y="7439"/>
                  </a:lnTo>
                  <a:lnTo>
                    <a:pt x="1752" y="7459"/>
                  </a:lnTo>
                  <a:lnTo>
                    <a:pt x="2010" y="7486"/>
                  </a:lnTo>
                  <a:lnTo>
                    <a:pt x="2280" y="7499"/>
                  </a:lnTo>
                  <a:lnTo>
                    <a:pt x="2557" y="7506"/>
                  </a:lnTo>
                  <a:lnTo>
                    <a:pt x="3110" y="7512"/>
                  </a:lnTo>
                  <a:lnTo>
                    <a:pt x="3387" y="7519"/>
                  </a:lnTo>
                  <a:lnTo>
                    <a:pt x="3663" y="7532"/>
                  </a:lnTo>
                  <a:lnTo>
                    <a:pt x="7916" y="7832"/>
                  </a:lnTo>
                  <a:lnTo>
                    <a:pt x="8193" y="7852"/>
                  </a:lnTo>
                  <a:lnTo>
                    <a:pt x="8451" y="7879"/>
                  </a:lnTo>
                  <a:lnTo>
                    <a:pt x="8697" y="7899"/>
                  </a:lnTo>
                  <a:lnTo>
                    <a:pt x="8930" y="7899"/>
                  </a:lnTo>
                  <a:lnTo>
                    <a:pt x="9041" y="7886"/>
                  </a:lnTo>
                  <a:lnTo>
                    <a:pt x="9152" y="7872"/>
                  </a:lnTo>
                  <a:lnTo>
                    <a:pt x="9268" y="7846"/>
                  </a:lnTo>
                  <a:lnTo>
                    <a:pt x="9379" y="7806"/>
                  </a:lnTo>
                  <a:lnTo>
                    <a:pt x="9490" y="7759"/>
                  </a:lnTo>
                  <a:lnTo>
                    <a:pt x="9606" y="7699"/>
                  </a:lnTo>
                  <a:lnTo>
                    <a:pt x="9723" y="7619"/>
                  </a:lnTo>
                  <a:lnTo>
                    <a:pt x="9840" y="7532"/>
                  </a:lnTo>
                  <a:lnTo>
                    <a:pt x="9907" y="7472"/>
                  </a:lnTo>
                  <a:lnTo>
                    <a:pt x="9969" y="7412"/>
                  </a:lnTo>
                  <a:lnTo>
                    <a:pt x="10024" y="7352"/>
                  </a:lnTo>
                  <a:lnTo>
                    <a:pt x="10080" y="7293"/>
                  </a:lnTo>
                  <a:lnTo>
                    <a:pt x="10123" y="7226"/>
                  </a:lnTo>
                  <a:lnTo>
                    <a:pt x="10166" y="7166"/>
                  </a:lnTo>
                  <a:lnTo>
                    <a:pt x="10202" y="7099"/>
                  </a:lnTo>
                  <a:lnTo>
                    <a:pt x="10233" y="7039"/>
                  </a:lnTo>
                  <a:lnTo>
                    <a:pt x="10258" y="6973"/>
                  </a:lnTo>
                  <a:lnTo>
                    <a:pt x="10282" y="6906"/>
                  </a:lnTo>
                  <a:lnTo>
                    <a:pt x="10319" y="6773"/>
                  </a:lnTo>
                  <a:lnTo>
                    <a:pt x="10344" y="6639"/>
                  </a:lnTo>
                  <a:lnTo>
                    <a:pt x="10356" y="6493"/>
                  </a:lnTo>
                  <a:lnTo>
                    <a:pt x="10362" y="6353"/>
                  </a:lnTo>
                  <a:lnTo>
                    <a:pt x="10356" y="6206"/>
                  </a:lnTo>
                  <a:lnTo>
                    <a:pt x="10344" y="6053"/>
                  </a:lnTo>
                  <a:lnTo>
                    <a:pt x="10325" y="5893"/>
                  </a:lnTo>
                  <a:lnTo>
                    <a:pt x="10288" y="5566"/>
                  </a:lnTo>
                  <a:lnTo>
                    <a:pt x="10252" y="5226"/>
                  </a:lnTo>
                  <a:lnTo>
                    <a:pt x="10233" y="4933"/>
                  </a:lnTo>
                  <a:lnTo>
                    <a:pt x="10202" y="4646"/>
                  </a:lnTo>
                  <a:lnTo>
                    <a:pt x="10172" y="4360"/>
                  </a:lnTo>
                  <a:lnTo>
                    <a:pt x="10141" y="4073"/>
                  </a:lnTo>
                  <a:lnTo>
                    <a:pt x="10098" y="3787"/>
                  </a:lnTo>
                  <a:lnTo>
                    <a:pt x="10055" y="3500"/>
                  </a:lnTo>
                  <a:lnTo>
                    <a:pt x="9963" y="2927"/>
                  </a:lnTo>
                  <a:lnTo>
                    <a:pt x="9852" y="2354"/>
                  </a:lnTo>
                  <a:lnTo>
                    <a:pt x="9735" y="1787"/>
                  </a:lnTo>
                  <a:lnTo>
                    <a:pt x="9606" y="1227"/>
                  </a:lnTo>
                  <a:lnTo>
                    <a:pt x="9471" y="661"/>
                  </a:lnTo>
                  <a:lnTo>
                    <a:pt x="9127" y="674"/>
                  </a:lnTo>
                  <a:lnTo>
                    <a:pt x="8777" y="674"/>
                  </a:lnTo>
                  <a:lnTo>
                    <a:pt x="8426" y="667"/>
                  </a:lnTo>
                  <a:lnTo>
                    <a:pt x="8070" y="654"/>
                  </a:lnTo>
                  <a:lnTo>
                    <a:pt x="7720" y="627"/>
                  </a:lnTo>
                  <a:lnTo>
                    <a:pt x="7363" y="594"/>
                  </a:lnTo>
                  <a:lnTo>
                    <a:pt x="7007" y="561"/>
                  </a:lnTo>
                  <a:lnTo>
                    <a:pt x="6650" y="521"/>
                  </a:lnTo>
                  <a:lnTo>
                    <a:pt x="5950" y="427"/>
                  </a:lnTo>
                  <a:lnTo>
                    <a:pt x="5255" y="341"/>
                  </a:lnTo>
                  <a:lnTo>
                    <a:pt x="4579" y="261"/>
                  </a:lnTo>
                  <a:lnTo>
                    <a:pt x="4247" y="228"/>
                  </a:lnTo>
                  <a:lnTo>
                    <a:pt x="3921" y="201"/>
                  </a:lnTo>
                  <a:lnTo>
                    <a:pt x="3583" y="168"/>
                  </a:lnTo>
                  <a:lnTo>
                    <a:pt x="3245" y="128"/>
                  </a:lnTo>
                  <a:lnTo>
                    <a:pt x="2612" y="48"/>
                  </a:lnTo>
                  <a:lnTo>
                    <a:pt x="2311" y="14"/>
                  </a:lnTo>
                  <a:lnTo>
                    <a:pt x="2170" y="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4;p41">
              <a:extLst>
                <a:ext uri="{FF2B5EF4-FFF2-40B4-BE49-F238E27FC236}">
                  <a16:creationId xmlns:a16="http://schemas.microsoft.com/office/drawing/2014/main" id="{926AE4F9-1C17-1E5E-3CCB-861825A56667}"/>
                </a:ext>
              </a:extLst>
            </p:cNvPr>
            <p:cNvSpPr/>
            <p:nvPr/>
          </p:nvSpPr>
          <p:spPr>
            <a:xfrm>
              <a:off x="4276000" y="-4989475"/>
              <a:ext cx="282575" cy="302450"/>
            </a:xfrm>
            <a:custGeom>
              <a:avLst/>
              <a:gdLst/>
              <a:ahLst/>
              <a:cxnLst/>
              <a:rect l="l" t="t" r="r" b="b"/>
              <a:pathLst>
                <a:path w="11303" h="12098" extrusionOk="0">
                  <a:moveTo>
                    <a:pt x="7707" y="1667"/>
                  </a:moveTo>
                  <a:lnTo>
                    <a:pt x="7707" y="1800"/>
                  </a:lnTo>
                  <a:lnTo>
                    <a:pt x="7713" y="1860"/>
                  </a:lnTo>
                  <a:lnTo>
                    <a:pt x="7720" y="1920"/>
                  </a:lnTo>
                  <a:lnTo>
                    <a:pt x="7775" y="2073"/>
                  </a:lnTo>
                  <a:lnTo>
                    <a:pt x="7843" y="2220"/>
                  </a:lnTo>
                  <a:lnTo>
                    <a:pt x="7910" y="2360"/>
                  </a:lnTo>
                  <a:lnTo>
                    <a:pt x="7984" y="2500"/>
                  </a:lnTo>
                  <a:lnTo>
                    <a:pt x="8070" y="2627"/>
                  </a:lnTo>
                  <a:lnTo>
                    <a:pt x="8150" y="2760"/>
                  </a:lnTo>
                  <a:lnTo>
                    <a:pt x="8328" y="3007"/>
                  </a:lnTo>
                  <a:lnTo>
                    <a:pt x="8506" y="3260"/>
                  </a:lnTo>
                  <a:lnTo>
                    <a:pt x="8678" y="3513"/>
                  </a:lnTo>
                  <a:lnTo>
                    <a:pt x="8758" y="3646"/>
                  </a:lnTo>
                  <a:lnTo>
                    <a:pt x="8838" y="3780"/>
                  </a:lnTo>
                  <a:lnTo>
                    <a:pt x="8912" y="3926"/>
                  </a:lnTo>
                  <a:lnTo>
                    <a:pt x="8973" y="4073"/>
                  </a:lnTo>
                  <a:lnTo>
                    <a:pt x="9041" y="4240"/>
                  </a:lnTo>
                  <a:lnTo>
                    <a:pt x="9102" y="4406"/>
                  </a:lnTo>
                  <a:lnTo>
                    <a:pt x="9152" y="4579"/>
                  </a:lnTo>
                  <a:lnTo>
                    <a:pt x="9195" y="4753"/>
                  </a:lnTo>
                  <a:lnTo>
                    <a:pt x="9232" y="4933"/>
                  </a:lnTo>
                  <a:lnTo>
                    <a:pt x="9262" y="5106"/>
                  </a:lnTo>
                  <a:lnTo>
                    <a:pt x="9287" y="5286"/>
                  </a:lnTo>
                  <a:lnTo>
                    <a:pt x="9305" y="5466"/>
                  </a:lnTo>
                  <a:lnTo>
                    <a:pt x="9318" y="5646"/>
                  </a:lnTo>
                  <a:lnTo>
                    <a:pt x="9324" y="5833"/>
                  </a:lnTo>
                  <a:lnTo>
                    <a:pt x="9318" y="6012"/>
                  </a:lnTo>
                  <a:lnTo>
                    <a:pt x="9311" y="6192"/>
                  </a:lnTo>
                  <a:lnTo>
                    <a:pt x="9299" y="6372"/>
                  </a:lnTo>
                  <a:lnTo>
                    <a:pt x="9281" y="6552"/>
                  </a:lnTo>
                  <a:lnTo>
                    <a:pt x="9250" y="6732"/>
                  </a:lnTo>
                  <a:lnTo>
                    <a:pt x="9219" y="6912"/>
                  </a:lnTo>
                  <a:lnTo>
                    <a:pt x="9176" y="7106"/>
                  </a:lnTo>
                  <a:lnTo>
                    <a:pt x="9127" y="7299"/>
                  </a:lnTo>
                  <a:lnTo>
                    <a:pt x="9066" y="7485"/>
                  </a:lnTo>
                  <a:lnTo>
                    <a:pt x="9004" y="7665"/>
                  </a:lnTo>
                  <a:lnTo>
                    <a:pt x="8930" y="7839"/>
                  </a:lnTo>
                  <a:lnTo>
                    <a:pt x="8850" y="8005"/>
                  </a:lnTo>
                  <a:lnTo>
                    <a:pt x="8764" y="8172"/>
                  </a:lnTo>
                  <a:lnTo>
                    <a:pt x="8672" y="8325"/>
                  </a:lnTo>
                  <a:lnTo>
                    <a:pt x="8574" y="8479"/>
                  </a:lnTo>
                  <a:lnTo>
                    <a:pt x="8476" y="8619"/>
                  </a:lnTo>
                  <a:lnTo>
                    <a:pt x="8365" y="8758"/>
                  </a:lnTo>
                  <a:lnTo>
                    <a:pt x="8248" y="8885"/>
                  </a:lnTo>
                  <a:lnTo>
                    <a:pt x="8131" y="9012"/>
                  </a:lnTo>
                  <a:lnTo>
                    <a:pt x="8002" y="9125"/>
                  </a:lnTo>
                  <a:lnTo>
                    <a:pt x="7873" y="9232"/>
                  </a:lnTo>
                  <a:lnTo>
                    <a:pt x="7738" y="9332"/>
                  </a:lnTo>
                  <a:lnTo>
                    <a:pt x="7603" y="9425"/>
                  </a:lnTo>
                  <a:lnTo>
                    <a:pt x="7455" y="9512"/>
                  </a:lnTo>
                  <a:lnTo>
                    <a:pt x="7308" y="9592"/>
                  </a:lnTo>
                  <a:lnTo>
                    <a:pt x="7160" y="9658"/>
                  </a:lnTo>
                  <a:lnTo>
                    <a:pt x="7001" y="9718"/>
                  </a:lnTo>
                  <a:lnTo>
                    <a:pt x="6841" y="9772"/>
                  </a:lnTo>
                  <a:lnTo>
                    <a:pt x="6681" y="9812"/>
                  </a:lnTo>
                  <a:lnTo>
                    <a:pt x="6515" y="9845"/>
                  </a:lnTo>
                  <a:lnTo>
                    <a:pt x="6343" y="9872"/>
                  </a:lnTo>
                  <a:lnTo>
                    <a:pt x="6171" y="9892"/>
                  </a:lnTo>
                  <a:lnTo>
                    <a:pt x="5821" y="9892"/>
                  </a:lnTo>
                  <a:lnTo>
                    <a:pt x="5642" y="9878"/>
                  </a:lnTo>
                  <a:lnTo>
                    <a:pt x="5458" y="9858"/>
                  </a:lnTo>
                  <a:lnTo>
                    <a:pt x="5274" y="9825"/>
                  </a:lnTo>
                  <a:lnTo>
                    <a:pt x="5089" y="9778"/>
                  </a:lnTo>
                  <a:lnTo>
                    <a:pt x="4905" y="9725"/>
                  </a:lnTo>
                  <a:lnTo>
                    <a:pt x="4720" y="9665"/>
                  </a:lnTo>
                  <a:lnTo>
                    <a:pt x="4542" y="9598"/>
                  </a:lnTo>
                  <a:lnTo>
                    <a:pt x="4364" y="9518"/>
                  </a:lnTo>
                  <a:lnTo>
                    <a:pt x="4192" y="9432"/>
                  </a:lnTo>
                  <a:lnTo>
                    <a:pt x="4026" y="9338"/>
                  </a:lnTo>
                  <a:lnTo>
                    <a:pt x="3860" y="9232"/>
                  </a:lnTo>
                  <a:lnTo>
                    <a:pt x="3700" y="9125"/>
                  </a:lnTo>
                  <a:lnTo>
                    <a:pt x="3547" y="9005"/>
                  </a:lnTo>
                  <a:lnTo>
                    <a:pt x="3399" y="8885"/>
                  </a:lnTo>
                  <a:lnTo>
                    <a:pt x="3252" y="8752"/>
                  </a:lnTo>
                  <a:lnTo>
                    <a:pt x="3116" y="8619"/>
                  </a:lnTo>
                  <a:lnTo>
                    <a:pt x="2981" y="8472"/>
                  </a:lnTo>
                  <a:lnTo>
                    <a:pt x="2858" y="8325"/>
                  </a:lnTo>
                  <a:lnTo>
                    <a:pt x="2741" y="8172"/>
                  </a:lnTo>
                  <a:lnTo>
                    <a:pt x="2631" y="8012"/>
                  </a:lnTo>
                  <a:lnTo>
                    <a:pt x="2533" y="7845"/>
                  </a:lnTo>
                  <a:lnTo>
                    <a:pt x="2434" y="7672"/>
                  </a:lnTo>
                  <a:lnTo>
                    <a:pt x="2348" y="7499"/>
                  </a:lnTo>
                  <a:lnTo>
                    <a:pt x="2274" y="7319"/>
                  </a:lnTo>
                  <a:lnTo>
                    <a:pt x="2207" y="7139"/>
                  </a:lnTo>
                  <a:lnTo>
                    <a:pt x="2145" y="6952"/>
                  </a:lnTo>
                  <a:lnTo>
                    <a:pt x="2102" y="6759"/>
                  </a:lnTo>
                  <a:lnTo>
                    <a:pt x="2059" y="6566"/>
                  </a:lnTo>
                  <a:lnTo>
                    <a:pt x="2035" y="6366"/>
                  </a:lnTo>
                  <a:lnTo>
                    <a:pt x="2016" y="6166"/>
                  </a:lnTo>
                  <a:lnTo>
                    <a:pt x="2016" y="5966"/>
                  </a:lnTo>
                  <a:lnTo>
                    <a:pt x="2022" y="5759"/>
                  </a:lnTo>
                  <a:lnTo>
                    <a:pt x="2041" y="5553"/>
                  </a:lnTo>
                  <a:lnTo>
                    <a:pt x="2072" y="5346"/>
                  </a:lnTo>
                  <a:lnTo>
                    <a:pt x="2115" y="5133"/>
                  </a:lnTo>
                  <a:lnTo>
                    <a:pt x="2170" y="4919"/>
                  </a:lnTo>
                  <a:lnTo>
                    <a:pt x="2238" y="4713"/>
                  </a:lnTo>
                  <a:lnTo>
                    <a:pt x="2311" y="4519"/>
                  </a:lnTo>
                  <a:lnTo>
                    <a:pt x="2397" y="4320"/>
                  </a:lnTo>
                  <a:lnTo>
                    <a:pt x="2490" y="4133"/>
                  </a:lnTo>
                  <a:lnTo>
                    <a:pt x="2594" y="3953"/>
                  </a:lnTo>
                  <a:lnTo>
                    <a:pt x="2705" y="3773"/>
                  </a:lnTo>
                  <a:lnTo>
                    <a:pt x="2821" y="3606"/>
                  </a:lnTo>
                  <a:lnTo>
                    <a:pt x="2944" y="3440"/>
                  </a:lnTo>
                  <a:lnTo>
                    <a:pt x="3073" y="3280"/>
                  </a:lnTo>
                  <a:lnTo>
                    <a:pt x="3209" y="3126"/>
                  </a:lnTo>
                  <a:lnTo>
                    <a:pt x="3350" y="2980"/>
                  </a:lnTo>
                  <a:lnTo>
                    <a:pt x="3497" y="2847"/>
                  </a:lnTo>
                  <a:lnTo>
                    <a:pt x="3651" y="2713"/>
                  </a:lnTo>
                  <a:lnTo>
                    <a:pt x="3811" y="2587"/>
                  </a:lnTo>
                  <a:lnTo>
                    <a:pt x="3971" y="2473"/>
                  </a:lnTo>
                  <a:lnTo>
                    <a:pt x="4143" y="2360"/>
                  </a:lnTo>
                  <a:lnTo>
                    <a:pt x="4315" y="2260"/>
                  </a:lnTo>
                  <a:lnTo>
                    <a:pt x="4487" y="2167"/>
                  </a:lnTo>
                  <a:lnTo>
                    <a:pt x="4665" y="2080"/>
                  </a:lnTo>
                  <a:lnTo>
                    <a:pt x="4850" y="2007"/>
                  </a:lnTo>
                  <a:lnTo>
                    <a:pt x="5034" y="1933"/>
                  </a:lnTo>
                  <a:lnTo>
                    <a:pt x="5218" y="1873"/>
                  </a:lnTo>
                  <a:lnTo>
                    <a:pt x="5409" y="1827"/>
                  </a:lnTo>
                  <a:lnTo>
                    <a:pt x="5599" y="1780"/>
                  </a:lnTo>
                  <a:lnTo>
                    <a:pt x="5790" y="1747"/>
                  </a:lnTo>
                  <a:lnTo>
                    <a:pt x="5987" y="1727"/>
                  </a:lnTo>
                  <a:lnTo>
                    <a:pt x="6183" y="1707"/>
                  </a:lnTo>
                  <a:lnTo>
                    <a:pt x="6570" y="1707"/>
                  </a:lnTo>
                  <a:lnTo>
                    <a:pt x="6767" y="1727"/>
                  </a:lnTo>
                  <a:lnTo>
                    <a:pt x="6964" y="1747"/>
                  </a:lnTo>
                  <a:lnTo>
                    <a:pt x="7154" y="1787"/>
                  </a:lnTo>
                  <a:lnTo>
                    <a:pt x="7240" y="1800"/>
                  </a:lnTo>
                  <a:lnTo>
                    <a:pt x="7320" y="1807"/>
                  </a:lnTo>
                  <a:lnTo>
                    <a:pt x="7394" y="1800"/>
                  </a:lnTo>
                  <a:lnTo>
                    <a:pt x="7468" y="1787"/>
                  </a:lnTo>
                  <a:lnTo>
                    <a:pt x="7535" y="1767"/>
                  </a:lnTo>
                  <a:lnTo>
                    <a:pt x="7597" y="1740"/>
                  </a:lnTo>
                  <a:lnTo>
                    <a:pt x="7652" y="1707"/>
                  </a:lnTo>
                  <a:lnTo>
                    <a:pt x="7707" y="1667"/>
                  </a:lnTo>
                  <a:close/>
                  <a:moveTo>
                    <a:pt x="5569" y="1"/>
                  </a:moveTo>
                  <a:lnTo>
                    <a:pt x="5433" y="7"/>
                  </a:lnTo>
                  <a:lnTo>
                    <a:pt x="5292" y="21"/>
                  </a:lnTo>
                  <a:lnTo>
                    <a:pt x="5151" y="34"/>
                  </a:lnTo>
                  <a:lnTo>
                    <a:pt x="5009" y="54"/>
                  </a:lnTo>
                  <a:lnTo>
                    <a:pt x="4733" y="101"/>
                  </a:lnTo>
                  <a:lnTo>
                    <a:pt x="4462" y="167"/>
                  </a:lnTo>
                  <a:lnTo>
                    <a:pt x="4186" y="247"/>
                  </a:lnTo>
                  <a:lnTo>
                    <a:pt x="3921" y="340"/>
                  </a:lnTo>
                  <a:lnTo>
                    <a:pt x="3657" y="447"/>
                  </a:lnTo>
                  <a:lnTo>
                    <a:pt x="3399" y="567"/>
                  </a:lnTo>
                  <a:lnTo>
                    <a:pt x="3141" y="700"/>
                  </a:lnTo>
                  <a:lnTo>
                    <a:pt x="2895" y="847"/>
                  </a:lnTo>
                  <a:lnTo>
                    <a:pt x="2649" y="1014"/>
                  </a:lnTo>
                  <a:lnTo>
                    <a:pt x="2416" y="1180"/>
                  </a:lnTo>
                  <a:lnTo>
                    <a:pt x="2188" y="1367"/>
                  </a:lnTo>
                  <a:lnTo>
                    <a:pt x="1967" y="1560"/>
                  </a:lnTo>
                  <a:lnTo>
                    <a:pt x="1758" y="1767"/>
                  </a:lnTo>
                  <a:lnTo>
                    <a:pt x="1555" y="1987"/>
                  </a:lnTo>
                  <a:lnTo>
                    <a:pt x="1365" y="2213"/>
                  </a:lnTo>
                  <a:lnTo>
                    <a:pt x="1180" y="2447"/>
                  </a:lnTo>
                  <a:lnTo>
                    <a:pt x="1008" y="2693"/>
                  </a:lnTo>
                  <a:lnTo>
                    <a:pt x="849" y="2947"/>
                  </a:lnTo>
                  <a:lnTo>
                    <a:pt x="701" y="3213"/>
                  </a:lnTo>
                  <a:lnTo>
                    <a:pt x="566" y="3480"/>
                  </a:lnTo>
                  <a:lnTo>
                    <a:pt x="504" y="3620"/>
                  </a:lnTo>
                  <a:lnTo>
                    <a:pt x="443" y="3760"/>
                  </a:lnTo>
                  <a:lnTo>
                    <a:pt x="388" y="3906"/>
                  </a:lnTo>
                  <a:lnTo>
                    <a:pt x="338" y="4046"/>
                  </a:lnTo>
                  <a:lnTo>
                    <a:pt x="289" y="4193"/>
                  </a:lnTo>
                  <a:lnTo>
                    <a:pt x="240" y="4340"/>
                  </a:lnTo>
                  <a:lnTo>
                    <a:pt x="197" y="4486"/>
                  </a:lnTo>
                  <a:lnTo>
                    <a:pt x="160" y="4633"/>
                  </a:lnTo>
                  <a:lnTo>
                    <a:pt x="129" y="4786"/>
                  </a:lnTo>
                  <a:lnTo>
                    <a:pt x="99" y="4933"/>
                  </a:lnTo>
                  <a:lnTo>
                    <a:pt x="74" y="5079"/>
                  </a:lnTo>
                  <a:lnTo>
                    <a:pt x="50" y="5226"/>
                  </a:lnTo>
                  <a:lnTo>
                    <a:pt x="31" y="5373"/>
                  </a:lnTo>
                  <a:lnTo>
                    <a:pt x="19" y="5519"/>
                  </a:lnTo>
                  <a:lnTo>
                    <a:pt x="7" y="5666"/>
                  </a:lnTo>
                  <a:lnTo>
                    <a:pt x="0" y="5813"/>
                  </a:lnTo>
                  <a:lnTo>
                    <a:pt x="0" y="5959"/>
                  </a:lnTo>
                  <a:lnTo>
                    <a:pt x="0" y="6106"/>
                  </a:lnTo>
                  <a:lnTo>
                    <a:pt x="13" y="6392"/>
                  </a:lnTo>
                  <a:lnTo>
                    <a:pt x="37" y="6672"/>
                  </a:lnTo>
                  <a:lnTo>
                    <a:pt x="80" y="6959"/>
                  </a:lnTo>
                  <a:lnTo>
                    <a:pt x="129" y="7232"/>
                  </a:lnTo>
                  <a:lnTo>
                    <a:pt x="197" y="7512"/>
                  </a:lnTo>
                  <a:lnTo>
                    <a:pt x="277" y="7779"/>
                  </a:lnTo>
                  <a:lnTo>
                    <a:pt x="369" y="8045"/>
                  </a:lnTo>
                  <a:lnTo>
                    <a:pt x="474" y="8305"/>
                  </a:lnTo>
                  <a:lnTo>
                    <a:pt x="590" y="8559"/>
                  </a:lnTo>
                  <a:lnTo>
                    <a:pt x="719" y="8805"/>
                  </a:lnTo>
                  <a:lnTo>
                    <a:pt x="855" y="9052"/>
                  </a:lnTo>
                  <a:lnTo>
                    <a:pt x="1002" y="9285"/>
                  </a:lnTo>
                  <a:lnTo>
                    <a:pt x="1162" y="9518"/>
                  </a:lnTo>
                  <a:lnTo>
                    <a:pt x="1328" y="9738"/>
                  </a:lnTo>
                  <a:lnTo>
                    <a:pt x="1506" y="9952"/>
                  </a:lnTo>
                  <a:lnTo>
                    <a:pt x="1691" y="10165"/>
                  </a:lnTo>
                  <a:lnTo>
                    <a:pt x="1887" y="10358"/>
                  </a:lnTo>
                  <a:lnTo>
                    <a:pt x="2090" y="10551"/>
                  </a:lnTo>
                  <a:lnTo>
                    <a:pt x="2299" y="10731"/>
                  </a:lnTo>
                  <a:lnTo>
                    <a:pt x="2520" y="10905"/>
                  </a:lnTo>
                  <a:lnTo>
                    <a:pt x="2741" y="11065"/>
                  </a:lnTo>
                  <a:lnTo>
                    <a:pt x="2975" y="11218"/>
                  </a:lnTo>
                  <a:lnTo>
                    <a:pt x="3215" y="11365"/>
                  </a:lnTo>
                  <a:lnTo>
                    <a:pt x="3454" y="11491"/>
                  </a:lnTo>
                  <a:lnTo>
                    <a:pt x="3706" y="11611"/>
                  </a:lnTo>
                  <a:lnTo>
                    <a:pt x="3958" y="11718"/>
                  </a:lnTo>
                  <a:lnTo>
                    <a:pt x="4229" y="11818"/>
                  </a:lnTo>
                  <a:lnTo>
                    <a:pt x="4499" y="11898"/>
                  </a:lnTo>
                  <a:lnTo>
                    <a:pt x="4770" y="11971"/>
                  </a:lnTo>
                  <a:lnTo>
                    <a:pt x="5040" y="12024"/>
                  </a:lnTo>
                  <a:lnTo>
                    <a:pt x="5310" y="12064"/>
                  </a:lnTo>
                  <a:lnTo>
                    <a:pt x="5581" y="12091"/>
                  </a:lnTo>
                  <a:lnTo>
                    <a:pt x="5845" y="12098"/>
                  </a:lnTo>
                  <a:lnTo>
                    <a:pt x="6116" y="12098"/>
                  </a:lnTo>
                  <a:lnTo>
                    <a:pt x="6380" y="12084"/>
                  </a:lnTo>
                  <a:lnTo>
                    <a:pt x="6644" y="12058"/>
                  </a:lnTo>
                  <a:lnTo>
                    <a:pt x="6902" y="12011"/>
                  </a:lnTo>
                  <a:lnTo>
                    <a:pt x="7160" y="11958"/>
                  </a:lnTo>
                  <a:lnTo>
                    <a:pt x="7412" y="11891"/>
                  </a:lnTo>
                  <a:lnTo>
                    <a:pt x="7658" y="11811"/>
                  </a:lnTo>
                  <a:lnTo>
                    <a:pt x="7904" y="11718"/>
                  </a:lnTo>
                  <a:lnTo>
                    <a:pt x="8144" y="11611"/>
                  </a:lnTo>
                  <a:lnTo>
                    <a:pt x="8377" y="11491"/>
                  </a:lnTo>
                  <a:lnTo>
                    <a:pt x="8605" y="11365"/>
                  </a:lnTo>
                  <a:lnTo>
                    <a:pt x="8832" y="11218"/>
                  </a:lnTo>
                  <a:lnTo>
                    <a:pt x="9047" y="11065"/>
                  </a:lnTo>
                  <a:lnTo>
                    <a:pt x="9256" y="10898"/>
                  </a:lnTo>
                  <a:lnTo>
                    <a:pt x="9453" y="10718"/>
                  </a:lnTo>
                  <a:lnTo>
                    <a:pt x="9649" y="10525"/>
                  </a:lnTo>
                  <a:lnTo>
                    <a:pt x="9834" y="10325"/>
                  </a:lnTo>
                  <a:lnTo>
                    <a:pt x="10012" y="10111"/>
                  </a:lnTo>
                  <a:lnTo>
                    <a:pt x="10178" y="9885"/>
                  </a:lnTo>
                  <a:lnTo>
                    <a:pt x="10332" y="9652"/>
                  </a:lnTo>
                  <a:lnTo>
                    <a:pt x="10479" y="9398"/>
                  </a:lnTo>
                  <a:lnTo>
                    <a:pt x="10620" y="9145"/>
                  </a:lnTo>
                  <a:lnTo>
                    <a:pt x="10743" y="8872"/>
                  </a:lnTo>
                  <a:lnTo>
                    <a:pt x="10860" y="8592"/>
                  </a:lnTo>
                  <a:lnTo>
                    <a:pt x="10965" y="8305"/>
                  </a:lnTo>
                  <a:lnTo>
                    <a:pt x="11032" y="8085"/>
                  </a:lnTo>
                  <a:lnTo>
                    <a:pt x="11094" y="7852"/>
                  </a:lnTo>
                  <a:lnTo>
                    <a:pt x="11143" y="7605"/>
                  </a:lnTo>
                  <a:lnTo>
                    <a:pt x="11192" y="7352"/>
                  </a:lnTo>
                  <a:lnTo>
                    <a:pt x="11229" y="7086"/>
                  </a:lnTo>
                  <a:lnTo>
                    <a:pt x="11260" y="6806"/>
                  </a:lnTo>
                  <a:lnTo>
                    <a:pt x="11284" y="6519"/>
                  </a:lnTo>
                  <a:lnTo>
                    <a:pt x="11297" y="6232"/>
                  </a:lnTo>
                  <a:lnTo>
                    <a:pt x="11303" y="5932"/>
                  </a:lnTo>
                  <a:lnTo>
                    <a:pt x="11303" y="5633"/>
                  </a:lnTo>
                  <a:lnTo>
                    <a:pt x="11290" y="5333"/>
                  </a:lnTo>
                  <a:lnTo>
                    <a:pt x="11266" y="5033"/>
                  </a:lnTo>
                  <a:lnTo>
                    <a:pt x="11235" y="4726"/>
                  </a:lnTo>
                  <a:lnTo>
                    <a:pt x="11198" y="4426"/>
                  </a:lnTo>
                  <a:lnTo>
                    <a:pt x="11143" y="4126"/>
                  </a:lnTo>
                  <a:lnTo>
                    <a:pt x="11081" y="3833"/>
                  </a:lnTo>
                  <a:lnTo>
                    <a:pt x="11014" y="3546"/>
                  </a:lnTo>
                  <a:lnTo>
                    <a:pt x="10928" y="3266"/>
                  </a:lnTo>
                  <a:lnTo>
                    <a:pt x="10836" y="3000"/>
                  </a:lnTo>
                  <a:lnTo>
                    <a:pt x="10731" y="2733"/>
                  </a:lnTo>
                  <a:lnTo>
                    <a:pt x="10670" y="2607"/>
                  </a:lnTo>
                  <a:lnTo>
                    <a:pt x="10608" y="2487"/>
                  </a:lnTo>
                  <a:lnTo>
                    <a:pt x="10547" y="2367"/>
                  </a:lnTo>
                  <a:lnTo>
                    <a:pt x="10479" y="2247"/>
                  </a:lnTo>
                  <a:lnTo>
                    <a:pt x="10412" y="2133"/>
                  </a:lnTo>
                  <a:lnTo>
                    <a:pt x="10338" y="2027"/>
                  </a:lnTo>
                  <a:lnTo>
                    <a:pt x="10264" y="1920"/>
                  </a:lnTo>
                  <a:lnTo>
                    <a:pt x="10184" y="1813"/>
                  </a:lnTo>
                  <a:lnTo>
                    <a:pt x="10104" y="1720"/>
                  </a:lnTo>
                  <a:lnTo>
                    <a:pt x="10018" y="1627"/>
                  </a:lnTo>
                  <a:lnTo>
                    <a:pt x="9932" y="1534"/>
                  </a:lnTo>
                  <a:lnTo>
                    <a:pt x="9840" y="1454"/>
                  </a:lnTo>
                  <a:lnTo>
                    <a:pt x="9742" y="1374"/>
                  </a:lnTo>
                  <a:lnTo>
                    <a:pt x="9643" y="1300"/>
                  </a:lnTo>
                  <a:lnTo>
                    <a:pt x="9545" y="1227"/>
                  </a:lnTo>
                  <a:lnTo>
                    <a:pt x="9440" y="1167"/>
                  </a:lnTo>
                  <a:lnTo>
                    <a:pt x="9330" y="1107"/>
                  </a:lnTo>
                  <a:lnTo>
                    <a:pt x="9219" y="1054"/>
                  </a:lnTo>
                  <a:lnTo>
                    <a:pt x="9102" y="1007"/>
                  </a:lnTo>
                  <a:lnTo>
                    <a:pt x="8986" y="967"/>
                  </a:lnTo>
                  <a:lnTo>
                    <a:pt x="8863" y="934"/>
                  </a:lnTo>
                  <a:lnTo>
                    <a:pt x="8734" y="907"/>
                  </a:lnTo>
                  <a:lnTo>
                    <a:pt x="8605" y="887"/>
                  </a:lnTo>
                  <a:lnTo>
                    <a:pt x="8469" y="874"/>
                  </a:lnTo>
                  <a:lnTo>
                    <a:pt x="8402" y="874"/>
                  </a:lnTo>
                  <a:lnTo>
                    <a:pt x="8334" y="880"/>
                  </a:lnTo>
                  <a:lnTo>
                    <a:pt x="8273" y="900"/>
                  </a:lnTo>
                  <a:lnTo>
                    <a:pt x="8211" y="927"/>
                  </a:lnTo>
                  <a:lnTo>
                    <a:pt x="8150" y="954"/>
                  </a:lnTo>
                  <a:lnTo>
                    <a:pt x="8088" y="994"/>
                  </a:lnTo>
                  <a:lnTo>
                    <a:pt x="8033" y="1040"/>
                  </a:lnTo>
                  <a:lnTo>
                    <a:pt x="7984" y="1087"/>
                  </a:lnTo>
                  <a:lnTo>
                    <a:pt x="7978" y="980"/>
                  </a:lnTo>
                  <a:lnTo>
                    <a:pt x="7953" y="874"/>
                  </a:lnTo>
                  <a:lnTo>
                    <a:pt x="7941" y="827"/>
                  </a:lnTo>
                  <a:lnTo>
                    <a:pt x="7922" y="774"/>
                  </a:lnTo>
                  <a:lnTo>
                    <a:pt x="7898" y="720"/>
                  </a:lnTo>
                  <a:lnTo>
                    <a:pt x="7873" y="674"/>
                  </a:lnTo>
                  <a:lnTo>
                    <a:pt x="7843" y="627"/>
                  </a:lnTo>
                  <a:lnTo>
                    <a:pt x="7812" y="587"/>
                  </a:lnTo>
                  <a:lnTo>
                    <a:pt x="7769" y="540"/>
                  </a:lnTo>
                  <a:lnTo>
                    <a:pt x="7732" y="500"/>
                  </a:lnTo>
                  <a:lnTo>
                    <a:pt x="7683" y="467"/>
                  </a:lnTo>
                  <a:lnTo>
                    <a:pt x="7634" y="434"/>
                  </a:lnTo>
                  <a:lnTo>
                    <a:pt x="7578" y="400"/>
                  </a:lnTo>
                  <a:lnTo>
                    <a:pt x="7523" y="374"/>
                  </a:lnTo>
                  <a:lnTo>
                    <a:pt x="7388" y="320"/>
                  </a:lnTo>
                  <a:lnTo>
                    <a:pt x="7246" y="267"/>
                  </a:lnTo>
                  <a:lnTo>
                    <a:pt x="7111" y="221"/>
                  </a:lnTo>
                  <a:lnTo>
                    <a:pt x="6970" y="174"/>
                  </a:lnTo>
                  <a:lnTo>
                    <a:pt x="6835" y="141"/>
                  </a:lnTo>
                  <a:lnTo>
                    <a:pt x="6693" y="107"/>
                  </a:lnTo>
                  <a:lnTo>
                    <a:pt x="6552" y="81"/>
                  </a:lnTo>
                  <a:lnTo>
                    <a:pt x="6417" y="54"/>
                  </a:lnTo>
                  <a:lnTo>
                    <a:pt x="6275" y="34"/>
                  </a:lnTo>
                  <a:lnTo>
                    <a:pt x="6134" y="21"/>
                  </a:lnTo>
                  <a:lnTo>
                    <a:pt x="5993" y="7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5;p41">
              <a:extLst>
                <a:ext uri="{FF2B5EF4-FFF2-40B4-BE49-F238E27FC236}">
                  <a16:creationId xmlns:a16="http://schemas.microsoft.com/office/drawing/2014/main" id="{8DDBE960-206A-01EA-90F1-E5A5CD3F32B0}"/>
                </a:ext>
              </a:extLst>
            </p:cNvPr>
            <p:cNvSpPr/>
            <p:nvPr/>
          </p:nvSpPr>
          <p:spPr>
            <a:xfrm>
              <a:off x="4326400" y="-4947825"/>
              <a:ext cx="182700" cy="205650"/>
            </a:xfrm>
            <a:custGeom>
              <a:avLst/>
              <a:gdLst/>
              <a:ahLst/>
              <a:cxnLst/>
              <a:rect l="l" t="t" r="r" b="b"/>
              <a:pathLst>
                <a:path w="7308" h="8226" extrusionOk="0">
                  <a:moveTo>
                    <a:pt x="5691" y="1"/>
                  </a:moveTo>
                  <a:lnTo>
                    <a:pt x="5636" y="41"/>
                  </a:lnTo>
                  <a:lnTo>
                    <a:pt x="5581" y="74"/>
                  </a:lnTo>
                  <a:lnTo>
                    <a:pt x="5519" y="101"/>
                  </a:lnTo>
                  <a:lnTo>
                    <a:pt x="5452" y="121"/>
                  </a:lnTo>
                  <a:lnTo>
                    <a:pt x="5378" y="134"/>
                  </a:lnTo>
                  <a:lnTo>
                    <a:pt x="5304" y="141"/>
                  </a:lnTo>
                  <a:lnTo>
                    <a:pt x="5224" y="134"/>
                  </a:lnTo>
                  <a:lnTo>
                    <a:pt x="5138" y="121"/>
                  </a:lnTo>
                  <a:lnTo>
                    <a:pt x="4948" y="81"/>
                  </a:lnTo>
                  <a:lnTo>
                    <a:pt x="4751" y="61"/>
                  </a:lnTo>
                  <a:lnTo>
                    <a:pt x="4554" y="41"/>
                  </a:lnTo>
                  <a:lnTo>
                    <a:pt x="4167" y="41"/>
                  </a:lnTo>
                  <a:lnTo>
                    <a:pt x="3971" y="61"/>
                  </a:lnTo>
                  <a:lnTo>
                    <a:pt x="3774" y="81"/>
                  </a:lnTo>
                  <a:lnTo>
                    <a:pt x="3583" y="114"/>
                  </a:lnTo>
                  <a:lnTo>
                    <a:pt x="3393" y="161"/>
                  </a:lnTo>
                  <a:lnTo>
                    <a:pt x="3202" y="207"/>
                  </a:lnTo>
                  <a:lnTo>
                    <a:pt x="3018" y="267"/>
                  </a:lnTo>
                  <a:lnTo>
                    <a:pt x="2834" y="341"/>
                  </a:lnTo>
                  <a:lnTo>
                    <a:pt x="2649" y="414"/>
                  </a:lnTo>
                  <a:lnTo>
                    <a:pt x="2471" y="501"/>
                  </a:lnTo>
                  <a:lnTo>
                    <a:pt x="2299" y="594"/>
                  </a:lnTo>
                  <a:lnTo>
                    <a:pt x="2127" y="694"/>
                  </a:lnTo>
                  <a:lnTo>
                    <a:pt x="1955" y="807"/>
                  </a:lnTo>
                  <a:lnTo>
                    <a:pt x="1795" y="921"/>
                  </a:lnTo>
                  <a:lnTo>
                    <a:pt x="1635" y="1047"/>
                  </a:lnTo>
                  <a:lnTo>
                    <a:pt x="1481" y="1181"/>
                  </a:lnTo>
                  <a:lnTo>
                    <a:pt x="1334" y="1314"/>
                  </a:lnTo>
                  <a:lnTo>
                    <a:pt x="1193" y="1460"/>
                  </a:lnTo>
                  <a:lnTo>
                    <a:pt x="1057" y="1614"/>
                  </a:lnTo>
                  <a:lnTo>
                    <a:pt x="928" y="1774"/>
                  </a:lnTo>
                  <a:lnTo>
                    <a:pt x="805" y="1940"/>
                  </a:lnTo>
                  <a:lnTo>
                    <a:pt x="689" y="2107"/>
                  </a:lnTo>
                  <a:lnTo>
                    <a:pt x="578" y="2287"/>
                  </a:lnTo>
                  <a:lnTo>
                    <a:pt x="474" y="2467"/>
                  </a:lnTo>
                  <a:lnTo>
                    <a:pt x="381" y="2654"/>
                  </a:lnTo>
                  <a:lnTo>
                    <a:pt x="295" y="2853"/>
                  </a:lnTo>
                  <a:lnTo>
                    <a:pt x="222" y="3047"/>
                  </a:lnTo>
                  <a:lnTo>
                    <a:pt x="154" y="3253"/>
                  </a:lnTo>
                  <a:lnTo>
                    <a:pt x="99" y="3467"/>
                  </a:lnTo>
                  <a:lnTo>
                    <a:pt x="56" y="3680"/>
                  </a:lnTo>
                  <a:lnTo>
                    <a:pt x="25" y="3887"/>
                  </a:lnTo>
                  <a:lnTo>
                    <a:pt x="6" y="4093"/>
                  </a:lnTo>
                  <a:lnTo>
                    <a:pt x="0" y="4300"/>
                  </a:lnTo>
                  <a:lnTo>
                    <a:pt x="0" y="4500"/>
                  </a:lnTo>
                  <a:lnTo>
                    <a:pt x="19" y="4700"/>
                  </a:lnTo>
                  <a:lnTo>
                    <a:pt x="43" y="4900"/>
                  </a:lnTo>
                  <a:lnTo>
                    <a:pt x="86" y="5093"/>
                  </a:lnTo>
                  <a:lnTo>
                    <a:pt x="129" y="5286"/>
                  </a:lnTo>
                  <a:lnTo>
                    <a:pt x="191" y="5473"/>
                  </a:lnTo>
                  <a:lnTo>
                    <a:pt x="258" y="5653"/>
                  </a:lnTo>
                  <a:lnTo>
                    <a:pt x="332" y="5833"/>
                  </a:lnTo>
                  <a:lnTo>
                    <a:pt x="418" y="6006"/>
                  </a:lnTo>
                  <a:lnTo>
                    <a:pt x="517" y="6179"/>
                  </a:lnTo>
                  <a:lnTo>
                    <a:pt x="615" y="6346"/>
                  </a:lnTo>
                  <a:lnTo>
                    <a:pt x="725" y="6506"/>
                  </a:lnTo>
                  <a:lnTo>
                    <a:pt x="842" y="6659"/>
                  </a:lnTo>
                  <a:lnTo>
                    <a:pt x="965" y="6806"/>
                  </a:lnTo>
                  <a:lnTo>
                    <a:pt x="1100" y="6953"/>
                  </a:lnTo>
                  <a:lnTo>
                    <a:pt x="1236" y="7086"/>
                  </a:lnTo>
                  <a:lnTo>
                    <a:pt x="1383" y="7219"/>
                  </a:lnTo>
                  <a:lnTo>
                    <a:pt x="1531" y="7339"/>
                  </a:lnTo>
                  <a:lnTo>
                    <a:pt x="1684" y="7459"/>
                  </a:lnTo>
                  <a:lnTo>
                    <a:pt x="1844" y="7566"/>
                  </a:lnTo>
                  <a:lnTo>
                    <a:pt x="2010" y="7672"/>
                  </a:lnTo>
                  <a:lnTo>
                    <a:pt x="2176" y="7766"/>
                  </a:lnTo>
                  <a:lnTo>
                    <a:pt x="2348" y="7852"/>
                  </a:lnTo>
                  <a:lnTo>
                    <a:pt x="2526" y="7932"/>
                  </a:lnTo>
                  <a:lnTo>
                    <a:pt x="2704" y="7999"/>
                  </a:lnTo>
                  <a:lnTo>
                    <a:pt x="2889" y="8059"/>
                  </a:lnTo>
                  <a:lnTo>
                    <a:pt x="3073" y="8112"/>
                  </a:lnTo>
                  <a:lnTo>
                    <a:pt x="3258" y="8159"/>
                  </a:lnTo>
                  <a:lnTo>
                    <a:pt x="3442" y="8192"/>
                  </a:lnTo>
                  <a:lnTo>
                    <a:pt x="3626" y="8212"/>
                  </a:lnTo>
                  <a:lnTo>
                    <a:pt x="3805" y="8226"/>
                  </a:lnTo>
                  <a:lnTo>
                    <a:pt x="4155" y="8226"/>
                  </a:lnTo>
                  <a:lnTo>
                    <a:pt x="4327" y="8206"/>
                  </a:lnTo>
                  <a:lnTo>
                    <a:pt x="4499" y="8179"/>
                  </a:lnTo>
                  <a:lnTo>
                    <a:pt x="4665" y="8146"/>
                  </a:lnTo>
                  <a:lnTo>
                    <a:pt x="4825" y="8106"/>
                  </a:lnTo>
                  <a:lnTo>
                    <a:pt x="4985" y="8052"/>
                  </a:lnTo>
                  <a:lnTo>
                    <a:pt x="5144" y="7992"/>
                  </a:lnTo>
                  <a:lnTo>
                    <a:pt x="5292" y="7926"/>
                  </a:lnTo>
                  <a:lnTo>
                    <a:pt x="5439" y="7846"/>
                  </a:lnTo>
                  <a:lnTo>
                    <a:pt x="5587" y="7759"/>
                  </a:lnTo>
                  <a:lnTo>
                    <a:pt x="5722" y="7666"/>
                  </a:lnTo>
                  <a:lnTo>
                    <a:pt x="5857" y="7566"/>
                  </a:lnTo>
                  <a:lnTo>
                    <a:pt x="5986" y="7459"/>
                  </a:lnTo>
                  <a:lnTo>
                    <a:pt x="6115" y="7346"/>
                  </a:lnTo>
                  <a:lnTo>
                    <a:pt x="6232" y="7219"/>
                  </a:lnTo>
                  <a:lnTo>
                    <a:pt x="6349" y="7092"/>
                  </a:lnTo>
                  <a:lnTo>
                    <a:pt x="6460" y="6953"/>
                  </a:lnTo>
                  <a:lnTo>
                    <a:pt x="6558" y="6813"/>
                  </a:lnTo>
                  <a:lnTo>
                    <a:pt x="6656" y="6659"/>
                  </a:lnTo>
                  <a:lnTo>
                    <a:pt x="6748" y="6506"/>
                  </a:lnTo>
                  <a:lnTo>
                    <a:pt x="6834" y="6339"/>
                  </a:lnTo>
                  <a:lnTo>
                    <a:pt x="6914" y="6173"/>
                  </a:lnTo>
                  <a:lnTo>
                    <a:pt x="6988" y="5999"/>
                  </a:lnTo>
                  <a:lnTo>
                    <a:pt x="7050" y="5819"/>
                  </a:lnTo>
                  <a:lnTo>
                    <a:pt x="7111" y="5633"/>
                  </a:lnTo>
                  <a:lnTo>
                    <a:pt x="7160" y="5440"/>
                  </a:lnTo>
                  <a:lnTo>
                    <a:pt x="7203" y="5246"/>
                  </a:lnTo>
                  <a:lnTo>
                    <a:pt x="7234" y="5066"/>
                  </a:lnTo>
                  <a:lnTo>
                    <a:pt x="7265" y="4886"/>
                  </a:lnTo>
                  <a:lnTo>
                    <a:pt x="7283" y="4706"/>
                  </a:lnTo>
                  <a:lnTo>
                    <a:pt x="7295" y="4526"/>
                  </a:lnTo>
                  <a:lnTo>
                    <a:pt x="7302" y="4346"/>
                  </a:lnTo>
                  <a:lnTo>
                    <a:pt x="7308" y="4167"/>
                  </a:lnTo>
                  <a:lnTo>
                    <a:pt x="7302" y="3980"/>
                  </a:lnTo>
                  <a:lnTo>
                    <a:pt x="7289" y="3800"/>
                  </a:lnTo>
                  <a:lnTo>
                    <a:pt x="7271" y="3620"/>
                  </a:lnTo>
                  <a:lnTo>
                    <a:pt x="7246" y="3440"/>
                  </a:lnTo>
                  <a:lnTo>
                    <a:pt x="7216" y="3267"/>
                  </a:lnTo>
                  <a:lnTo>
                    <a:pt x="7179" y="3087"/>
                  </a:lnTo>
                  <a:lnTo>
                    <a:pt x="7136" y="2913"/>
                  </a:lnTo>
                  <a:lnTo>
                    <a:pt x="7086" y="2740"/>
                  </a:lnTo>
                  <a:lnTo>
                    <a:pt x="7025" y="2574"/>
                  </a:lnTo>
                  <a:lnTo>
                    <a:pt x="6957" y="2407"/>
                  </a:lnTo>
                  <a:lnTo>
                    <a:pt x="6896" y="2260"/>
                  </a:lnTo>
                  <a:lnTo>
                    <a:pt x="6822" y="2114"/>
                  </a:lnTo>
                  <a:lnTo>
                    <a:pt x="6742" y="1980"/>
                  </a:lnTo>
                  <a:lnTo>
                    <a:pt x="6662" y="1847"/>
                  </a:lnTo>
                  <a:lnTo>
                    <a:pt x="6490" y="1594"/>
                  </a:lnTo>
                  <a:lnTo>
                    <a:pt x="6312" y="1341"/>
                  </a:lnTo>
                  <a:lnTo>
                    <a:pt x="6134" y="1094"/>
                  </a:lnTo>
                  <a:lnTo>
                    <a:pt x="6054" y="961"/>
                  </a:lnTo>
                  <a:lnTo>
                    <a:pt x="5968" y="834"/>
                  </a:lnTo>
                  <a:lnTo>
                    <a:pt x="5894" y="694"/>
                  </a:lnTo>
                  <a:lnTo>
                    <a:pt x="5827" y="554"/>
                  </a:lnTo>
                  <a:lnTo>
                    <a:pt x="5759" y="407"/>
                  </a:lnTo>
                  <a:lnTo>
                    <a:pt x="5704" y="254"/>
                  </a:lnTo>
                  <a:lnTo>
                    <a:pt x="5697" y="194"/>
                  </a:lnTo>
                  <a:lnTo>
                    <a:pt x="5691" y="134"/>
                  </a:lnTo>
                  <a:lnTo>
                    <a:pt x="5691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66;p41">
              <a:extLst>
                <a:ext uri="{FF2B5EF4-FFF2-40B4-BE49-F238E27FC236}">
                  <a16:creationId xmlns:a16="http://schemas.microsoft.com/office/drawing/2014/main" id="{F22088DF-79E5-05DA-26C0-6BD3FFE6B2BD}"/>
                </a:ext>
              </a:extLst>
            </p:cNvPr>
            <p:cNvSpPr/>
            <p:nvPr/>
          </p:nvSpPr>
          <p:spPr>
            <a:xfrm>
              <a:off x="4355425" y="-1981525"/>
              <a:ext cx="382925" cy="346600"/>
            </a:xfrm>
            <a:custGeom>
              <a:avLst/>
              <a:gdLst/>
              <a:ahLst/>
              <a:cxnLst/>
              <a:rect l="l" t="t" r="r" b="b"/>
              <a:pathLst>
                <a:path w="15317" h="13864" extrusionOk="0">
                  <a:moveTo>
                    <a:pt x="5704" y="1987"/>
                  </a:moveTo>
                  <a:lnTo>
                    <a:pt x="6282" y="1993"/>
                  </a:lnTo>
                  <a:lnTo>
                    <a:pt x="6866" y="2007"/>
                  </a:lnTo>
                  <a:lnTo>
                    <a:pt x="7450" y="2033"/>
                  </a:lnTo>
                  <a:lnTo>
                    <a:pt x="8027" y="2067"/>
                  </a:lnTo>
                  <a:lnTo>
                    <a:pt x="8605" y="2113"/>
                  </a:lnTo>
                  <a:lnTo>
                    <a:pt x="9189" y="2173"/>
                  </a:lnTo>
                  <a:lnTo>
                    <a:pt x="9767" y="2240"/>
                  </a:lnTo>
                  <a:lnTo>
                    <a:pt x="10350" y="2320"/>
                  </a:lnTo>
                  <a:lnTo>
                    <a:pt x="10928" y="2413"/>
                  </a:lnTo>
                  <a:lnTo>
                    <a:pt x="11506" y="2513"/>
                  </a:lnTo>
                  <a:lnTo>
                    <a:pt x="12084" y="2627"/>
                  </a:lnTo>
                  <a:lnTo>
                    <a:pt x="12084" y="2680"/>
                  </a:lnTo>
                  <a:lnTo>
                    <a:pt x="12114" y="3220"/>
                  </a:lnTo>
                  <a:lnTo>
                    <a:pt x="12151" y="3760"/>
                  </a:lnTo>
                  <a:lnTo>
                    <a:pt x="12231" y="4839"/>
                  </a:lnTo>
                  <a:lnTo>
                    <a:pt x="12317" y="5919"/>
                  </a:lnTo>
                  <a:lnTo>
                    <a:pt x="12415" y="6999"/>
                  </a:lnTo>
                  <a:lnTo>
                    <a:pt x="12520" y="8072"/>
                  </a:lnTo>
                  <a:lnTo>
                    <a:pt x="12631" y="9152"/>
                  </a:lnTo>
                  <a:lnTo>
                    <a:pt x="12852" y="11304"/>
                  </a:lnTo>
                  <a:lnTo>
                    <a:pt x="10197" y="11291"/>
                  </a:lnTo>
                  <a:lnTo>
                    <a:pt x="8869" y="11284"/>
                  </a:lnTo>
                  <a:lnTo>
                    <a:pt x="7542" y="11284"/>
                  </a:lnTo>
                  <a:lnTo>
                    <a:pt x="6214" y="11291"/>
                  </a:lnTo>
                  <a:lnTo>
                    <a:pt x="4887" y="11311"/>
                  </a:lnTo>
                  <a:lnTo>
                    <a:pt x="3559" y="11331"/>
                  </a:lnTo>
                  <a:lnTo>
                    <a:pt x="2238" y="11371"/>
                  </a:lnTo>
                  <a:lnTo>
                    <a:pt x="2189" y="10785"/>
                  </a:lnTo>
                  <a:lnTo>
                    <a:pt x="2158" y="10205"/>
                  </a:lnTo>
                  <a:lnTo>
                    <a:pt x="2140" y="9625"/>
                  </a:lnTo>
                  <a:lnTo>
                    <a:pt x="2127" y="9045"/>
                  </a:lnTo>
                  <a:lnTo>
                    <a:pt x="2127" y="8465"/>
                  </a:lnTo>
                  <a:lnTo>
                    <a:pt x="2133" y="7885"/>
                  </a:lnTo>
                  <a:lnTo>
                    <a:pt x="2152" y="7305"/>
                  </a:lnTo>
                  <a:lnTo>
                    <a:pt x="2183" y="6732"/>
                  </a:lnTo>
                  <a:lnTo>
                    <a:pt x="2226" y="6152"/>
                  </a:lnTo>
                  <a:lnTo>
                    <a:pt x="2275" y="5579"/>
                  </a:lnTo>
                  <a:lnTo>
                    <a:pt x="2336" y="5006"/>
                  </a:lnTo>
                  <a:lnTo>
                    <a:pt x="2404" y="4433"/>
                  </a:lnTo>
                  <a:lnTo>
                    <a:pt x="2484" y="3853"/>
                  </a:lnTo>
                  <a:lnTo>
                    <a:pt x="2576" y="3280"/>
                  </a:lnTo>
                  <a:lnTo>
                    <a:pt x="2674" y="2707"/>
                  </a:lnTo>
                  <a:lnTo>
                    <a:pt x="2785" y="2133"/>
                  </a:lnTo>
                  <a:lnTo>
                    <a:pt x="3369" y="2080"/>
                  </a:lnTo>
                  <a:lnTo>
                    <a:pt x="3953" y="2040"/>
                  </a:lnTo>
                  <a:lnTo>
                    <a:pt x="4536" y="2013"/>
                  </a:lnTo>
                  <a:lnTo>
                    <a:pt x="5120" y="1993"/>
                  </a:lnTo>
                  <a:lnTo>
                    <a:pt x="5704" y="1987"/>
                  </a:lnTo>
                  <a:close/>
                  <a:moveTo>
                    <a:pt x="3430" y="1"/>
                  </a:moveTo>
                  <a:lnTo>
                    <a:pt x="2693" y="21"/>
                  </a:lnTo>
                  <a:lnTo>
                    <a:pt x="1961" y="54"/>
                  </a:lnTo>
                  <a:lnTo>
                    <a:pt x="1881" y="67"/>
                  </a:lnTo>
                  <a:lnTo>
                    <a:pt x="1802" y="81"/>
                  </a:lnTo>
                  <a:lnTo>
                    <a:pt x="1722" y="100"/>
                  </a:lnTo>
                  <a:lnTo>
                    <a:pt x="1648" y="127"/>
                  </a:lnTo>
                  <a:lnTo>
                    <a:pt x="1574" y="160"/>
                  </a:lnTo>
                  <a:lnTo>
                    <a:pt x="1507" y="194"/>
                  </a:lnTo>
                  <a:lnTo>
                    <a:pt x="1439" y="240"/>
                  </a:lnTo>
                  <a:lnTo>
                    <a:pt x="1371" y="287"/>
                  </a:lnTo>
                  <a:lnTo>
                    <a:pt x="1310" y="334"/>
                  </a:lnTo>
                  <a:lnTo>
                    <a:pt x="1255" y="394"/>
                  </a:lnTo>
                  <a:lnTo>
                    <a:pt x="1205" y="454"/>
                  </a:lnTo>
                  <a:lnTo>
                    <a:pt x="1156" y="520"/>
                  </a:lnTo>
                  <a:lnTo>
                    <a:pt x="1113" y="594"/>
                  </a:lnTo>
                  <a:lnTo>
                    <a:pt x="1083" y="674"/>
                  </a:lnTo>
                  <a:lnTo>
                    <a:pt x="1052" y="754"/>
                  </a:lnTo>
                  <a:lnTo>
                    <a:pt x="1027" y="834"/>
                  </a:lnTo>
                  <a:lnTo>
                    <a:pt x="935" y="1200"/>
                  </a:lnTo>
                  <a:lnTo>
                    <a:pt x="849" y="1560"/>
                  </a:lnTo>
                  <a:lnTo>
                    <a:pt x="769" y="1920"/>
                  </a:lnTo>
                  <a:lnTo>
                    <a:pt x="689" y="2280"/>
                  </a:lnTo>
                  <a:lnTo>
                    <a:pt x="615" y="2647"/>
                  </a:lnTo>
                  <a:lnTo>
                    <a:pt x="548" y="3006"/>
                  </a:lnTo>
                  <a:lnTo>
                    <a:pt x="480" y="3373"/>
                  </a:lnTo>
                  <a:lnTo>
                    <a:pt x="419" y="3733"/>
                  </a:lnTo>
                  <a:lnTo>
                    <a:pt x="363" y="4100"/>
                  </a:lnTo>
                  <a:lnTo>
                    <a:pt x="308" y="4466"/>
                  </a:lnTo>
                  <a:lnTo>
                    <a:pt x="265" y="4826"/>
                  </a:lnTo>
                  <a:lnTo>
                    <a:pt x="216" y="5193"/>
                  </a:lnTo>
                  <a:lnTo>
                    <a:pt x="179" y="5559"/>
                  </a:lnTo>
                  <a:lnTo>
                    <a:pt x="142" y="5926"/>
                  </a:lnTo>
                  <a:lnTo>
                    <a:pt x="111" y="6292"/>
                  </a:lnTo>
                  <a:lnTo>
                    <a:pt x="81" y="6659"/>
                  </a:lnTo>
                  <a:lnTo>
                    <a:pt x="56" y="7026"/>
                  </a:lnTo>
                  <a:lnTo>
                    <a:pt x="38" y="7392"/>
                  </a:lnTo>
                  <a:lnTo>
                    <a:pt x="25" y="7759"/>
                  </a:lnTo>
                  <a:lnTo>
                    <a:pt x="13" y="8125"/>
                  </a:lnTo>
                  <a:lnTo>
                    <a:pt x="1" y="8492"/>
                  </a:lnTo>
                  <a:lnTo>
                    <a:pt x="1" y="8865"/>
                  </a:lnTo>
                  <a:lnTo>
                    <a:pt x="1" y="9232"/>
                  </a:lnTo>
                  <a:lnTo>
                    <a:pt x="1" y="9598"/>
                  </a:lnTo>
                  <a:lnTo>
                    <a:pt x="13" y="9971"/>
                  </a:lnTo>
                  <a:lnTo>
                    <a:pt x="19" y="10338"/>
                  </a:lnTo>
                  <a:lnTo>
                    <a:pt x="38" y="10711"/>
                  </a:lnTo>
                  <a:lnTo>
                    <a:pt x="56" y="11078"/>
                  </a:lnTo>
                  <a:lnTo>
                    <a:pt x="81" y="11451"/>
                  </a:lnTo>
                  <a:lnTo>
                    <a:pt x="105" y="11824"/>
                  </a:lnTo>
                  <a:lnTo>
                    <a:pt x="173" y="12564"/>
                  </a:lnTo>
                  <a:lnTo>
                    <a:pt x="185" y="12684"/>
                  </a:lnTo>
                  <a:lnTo>
                    <a:pt x="210" y="12797"/>
                  </a:lnTo>
                  <a:lnTo>
                    <a:pt x="241" y="12911"/>
                  </a:lnTo>
                  <a:lnTo>
                    <a:pt x="277" y="13017"/>
                  </a:lnTo>
                  <a:lnTo>
                    <a:pt x="320" y="13117"/>
                  </a:lnTo>
                  <a:lnTo>
                    <a:pt x="370" y="13211"/>
                  </a:lnTo>
                  <a:lnTo>
                    <a:pt x="431" y="13304"/>
                  </a:lnTo>
                  <a:lnTo>
                    <a:pt x="493" y="13384"/>
                  </a:lnTo>
                  <a:lnTo>
                    <a:pt x="566" y="13457"/>
                  </a:lnTo>
                  <a:lnTo>
                    <a:pt x="646" y="13524"/>
                  </a:lnTo>
                  <a:lnTo>
                    <a:pt x="732" y="13584"/>
                  </a:lnTo>
                  <a:lnTo>
                    <a:pt x="824" y="13637"/>
                  </a:lnTo>
                  <a:lnTo>
                    <a:pt x="923" y="13677"/>
                  </a:lnTo>
                  <a:lnTo>
                    <a:pt x="1027" y="13711"/>
                  </a:lnTo>
                  <a:lnTo>
                    <a:pt x="1138" y="13731"/>
                  </a:lnTo>
                  <a:lnTo>
                    <a:pt x="1255" y="13744"/>
                  </a:lnTo>
                  <a:lnTo>
                    <a:pt x="2060" y="13771"/>
                  </a:lnTo>
                  <a:lnTo>
                    <a:pt x="2865" y="13797"/>
                  </a:lnTo>
                  <a:lnTo>
                    <a:pt x="3670" y="13817"/>
                  </a:lnTo>
                  <a:lnTo>
                    <a:pt x="4475" y="13837"/>
                  </a:lnTo>
                  <a:lnTo>
                    <a:pt x="6085" y="13857"/>
                  </a:lnTo>
                  <a:lnTo>
                    <a:pt x="7695" y="13864"/>
                  </a:lnTo>
                  <a:lnTo>
                    <a:pt x="9306" y="13864"/>
                  </a:lnTo>
                  <a:lnTo>
                    <a:pt x="10916" y="13857"/>
                  </a:lnTo>
                  <a:lnTo>
                    <a:pt x="14136" y="13857"/>
                  </a:lnTo>
                  <a:lnTo>
                    <a:pt x="14247" y="13851"/>
                  </a:lnTo>
                  <a:lnTo>
                    <a:pt x="14358" y="13831"/>
                  </a:lnTo>
                  <a:lnTo>
                    <a:pt x="14468" y="13797"/>
                  </a:lnTo>
                  <a:lnTo>
                    <a:pt x="14579" y="13757"/>
                  </a:lnTo>
                  <a:lnTo>
                    <a:pt x="14683" y="13697"/>
                  </a:lnTo>
                  <a:lnTo>
                    <a:pt x="14788" y="13631"/>
                  </a:lnTo>
                  <a:lnTo>
                    <a:pt x="14880" y="13557"/>
                  </a:lnTo>
                  <a:lnTo>
                    <a:pt x="14972" y="13477"/>
                  </a:lnTo>
                  <a:lnTo>
                    <a:pt x="15052" y="13384"/>
                  </a:lnTo>
                  <a:lnTo>
                    <a:pt x="15126" y="13284"/>
                  </a:lnTo>
                  <a:lnTo>
                    <a:pt x="15187" y="13177"/>
                  </a:lnTo>
                  <a:lnTo>
                    <a:pt x="15236" y="13064"/>
                  </a:lnTo>
                  <a:lnTo>
                    <a:pt x="15279" y="12951"/>
                  </a:lnTo>
                  <a:lnTo>
                    <a:pt x="15304" y="12831"/>
                  </a:lnTo>
                  <a:lnTo>
                    <a:pt x="15310" y="12771"/>
                  </a:lnTo>
                  <a:lnTo>
                    <a:pt x="15316" y="12704"/>
                  </a:lnTo>
                  <a:lnTo>
                    <a:pt x="15316" y="12644"/>
                  </a:lnTo>
                  <a:lnTo>
                    <a:pt x="15310" y="12578"/>
                  </a:lnTo>
                  <a:lnTo>
                    <a:pt x="15193" y="11304"/>
                  </a:lnTo>
                  <a:lnTo>
                    <a:pt x="15083" y="10025"/>
                  </a:lnTo>
                  <a:lnTo>
                    <a:pt x="14855" y="7465"/>
                  </a:lnTo>
                  <a:lnTo>
                    <a:pt x="14732" y="6186"/>
                  </a:lnTo>
                  <a:lnTo>
                    <a:pt x="14603" y="4906"/>
                  </a:lnTo>
                  <a:lnTo>
                    <a:pt x="14462" y="3633"/>
                  </a:lnTo>
                  <a:lnTo>
                    <a:pt x="14382" y="3000"/>
                  </a:lnTo>
                  <a:lnTo>
                    <a:pt x="14302" y="2360"/>
                  </a:lnTo>
                  <a:lnTo>
                    <a:pt x="14290" y="2287"/>
                  </a:lnTo>
                  <a:lnTo>
                    <a:pt x="14272" y="2220"/>
                  </a:lnTo>
                  <a:lnTo>
                    <a:pt x="14253" y="2153"/>
                  </a:lnTo>
                  <a:lnTo>
                    <a:pt x="14235" y="2093"/>
                  </a:lnTo>
                  <a:lnTo>
                    <a:pt x="14210" y="2033"/>
                  </a:lnTo>
                  <a:lnTo>
                    <a:pt x="14179" y="1980"/>
                  </a:lnTo>
                  <a:lnTo>
                    <a:pt x="14149" y="1927"/>
                  </a:lnTo>
                  <a:lnTo>
                    <a:pt x="14118" y="1880"/>
                  </a:lnTo>
                  <a:lnTo>
                    <a:pt x="14081" y="1833"/>
                  </a:lnTo>
                  <a:lnTo>
                    <a:pt x="14044" y="1793"/>
                  </a:lnTo>
                  <a:lnTo>
                    <a:pt x="13958" y="1720"/>
                  </a:lnTo>
                  <a:lnTo>
                    <a:pt x="13866" y="1653"/>
                  </a:lnTo>
                  <a:lnTo>
                    <a:pt x="13768" y="1600"/>
                  </a:lnTo>
                  <a:lnTo>
                    <a:pt x="13706" y="1540"/>
                  </a:lnTo>
                  <a:lnTo>
                    <a:pt x="13639" y="1480"/>
                  </a:lnTo>
                  <a:lnTo>
                    <a:pt x="13602" y="1454"/>
                  </a:lnTo>
                  <a:lnTo>
                    <a:pt x="13559" y="1434"/>
                  </a:lnTo>
                  <a:lnTo>
                    <a:pt x="13509" y="1414"/>
                  </a:lnTo>
                  <a:lnTo>
                    <a:pt x="13460" y="1400"/>
                  </a:lnTo>
                  <a:lnTo>
                    <a:pt x="12754" y="1194"/>
                  </a:lnTo>
                  <a:lnTo>
                    <a:pt x="12047" y="1007"/>
                  </a:lnTo>
                  <a:lnTo>
                    <a:pt x="11334" y="840"/>
                  </a:lnTo>
                  <a:lnTo>
                    <a:pt x="10627" y="680"/>
                  </a:lnTo>
                  <a:lnTo>
                    <a:pt x="9914" y="540"/>
                  </a:lnTo>
                  <a:lnTo>
                    <a:pt x="9201" y="420"/>
                  </a:lnTo>
                  <a:lnTo>
                    <a:pt x="8845" y="360"/>
                  </a:lnTo>
                  <a:lnTo>
                    <a:pt x="8482" y="307"/>
                  </a:lnTo>
                  <a:lnTo>
                    <a:pt x="8126" y="260"/>
                  </a:lnTo>
                  <a:lnTo>
                    <a:pt x="7769" y="220"/>
                  </a:lnTo>
                  <a:lnTo>
                    <a:pt x="7407" y="180"/>
                  </a:lnTo>
                  <a:lnTo>
                    <a:pt x="7050" y="140"/>
                  </a:lnTo>
                  <a:lnTo>
                    <a:pt x="6694" y="107"/>
                  </a:lnTo>
                  <a:lnTo>
                    <a:pt x="6331" y="81"/>
                  </a:lnTo>
                  <a:lnTo>
                    <a:pt x="5968" y="61"/>
                  </a:lnTo>
                  <a:lnTo>
                    <a:pt x="5606" y="41"/>
                  </a:lnTo>
                  <a:lnTo>
                    <a:pt x="5249" y="21"/>
                  </a:lnTo>
                  <a:lnTo>
                    <a:pt x="4887" y="7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67;p41">
              <a:extLst>
                <a:ext uri="{FF2B5EF4-FFF2-40B4-BE49-F238E27FC236}">
                  <a16:creationId xmlns:a16="http://schemas.microsoft.com/office/drawing/2014/main" id="{E4DD3F03-076A-90BF-0018-FE058E2CA7DC}"/>
                </a:ext>
              </a:extLst>
            </p:cNvPr>
            <p:cNvSpPr/>
            <p:nvPr/>
          </p:nvSpPr>
          <p:spPr>
            <a:xfrm>
              <a:off x="4408600" y="-1931875"/>
              <a:ext cx="268125" cy="234650"/>
            </a:xfrm>
            <a:custGeom>
              <a:avLst/>
              <a:gdLst/>
              <a:ahLst/>
              <a:cxnLst/>
              <a:rect l="l" t="t" r="r" b="b"/>
              <a:pathLst>
                <a:path w="10725" h="9386" extrusionOk="0">
                  <a:moveTo>
                    <a:pt x="3577" y="1"/>
                  </a:moveTo>
                  <a:lnTo>
                    <a:pt x="2993" y="7"/>
                  </a:lnTo>
                  <a:lnTo>
                    <a:pt x="2409" y="27"/>
                  </a:lnTo>
                  <a:lnTo>
                    <a:pt x="1826" y="54"/>
                  </a:lnTo>
                  <a:lnTo>
                    <a:pt x="1242" y="94"/>
                  </a:lnTo>
                  <a:lnTo>
                    <a:pt x="658" y="147"/>
                  </a:lnTo>
                  <a:lnTo>
                    <a:pt x="547" y="721"/>
                  </a:lnTo>
                  <a:lnTo>
                    <a:pt x="449" y="1294"/>
                  </a:lnTo>
                  <a:lnTo>
                    <a:pt x="357" y="1867"/>
                  </a:lnTo>
                  <a:lnTo>
                    <a:pt x="277" y="2447"/>
                  </a:lnTo>
                  <a:lnTo>
                    <a:pt x="209" y="3020"/>
                  </a:lnTo>
                  <a:lnTo>
                    <a:pt x="148" y="3593"/>
                  </a:lnTo>
                  <a:lnTo>
                    <a:pt x="99" y="4166"/>
                  </a:lnTo>
                  <a:lnTo>
                    <a:pt x="56" y="4746"/>
                  </a:lnTo>
                  <a:lnTo>
                    <a:pt x="25" y="5319"/>
                  </a:lnTo>
                  <a:lnTo>
                    <a:pt x="6" y="5899"/>
                  </a:lnTo>
                  <a:lnTo>
                    <a:pt x="0" y="6479"/>
                  </a:lnTo>
                  <a:lnTo>
                    <a:pt x="0" y="7059"/>
                  </a:lnTo>
                  <a:lnTo>
                    <a:pt x="13" y="7639"/>
                  </a:lnTo>
                  <a:lnTo>
                    <a:pt x="31" y="8219"/>
                  </a:lnTo>
                  <a:lnTo>
                    <a:pt x="62" y="8799"/>
                  </a:lnTo>
                  <a:lnTo>
                    <a:pt x="111" y="9385"/>
                  </a:lnTo>
                  <a:lnTo>
                    <a:pt x="1432" y="9345"/>
                  </a:lnTo>
                  <a:lnTo>
                    <a:pt x="2760" y="9325"/>
                  </a:lnTo>
                  <a:lnTo>
                    <a:pt x="4087" y="9305"/>
                  </a:lnTo>
                  <a:lnTo>
                    <a:pt x="5415" y="9298"/>
                  </a:lnTo>
                  <a:lnTo>
                    <a:pt x="6742" y="9298"/>
                  </a:lnTo>
                  <a:lnTo>
                    <a:pt x="8070" y="9305"/>
                  </a:lnTo>
                  <a:lnTo>
                    <a:pt x="10725" y="9318"/>
                  </a:lnTo>
                  <a:lnTo>
                    <a:pt x="10504" y="7166"/>
                  </a:lnTo>
                  <a:lnTo>
                    <a:pt x="10393" y="6086"/>
                  </a:lnTo>
                  <a:lnTo>
                    <a:pt x="10288" y="5013"/>
                  </a:lnTo>
                  <a:lnTo>
                    <a:pt x="10190" y="3933"/>
                  </a:lnTo>
                  <a:lnTo>
                    <a:pt x="10104" y="2853"/>
                  </a:lnTo>
                  <a:lnTo>
                    <a:pt x="10024" y="1774"/>
                  </a:lnTo>
                  <a:lnTo>
                    <a:pt x="9987" y="1234"/>
                  </a:lnTo>
                  <a:lnTo>
                    <a:pt x="9957" y="694"/>
                  </a:lnTo>
                  <a:lnTo>
                    <a:pt x="9957" y="641"/>
                  </a:lnTo>
                  <a:lnTo>
                    <a:pt x="9379" y="527"/>
                  </a:lnTo>
                  <a:lnTo>
                    <a:pt x="8801" y="427"/>
                  </a:lnTo>
                  <a:lnTo>
                    <a:pt x="8223" y="334"/>
                  </a:lnTo>
                  <a:lnTo>
                    <a:pt x="7640" y="254"/>
                  </a:lnTo>
                  <a:lnTo>
                    <a:pt x="7062" y="187"/>
                  </a:lnTo>
                  <a:lnTo>
                    <a:pt x="6478" y="127"/>
                  </a:lnTo>
                  <a:lnTo>
                    <a:pt x="5900" y="81"/>
                  </a:lnTo>
                  <a:lnTo>
                    <a:pt x="5323" y="47"/>
                  </a:lnTo>
                  <a:lnTo>
                    <a:pt x="4739" y="21"/>
                  </a:lnTo>
                  <a:lnTo>
                    <a:pt x="4155" y="7"/>
                  </a:lnTo>
                  <a:lnTo>
                    <a:pt x="3577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68;p41">
              <a:extLst>
                <a:ext uri="{FF2B5EF4-FFF2-40B4-BE49-F238E27FC236}">
                  <a16:creationId xmlns:a16="http://schemas.microsoft.com/office/drawing/2014/main" id="{F6F6C023-7131-791A-4377-F32BB8034229}"/>
                </a:ext>
              </a:extLst>
            </p:cNvPr>
            <p:cNvSpPr/>
            <p:nvPr/>
          </p:nvSpPr>
          <p:spPr>
            <a:xfrm>
              <a:off x="4995525" y="-1986200"/>
              <a:ext cx="362625" cy="363125"/>
            </a:xfrm>
            <a:custGeom>
              <a:avLst/>
              <a:gdLst/>
              <a:ahLst/>
              <a:cxnLst/>
              <a:rect l="l" t="t" r="r" b="b"/>
              <a:pathLst>
                <a:path w="14505" h="14525" extrusionOk="0">
                  <a:moveTo>
                    <a:pt x="6484" y="1"/>
                  </a:moveTo>
                  <a:lnTo>
                    <a:pt x="6060" y="14"/>
                  </a:lnTo>
                  <a:lnTo>
                    <a:pt x="5636" y="28"/>
                  </a:lnTo>
                  <a:lnTo>
                    <a:pt x="5206" y="54"/>
                  </a:lnTo>
                  <a:lnTo>
                    <a:pt x="4776" y="88"/>
                  </a:lnTo>
                  <a:lnTo>
                    <a:pt x="4340" y="134"/>
                  </a:lnTo>
                  <a:lnTo>
                    <a:pt x="3909" y="181"/>
                  </a:lnTo>
                  <a:lnTo>
                    <a:pt x="3473" y="241"/>
                  </a:lnTo>
                  <a:lnTo>
                    <a:pt x="3030" y="314"/>
                  </a:lnTo>
                  <a:lnTo>
                    <a:pt x="2594" y="387"/>
                  </a:lnTo>
                  <a:lnTo>
                    <a:pt x="2152" y="474"/>
                  </a:lnTo>
                  <a:lnTo>
                    <a:pt x="1703" y="567"/>
                  </a:lnTo>
                  <a:lnTo>
                    <a:pt x="1260" y="674"/>
                  </a:lnTo>
                  <a:lnTo>
                    <a:pt x="1187" y="694"/>
                  </a:lnTo>
                  <a:lnTo>
                    <a:pt x="1119" y="701"/>
                  </a:lnTo>
                  <a:lnTo>
                    <a:pt x="1051" y="707"/>
                  </a:lnTo>
                  <a:lnTo>
                    <a:pt x="984" y="714"/>
                  </a:lnTo>
                  <a:lnTo>
                    <a:pt x="916" y="714"/>
                  </a:lnTo>
                  <a:lnTo>
                    <a:pt x="855" y="707"/>
                  </a:lnTo>
                  <a:lnTo>
                    <a:pt x="732" y="687"/>
                  </a:lnTo>
                  <a:lnTo>
                    <a:pt x="615" y="654"/>
                  </a:lnTo>
                  <a:lnTo>
                    <a:pt x="504" y="607"/>
                  </a:lnTo>
                  <a:lnTo>
                    <a:pt x="406" y="547"/>
                  </a:lnTo>
                  <a:lnTo>
                    <a:pt x="308" y="474"/>
                  </a:lnTo>
                  <a:lnTo>
                    <a:pt x="234" y="3987"/>
                  </a:lnTo>
                  <a:lnTo>
                    <a:pt x="154" y="7499"/>
                  </a:lnTo>
                  <a:lnTo>
                    <a:pt x="80" y="11018"/>
                  </a:lnTo>
                  <a:lnTo>
                    <a:pt x="1" y="14524"/>
                  </a:lnTo>
                  <a:lnTo>
                    <a:pt x="388" y="14464"/>
                  </a:lnTo>
                  <a:lnTo>
                    <a:pt x="769" y="14417"/>
                  </a:lnTo>
                  <a:lnTo>
                    <a:pt x="1150" y="14371"/>
                  </a:lnTo>
                  <a:lnTo>
                    <a:pt x="1525" y="14331"/>
                  </a:lnTo>
                  <a:lnTo>
                    <a:pt x="1893" y="14297"/>
                  </a:lnTo>
                  <a:lnTo>
                    <a:pt x="2262" y="14271"/>
                  </a:lnTo>
                  <a:lnTo>
                    <a:pt x="2625" y="14251"/>
                  </a:lnTo>
                  <a:lnTo>
                    <a:pt x="2987" y="14238"/>
                  </a:lnTo>
                  <a:lnTo>
                    <a:pt x="3344" y="14231"/>
                  </a:lnTo>
                  <a:lnTo>
                    <a:pt x="3694" y="14231"/>
                  </a:lnTo>
                  <a:lnTo>
                    <a:pt x="4045" y="14238"/>
                  </a:lnTo>
                  <a:lnTo>
                    <a:pt x="4389" y="14251"/>
                  </a:lnTo>
                  <a:lnTo>
                    <a:pt x="4733" y="14264"/>
                  </a:lnTo>
                  <a:lnTo>
                    <a:pt x="5071" y="14291"/>
                  </a:lnTo>
                  <a:lnTo>
                    <a:pt x="5409" y="14324"/>
                  </a:lnTo>
                  <a:lnTo>
                    <a:pt x="5741" y="14357"/>
                  </a:lnTo>
                  <a:lnTo>
                    <a:pt x="6282" y="13638"/>
                  </a:lnTo>
                  <a:lnTo>
                    <a:pt x="6835" y="12924"/>
                  </a:lnTo>
                  <a:lnTo>
                    <a:pt x="7947" y="11505"/>
                  </a:lnTo>
                  <a:lnTo>
                    <a:pt x="8500" y="10792"/>
                  </a:lnTo>
                  <a:lnTo>
                    <a:pt x="9047" y="10078"/>
                  </a:lnTo>
                  <a:lnTo>
                    <a:pt x="9312" y="9719"/>
                  </a:lnTo>
                  <a:lnTo>
                    <a:pt x="9582" y="9352"/>
                  </a:lnTo>
                  <a:lnTo>
                    <a:pt x="9840" y="8992"/>
                  </a:lnTo>
                  <a:lnTo>
                    <a:pt x="10098" y="8619"/>
                  </a:lnTo>
                  <a:lnTo>
                    <a:pt x="10393" y="8186"/>
                  </a:lnTo>
                  <a:lnTo>
                    <a:pt x="10682" y="7746"/>
                  </a:lnTo>
                  <a:lnTo>
                    <a:pt x="10971" y="7306"/>
                  </a:lnTo>
                  <a:lnTo>
                    <a:pt x="11254" y="6859"/>
                  </a:lnTo>
                  <a:lnTo>
                    <a:pt x="11813" y="5966"/>
                  </a:lnTo>
                  <a:lnTo>
                    <a:pt x="12360" y="5066"/>
                  </a:lnTo>
                  <a:lnTo>
                    <a:pt x="12901" y="4160"/>
                  </a:lnTo>
                  <a:lnTo>
                    <a:pt x="13435" y="3253"/>
                  </a:lnTo>
                  <a:lnTo>
                    <a:pt x="14505" y="1441"/>
                  </a:lnTo>
                  <a:lnTo>
                    <a:pt x="14124" y="1301"/>
                  </a:lnTo>
                  <a:lnTo>
                    <a:pt x="13743" y="1167"/>
                  </a:lnTo>
                  <a:lnTo>
                    <a:pt x="13362" y="1041"/>
                  </a:lnTo>
                  <a:lnTo>
                    <a:pt x="12974" y="921"/>
                  </a:lnTo>
                  <a:lnTo>
                    <a:pt x="12587" y="807"/>
                  </a:lnTo>
                  <a:lnTo>
                    <a:pt x="12194" y="701"/>
                  </a:lnTo>
                  <a:lnTo>
                    <a:pt x="11807" y="601"/>
                  </a:lnTo>
                  <a:lnTo>
                    <a:pt x="11407" y="514"/>
                  </a:lnTo>
                  <a:lnTo>
                    <a:pt x="11008" y="427"/>
                  </a:lnTo>
                  <a:lnTo>
                    <a:pt x="10608" y="354"/>
                  </a:lnTo>
                  <a:lnTo>
                    <a:pt x="10209" y="281"/>
                  </a:lnTo>
                  <a:lnTo>
                    <a:pt x="9803" y="221"/>
                  </a:lnTo>
                  <a:lnTo>
                    <a:pt x="9398" y="168"/>
                  </a:lnTo>
                  <a:lnTo>
                    <a:pt x="8986" y="121"/>
                  </a:lnTo>
                  <a:lnTo>
                    <a:pt x="8574" y="81"/>
                  </a:lnTo>
                  <a:lnTo>
                    <a:pt x="8162" y="48"/>
                  </a:lnTo>
                  <a:lnTo>
                    <a:pt x="7744" y="28"/>
                  </a:lnTo>
                  <a:lnTo>
                    <a:pt x="7326" y="8"/>
                  </a:lnTo>
                  <a:lnTo>
                    <a:pt x="6908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69;p41">
              <a:extLst>
                <a:ext uri="{FF2B5EF4-FFF2-40B4-BE49-F238E27FC236}">
                  <a16:creationId xmlns:a16="http://schemas.microsoft.com/office/drawing/2014/main" id="{A4F3E65B-85DA-AD1D-9255-58D3CEEA36B1}"/>
                </a:ext>
              </a:extLst>
            </p:cNvPr>
            <p:cNvSpPr/>
            <p:nvPr/>
          </p:nvSpPr>
          <p:spPr>
            <a:xfrm>
              <a:off x="5007825" y="-4945650"/>
              <a:ext cx="152600" cy="109000"/>
            </a:xfrm>
            <a:custGeom>
              <a:avLst/>
              <a:gdLst/>
              <a:ahLst/>
              <a:cxnLst/>
              <a:rect l="l" t="t" r="r" b="b"/>
              <a:pathLst>
                <a:path w="6104" h="4360" extrusionOk="0">
                  <a:moveTo>
                    <a:pt x="6103" y="0"/>
                  </a:moveTo>
                  <a:lnTo>
                    <a:pt x="4579" y="80"/>
                  </a:lnTo>
                  <a:lnTo>
                    <a:pt x="3055" y="147"/>
                  </a:lnTo>
                  <a:lnTo>
                    <a:pt x="2293" y="174"/>
                  </a:lnTo>
                  <a:lnTo>
                    <a:pt x="1524" y="194"/>
                  </a:lnTo>
                  <a:lnTo>
                    <a:pt x="762" y="214"/>
                  </a:lnTo>
                  <a:lnTo>
                    <a:pt x="0" y="234"/>
                  </a:lnTo>
                  <a:lnTo>
                    <a:pt x="31" y="2060"/>
                  </a:lnTo>
                  <a:lnTo>
                    <a:pt x="43" y="2973"/>
                  </a:lnTo>
                  <a:lnTo>
                    <a:pt x="49" y="3880"/>
                  </a:lnTo>
                  <a:lnTo>
                    <a:pt x="762" y="3986"/>
                  </a:lnTo>
                  <a:lnTo>
                    <a:pt x="1469" y="4093"/>
                  </a:lnTo>
                  <a:lnTo>
                    <a:pt x="2176" y="4179"/>
                  </a:lnTo>
                  <a:lnTo>
                    <a:pt x="2532" y="4219"/>
                  </a:lnTo>
                  <a:lnTo>
                    <a:pt x="2889" y="4253"/>
                  </a:lnTo>
                  <a:lnTo>
                    <a:pt x="3239" y="4286"/>
                  </a:lnTo>
                  <a:lnTo>
                    <a:pt x="3596" y="4313"/>
                  </a:lnTo>
                  <a:lnTo>
                    <a:pt x="3958" y="4333"/>
                  </a:lnTo>
                  <a:lnTo>
                    <a:pt x="4315" y="4346"/>
                  </a:lnTo>
                  <a:lnTo>
                    <a:pt x="4677" y="4359"/>
                  </a:lnTo>
                  <a:lnTo>
                    <a:pt x="5415" y="4359"/>
                  </a:lnTo>
                  <a:lnTo>
                    <a:pt x="5783" y="4346"/>
                  </a:lnTo>
                  <a:lnTo>
                    <a:pt x="5783" y="3793"/>
                  </a:lnTo>
                  <a:lnTo>
                    <a:pt x="5790" y="3233"/>
                  </a:lnTo>
                  <a:lnTo>
                    <a:pt x="5808" y="2687"/>
                  </a:lnTo>
                  <a:lnTo>
                    <a:pt x="5839" y="2133"/>
                  </a:lnTo>
                  <a:lnTo>
                    <a:pt x="5882" y="1587"/>
                  </a:lnTo>
                  <a:lnTo>
                    <a:pt x="5913" y="1320"/>
                  </a:lnTo>
                  <a:lnTo>
                    <a:pt x="5943" y="1054"/>
                  </a:lnTo>
                  <a:lnTo>
                    <a:pt x="5974" y="787"/>
                  </a:lnTo>
                  <a:lnTo>
                    <a:pt x="6017" y="520"/>
                  </a:lnTo>
                  <a:lnTo>
                    <a:pt x="6060" y="260"/>
                  </a:lnTo>
                  <a:lnTo>
                    <a:pt x="6103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70;p41">
              <a:extLst>
                <a:ext uri="{FF2B5EF4-FFF2-40B4-BE49-F238E27FC236}">
                  <a16:creationId xmlns:a16="http://schemas.microsoft.com/office/drawing/2014/main" id="{DC48921E-2580-081B-1DEF-B889E5A23EA1}"/>
                </a:ext>
              </a:extLst>
            </p:cNvPr>
            <p:cNvSpPr/>
            <p:nvPr/>
          </p:nvSpPr>
          <p:spPr>
            <a:xfrm>
              <a:off x="5187575" y="-5027625"/>
              <a:ext cx="196250" cy="290625"/>
            </a:xfrm>
            <a:custGeom>
              <a:avLst/>
              <a:gdLst/>
              <a:ahLst/>
              <a:cxnLst/>
              <a:rect l="l" t="t" r="r" b="b"/>
              <a:pathLst>
                <a:path w="7850" h="11625" extrusionOk="0">
                  <a:moveTo>
                    <a:pt x="5028" y="0"/>
                  </a:moveTo>
                  <a:lnTo>
                    <a:pt x="4776" y="14"/>
                  </a:lnTo>
                  <a:lnTo>
                    <a:pt x="4524" y="34"/>
                  </a:lnTo>
                  <a:lnTo>
                    <a:pt x="4278" y="60"/>
                  </a:lnTo>
                  <a:lnTo>
                    <a:pt x="4033" y="100"/>
                  </a:lnTo>
                  <a:lnTo>
                    <a:pt x="3793" y="154"/>
                  </a:lnTo>
                  <a:lnTo>
                    <a:pt x="3559" y="214"/>
                  </a:lnTo>
                  <a:lnTo>
                    <a:pt x="3332" y="287"/>
                  </a:lnTo>
                  <a:lnTo>
                    <a:pt x="3105" y="367"/>
                  </a:lnTo>
                  <a:lnTo>
                    <a:pt x="2889" y="467"/>
                  </a:lnTo>
                  <a:lnTo>
                    <a:pt x="2785" y="520"/>
                  </a:lnTo>
                  <a:lnTo>
                    <a:pt x="2680" y="580"/>
                  </a:lnTo>
                  <a:lnTo>
                    <a:pt x="2576" y="640"/>
                  </a:lnTo>
                  <a:lnTo>
                    <a:pt x="2478" y="707"/>
                  </a:lnTo>
                  <a:lnTo>
                    <a:pt x="2379" y="773"/>
                  </a:lnTo>
                  <a:lnTo>
                    <a:pt x="2281" y="847"/>
                  </a:lnTo>
                  <a:lnTo>
                    <a:pt x="2189" y="920"/>
                  </a:lnTo>
                  <a:lnTo>
                    <a:pt x="2097" y="1000"/>
                  </a:lnTo>
                  <a:lnTo>
                    <a:pt x="2004" y="1087"/>
                  </a:lnTo>
                  <a:lnTo>
                    <a:pt x="1918" y="1173"/>
                  </a:lnTo>
                  <a:lnTo>
                    <a:pt x="1832" y="1267"/>
                  </a:lnTo>
                  <a:lnTo>
                    <a:pt x="1752" y="1367"/>
                  </a:lnTo>
                  <a:lnTo>
                    <a:pt x="1673" y="1467"/>
                  </a:lnTo>
                  <a:lnTo>
                    <a:pt x="1593" y="1573"/>
                  </a:lnTo>
                  <a:lnTo>
                    <a:pt x="1519" y="1680"/>
                  </a:lnTo>
                  <a:lnTo>
                    <a:pt x="1445" y="1793"/>
                  </a:lnTo>
                  <a:lnTo>
                    <a:pt x="1378" y="1913"/>
                  </a:lnTo>
                  <a:lnTo>
                    <a:pt x="1310" y="2040"/>
                  </a:lnTo>
                  <a:lnTo>
                    <a:pt x="1248" y="2166"/>
                  </a:lnTo>
                  <a:lnTo>
                    <a:pt x="1187" y="2300"/>
                  </a:lnTo>
                  <a:lnTo>
                    <a:pt x="1132" y="2433"/>
                  </a:lnTo>
                  <a:lnTo>
                    <a:pt x="1076" y="2580"/>
                  </a:lnTo>
                  <a:lnTo>
                    <a:pt x="1027" y="2726"/>
                  </a:lnTo>
                  <a:lnTo>
                    <a:pt x="978" y="2880"/>
                  </a:lnTo>
                  <a:lnTo>
                    <a:pt x="910" y="3133"/>
                  </a:lnTo>
                  <a:lnTo>
                    <a:pt x="843" y="3386"/>
                  </a:lnTo>
                  <a:lnTo>
                    <a:pt x="781" y="3639"/>
                  </a:lnTo>
                  <a:lnTo>
                    <a:pt x="726" y="3899"/>
                  </a:lnTo>
                  <a:lnTo>
                    <a:pt x="671" y="4159"/>
                  </a:lnTo>
                  <a:lnTo>
                    <a:pt x="622" y="4426"/>
                  </a:lnTo>
                  <a:lnTo>
                    <a:pt x="572" y="4692"/>
                  </a:lnTo>
                  <a:lnTo>
                    <a:pt x="529" y="4966"/>
                  </a:lnTo>
                  <a:lnTo>
                    <a:pt x="456" y="5506"/>
                  </a:lnTo>
                  <a:lnTo>
                    <a:pt x="388" y="6059"/>
                  </a:lnTo>
                  <a:lnTo>
                    <a:pt x="339" y="6619"/>
                  </a:lnTo>
                  <a:lnTo>
                    <a:pt x="290" y="7179"/>
                  </a:lnTo>
                  <a:lnTo>
                    <a:pt x="247" y="7738"/>
                  </a:lnTo>
                  <a:lnTo>
                    <a:pt x="210" y="8298"/>
                  </a:lnTo>
                  <a:lnTo>
                    <a:pt x="148" y="9425"/>
                  </a:lnTo>
                  <a:lnTo>
                    <a:pt x="81" y="10538"/>
                  </a:lnTo>
                  <a:lnTo>
                    <a:pt x="44" y="11084"/>
                  </a:lnTo>
                  <a:lnTo>
                    <a:pt x="1" y="11624"/>
                  </a:lnTo>
                  <a:lnTo>
                    <a:pt x="5938" y="11524"/>
                  </a:lnTo>
                  <a:lnTo>
                    <a:pt x="6012" y="10811"/>
                  </a:lnTo>
                  <a:lnTo>
                    <a:pt x="6091" y="10098"/>
                  </a:lnTo>
                  <a:lnTo>
                    <a:pt x="6184" y="9391"/>
                  </a:lnTo>
                  <a:lnTo>
                    <a:pt x="6276" y="8685"/>
                  </a:lnTo>
                  <a:lnTo>
                    <a:pt x="6380" y="7978"/>
                  </a:lnTo>
                  <a:lnTo>
                    <a:pt x="6485" y="7279"/>
                  </a:lnTo>
                  <a:lnTo>
                    <a:pt x="6602" y="6579"/>
                  </a:lnTo>
                  <a:lnTo>
                    <a:pt x="6718" y="5879"/>
                  </a:lnTo>
                  <a:lnTo>
                    <a:pt x="6841" y="5179"/>
                  </a:lnTo>
                  <a:lnTo>
                    <a:pt x="6970" y="4486"/>
                  </a:lnTo>
                  <a:lnTo>
                    <a:pt x="7105" y="3786"/>
                  </a:lnTo>
                  <a:lnTo>
                    <a:pt x="7247" y="3093"/>
                  </a:lnTo>
                  <a:lnTo>
                    <a:pt x="7388" y="2393"/>
                  </a:lnTo>
                  <a:lnTo>
                    <a:pt x="7542" y="1700"/>
                  </a:lnTo>
                  <a:lnTo>
                    <a:pt x="7849" y="307"/>
                  </a:lnTo>
                  <a:lnTo>
                    <a:pt x="7345" y="214"/>
                  </a:lnTo>
                  <a:lnTo>
                    <a:pt x="7093" y="167"/>
                  </a:lnTo>
                  <a:lnTo>
                    <a:pt x="6835" y="127"/>
                  </a:lnTo>
                  <a:lnTo>
                    <a:pt x="6577" y="94"/>
                  </a:lnTo>
                  <a:lnTo>
                    <a:pt x="6319" y="67"/>
                  </a:lnTo>
                  <a:lnTo>
                    <a:pt x="6061" y="40"/>
                  </a:lnTo>
                  <a:lnTo>
                    <a:pt x="5803" y="20"/>
                  </a:lnTo>
                  <a:lnTo>
                    <a:pt x="5544" y="7"/>
                  </a:lnTo>
                  <a:lnTo>
                    <a:pt x="5286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1;p41">
              <a:extLst>
                <a:ext uri="{FF2B5EF4-FFF2-40B4-BE49-F238E27FC236}">
                  <a16:creationId xmlns:a16="http://schemas.microsoft.com/office/drawing/2014/main" id="{6A5F9A22-EFB0-495E-DDDC-DF99D0574D98}"/>
                </a:ext>
              </a:extLst>
            </p:cNvPr>
            <p:cNvSpPr/>
            <p:nvPr/>
          </p:nvSpPr>
          <p:spPr>
            <a:xfrm>
              <a:off x="5197100" y="-1938700"/>
              <a:ext cx="514750" cy="504725"/>
            </a:xfrm>
            <a:custGeom>
              <a:avLst/>
              <a:gdLst/>
              <a:ahLst/>
              <a:cxnLst/>
              <a:rect l="l" t="t" r="r" b="b"/>
              <a:pathLst>
                <a:path w="20590" h="20189" extrusionOk="0">
                  <a:moveTo>
                    <a:pt x="7591" y="0"/>
                  </a:moveTo>
                  <a:lnTo>
                    <a:pt x="7235" y="834"/>
                  </a:lnTo>
                  <a:lnTo>
                    <a:pt x="6866" y="1667"/>
                  </a:lnTo>
                  <a:lnTo>
                    <a:pt x="6479" y="2507"/>
                  </a:lnTo>
                  <a:lnTo>
                    <a:pt x="6073" y="3353"/>
                  </a:lnTo>
                  <a:lnTo>
                    <a:pt x="5864" y="3773"/>
                  </a:lnTo>
                  <a:lnTo>
                    <a:pt x="5649" y="4193"/>
                  </a:lnTo>
                  <a:lnTo>
                    <a:pt x="5434" y="4619"/>
                  </a:lnTo>
                  <a:lnTo>
                    <a:pt x="5213" y="5039"/>
                  </a:lnTo>
                  <a:lnTo>
                    <a:pt x="4985" y="5459"/>
                  </a:lnTo>
                  <a:lnTo>
                    <a:pt x="4758" y="5872"/>
                  </a:lnTo>
                  <a:lnTo>
                    <a:pt x="4524" y="6292"/>
                  </a:lnTo>
                  <a:lnTo>
                    <a:pt x="4291" y="6706"/>
                  </a:lnTo>
                  <a:lnTo>
                    <a:pt x="4045" y="7119"/>
                  </a:lnTo>
                  <a:lnTo>
                    <a:pt x="3805" y="7532"/>
                  </a:lnTo>
                  <a:lnTo>
                    <a:pt x="3553" y="7939"/>
                  </a:lnTo>
                  <a:lnTo>
                    <a:pt x="3301" y="8345"/>
                  </a:lnTo>
                  <a:lnTo>
                    <a:pt x="3049" y="8752"/>
                  </a:lnTo>
                  <a:lnTo>
                    <a:pt x="2785" y="9152"/>
                  </a:lnTo>
                  <a:lnTo>
                    <a:pt x="2527" y="9545"/>
                  </a:lnTo>
                  <a:lnTo>
                    <a:pt x="2256" y="9938"/>
                  </a:lnTo>
                  <a:lnTo>
                    <a:pt x="1986" y="10325"/>
                  </a:lnTo>
                  <a:lnTo>
                    <a:pt x="1716" y="10705"/>
                  </a:lnTo>
                  <a:lnTo>
                    <a:pt x="1439" y="11084"/>
                  </a:lnTo>
                  <a:lnTo>
                    <a:pt x="1156" y="11458"/>
                  </a:lnTo>
                  <a:lnTo>
                    <a:pt x="874" y="11824"/>
                  </a:lnTo>
                  <a:lnTo>
                    <a:pt x="585" y="12184"/>
                  </a:lnTo>
                  <a:lnTo>
                    <a:pt x="296" y="12544"/>
                  </a:lnTo>
                  <a:lnTo>
                    <a:pt x="1" y="12891"/>
                  </a:lnTo>
                  <a:lnTo>
                    <a:pt x="388" y="12997"/>
                  </a:lnTo>
                  <a:lnTo>
                    <a:pt x="769" y="13117"/>
                  </a:lnTo>
                  <a:lnTo>
                    <a:pt x="1144" y="13237"/>
                  </a:lnTo>
                  <a:lnTo>
                    <a:pt x="1519" y="13371"/>
                  </a:lnTo>
                  <a:lnTo>
                    <a:pt x="1882" y="13511"/>
                  </a:lnTo>
                  <a:lnTo>
                    <a:pt x="2238" y="13664"/>
                  </a:lnTo>
                  <a:lnTo>
                    <a:pt x="2594" y="13824"/>
                  </a:lnTo>
                  <a:lnTo>
                    <a:pt x="2939" y="13990"/>
                  </a:lnTo>
                  <a:lnTo>
                    <a:pt x="3283" y="14164"/>
                  </a:lnTo>
                  <a:lnTo>
                    <a:pt x="3621" y="14344"/>
                  </a:lnTo>
                  <a:lnTo>
                    <a:pt x="3953" y="14537"/>
                  </a:lnTo>
                  <a:lnTo>
                    <a:pt x="4278" y="14730"/>
                  </a:lnTo>
                  <a:lnTo>
                    <a:pt x="4598" y="14937"/>
                  </a:lnTo>
                  <a:lnTo>
                    <a:pt x="4918" y="15150"/>
                  </a:lnTo>
                  <a:lnTo>
                    <a:pt x="5225" y="15370"/>
                  </a:lnTo>
                  <a:lnTo>
                    <a:pt x="5532" y="15603"/>
                  </a:lnTo>
                  <a:lnTo>
                    <a:pt x="5833" y="15837"/>
                  </a:lnTo>
                  <a:lnTo>
                    <a:pt x="6128" y="16083"/>
                  </a:lnTo>
                  <a:lnTo>
                    <a:pt x="6417" y="16330"/>
                  </a:lnTo>
                  <a:lnTo>
                    <a:pt x="6700" y="16590"/>
                  </a:lnTo>
                  <a:lnTo>
                    <a:pt x="6983" y="16850"/>
                  </a:lnTo>
                  <a:lnTo>
                    <a:pt x="7253" y="17123"/>
                  </a:lnTo>
                  <a:lnTo>
                    <a:pt x="7523" y="17403"/>
                  </a:lnTo>
                  <a:lnTo>
                    <a:pt x="7788" y="17683"/>
                  </a:lnTo>
                  <a:lnTo>
                    <a:pt x="8046" y="17976"/>
                  </a:lnTo>
                  <a:lnTo>
                    <a:pt x="8304" y="18276"/>
                  </a:lnTo>
                  <a:lnTo>
                    <a:pt x="8550" y="18576"/>
                  </a:lnTo>
                  <a:lnTo>
                    <a:pt x="8796" y="18889"/>
                  </a:lnTo>
                  <a:lnTo>
                    <a:pt x="9035" y="19203"/>
                  </a:lnTo>
                  <a:lnTo>
                    <a:pt x="9275" y="19529"/>
                  </a:lnTo>
                  <a:lnTo>
                    <a:pt x="9502" y="19856"/>
                  </a:lnTo>
                  <a:lnTo>
                    <a:pt x="9730" y="20189"/>
                  </a:lnTo>
                  <a:lnTo>
                    <a:pt x="11119" y="19183"/>
                  </a:lnTo>
                  <a:lnTo>
                    <a:pt x="12502" y="18183"/>
                  </a:lnTo>
                  <a:lnTo>
                    <a:pt x="13878" y="17176"/>
                  </a:lnTo>
                  <a:lnTo>
                    <a:pt x="14560" y="16670"/>
                  </a:lnTo>
                  <a:lnTo>
                    <a:pt x="15243" y="16163"/>
                  </a:lnTo>
                  <a:lnTo>
                    <a:pt x="15919" y="15650"/>
                  </a:lnTo>
                  <a:lnTo>
                    <a:pt x="16595" y="15137"/>
                  </a:lnTo>
                  <a:lnTo>
                    <a:pt x="17271" y="14617"/>
                  </a:lnTo>
                  <a:lnTo>
                    <a:pt x="17941" y="14090"/>
                  </a:lnTo>
                  <a:lnTo>
                    <a:pt x="18604" y="13557"/>
                  </a:lnTo>
                  <a:lnTo>
                    <a:pt x="19268" y="13017"/>
                  </a:lnTo>
                  <a:lnTo>
                    <a:pt x="19932" y="12471"/>
                  </a:lnTo>
                  <a:lnTo>
                    <a:pt x="20590" y="11911"/>
                  </a:lnTo>
                  <a:lnTo>
                    <a:pt x="20276" y="11418"/>
                  </a:lnTo>
                  <a:lnTo>
                    <a:pt x="19957" y="10931"/>
                  </a:lnTo>
                  <a:lnTo>
                    <a:pt x="19625" y="10451"/>
                  </a:lnTo>
                  <a:lnTo>
                    <a:pt x="19293" y="9971"/>
                  </a:lnTo>
                  <a:lnTo>
                    <a:pt x="18955" y="9505"/>
                  </a:lnTo>
                  <a:lnTo>
                    <a:pt x="18604" y="9045"/>
                  </a:lnTo>
                  <a:lnTo>
                    <a:pt x="18254" y="8592"/>
                  </a:lnTo>
                  <a:lnTo>
                    <a:pt x="17898" y="8139"/>
                  </a:lnTo>
                  <a:lnTo>
                    <a:pt x="17529" y="7699"/>
                  </a:lnTo>
                  <a:lnTo>
                    <a:pt x="17160" y="7272"/>
                  </a:lnTo>
                  <a:lnTo>
                    <a:pt x="16785" y="6845"/>
                  </a:lnTo>
                  <a:lnTo>
                    <a:pt x="16398" y="6426"/>
                  </a:lnTo>
                  <a:lnTo>
                    <a:pt x="16011" y="6019"/>
                  </a:lnTo>
                  <a:lnTo>
                    <a:pt x="15618" y="5619"/>
                  </a:lnTo>
                  <a:lnTo>
                    <a:pt x="15218" y="5226"/>
                  </a:lnTo>
                  <a:lnTo>
                    <a:pt x="14812" y="4846"/>
                  </a:lnTo>
                  <a:lnTo>
                    <a:pt x="14401" y="4473"/>
                  </a:lnTo>
                  <a:lnTo>
                    <a:pt x="13983" y="4106"/>
                  </a:lnTo>
                  <a:lnTo>
                    <a:pt x="13559" y="3746"/>
                  </a:lnTo>
                  <a:lnTo>
                    <a:pt x="13135" y="3400"/>
                  </a:lnTo>
                  <a:lnTo>
                    <a:pt x="12698" y="3060"/>
                  </a:lnTo>
                  <a:lnTo>
                    <a:pt x="12262" y="2733"/>
                  </a:lnTo>
                  <a:lnTo>
                    <a:pt x="11813" y="2413"/>
                  </a:lnTo>
                  <a:lnTo>
                    <a:pt x="11365" y="2107"/>
                  </a:lnTo>
                  <a:lnTo>
                    <a:pt x="10910" y="1807"/>
                  </a:lnTo>
                  <a:lnTo>
                    <a:pt x="10455" y="1513"/>
                  </a:lnTo>
                  <a:lnTo>
                    <a:pt x="9988" y="1233"/>
                  </a:lnTo>
                  <a:lnTo>
                    <a:pt x="9515" y="967"/>
                  </a:lnTo>
                  <a:lnTo>
                    <a:pt x="9041" y="707"/>
                  </a:lnTo>
                  <a:lnTo>
                    <a:pt x="8562" y="460"/>
                  </a:lnTo>
                  <a:lnTo>
                    <a:pt x="8077" y="227"/>
                  </a:lnTo>
                  <a:lnTo>
                    <a:pt x="7591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72;p41">
              <a:extLst>
                <a:ext uri="{FF2B5EF4-FFF2-40B4-BE49-F238E27FC236}">
                  <a16:creationId xmlns:a16="http://schemas.microsoft.com/office/drawing/2014/main" id="{66165FC9-2983-3B83-2717-9020E273AB51}"/>
                </a:ext>
              </a:extLst>
            </p:cNvPr>
            <p:cNvSpPr/>
            <p:nvPr/>
          </p:nvSpPr>
          <p:spPr>
            <a:xfrm>
              <a:off x="5320650" y="-201275"/>
              <a:ext cx="739375" cy="358100"/>
            </a:xfrm>
            <a:custGeom>
              <a:avLst/>
              <a:gdLst/>
              <a:ahLst/>
              <a:cxnLst/>
              <a:rect l="l" t="t" r="r" b="b"/>
              <a:pathLst>
                <a:path w="29575" h="14324" extrusionOk="0">
                  <a:moveTo>
                    <a:pt x="15801" y="0"/>
                  </a:moveTo>
                  <a:lnTo>
                    <a:pt x="15463" y="7"/>
                  </a:lnTo>
                  <a:lnTo>
                    <a:pt x="15125" y="20"/>
                  </a:lnTo>
                  <a:lnTo>
                    <a:pt x="14787" y="40"/>
                  </a:lnTo>
                  <a:lnTo>
                    <a:pt x="14455" y="67"/>
                  </a:lnTo>
                  <a:lnTo>
                    <a:pt x="14117" y="100"/>
                  </a:lnTo>
                  <a:lnTo>
                    <a:pt x="13779" y="140"/>
                  </a:lnTo>
                  <a:lnTo>
                    <a:pt x="13441" y="187"/>
                  </a:lnTo>
                  <a:lnTo>
                    <a:pt x="13103" y="240"/>
                  </a:lnTo>
                  <a:lnTo>
                    <a:pt x="12771" y="300"/>
                  </a:lnTo>
                  <a:lnTo>
                    <a:pt x="12439" y="367"/>
                  </a:lnTo>
                  <a:lnTo>
                    <a:pt x="12101" y="440"/>
                  </a:lnTo>
                  <a:lnTo>
                    <a:pt x="11770" y="520"/>
                  </a:lnTo>
                  <a:lnTo>
                    <a:pt x="11444" y="607"/>
                  </a:lnTo>
                  <a:lnTo>
                    <a:pt x="11112" y="700"/>
                  </a:lnTo>
                  <a:lnTo>
                    <a:pt x="10786" y="800"/>
                  </a:lnTo>
                  <a:lnTo>
                    <a:pt x="10460" y="907"/>
                  </a:lnTo>
                  <a:lnTo>
                    <a:pt x="10141" y="1020"/>
                  </a:lnTo>
                  <a:lnTo>
                    <a:pt x="9815" y="1140"/>
                  </a:lnTo>
                  <a:lnTo>
                    <a:pt x="9496" y="1267"/>
                  </a:lnTo>
                  <a:lnTo>
                    <a:pt x="9182" y="1393"/>
                  </a:lnTo>
                  <a:lnTo>
                    <a:pt x="8869" y="1533"/>
                  </a:lnTo>
                  <a:lnTo>
                    <a:pt x="8555" y="1680"/>
                  </a:lnTo>
                  <a:lnTo>
                    <a:pt x="8248" y="1833"/>
                  </a:lnTo>
                  <a:lnTo>
                    <a:pt x="7947" y="1993"/>
                  </a:lnTo>
                  <a:lnTo>
                    <a:pt x="7646" y="2160"/>
                  </a:lnTo>
                  <a:lnTo>
                    <a:pt x="7344" y="2333"/>
                  </a:lnTo>
                  <a:lnTo>
                    <a:pt x="7049" y="2513"/>
                  </a:lnTo>
                  <a:lnTo>
                    <a:pt x="6761" y="2700"/>
                  </a:lnTo>
                  <a:lnTo>
                    <a:pt x="6472" y="2886"/>
                  </a:lnTo>
                  <a:lnTo>
                    <a:pt x="6189" y="3086"/>
                  </a:lnTo>
                  <a:lnTo>
                    <a:pt x="5913" y="3293"/>
                  </a:lnTo>
                  <a:lnTo>
                    <a:pt x="5642" y="3499"/>
                  </a:lnTo>
                  <a:lnTo>
                    <a:pt x="5372" y="3719"/>
                  </a:lnTo>
                  <a:lnTo>
                    <a:pt x="5107" y="3946"/>
                  </a:lnTo>
                  <a:lnTo>
                    <a:pt x="4843" y="4173"/>
                  </a:lnTo>
                  <a:lnTo>
                    <a:pt x="4591" y="4412"/>
                  </a:lnTo>
                  <a:lnTo>
                    <a:pt x="4339" y="4652"/>
                  </a:lnTo>
                  <a:lnTo>
                    <a:pt x="4093" y="4906"/>
                  </a:lnTo>
                  <a:lnTo>
                    <a:pt x="3854" y="5159"/>
                  </a:lnTo>
                  <a:lnTo>
                    <a:pt x="3620" y="5426"/>
                  </a:lnTo>
                  <a:lnTo>
                    <a:pt x="3393" y="5692"/>
                  </a:lnTo>
                  <a:lnTo>
                    <a:pt x="3171" y="5965"/>
                  </a:lnTo>
                  <a:lnTo>
                    <a:pt x="2956" y="6245"/>
                  </a:lnTo>
                  <a:lnTo>
                    <a:pt x="2747" y="6539"/>
                  </a:lnTo>
                  <a:lnTo>
                    <a:pt x="2545" y="6832"/>
                  </a:lnTo>
                  <a:lnTo>
                    <a:pt x="2348" y="7132"/>
                  </a:lnTo>
                  <a:lnTo>
                    <a:pt x="2157" y="7438"/>
                  </a:lnTo>
                  <a:lnTo>
                    <a:pt x="1973" y="7752"/>
                  </a:lnTo>
                  <a:lnTo>
                    <a:pt x="1801" y="8072"/>
                  </a:lnTo>
                  <a:lnTo>
                    <a:pt x="1629" y="8392"/>
                  </a:lnTo>
                  <a:lnTo>
                    <a:pt x="1469" y="8725"/>
                  </a:lnTo>
                  <a:lnTo>
                    <a:pt x="1315" y="9065"/>
                  </a:lnTo>
                  <a:lnTo>
                    <a:pt x="1168" y="9405"/>
                  </a:lnTo>
                  <a:lnTo>
                    <a:pt x="1033" y="9758"/>
                  </a:lnTo>
                  <a:lnTo>
                    <a:pt x="897" y="10111"/>
                  </a:lnTo>
                  <a:lnTo>
                    <a:pt x="775" y="10478"/>
                  </a:lnTo>
                  <a:lnTo>
                    <a:pt x="664" y="10844"/>
                  </a:lnTo>
                  <a:lnTo>
                    <a:pt x="559" y="11218"/>
                  </a:lnTo>
                  <a:lnTo>
                    <a:pt x="461" y="11597"/>
                  </a:lnTo>
                  <a:lnTo>
                    <a:pt x="369" y="11984"/>
                  </a:lnTo>
                  <a:lnTo>
                    <a:pt x="289" y="12377"/>
                  </a:lnTo>
                  <a:lnTo>
                    <a:pt x="221" y="12777"/>
                  </a:lnTo>
                  <a:lnTo>
                    <a:pt x="160" y="13184"/>
                  </a:lnTo>
                  <a:lnTo>
                    <a:pt x="105" y="13597"/>
                  </a:lnTo>
                  <a:lnTo>
                    <a:pt x="92" y="13690"/>
                  </a:lnTo>
                  <a:lnTo>
                    <a:pt x="68" y="13777"/>
                  </a:lnTo>
                  <a:lnTo>
                    <a:pt x="0" y="13944"/>
                  </a:lnTo>
                  <a:lnTo>
                    <a:pt x="12943" y="13944"/>
                  </a:lnTo>
                  <a:lnTo>
                    <a:pt x="14787" y="13957"/>
                  </a:lnTo>
                  <a:lnTo>
                    <a:pt x="16637" y="13970"/>
                  </a:lnTo>
                  <a:lnTo>
                    <a:pt x="18487" y="13990"/>
                  </a:lnTo>
                  <a:lnTo>
                    <a:pt x="20337" y="14024"/>
                  </a:lnTo>
                  <a:lnTo>
                    <a:pt x="22181" y="14057"/>
                  </a:lnTo>
                  <a:lnTo>
                    <a:pt x="24031" y="14110"/>
                  </a:lnTo>
                  <a:lnTo>
                    <a:pt x="25874" y="14170"/>
                  </a:lnTo>
                  <a:lnTo>
                    <a:pt x="27724" y="14243"/>
                  </a:lnTo>
                  <a:lnTo>
                    <a:pt x="29568" y="14323"/>
                  </a:lnTo>
                  <a:lnTo>
                    <a:pt x="29574" y="13870"/>
                  </a:lnTo>
                  <a:lnTo>
                    <a:pt x="29574" y="13424"/>
                  </a:lnTo>
                  <a:lnTo>
                    <a:pt x="29562" y="12984"/>
                  </a:lnTo>
                  <a:lnTo>
                    <a:pt x="29537" y="12557"/>
                  </a:lnTo>
                  <a:lnTo>
                    <a:pt x="29506" y="12131"/>
                  </a:lnTo>
                  <a:lnTo>
                    <a:pt x="29463" y="11717"/>
                  </a:lnTo>
                  <a:lnTo>
                    <a:pt x="29408" y="11304"/>
                  </a:lnTo>
                  <a:lnTo>
                    <a:pt x="29347" y="10904"/>
                  </a:lnTo>
                  <a:lnTo>
                    <a:pt x="29279" y="10511"/>
                  </a:lnTo>
                  <a:lnTo>
                    <a:pt x="29199" y="10124"/>
                  </a:lnTo>
                  <a:lnTo>
                    <a:pt x="29113" y="9745"/>
                  </a:lnTo>
                  <a:lnTo>
                    <a:pt x="29015" y="9371"/>
                  </a:lnTo>
                  <a:lnTo>
                    <a:pt x="28910" y="9005"/>
                  </a:lnTo>
                  <a:lnTo>
                    <a:pt x="28794" y="8651"/>
                  </a:lnTo>
                  <a:lnTo>
                    <a:pt x="28671" y="8298"/>
                  </a:lnTo>
                  <a:lnTo>
                    <a:pt x="28542" y="7958"/>
                  </a:lnTo>
                  <a:lnTo>
                    <a:pt x="28406" y="7625"/>
                  </a:lnTo>
                  <a:lnTo>
                    <a:pt x="28259" y="7298"/>
                  </a:lnTo>
                  <a:lnTo>
                    <a:pt x="28105" y="6979"/>
                  </a:lnTo>
                  <a:lnTo>
                    <a:pt x="27945" y="6665"/>
                  </a:lnTo>
                  <a:lnTo>
                    <a:pt x="27773" y="6359"/>
                  </a:lnTo>
                  <a:lnTo>
                    <a:pt x="27601" y="6059"/>
                  </a:lnTo>
                  <a:lnTo>
                    <a:pt x="27417" y="5772"/>
                  </a:lnTo>
                  <a:lnTo>
                    <a:pt x="27226" y="5486"/>
                  </a:lnTo>
                  <a:lnTo>
                    <a:pt x="27030" y="5212"/>
                  </a:lnTo>
                  <a:lnTo>
                    <a:pt x="26827" y="4939"/>
                  </a:lnTo>
                  <a:lnTo>
                    <a:pt x="26618" y="4679"/>
                  </a:lnTo>
                  <a:lnTo>
                    <a:pt x="26403" y="4426"/>
                  </a:lnTo>
                  <a:lnTo>
                    <a:pt x="26182" y="4179"/>
                  </a:lnTo>
                  <a:lnTo>
                    <a:pt x="25954" y="3939"/>
                  </a:lnTo>
                  <a:lnTo>
                    <a:pt x="25721" y="3706"/>
                  </a:lnTo>
                  <a:lnTo>
                    <a:pt x="25481" y="3479"/>
                  </a:lnTo>
                  <a:lnTo>
                    <a:pt x="25235" y="3266"/>
                  </a:lnTo>
                  <a:lnTo>
                    <a:pt x="24989" y="3053"/>
                  </a:lnTo>
                  <a:lnTo>
                    <a:pt x="24731" y="2846"/>
                  </a:lnTo>
                  <a:lnTo>
                    <a:pt x="24473" y="2653"/>
                  </a:lnTo>
                  <a:lnTo>
                    <a:pt x="24209" y="2460"/>
                  </a:lnTo>
                  <a:lnTo>
                    <a:pt x="23938" y="2280"/>
                  </a:lnTo>
                  <a:lnTo>
                    <a:pt x="23662" y="2106"/>
                  </a:lnTo>
                  <a:lnTo>
                    <a:pt x="23385" y="1933"/>
                  </a:lnTo>
                  <a:lnTo>
                    <a:pt x="23103" y="1773"/>
                  </a:lnTo>
                  <a:lnTo>
                    <a:pt x="22814" y="1620"/>
                  </a:lnTo>
                  <a:lnTo>
                    <a:pt x="22525" y="1473"/>
                  </a:lnTo>
                  <a:lnTo>
                    <a:pt x="22230" y="1333"/>
                  </a:lnTo>
                  <a:lnTo>
                    <a:pt x="21935" y="1200"/>
                  </a:lnTo>
                  <a:lnTo>
                    <a:pt x="21634" y="1073"/>
                  </a:lnTo>
                  <a:lnTo>
                    <a:pt x="21326" y="960"/>
                  </a:lnTo>
                  <a:lnTo>
                    <a:pt x="21019" y="847"/>
                  </a:lnTo>
                  <a:lnTo>
                    <a:pt x="20712" y="740"/>
                  </a:lnTo>
                  <a:lnTo>
                    <a:pt x="20398" y="640"/>
                  </a:lnTo>
                  <a:lnTo>
                    <a:pt x="20079" y="553"/>
                  </a:lnTo>
                  <a:lnTo>
                    <a:pt x="19759" y="467"/>
                  </a:lnTo>
                  <a:lnTo>
                    <a:pt x="19440" y="393"/>
                  </a:lnTo>
                  <a:lnTo>
                    <a:pt x="19120" y="320"/>
                  </a:lnTo>
                  <a:lnTo>
                    <a:pt x="18794" y="260"/>
                  </a:lnTo>
                  <a:lnTo>
                    <a:pt x="18469" y="200"/>
                  </a:lnTo>
                  <a:lnTo>
                    <a:pt x="18137" y="153"/>
                  </a:lnTo>
                  <a:lnTo>
                    <a:pt x="17805" y="114"/>
                  </a:lnTo>
                  <a:lnTo>
                    <a:pt x="17473" y="74"/>
                  </a:lnTo>
                  <a:lnTo>
                    <a:pt x="17141" y="47"/>
                  </a:lnTo>
                  <a:lnTo>
                    <a:pt x="16809" y="27"/>
                  </a:lnTo>
                  <a:lnTo>
                    <a:pt x="16471" y="14"/>
                  </a:lnTo>
                  <a:lnTo>
                    <a:pt x="16139" y="0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73;p41">
              <a:extLst>
                <a:ext uri="{FF2B5EF4-FFF2-40B4-BE49-F238E27FC236}">
                  <a16:creationId xmlns:a16="http://schemas.microsoft.com/office/drawing/2014/main" id="{616AB465-08D9-D279-BEBE-3416458B3257}"/>
                </a:ext>
              </a:extLst>
            </p:cNvPr>
            <p:cNvSpPr/>
            <p:nvPr/>
          </p:nvSpPr>
          <p:spPr>
            <a:xfrm>
              <a:off x="5465525" y="-1611125"/>
              <a:ext cx="398125" cy="468750"/>
            </a:xfrm>
            <a:custGeom>
              <a:avLst/>
              <a:gdLst/>
              <a:ahLst/>
              <a:cxnLst/>
              <a:rect l="l" t="t" r="r" b="b"/>
              <a:pathLst>
                <a:path w="15925" h="18750" extrusionOk="0">
                  <a:moveTo>
                    <a:pt x="10572" y="1"/>
                  </a:moveTo>
                  <a:lnTo>
                    <a:pt x="9994" y="647"/>
                  </a:lnTo>
                  <a:lnTo>
                    <a:pt x="9398" y="1281"/>
                  </a:lnTo>
                  <a:lnTo>
                    <a:pt x="8789" y="1907"/>
                  </a:lnTo>
                  <a:lnTo>
                    <a:pt x="8482" y="2214"/>
                  </a:lnTo>
                  <a:lnTo>
                    <a:pt x="8169" y="2520"/>
                  </a:lnTo>
                  <a:lnTo>
                    <a:pt x="7855" y="2827"/>
                  </a:lnTo>
                  <a:lnTo>
                    <a:pt x="7536" y="3127"/>
                  </a:lnTo>
                  <a:lnTo>
                    <a:pt x="7216" y="3427"/>
                  </a:lnTo>
                  <a:lnTo>
                    <a:pt x="6896" y="3727"/>
                  </a:lnTo>
                  <a:lnTo>
                    <a:pt x="6571" y="4020"/>
                  </a:lnTo>
                  <a:lnTo>
                    <a:pt x="6245" y="4307"/>
                  </a:lnTo>
                  <a:lnTo>
                    <a:pt x="5913" y="4593"/>
                  </a:lnTo>
                  <a:lnTo>
                    <a:pt x="5581" y="4873"/>
                  </a:lnTo>
                  <a:lnTo>
                    <a:pt x="5243" y="5153"/>
                  </a:lnTo>
                  <a:lnTo>
                    <a:pt x="4905" y="5426"/>
                  </a:lnTo>
                  <a:lnTo>
                    <a:pt x="4567" y="5700"/>
                  </a:lnTo>
                  <a:lnTo>
                    <a:pt x="4229" y="5966"/>
                  </a:lnTo>
                  <a:lnTo>
                    <a:pt x="3885" y="6226"/>
                  </a:lnTo>
                  <a:lnTo>
                    <a:pt x="3541" y="6479"/>
                  </a:lnTo>
                  <a:lnTo>
                    <a:pt x="3190" y="6733"/>
                  </a:lnTo>
                  <a:lnTo>
                    <a:pt x="2846" y="6979"/>
                  </a:lnTo>
                  <a:lnTo>
                    <a:pt x="2496" y="7226"/>
                  </a:lnTo>
                  <a:lnTo>
                    <a:pt x="2139" y="7459"/>
                  </a:lnTo>
                  <a:lnTo>
                    <a:pt x="1789" y="7692"/>
                  </a:lnTo>
                  <a:lnTo>
                    <a:pt x="1433" y="7919"/>
                  </a:lnTo>
                  <a:lnTo>
                    <a:pt x="1076" y="8139"/>
                  </a:lnTo>
                  <a:lnTo>
                    <a:pt x="720" y="8352"/>
                  </a:lnTo>
                  <a:lnTo>
                    <a:pt x="363" y="8559"/>
                  </a:lnTo>
                  <a:lnTo>
                    <a:pt x="1" y="8766"/>
                  </a:lnTo>
                  <a:lnTo>
                    <a:pt x="296" y="9312"/>
                  </a:lnTo>
                  <a:lnTo>
                    <a:pt x="585" y="9872"/>
                  </a:lnTo>
                  <a:lnTo>
                    <a:pt x="861" y="10445"/>
                  </a:lnTo>
                  <a:lnTo>
                    <a:pt x="1125" y="11032"/>
                  </a:lnTo>
                  <a:lnTo>
                    <a:pt x="1384" y="11625"/>
                  </a:lnTo>
                  <a:lnTo>
                    <a:pt x="1629" y="12231"/>
                  </a:lnTo>
                  <a:lnTo>
                    <a:pt x="1869" y="12845"/>
                  </a:lnTo>
                  <a:lnTo>
                    <a:pt x="2096" y="13471"/>
                  </a:lnTo>
                  <a:lnTo>
                    <a:pt x="2318" y="14104"/>
                  </a:lnTo>
                  <a:lnTo>
                    <a:pt x="2527" y="14744"/>
                  </a:lnTo>
                  <a:lnTo>
                    <a:pt x="2730" y="15391"/>
                  </a:lnTo>
                  <a:lnTo>
                    <a:pt x="2920" y="16050"/>
                  </a:lnTo>
                  <a:lnTo>
                    <a:pt x="3104" y="16717"/>
                  </a:lnTo>
                  <a:lnTo>
                    <a:pt x="3276" y="17384"/>
                  </a:lnTo>
                  <a:lnTo>
                    <a:pt x="3442" y="18063"/>
                  </a:lnTo>
                  <a:lnTo>
                    <a:pt x="3596" y="18750"/>
                  </a:lnTo>
                  <a:lnTo>
                    <a:pt x="3627" y="18717"/>
                  </a:lnTo>
                  <a:lnTo>
                    <a:pt x="3664" y="18690"/>
                  </a:lnTo>
                  <a:lnTo>
                    <a:pt x="3744" y="18637"/>
                  </a:lnTo>
                  <a:lnTo>
                    <a:pt x="3836" y="18597"/>
                  </a:lnTo>
                  <a:lnTo>
                    <a:pt x="3934" y="18563"/>
                  </a:lnTo>
                  <a:lnTo>
                    <a:pt x="4690" y="18357"/>
                  </a:lnTo>
                  <a:lnTo>
                    <a:pt x="5446" y="18130"/>
                  </a:lnTo>
                  <a:lnTo>
                    <a:pt x="6196" y="17903"/>
                  </a:lnTo>
                  <a:lnTo>
                    <a:pt x="6952" y="17670"/>
                  </a:lnTo>
                  <a:lnTo>
                    <a:pt x="7702" y="17430"/>
                  </a:lnTo>
                  <a:lnTo>
                    <a:pt x="8451" y="17184"/>
                  </a:lnTo>
                  <a:lnTo>
                    <a:pt x="9945" y="16677"/>
                  </a:lnTo>
                  <a:lnTo>
                    <a:pt x="12938" y="15657"/>
                  </a:lnTo>
                  <a:lnTo>
                    <a:pt x="14431" y="15157"/>
                  </a:lnTo>
                  <a:lnTo>
                    <a:pt x="15175" y="14911"/>
                  </a:lnTo>
                  <a:lnTo>
                    <a:pt x="15925" y="14671"/>
                  </a:lnTo>
                  <a:lnTo>
                    <a:pt x="15796" y="14064"/>
                  </a:lnTo>
                  <a:lnTo>
                    <a:pt x="15667" y="13464"/>
                  </a:lnTo>
                  <a:lnTo>
                    <a:pt x="15531" y="12878"/>
                  </a:lnTo>
                  <a:lnTo>
                    <a:pt x="15390" y="12291"/>
                  </a:lnTo>
                  <a:lnTo>
                    <a:pt x="15242" y="11718"/>
                  </a:lnTo>
                  <a:lnTo>
                    <a:pt x="15095" y="11158"/>
                  </a:lnTo>
                  <a:lnTo>
                    <a:pt x="14947" y="10605"/>
                  </a:lnTo>
                  <a:lnTo>
                    <a:pt x="14794" y="10059"/>
                  </a:lnTo>
                  <a:lnTo>
                    <a:pt x="14597" y="9392"/>
                  </a:lnTo>
                  <a:lnTo>
                    <a:pt x="14394" y="8732"/>
                  </a:lnTo>
                  <a:lnTo>
                    <a:pt x="14185" y="8079"/>
                  </a:lnTo>
                  <a:lnTo>
                    <a:pt x="13958" y="7426"/>
                  </a:lnTo>
                  <a:lnTo>
                    <a:pt x="13731" y="6779"/>
                  </a:lnTo>
                  <a:lnTo>
                    <a:pt x="13485" y="6133"/>
                  </a:lnTo>
                  <a:lnTo>
                    <a:pt x="13233" y="5493"/>
                  </a:lnTo>
                  <a:lnTo>
                    <a:pt x="12975" y="4860"/>
                  </a:lnTo>
                  <a:lnTo>
                    <a:pt x="12704" y="4233"/>
                  </a:lnTo>
                  <a:lnTo>
                    <a:pt x="12428" y="3613"/>
                  </a:lnTo>
                  <a:lnTo>
                    <a:pt x="12139" y="2994"/>
                  </a:lnTo>
                  <a:lnTo>
                    <a:pt x="11844" y="2387"/>
                  </a:lnTo>
                  <a:lnTo>
                    <a:pt x="11543" y="1781"/>
                  </a:lnTo>
                  <a:lnTo>
                    <a:pt x="11223" y="1181"/>
                  </a:lnTo>
                  <a:lnTo>
                    <a:pt x="10904" y="588"/>
                  </a:lnTo>
                  <a:lnTo>
                    <a:pt x="10572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74;p41">
              <a:extLst>
                <a:ext uri="{FF2B5EF4-FFF2-40B4-BE49-F238E27FC236}">
                  <a16:creationId xmlns:a16="http://schemas.microsoft.com/office/drawing/2014/main" id="{60658615-0B51-C17E-5D39-A1AFD6E78777}"/>
                </a:ext>
              </a:extLst>
            </p:cNvPr>
            <p:cNvSpPr/>
            <p:nvPr/>
          </p:nvSpPr>
          <p:spPr>
            <a:xfrm>
              <a:off x="5495025" y="-468050"/>
              <a:ext cx="385075" cy="272450"/>
            </a:xfrm>
            <a:custGeom>
              <a:avLst/>
              <a:gdLst/>
              <a:ahLst/>
              <a:cxnLst/>
              <a:rect l="l" t="t" r="r" b="b"/>
              <a:pathLst>
                <a:path w="15403" h="10898" extrusionOk="0">
                  <a:moveTo>
                    <a:pt x="2736" y="0"/>
                  </a:moveTo>
                  <a:lnTo>
                    <a:pt x="2613" y="767"/>
                  </a:lnTo>
                  <a:lnTo>
                    <a:pt x="2478" y="1527"/>
                  </a:lnTo>
                  <a:lnTo>
                    <a:pt x="2336" y="2280"/>
                  </a:lnTo>
                  <a:lnTo>
                    <a:pt x="2195" y="3020"/>
                  </a:lnTo>
                  <a:lnTo>
                    <a:pt x="2041" y="3746"/>
                  </a:lnTo>
                  <a:lnTo>
                    <a:pt x="1881" y="4466"/>
                  </a:lnTo>
                  <a:lnTo>
                    <a:pt x="1715" y="5173"/>
                  </a:lnTo>
                  <a:lnTo>
                    <a:pt x="1550" y="5866"/>
                  </a:lnTo>
                  <a:lnTo>
                    <a:pt x="1371" y="6546"/>
                  </a:lnTo>
                  <a:lnTo>
                    <a:pt x="1193" y="7212"/>
                  </a:lnTo>
                  <a:lnTo>
                    <a:pt x="1003" y="7865"/>
                  </a:lnTo>
                  <a:lnTo>
                    <a:pt x="812" y="8498"/>
                  </a:lnTo>
                  <a:lnTo>
                    <a:pt x="615" y="9125"/>
                  </a:lnTo>
                  <a:lnTo>
                    <a:pt x="419" y="9731"/>
                  </a:lnTo>
                  <a:lnTo>
                    <a:pt x="210" y="10325"/>
                  </a:lnTo>
                  <a:lnTo>
                    <a:pt x="1" y="10898"/>
                  </a:lnTo>
                  <a:lnTo>
                    <a:pt x="369" y="10705"/>
                  </a:lnTo>
                  <a:lnTo>
                    <a:pt x="744" y="10518"/>
                  </a:lnTo>
                  <a:lnTo>
                    <a:pt x="1125" y="10338"/>
                  </a:lnTo>
                  <a:lnTo>
                    <a:pt x="1506" y="10171"/>
                  </a:lnTo>
                  <a:lnTo>
                    <a:pt x="1894" y="10011"/>
                  </a:lnTo>
                  <a:lnTo>
                    <a:pt x="2281" y="9858"/>
                  </a:lnTo>
                  <a:lnTo>
                    <a:pt x="2668" y="9711"/>
                  </a:lnTo>
                  <a:lnTo>
                    <a:pt x="3068" y="9571"/>
                  </a:lnTo>
                  <a:lnTo>
                    <a:pt x="3461" y="9445"/>
                  </a:lnTo>
                  <a:lnTo>
                    <a:pt x="3860" y="9325"/>
                  </a:lnTo>
                  <a:lnTo>
                    <a:pt x="4260" y="9212"/>
                  </a:lnTo>
                  <a:lnTo>
                    <a:pt x="4665" y="9105"/>
                  </a:lnTo>
                  <a:lnTo>
                    <a:pt x="5065" y="9012"/>
                  </a:lnTo>
                  <a:lnTo>
                    <a:pt x="5471" y="8918"/>
                  </a:lnTo>
                  <a:lnTo>
                    <a:pt x="5882" y="8838"/>
                  </a:lnTo>
                  <a:lnTo>
                    <a:pt x="6288" y="8765"/>
                  </a:lnTo>
                  <a:lnTo>
                    <a:pt x="6694" y="8705"/>
                  </a:lnTo>
                  <a:lnTo>
                    <a:pt x="7105" y="8645"/>
                  </a:lnTo>
                  <a:lnTo>
                    <a:pt x="7511" y="8598"/>
                  </a:lnTo>
                  <a:lnTo>
                    <a:pt x="7923" y="8558"/>
                  </a:lnTo>
                  <a:lnTo>
                    <a:pt x="8328" y="8532"/>
                  </a:lnTo>
                  <a:lnTo>
                    <a:pt x="8740" y="8505"/>
                  </a:lnTo>
                  <a:lnTo>
                    <a:pt x="9146" y="8492"/>
                  </a:lnTo>
                  <a:lnTo>
                    <a:pt x="9558" y="8485"/>
                  </a:lnTo>
                  <a:lnTo>
                    <a:pt x="9963" y="8492"/>
                  </a:lnTo>
                  <a:lnTo>
                    <a:pt x="10369" y="8498"/>
                  </a:lnTo>
                  <a:lnTo>
                    <a:pt x="10768" y="8518"/>
                  </a:lnTo>
                  <a:lnTo>
                    <a:pt x="11174" y="8545"/>
                  </a:lnTo>
                  <a:lnTo>
                    <a:pt x="11573" y="8585"/>
                  </a:lnTo>
                  <a:lnTo>
                    <a:pt x="11967" y="8625"/>
                  </a:lnTo>
                  <a:lnTo>
                    <a:pt x="12366" y="8678"/>
                  </a:lnTo>
                  <a:lnTo>
                    <a:pt x="12760" y="8738"/>
                  </a:lnTo>
                  <a:lnTo>
                    <a:pt x="12975" y="8278"/>
                  </a:lnTo>
                  <a:lnTo>
                    <a:pt x="13184" y="7805"/>
                  </a:lnTo>
                  <a:lnTo>
                    <a:pt x="13386" y="7325"/>
                  </a:lnTo>
                  <a:lnTo>
                    <a:pt x="13577" y="6839"/>
                  </a:lnTo>
                  <a:lnTo>
                    <a:pt x="13767" y="6339"/>
                  </a:lnTo>
                  <a:lnTo>
                    <a:pt x="13946" y="5839"/>
                  </a:lnTo>
                  <a:lnTo>
                    <a:pt x="14118" y="5332"/>
                  </a:lnTo>
                  <a:lnTo>
                    <a:pt x="14284" y="4813"/>
                  </a:lnTo>
                  <a:lnTo>
                    <a:pt x="14450" y="4293"/>
                  </a:lnTo>
                  <a:lnTo>
                    <a:pt x="14603" y="3760"/>
                  </a:lnTo>
                  <a:lnTo>
                    <a:pt x="14751" y="3226"/>
                  </a:lnTo>
                  <a:lnTo>
                    <a:pt x="14892" y="2686"/>
                  </a:lnTo>
                  <a:lnTo>
                    <a:pt x="15027" y="2140"/>
                  </a:lnTo>
                  <a:lnTo>
                    <a:pt x="15156" y="1587"/>
                  </a:lnTo>
                  <a:lnTo>
                    <a:pt x="15286" y="1027"/>
                  </a:lnTo>
                  <a:lnTo>
                    <a:pt x="15402" y="460"/>
                  </a:lnTo>
                  <a:lnTo>
                    <a:pt x="14677" y="614"/>
                  </a:lnTo>
                  <a:lnTo>
                    <a:pt x="13940" y="754"/>
                  </a:lnTo>
                  <a:lnTo>
                    <a:pt x="13196" y="887"/>
                  </a:lnTo>
                  <a:lnTo>
                    <a:pt x="12446" y="1007"/>
                  </a:lnTo>
                  <a:lnTo>
                    <a:pt x="11690" y="1107"/>
                  </a:lnTo>
                  <a:lnTo>
                    <a:pt x="11315" y="1153"/>
                  </a:lnTo>
                  <a:lnTo>
                    <a:pt x="10934" y="1200"/>
                  </a:lnTo>
                  <a:lnTo>
                    <a:pt x="10559" y="1240"/>
                  </a:lnTo>
                  <a:lnTo>
                    <a:pt x="10178" y="1273"/>
                  </a:lnTo>
                  <a:lnTo>
                    <a:pt x="9797" y="1300"/>
                  </a:lnTo>
                  <a:lnTo>
                    <a:pt x="9416" y="1327"/>
                  </a:lnTo>
                  <a:lnTo>
                    <a:pt x="9041" y="1347"/>
                  </a:lnTo>
                  <a:lnTo>
                    <a:pt x="8660" y="1360"/>
                  </a:lnTo>
                  <a:lnTo>
                    <a:pt x="8285" y="1373"/>
                  </a:lnTo>
                  <a:lnTo>
                    <a:pt x="7529" y="1373"/>
                  </a:lnTo>
                  <a:lnTo>
                    <a:pt x="7155" y="1367"/>
                  </a:lnTo>
                  <a:lnTo>
                    <a:pt x="6780" y="1353"/>
                  </a:lnTo>
                  <a:lnTo>
                    <a:pt x="6411" y="1333"/>
                  </a:lnTo>
                  <a:lnTo>
                    <a:pt x="6036" y="1313"/>
                  </a:lnTo>
                  <a:lnTo>
                    <a:pt x="5667" y="1280"/>
                  </a:lnTo>
                  <a:lnTo>
                    <a:pt x="5298" y="1240"/>
                  </a:lnTo>
                  <a:lnTo>
                    <a:pt x="4936" y="1193"/>
                  </a:lnTo>
                  <a:lnTo>
                    <a:pt x="4573" y="1147"/>
                  </a:lnTo>
                  <a:lnTo>
                    <a:pt x="4217" y="1087"/>
                  </a:lnTo>
                  <a:lnTo>
                    <a:pt x="3860" y="1020"/>
                  </a:lnTo>
                  <a:lnTo>
                    <a:pt x="3504" y="947"/>
                  </a:lnTo>
                  <a:lnTo>
                    <a:pt x="3424" y="920"/>
                  </a:lnTo>
                  <a:lnTo>
                    <a:pt x="3350" y="894"/>
                  </a:lnTo>
                  <a:lnTo>
                    <a:pt x="3283" y="860"/>
                  </a:lnTo>
                  <a:lnTo>
                    <a:pt x="3221" y="814"/>
                  </a:lnTo>
                  <a:lnTo>
                    <a:pt x="3166" y="767"/>
                  </a:lnTo>
                  <a:lnTo>
                    <a:pt x="3117" y="714"/>
                  </a:lnTo>
                  <a:lnTo>
                    <a:pt x="3074" y="660"/>
                  </a:lnTo>
                  <a:lnTo>
                    <a:pt x="3043" y="600"/>
                  </a:lnTo>
                  <a:lnTo>
                    <a:pt x="3012" y="534"/>
                  </a:lnTo>
                  <a:lnTo>
                    <a:pt x="2988" y="467"/>
                  </a:lnTo>
                  <a:lnTo>
                    <a:pt x="2969" y="400"/>
                  </a:lnTo>
                  <a:lnTo>
                    <a:pt x="2957" y="327"/>
                  </a:lnTo>
                  <a:lnTo>
                    <a:pt x="2951" y="254"/>
                  </a:lnTo>
                  <a:lnTo>
                    <a:pt x="2951" y="180"/>
                  </a:lnTo>
                  <a:lnTo>
                    <a:pt x="2957" y="107"/>
                  </a:lnTo>
                  <a:lnTo>
                    <a:pt x="2969" y="3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75;p41">
              <a:extLst>
                <a:ext uri="{FF2B5EF4-FFF2-40B4-BE49-F238E27FC236}">
                  <a16:creationId xmlns:a16="http://schemas.microsoft.com/office/drawing/2014/main" id="{81FCE57A-9D74-32D7-E273-B0D52FFF7257}"/>
                </a:ext>
              </a:extLst>
            </p:cNvPr>
            <p:cNvSpPr/>
            <p:nvPr/>
          </p:nvSpPr>
          <p:spPr>
            <a:xfrm>
              <a:off x="5563400" y="-796150"/>
              <a:ext cx="346975" cy="328950"/>
            </a:xfrm>
            <a:custGeom>
              <a:avLst/>
              <a:gdLst/>
              <a:ahLst/>
              <a:cxnLst/>
              <a:rect l="l" t="t" r="r" b="b"/>
              <a:pathLst>
                <a:path w="13879" h="13158" extrusionOk="0">
                  <a:moveTo>
                    <a:pt x="13878" y="1"/>
                  </a:moveTo>
                  <a:lnTo>
                    <a:pt x="13098" y="134"/>
                  </a:lnTo>
                  <a:lnTo>
                    <a:pt x="12311" y="274"/>
                  </a:lnTo>
                  <a:lnTo>
                    <a:pt x="10713" y="561"/>
                  </a:lnTo>
                  <a:lnTo>
                    <a:pt x="9902" y="701"/>
                  </a:lnTo>
                  <a:lnTo>
                    <a:pt x="9090" y="841"/>
                  </a:lnTo>
                  <a:lnTo>
                    <a:pt x="8279" y="974"/>
                  </a:lnTo>
                  <a:lnTo>
                    <a:pt x="7462" y="1094"/>
                  </a:lnTo>
                  <a:lnTo>
                    <a:pt x="6650" y="1207"/>
                  </a:lnTo>
                  <a:lnTo>
                    <a:pt x="5833" y="1314"/>
                  </a:lnTo>
                  <a:lnTo>
                    <a:pt x="5022" y="1401"/>
                  </a:lnTo>
                  <a:lnTo>
                    <a:pt x="4616" y="1441"/>
                  </a:lnTo>
                  <a:lnTo>
                    <a:pt x="4211" y="1474"/>
                  </a:lnTo>
                  <a:lnTo>
                    <a:pt x="3805" y="1501"/>
                  </a:lnTo>
                  <a:lnTo>
                    <a:pt x="3405" y="1521"/>
                  </a:lnTo>
                  <a:lnTo>
                    <a:pt x="3006" y="1541"/>
                  </a:lnTo>
                  <a:lnTo>
                    <a:pt x="2607" y="1554"/>
                  </a:lnTo>
                  <a:lnTo>
                    <a:pt x="2207" y="1561"/>
                  </a:lnTo>
                  <a:lnTo>
                    <a:pt x="1814" y="1561"/>
                  </a:lnTo>
                  <a:lnTo>
                    <a:pt x="1420" y="1554"/>
                  </a:lnTo>
                  <a:lnTo>
                    <a:pt x="1027" y="1547"/>
                  </a:lnTo>
                  <a:lnTo>
                    <a:pt x="1009" y="2287"/>
                  </a:lnTo>
                  <a:lnTo>
                    <a:pt x="984" y="3033"/>
                  </a:lnTo>
                  <a:lnTo>
                    <a:pt x="953" y="3780"/>
                  </a:lnTo>
                  <a:lnTo>
                    <a:pt x="916" y="4520"/>
                  </a:lnTo>
                  <a:lnTo>
                    <a:pt x="873" y="5260"/>
                  </a:lnTo>
                  <a:lnTo>
                    <a:pt x="824" y="5999"/>
                  </a:lnTo>
                  <a:lnTo>
                    <a:pt x="769" y="6733"/>
                  </a:lnTo>
                  <a:lnTo>
                    <a:pt x="707" y="7466"/>
                  </a:lnTo>
                  <a:lnTo>
                    <a:pt x="634" y="8192"/>
                  </a:lnTo>
                  <a:lnTo>
                    <a:pt x="560" y="8912"/>
                  </a:lnTo>
                  <a:lnTo>
                    <a:pt x="480" y="9632"/>
                  </a:lnTo>
                  <a:lnTo>
                    <a:pt x="400" y="10338"/>
                  </a:lnTo>
                  <a:lnTo>
                    <a:pt x="308" y="11045"/>
                  </a:lnTo>
                  <a:lnTo>
                    <a:pt x="210" y="11745"/>
                  </a:lnTo>
                  <a:lnTo>
                    <a:pt x="111" y="12438"/>
                  </a:lnTo>
                  <a:lnTo>
                    <a:pt x="1" y="13124"/>
                  </a:lnTo>
                  <a:lnTo>
                    <a:pt x="234" y="13158"/>
                  </a:lnTo>
                  <a:lnTo>
                    <a:pt x="246" y="13084"/>
                  </a:lnTo>
                  <a:lnTo>
                    <a:pt x="265" y="13011"/>
                  </a:lnTo>
                  <a:lnTo>
                    <a:pt x="290" y="12938"/>
                  </a:lnTo>
                  <a:lnTo>
                    <a:pt x="314" y="12871"/>
                  </a:lnTo>
                  <a:lnTo>
                    <a:pt x="345" y="12804"/>
                  </a:lnTo>
                  <a:lnTo>
                    <a:pt x="382" y="12744"/>
                  </a:lnTo>
                  <a:lnTo>
                    <a:pt x="425" y="12685"/>
                  </a:lnTo>
                  <a:lnTo>
                    <a:pt x="468" y="12631"/>
                  </a:lnTo>
                  <a:lnTo>
                    <a:pt x="517" y="12585"/>
                  </a:lnTo>
                  <a:lnTo>
                    <a:pt x="572" y="12538"/>
                  </a:lnTo>
                  <a:lnTo>
                    <a:pt x="634" y="12498"/>
                  </a:lnTo>
                  <a:lnTo>
                    <a:pt x="695" y="12465"/>
                  </a:lnTo>
                  <a:lnTo>
                    <a:pt x="757" y="12438"/>
                  </a:lnTo>
                  <a:lnTo>
                    <a:pt x="830" y="12411"/>
                  </a:lnTo>
                  <a:lnTo>
                    <a:pt x="904" y="12398"/>
                  </a:lnTo>
                  <a:lnTo>
                    <a:pt x="984" y="12391"/>
                  </a:lnTo>
                  <a:lnTo>
                    <a:pt x="1740" y="12371"/>
                  </a:lnTo>
                  <a:lnTo>
                    <a:pt x="2490" y="12351"/>
                  </a:lnTo>
                  <a:lnTo>
                    <a:pt x="3240" y="12345"/>
                  </a:lnTo>
                  <a:lnTo>
                    <a:pt x="3989" y="12338"/>
                  </a:lnTo>
                  <a:lnTo>
                    <a:pt x="7714" y="12338"/>
                  </a:lnTo>
                  <a:lnTo>
                    <a:pt x="8457" y="12331"/>
                  </a:lnTo>
                  <a:lnTo>
                    <a:pt x="9201" y="12318"/>
                  </a:lnTo>
                  <a:lnTo>
                    <a:pt x="9945" y="12298"/>
                  </a:lnTo>
                  <a:lnTo>
                    <a:pt x="10694" y="12265"/>
                  </a:lnTo>
                  <a:lnTo>
                    <a:pt x="11438" y="12225"/>
                  </a:lnTo>
                  <a:lnTo>
                    <a:pt x="12188" y="12178"/>
                  </a:lnTo>
                  <a:lnTo>
                    <a:pt x="12944" y="12111"/>
                  </a:lnTo>
                  <a:lnTo>
                    <a:pt x="13067" y="11391"/>
                  </a:lnTo>
                  <a:lnTo>
                    <a:pt x="13177" y="10658"/>
                  </a:lnTo>
                  <a:lnTo>
                    <a:pt x="13282" y="9925"/>
                  </a:lnTo>
                  <a:lnTo>
                    <a:pt x="13374" y="9185"/>
                  </a:lnTo>
                  <a:lnTo>
                    <a:pt x="13460" y="8439"/>
                  </a:lnTo>
                  <a:lnTo>
                    <a:pt x="13540" y="7686"/>
                  </a:lnTo>
                  <a:lnTo>
                    <a:pt x="13608" y="6933"/>
                  </a:lnTo>
                  <a:lnTo>
                    <a:pt x="13669" y="6173"/>
                  </a:lnTo>
                  <a:lnTo>
                    <a:pt x="13718" y="5413"/>
                  </a:lnTo>
                  <a:lnTo>
                    <a:pt x="13767" y="4646"/>
                  </a:lnTo>
                  <a:lnTo>
                    <a:pt x="13804" y="3873"/>
                  </a:lnTo>
                  <a:lnTo>
                    <a:pt x="13835" y="3107"/>
                  </a:lnTo>
                  <a:lnTo>
                    <a:pt x="13853" y="2334"/>
                  </a:lnTo>
                  <a:lnTo>
                    <a:pt x="13866" y="1554"/>
                  </a:lnTo>
                  <a:lnTo>
                    <a:pt x="13878" y="781"/>
                  </a:lnTo>
                  <a:lnTo>
                    <a:pt x="13878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76;p41">
              <a:extLst>
                <a:ext uri="{FF2B5EF4-FFF2-40B4-BE49-F238E27FC236}">
                  <a16:creationId xmlns:a16="http://schemas.microsoft.com/office/drawing/2014/main" id="{F9C1C1AA-C0A4-79D3-BEFC-0D37E4235D33}"/>
                </a:ext>
              </a:extLst>
            </p:cNvPr>
            <p:cNvSpPr/>
            <p:nvPr/>
          </p:nvSpPr>
          <p:spPr>
            <a:xfrm>
              <a:off x="5563875" y="-1215875"/>
              <a:ext cx="346025" cy="418100"/>
            </a:xfrm>
            <a:custGeom>
              <a:avLst/>
              <a:gdLst/>
              <a:ahLst/>
              <a:cxnLst/>
              <a:rect l="l" t="t" r="r" b="b"/>
              <a:pathLst>
                <a:path w="13841" h="16724" extrusionOk="0">
                  <a:moveTo>
                    <a:pt x="12218" y="1"/>
                  </a:moveTo>
                  <a:lnTo>
                    <a:pt x="11487" y="294"/>
                  </a:lnTo>
                  <a:lnTo>
                    <a:pt x="10749" y="580"/>
                  </a:lnTo>
                  <a:lnTo>
                    <a:pt x="9274" y="1147"/>
                  </a:lnTo>
                  <a:lnTo>
                    <a:pt x="6318" y="2260"/>
                  </a:lnTo>
                  <a:lnTo>
                    <a:pt x="4843" y="2833"/>
                  </a:lnTo>
                  <a:lnTo>
                    <a:pt x="4112" y="3120"/>
                  </a:lnTo>
                  <a:lnTo>
                    <a:pt x="3380" y="3413"/>
                  </a:lnTo>
                  <a:lnTo>
                    <a:pt x="2649" y="3713"/>
                  </a:lnTo>
                  <a:lnTo>
                    <a:pt x="1918" y="4020"/>
                  </a:lnTo>
                  <a:lnTo>
                    <a:pt x="1192" y="4326"/>
                  </a:lnTo>
                  <a:lnTo>
                    <a:pt x="473" y="4646"/>
                  </a:lnTo>
                  <a:lnTo>
                    <a:pt x="412" y="4673"/>
                  </a:lnTo>
                  <a:lnTo>
                    <a:pt x="350" y="4693"/>
                  </a:lnTo>
                  <a:lnTo>
                    <a:pt x="289" y="4706"/>
                  </a:lnTo>
                  <a:lnTo>
                    <a:pt x="172" y="4706"/>
                  </a:lnTo>
                  <a:lnTo>
                    <a:pt x="117" y="4699"/>
                  </a:lnTo>
                  <a:lnTo>
                    <a:pt x="0" y="4679"/>
                  </a:lnTo>
                  <a:lnTo>
                    <a:pt x="0" y="4679"/>
                  </a:lnTo>
                  <a:lnTo>
                    <a:pt x="129" y="5406"/>
                  </a:lnTo>
                  <a:lnTo>
                    <a:pt x="246" y="6139"/>
                  </a:lnTo>
                  <a:lnTo>
                    <a:pt x="357" y="6879"/>
                  </a:lnTo>
                  <a:lnTo>
                    <a:pt x="455" y="7619"/>
                  </a:lnTo>
                  <a:lnTo>
                    <a:pt x="547" y="8365"/>
                  </a:lnTo>
                  <a:lnTo>
                    <a:pt x="633" y="9112"/>
                  </a:lnTo>
                  <a:lnTo>
                    <a:pt x="707" y="9865"/>
                  </a:lnTo>
                  <a:lnTo>
                    <a:pt x="774" y="10625"/>
                  </a:lnTo>
                  <a:lnTo>
                    <a:pt x="836" y="11378"/>
                  </a:lnTo>
                  <a:lnTo>
                    <a:pt x="885" y="12138"/>
                  </a:lnTo>
                  <a:lnTo>
                    <a:pt x="928" y="12904"/>
                  </a:lnTo>
                  <a:lnTo>
                    <a:pt x="965" y="13664"/>
                  </a:lnTo>
                  <a:lnTo>
                    <a:pt x="990" y="14430"/>
                  </a:lnTo>
                  <a:lnTo>
                    <a:pt x="1008" y="15190"/>
                  </a:lnTo>
                  <a:lnTo>
                    <a:pt x="1020" y="15957"/>
                  </a:lnTo>
                  <a:lnTo>
                    <a:pt x="1026" y="16723"/>
                  </a:lnTo>
                  <a:lnTo>
                    <a:pt x="1407" y="16630"/>
                  </a:lnTo>
                  <a:lnTo>
                    <a:pt x="1789" y="16537"/>
                  </a:lnTo>
                  <a:lnTo>
                    <a:pt x="2182" y="16457"/>
                  </a:lnTo>
                  <a:lnTo>
                    <a:pt x="2569" y="16377"/>
                  </a:lnTo>
                  <a:lnTo>
                    <a:pt x="2962" y="16303"/>
                  </a:lnTo>
                  <a:lnTo>
                    <a:pt x="3356" y="16237"/>
                  </a:lnTo>
                  <a:lnTo>
                    <a:pt x="3755" y="16170"/>
                  </a:lnTo>
                  <a:lnTo>
                    <a:pt x="4155" y="16110"/>
                  </a:lnTo>
                  <a:lnTo>
                    <a:pt x="4560" y="16057"/>
                  </a:lnTo>
                  <a:lnTo>
                    <a:pt x="4960" y="16003"/>
                  </a:lnTo>
                  <a:lnTo>
                    <a:pt x="5771" y="15910"/>
                  </a:lnTo>
                  <a:lnTo>
                    <a:pt x="6588" y="15830"/>
                  </a:lnTo>
                  <a:lnTo>
                    <a:pt x="7406" y="15757"/>
                  </a:lnTo>
                  <a:lnTo>
                    <a:pt x="8223" y="15697"/>
                  </a:lnTo>
                  <a:lnTo>
                    <a:pt x="9041" y="15643"/>
                  </a:lnTo>
                  <a:lnTo>
                    <a:pt x="9858" y="15597"/>
                  </a:lnTo>
                  <a:lnTo>
                    <a:pt x="10669" y="15557"/>
                  </a:lnTo>
                  <a:lnTo>
                    <a:pt x="12273" y="15470"/>
                  </a:lnTo>
                  <a:lnTo>
                    <a:pt x="13060" y="15430"/>
                  </a:lnTo>
                  <a:lnTo>
                    <a:pt x="13841" y="15384"/>
                  </a:lnTo>
                  <a:lnTo>
                    <a:pt x="13816" y="14377"/>
                  </a:lnTo>
                  <a:lnTo>
                    <a:pt x="13779" y="13377"/>
                  </a:lnTo>
                  <a:lnTo>
                    <a:pt x="13730" y="12384"/>
                  </a:lnTo>
                  <a:lnTo>
                    <a:pt x="13675" y="11391"/>
                  </a:lnTo>
                  <a:lnTo>
                    <a:pt x="13601" y="10398"/>
                  </a:lnTo>
                  <a:lnTo>
                    <a:pt x="13527" y="9412"/>
                  </a:lnTo>
                  <a:lnTo>
                    <a:pt x="13435" y="8432"/>
                  </a:lnTo>
                  <a:lnTo>
                    <a:pt x="13337" y="7459"/>
                  </a:lnTo>
                  <a:lnTo>
                    <a:pt x="13226" y="6492"/>
                  </a:lnTo>
                  <a:lnTo>
                    <a:pt x="13109" y="5539"/>
                  </a:lnTo>
                  <a:lnTo>
                    <a:pt x="12980" y="4586"/>
                  </a:lnTo>
                  <a:lnTo>
                    <a:pt x="12845" y="3646"/>
                  </a:lnTo>
                  <a:lnTo>
                    <a:pt x="12704" y="2720"/>
                  </a:lnTo>
                  <a:lnTo>
                    <a:pt x="12550" y="1800"/>
                  </a:lnTo>
                  <a:lnTo>
                    <a:pt x="12390" y="894"/>
                  </a:lnTo>
                  <a:lnTo>
                    <a:pt x="12218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7610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316DE5-58D1-4AFB-BB5D-0D313B4D5971}"/>
              </a:ext>
            </a:extLst>
          </p:cNvPr>
          <p:cNvSpPr/>
          <p:nvPr/>
        </p:nvSpPr>
        <p:spPr>
          <a:xfrm>
            <a:off x="537530" y="965945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D1AD7A-C0CD-4845-9790-8CCDBB9E18D5}"/>
              </a:ext>
            </a:extLst>
          </p:cNvPr>
          <p:cNvSpPr/>
          <p:nvPr/>
        </p:nvSpPr>
        <p:spPr>
          <a:xfrm>
            <a:off x="331653" y="12045469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6C385F-4C7E-445D-9B9F-527A859AE0EF}"/>
              </a:ext>
            </a:extLst>
          </p:cNvPr>
          <p:cNvSpPr/>
          <p:nvPr/>
        </p:nvSpPr>
        <p:spPr>
          <a:xfrm>
            <a:off x="331653" y="11688416"/>
            <a:ext cx="2266545" cy="4747098"/>
          </a:xfrm>
          <a:prstGeom prst="roundRect">
            <a:avLst>
              <a:gd name="adj" fmla="val 937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418D4D-7B8B-48CD-9DC0-B95EAE373337}"/>
              </a:ext>
            </a:extLst>
          </p:cNvPr>
          <p:cNvSpPr/>
          <p:nvPr/>
        </p:nvSpPr>
        <p:spPr>
          <a:xfrm>
            <a:off x="9122894" y="306748"/>
            <a:ext cx="552802" cy="518228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94BE84-ACB3-4BD7-9023-72F65DF19B6E}"/>
              </a:ext>
            </a:extLst>
          </p:cNvPr>
          <p:cNvSpPr/>
          <p:nvPr/>
        </p:nvSpPr>
        <p:spPr>
          <a:xfrm>
            <a:off x="11481293" y="352646"/>
            <a:ext cx="420414" cy="41974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ộp Văn bản 9">
            <a:extLst>
              <a:ext uri="{FF2B5EF4-FFF2-40B4-BE49-F238E27FC236}">
                <a16:creationId xmlns:a16="http://schemas.microsoft.com/office/drawing/2014/main" id="{55C26E9D-377F-4917-BD50-DF7FAE158B75}"/>
              </a:ext>
            </a:extLst>
          </p:cNvPr>
          <p:cNvSpPr txBox="1"/>
          <p:nvPr/>
        </p:nvSpPr>
        <p:spPr>
          <a:xfrm>
            <a:off x="3515746" y="-12336947"/>
            <a:ext cx="446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 ý 3</a:t>
            </a:r>
          </a:p>
        </p:txBody>
      </p:sp>
      <p:sp>
        <p:nvSpPr>
          <p:cNvPr id="35" name="Hộp Văn bản 9">
            <a:extLst>
              <a:ext uri="{FF2B5EF4-FFF2-40B4-BE49-F238E27FC236}">
                <a16:creationId xmlns:a16="http://schemas.microsoft.com/office/drawing/2014/main" id="{F07197A8-5BDD-41C2-83AB-C764DAA2FA0A}"/>
              </a:ext>
            </a:extLst>
          </p:cNvPr>
          <p:cNvSpPr txBox="1"/>
          <p:nvPr/>
        </p:nvSpPr>
        <p:spPr>
          <a:xfrm>
            <a:off x="3515746" y="-8147316"/>
            <a:ext cx="446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 ở đây ý 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1BA2C0-DA9A-4BA9-95A8-90A6BE665057}"/>
              </a:ext>
            </a:extLst>
          </p:cNvPr>
          <p:cNvSpPr/>
          <p:nvPr/>
        </p:nvSpPr>
        <p:spPr>
          <a:xfrm>
            <a:off x="10716584" y="352647"/>
            <a:ext cx="420414" cy="419743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5B317-DCC3-431E-9FB8-81E603752AAB}"/>
              </a:ext>
            </a:extLst>
          </p:cNvPr>
          <p:cNvSpPr/>
          <p:nvPr/>
        </p:nvSpPr>
        <p:spPr>
          <a:xfrm>
            <a:off x="9951874" y="352646"/>
            <a:ext cx="420414" cy="419743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9">
            <a:extLst>
              <a:ext uri="{FF2B5EF4-FFF2-40B4-BE49-F238E27FC236}">
                <a16:creationId xmlns:a16="http://schemas.microsoft.com/office/drawing/2014/main" id="{8F704878-6B65-4891-AFEB-737052A9DAA2}"/>
              </a:ext>
            </a:extLst>
          </p:cNvPr>
          <p:cNvSpPr txBox="1"/>
          <p:nvPr/>
        </p:nvSpPr>
        <p:spPr>
          <a:xfrm>
            <a:off x="4024372" y="772389"/>
            <a:ext cx="446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068DAC-BB55-4B2B-AE1D-684443E2F529}"/>
              </a:ext>
            </a:extLst>
          </p:cNvPr>
          <p:cNvSpPr/>
          <p:nvPr/>
        </p:nvSpPr>
        <p:spPr>
          <a:xfrm>
            <a:off x="5433391" y="-6692362"/>
            <a:ext cx="1325217" cy="1295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17" r="-265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9">
            <a:extLst>
              <a:ext uri="{FF2B5EF4-FFF2-40B4-BE49-F238E27FC236}">
                <a16:creationId xmlns:a16="http://schemas.microsoft.com/office/drawing/2014/main" id="{1C2722B4-A136-4550-8B47-B8F141107D40}"/>
              </a:ext>
            </a:extLst>
          </p:cNvPr>
          <p:cNvSpPr txBox="1"/>
          <p:nvPr/>
        </p:nvSpPr>
        <p:spPr>
          <a:xfrm>
            <a:off x="2999621" y="13489267"/>
            <a:ext cx="619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Watching!</a:t>
            </a:r>
          </a:p>
        </p:txBody>
      </p:sp>
      <p:sp>
        <p:nvSpPr>
          <p:cNvPr id="22" name="Hình Bầu dục 6">
            <a:extLst>
              <a:ext uri="{FF2B5EF4-FFF2-40B4-BE49-F238E27FC236}">
                <a16:creationId xmlns:a16="http://schemas.microsoft.com/office/drawing/2014/main" id="{9C50BB8D-C042-4FA1-B951-444AAC287B2C}"/>
              </a:ext>
            </a:extLst>
          </p:cNvPr>
          <p:cNvSpPr/>
          <p:nvPr/>
        </p:nvSpPr>
        <p:spPr>
          <a:xfrm>
            <a:off x="5139014" y="12424573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CD1C8E1-1B0B-DF52-89BB-9FAB99F8C31E}"/>
              </a:ext>
            </a:extLst>
          </p:cNvPr>
          <p:cNvSpPr/>
          <p:nvPr/>
        </p:nvSpPr>
        <p:spPr>
          <a:xfrm>
            <a:off x="6019314" y="2003694"/>
            <a:ext cx="4572000" cy="3709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cáo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qua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poster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chiếu</a:t>
            </a:r>
            <a:r>
              <a:rPr lang="en-US" sz="3200" dirty="0"/>
              <a:t> </a:t>
            </a:r>
            <a:r>
              <a:rPr lang="en-US" sz="3200" dirty="0" err="1"/>
              <a:t>powerpoint</a:t>
            </a:r>
            <a:r>
              <a:rPr lang="en-US" sz="3200" dirty="0"/>
              <a:t>,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(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).</a:t>
            </a:r>
          </a:p>
        </p:txBody>
      </p:sp>
      <p:grpSp>
        <p:nvGrpSpPr>
          <p:cNvPr id="23" name="Google Shape;1077;p41">
            <a:extLst>
              <a:ext uri="{FF2B5EF4-FFF2-40B4-BE49-F238E27FC236}">
                <a16:creationId xmlns:a16="http://schemas.microsoft.com/office/drawing/2014/main" id="{8D0AA8B1-E3F4-49A0-629D-081BC55AA2C4}"/>
              </a:ext>
            </a:extLst>
          </p:cNvPr>
          <p:cNvGrpSpPr/>
          <p:nvPr/>
        </p:nvGrpSpPr>
        <p:grpSpPr>
          <a:xfrm>
            <a:off x="4057895" y="4153868"/>
            <a:ext cx="1410417" cy="2704132"/>
            <a:chOff x="2206525" y="-5910425"/>
            <a:chExt cx="3206950" cy="6148550"/>
          </a:xfrm>
        </p:grpSpPr>
        <p:sp>
          <p:nvSpPr>
            <p:cNvPr id="24" name="Google Shape;1078;p41">
              <a:extLst>
                <a:ext uri="{FF2B5EF4-FFF2-40B4-BE49-F238E27FC236}">
                  <a16:creationId xmlns:a16="http://schemas.microsoft.com/office/drawing/2014/main" id="{156BE7C6-F59D-0E51-6775-DBF2D49EEE11}"/>
                </a:ext>
              </a:extLst>
            </p:cNvPr>
            <p:cNvSpPr/>
            <p:nvPr/>
          </p:nvSpPr>
          <p:spPr>
            <a:xfrm>
              <a:off x="2206525" y="-3493650"/>
              <a:ext cx="3206950" cy="3731775"/>
            </a:xfrm>
            <a:custGeom>
              <a:avLst/>
              <a:gdLst/>
              <a:ahLst/>
              <a:cxnLst/>
              <a:rect l="l" t="t" r="r" b="b"/>
              <a:pathLst>
                <a:path w="128278" h="149271" extrusionOk="0">
                  <a:moveTo>
                    <a:pt x="59372" y="5484"/>
                  </a:moveTo>
                  <a:lnTo>
                    <a:pt x="59413" y="5554"/>
                  </a:lnTo>
                  <a:lnTo>
                    <a:pt x="59461" y="5623"/>
                  </a:lnTo>
                  <a:lnTo>
                    <a:pt x="59514" y="5686"/>
                  </a:lnTo>
                  <a:lnTo>
                    <a:pt x="59573" y="5741"/>
                  </a:lnTo>
                  <a:lnTo>
                    <a:pt x="59644" y="5790"/>
                  </a:lnTo>
                  <a:lnTo>
                    <a:pt x="59715" y="5825"/>
                  </a:lnTo>
                  <a:lnTo>
                    <a:pt x="59798" y="5853"/>
                  </a:lnTo>
                  <a:lnTo>
                    <a:pt x="59887" y="5873"/>
                  </a:lnTo>
                  <a:lnTo>
                    <a:pt x="61060" y="5978"/>
                  </a:lnTo>
                  <a:lnTo>
                    <a:pt x="62232" y="6068"/>
                  </a:lnTo>
                  <a:lnTo>
                    <a:pt x="63411" y="6158"/>
                  </a:lnTo>
                  <a:lnTo>
                    <a:pt x="64583" y="6235"/>
                  </a:lnTo>
                  <a:lnTo>
                    <a:pt x="65762" y="6304"/>
                  </a:lnTo>
                  <a:lnTo>
                    <a:pt x="66940" y="6367"/>
                  </a:lnTo>
                  <a:lnTo>
                    <a:pt x="68118" y="6416"/>
                  </a:lnTo>
                  <a:lnTo>
                    <a:pt x="69297" y="6464"/>
                  </a:lnTo>
                  <a:lnTo>
                    <a:pt x="69244" y="10127"/>
                  </a:lnTo>
                  <a:lnTo>
                    <a:pt x="69220" y="11962"/>
                  </a:lnTo>
                  <a:lnTo>
                    <a:pt x="69208" y="13797"/>
                  </a:lnTo>
                  <a:lnTo>
                    <a:pt x="68610" y="13720"/>
                  </a:lnTo>
                  <a:lnTo>
                    <a:pt x="68012" y="13651"/>
                  </a:lnTo>
                  <a:lnTo>
                    <a:pt x="67408" y="13602"/>
                  </a:lnTo>
                  <a:lnTo>
                    <a:pt x="66810" y="13560"/>
                  </a:lnTo>
                  <a:lnTo>
                    <a:pt x="66212" y="13540"/>
                  </a:lnTo>
                  <a:lnTo>
                    <a:pt x="65614" y="13526"/>
                  </a:lnTo>
                  <a:lnTo>
                    <a:pt x="65015" y="13526"/>
                  </a:lnTo>
                  <a:lnTo>
                    <a:pt x="64411" y="13533"/>
                  </a:lnTo>
                  <a:lnTo>
                    <a:pt x="63813" y="13560"/>
                  </a:lnTo>
                  <a:lnTo>
                    <a:pt x="63215" y="13595"/>
                  </a:lnTo>
                  <a:lnTo>
                    <a:pt x="62617" y="13644"/>
                  </a:lnTo>
                  <a:lnTo>
                    <a:pt x="62019" y="13699"/>
                  </a:lnTo>
                  <a:lnTo>
                    <a:pt x="61427" y="13769"/>
                  </a:lnTo>
                  <a:lnTo>
                    <a:pt x="60829" y="13852"/>
                  </a:lnTo>
                  <a:lnTo>
                    <a:pt x="60237" y="13950"/>
                  </a:lnTo>
                  <a:lnTo>
                    <a:pt x="59638" y="14054"/>
                  </a:lnTo>
                  <a:lnTo>
                    <a:pt x="59633" y="12977"/>
                  </a:lnTo>
                  <a:lnTo>
                    <a:pt x="59615" y="11899"/>
                  </a:lnTo>
                  <a:lnTo>
                    <a:pt x="59591" y="10829"/>
                  </a:lnTo>
                  <a:lnTo>
                    <a:pt x="59561" y="9759"/>
                  </a:lnTo>
                  <a:lnTo>
                    <a:pt x="59526" y="8681"/>
                  </a:lnTo>
                  <a:lnTo>
                    <a:pt x="59479" y="7611"/>
                  </a:lnTo>
                  <a:lnTo>
                    <a:pt x="59431" y="6548"/>
                  </a:lnTo>
                  <a:lnTo>
                    <a:pt x="59372" y="5484"/>
                  </a:lnTo>
                  <a:close/>
                  <a:moveTo>
                    <a:pt x="67390" y="14832"/>
                  </a:moveTo>
                  <a:lnTo>
                    <a:pt x="67988" y="14839"/>
                  </a:lnTo>
                  <a:lnTo>
                    <a:pt x="68592" y="14846"/>
                  </a:lnTo>
                  <a:lnTo>
                    <a:pt x="69196" y="14867"/>
                  </a:lnTo>
                  <a:lnTo>
                    <a:pt x="69173" y="16487"/>
                  </a:lnTo>
                  <a:lnTo>
                    <a:pt x="69161" y="18106"/>
                  </a:lnTo>
                  <a:lnTo>
                    <a:pt x="69155" y="19725"/>
                  </a:lnTo>
                  <a:lnTo>
                    <a:pt x="69155" y="21345"/>
                  </a:lnTo>
                  <a:lnTo>
                    <a:pt x="66833" y="21275"/>
                  </a:lnTo>
                  <a:lnTo>
                    <a:pt x="64518" y="21213"/>
                  </a:lnTo>
                  <a:lnTo>
                    <a:pt x="63357" y="21178"/>
                  </a:lnTo>
                  <a:lnTo>
                    <a:pt x="62197" y="21157"/>
                  </a:lnTo>
                  <a:lnTo>
                    <a:pt x="61042" y="21143"/>
                  </a:lnTo>
                  <a:lnTo>
                    <a:pt x="59887" y="21143"/>
                  </a:lnTo>
                  <a:lnTo>
                    <a:pt x="59834" y="21150"/>
                  </a:lnTo>
                  <a:lnTo>
                    <a:pt x="59786" y="21157"/>
                  </a:lnTo>
                  <a:lnTo>
                    <a:pt x="59739" y="21164"/>
                  </a:lnTo>
                  <a:lnTo>
                    <a:pt x="59698" y="21178"/>
                  </a:lnTo>
                  <a:lnTo>
                    <a:pt x="59621" y="21213"/>
                  </a:lnTo>
                  <a:lnTo>
                    <a:pt x="59550" y="21268"/>
                  </a:lnTo>
                  <a:lnTo>
                    <a:pt x="59591" y="19857"/>
                  </a:lnTo>
                  <a:lnTo>
                    <a:pt x="59621" y="18453"/>
                  </a:lnTo>
                  <a:lnTo>
                    <a:pt x="59638" y="17043"/>
                  </a:lnTo>
                  <a:lnTo>
                    <a:pt x="59650" y="15639"/>
                  </a:lnTo>
                  <a:lnTo>
                    <a:pt x="60248" y="15513"/>
                  </a:lnTo>
                  <a:lnTo>
                    <a:pt x="60846" y="15402"/>
                  </a:lnTo>
                  <a:lnTo>
                    <a:pt x="61439" y="15305"/>
                  </a:lnTo>
                  <a:lnTo>
                    <a:pt x="62037" y="15215"/>
                  </a:lnTo>
                  <a:lnTo>
                    <a:pt x="62629" y="15131"/>
                  </a:lnTo>
                  <a:lnTo>
                    <a:pt x="63221" y="15062"/>
                  </a:lnTo>
                  <a:lnTo>
                    <a:pt x="63813" y="15006"/>
                  </a:lnTo>
                  <a:lnTo>
                    <a:pt x="64411" y="14950"/>
                  </a:lnTo>
                  <a:lnTo>
                    <a:pt x="65004" y="14909"/>
                  </a:lnTo>
                  <a:lnTo>
                    <a:pt x="65596" y="14881"/>
                  </a:lnTo>
                  <a:lnTo>
                    <a:pt x="66194" y="14853"/>
                  </a:lnTo>
                  <a:lnTo>
                    <a:pt x="66792" y="14839"/>
                  </a:lnTo>
                  <a:lnTo>
                    <a:pt x="67390" y="14832"/>
                  </a:lnTo>
                  <a:close/>
                  <a:moveTo>
                    <a:pt x="69155" y="22311"/>
                  </a:moveTo>
                  <a:lnTo>
                    <a:pt x="69178" y="24945"/>
                  </a:lnTo>
                  <a:lnTo>
                    <a:pt x="69190" y="26259"/>
                  </a:lnTo>
                  <a:lnTo>
                    <a:pt x="69208" y="27572"/>
                  </a:lnTo>
                  <a:lnTo>
                    <a:pt x="67751" y="27614"/>
                  </a:lnTo>
                  <a:lnTo>
                    <a:pt x="66300" y="27649"/>
                  </a:lnTo>
                  <a:lnTo>
                    <a:pt x="64856" y="27676"/>
                  </a:lnTo>
                  <a:lnTo>
                    <a:pt x="63405" y="27697"/>
                  </a:lnTo>
                  <a:lnTo>
                    <a:pt x="61326" y="27704"/>
                  </a:lnTo>
                  <a:lnTo>
                    <a:pt x="59242" y="27711"/>
                  </a:lnTo>
                  <a:lnTo>
                    <a:pt x="59325" y="26377"/>
                  </a:lnTo>
                  <a:lnTo>
                    <a:pt x="59390" y="25035"/>
                  </a:lnTo>
                  <a:lnTo>
                    <a:pt x="59455" y="23694"/>
                  </a:lnTo>
                  <a:lnTo>
                    <a:pt x="59514" y="22353"/>
                  </a:lnTo>
                  <a:lnTo>
                    <a:pt x="59585" y="22415"/>
                  </a:lnTo>
                  <a:lnTo>
                    <a:pt x="59627" y="22443"/>
                  </a:lnTo>
                  <a:lnTo>
                    <a:pt x="59668" y="22471"/>
                  </a:lnTo>
                  <a:lnTo>
                    <a:pt x="59715" y="22492"/>
                  </a:lnTo>
                  <a:lnTo>
                    <a:pt x="59769" y="22505"/>
                  </a:lnTo>
                  <a:lnTo>
                    <a:pt x="59822" y="22512"/>
                  </a:lnTo>
                  <a:lnTo>
                    <a:pt x="59887" y="22519"/>
                  </a:lnTo>
                  <a:lnTo>
                    <a:pt x="61042" y="22519"/>
                  </a:lnTo>
                  <a:lnTo>
                    <a:pt x="62203" y="22505"/>
                  </a:lnTo>
                  <a:lnTo>
                    <a:pt x="63363" y="22485"/>
                  </a:lnTo>
                  <a:lnTo>
                    <a:pt x="64518" y="22450"/>
                  </a:lnTo>
                  <a:lnTo>
                    <a:pt x="66839" y="22380"/>
                  </a:lnTo>
                  <a:lnTo>
                    <a:pt x="69155" y="22311"/>
                  </a:lnTo>
                  <a:close/>
                  <a:moveTo>
                    <a:pt x="21952" y="39499"/>
                  </a:moveTo>
                  <a:lnTo>
                    <a:pt x="21792" y="39756"/>
                  </a:lnTo>
                  <a:lnTo>
                    <a:pt x="21632" y="40027"/>
                  </a:lnTo>
                  <a:lnTo>
                    <a:pt x="21478" y="40298"/>
                  </a:lnTo>
                  <a:lnTo>
                    <a:pt x="21330" y="40569"/>
                  </a:lnTo>
                  <a:lnTo>
                    <a:pt x="21188" y="40854"/>
                  </a:lnTo>
                  <a:lnTo>
                    <a:pt x="21052" y="41132"/>
                  </a:lnTo>
                  <a:lnTo>
                    <a:pt x="20922" y="41424"/>
                  </a:lnTo>
                  <a:lnTo>
                    <a:pt x="20791" y="41716"/>
                  </a:lnTo>
                  <a:lnTo>
                    <a:pt x="20673" y="42008"/>
                  </a:lnTo>
                  <a:lnTo>
                    <a:pt x="20555" y="42307"/>
                  </a:lnTo>
                  <a:lnTo>
                    <a:pt x="20448" y="42606"/>
                  </a:lnTo>
                  <a:lnTo>
                    <a:pt x="20341" y="42911"/>
                  </a:lnTo>
                  <a:lnTo>
                    <a:pt x="20241" y="43224"/>
                  </a:lnTo>
                  <a:lnTo>
                    <a:pt x="20146" y="43537"/>
                  </a:lnTo>
                  <a:lnTo>
                    <a:pt x="20063" y="43850"/>
                  </a:lnTo>
                  <a:lnTo>
                    <a:pt x="19980" y="44169"/>
                  </a:lnTo>
                  <a:lnTo>
                    <a:pt x="19903" y="44489"/>
                  </a:lnTo>
                  <a:lnTo>
                    <a:pt x="19838" y="44816"/>
                  </a:lnTo>
                  <a:lnTo>
                    <a:pt x="19773" y="45142"/>
                  </a:lnTo>
                  <a:lnTo>
                    <a:pt x="19714" y="45469"/>
                  </a:lnTo>
                  <a:lnTo>
                    <a:pt x="19666" y="45803"/>
                  </a:lnTo>
                  <a:lnTo>
                    <a:pt x="19619" y="46143"/>
                  </a:lnTo>
                  <a:lnTo>
                    <a:pt x="19583" y="46477"/>
                  </a:lnTo>
                  <a:lnTo>
                    <a:pt x="19554" y="46817"/>
                  </a:lnTo>
                  <a:lnTo>
                    <a:pt x="19530" y="47165"/>
                  </a:lnTo>
                  <a:lnTo>
                    <a:pt x="19512" y="47505"/>
                  </a:lnTo>
                  <a:lnTo>
                    <a:pt x="19500" y="47853"/>
                  </a:lnTo>
                  <a:lnTo>
                    <a:pt x="19495" y="48207"/>
                  </a:lnTo>
                  <a:lnTo>
                    <a:pt x="19500" y="48555"/>
                  </a:lnTo>
                  <a:lnTo>
                    <a:pt x="19506" y="48909"/>
                  </a:lnTo>
                  <a:lnTo>
                    <a:pt x="19524" y="49264"/>
                  </a:lnTo>
                  <a:lnTo>
                    <a:pt x="19548" y="49625"/>
                  </a:lnTo>
                  <a:lnTo>
                    <a:pt x="19566" y="49834"/>
                  </a:lnTo>
                  <a:lnTo>
                    <a:pt x="19589" y="50042"/>
                  </a:lnTo>
                  <a:lnTo>
                    <a:pt x="19613" y="50258"/>
                  </a:lnTo>
                  <a:lnTo>
                    <a:pt x="19643" y="50466"/>
                  </a:lnTo>
                  <a:lnTo>
                    <a:pt x="19714" y="50890"/>
                  </a:lnTo>
                  <a:lnTo>
                    <a:pt x="19791" y="51314"/>
                  </a:lnTo>
                  <a:lnTo>
                    <a:pt x="19441" y="51425"/>
                  </a:lnTo>
                  <a:lnTo>
                    <a:pt x="19092" y="51551"/>
                  </a:lnTo>
                  <a:lnTo>
                    <a:pt x="18754" y="51690"/>
                  </a:lnTo>
                  <a:lnTo>
                    <a:pt x="18417" y="51842"/>
                  </a:lnTo>
                  <a:lnTo>
                    <a:pt x="18079" y="52009"/>
                  </a:lnTo>
                  <a:lnTo>
                    <a:pt x="17754" y="52190"/>
                  </a:lnTo>
                  <a:lnTo>
                    <a:pt x="17434" y="52385"/>
                  </a:lnTo>
                  <a:lnTo>
                    <a:pt x="17114" y="52586"/>
                  </a:lnTo>
                  <a:lnTo>
                    <a:pt x="16800" y="52802"/>
                  </a:lnTo>
                  <a:lnTo>
                    <a:pt x="16492" y="53031"/>
                  </a:lnTo>
                  <a:lnTo>
                    <a:pt x="16190" y="53267"/>
                  </a:lnTo>
                  <a:lnTo>
                    <a:pt x="15894" y="53517"/>
                  </a:lnTo>
                  <a:lnTo>
                    <a:pt x="15598" y="53775"/>
                  </a:lnTo>
                  <a:lnTo>
                    <a:pt x="15314" y="54046"/>
                  </a:lnTo>
                  <a:lnTo>
                    <a:pt x="15030" y="54331"/>
                  </a:lnTo>
                  <a:lnTo>
                    <a:pt x="14751" y="54616"/>
                  </a:lnTo>
                  <a:lnTo>
                    <a:pt x="14283" y="53649"/>
                  </a:lnTo>
                  <a:lnTo>
                    <a:pt x="13804" y="52683"/>
                  </a:lnTo>
                  <a:lnTo>
                    <a:pt x="13312" y="51724"/>
                  </a:lnTo>
                  <a:lnTo>
                    <a:pt x="12809" y="50765"/>
                  </a:lnTo>
                  <a:lnTo>
                    <a:pt x="12300" y="49820"/>
                  </a:lnTo>
                  <a:lnTo>
                    <a:pt x="11778" y="48882"/>
                  </a:lnTo>
                  <a:lnTo>
                    <a:pt x="11251" y="47957"/>
                  </a:lnTo>
                  <a:lnTo>
                    <a:pt x="10718" y="47040"/>
                  </a:lnTo>
                  <a:lnTo>
                    <a:pt x="10985" y="46713"/>
                  </a:lnTo>
                  <a:lnTo>
                    <a:pt x="11257" y="46393"/>
                  </a:lnTo>
                  <a:lnTo>
                    <a:pt x="11536" y="46074"/>
                  </a:lnTo>
                  <a:lnTo>
                    <a:pt x="11820" y="45768"/>
                  </a:lnTo>
                  <a:lnTo>
                    <a:pt x="12110" y="45462"/>
                  </a:lnTo>
                  <a:lnTo>
                    <a:pt x="12406" y="45163"/>
                  </a:lnTo>
                  <a:lnTo>
                    <a:pt x="12702" y="44864"/>
                  </a:lnTo>
                  <a:lnTo>
                    <a:pt x="13004" y="44579"/>
                  </a:lnTo>
                  <a:lnTo>
                    <a:pt x="13318" y="44294"/>
                  </a:lnTo>
                  <a:lnTo>
                    <a:pt x="13632" y="44016"/>
                  </a:lnTo>
                  <a:lnTo>
                    <a:pt x="13952" y="43745"/>
                  </a:lnTo>
                  <a:lnTo>
                    <a:pt x="14277" y="43481"/>
                  </a:lnTo>
                  <a:lnTo>
                    <a:pt x="14609" y="43217"/>
                  </a:lnTo>
                  <a:lnTo>
                    <a:pt x="14941" y="42967"/>
                  </a:lnTo>
                  <a:lnTo>
                    <a:pt x="15284" y="42717"/>
                  </a:lnTo>
                  <a:lnTo>
                    <a:pt x="15634" y="42473"/>
                  </a:lnTo>
                  <a:lnTo>
                    <a:pt x="15983" y="42244"/>
                  </a:lnTo>
                  <a:lnTo>
                    <a:pt x="16338" y="42015"/>
                  </a:lnTo>
                  <a:lnTo>
                    <a:pt x="16705" y="41792"/>
                  </a:lnTo>
                  <a:lnTo>
                    <a:pt x="17073" y="41570"/>
                  </a:lnTo>
                  <a:lnTo>
                    <a:pt x="17446" y="41361"/>
                  </a:lnTo>
                  <a:lnTo>
                    <a:pt x="17831" y="41160"/>
                  </a:lnTo>
                  <a:lnTo>
                    <a:pt x="18215" y="40965"/>
                  </a:lnTo>
                  <a:lnTo>
                    <a:pt x="18606" y="40771"/>
                  </a:lnTo>
                  <a:lnTo>
                    <a:pt x="19003" y="40590"/>
                  </a:lnTo>
                  <a:lnTo>
                    <a:pt x="19406" y="40409"/>
                  </a:lnTo>
                  <a:lnTo>
                    <a:pt x="19814" y="40242"/>
                  </a:lnTo>
                  <a:lnTo>
                    <a:pt x="20235" y="40076"/>
                  </a:lnTo>
                  <a:lnTo>
                    <a:pt x="20655" y="39923"/>
                  </a:lnTo>
                  <a:lnTo>
                    <a:pt x="21082" y="39777"/>
                  </a:lnTo>
                  <a:lnTo>
                    <a:pt x="21514" y="39631"/>
                  </a:lnTo>
                  <a:lnTo>
                    <a:pt x="21952" y="39499"/>
                  </a:lnTo>
                  <a:close/>
                  <a:moveTo>
                    <a:pt x="104656" y="40778"/>
                  </a:moveTo>
                  <a:lnTo>
                    <a:pt x="105070" y="40951"/>
                  </a:lnTo>
                  <a:lnTo>
                    <a:pt x="105479" y="41132"/>
                  </a:lnTo>
                  <a:lnTo>
                    <a:pt x="105882" y="41320"/>
                  </a:lnTo>
                  <a:lnTo>
                    <a:pt x="106279" y="41521"/>
                  </a:lnTo>
                  <a:lnTo>
                    <a:pt x="106669" y="41723"/>
                  </a:lnTo>
                  <a:lnTo>
                    <a:pt x="107054" y="41924"/>
                  </a:lnTo>
                  <a:lnTo>
                    <a:pt x="107439" y="42140"/>
                  </a:lnTo>
                  <a:lnTo>
                    <a:pt x="107812" y="42362"/>
                  </a:lnTo>
                  <a:lnTo>
                    <a:pt x="108185" y="42592"/>
                  </a:lnTo>
                  <a:lnTo>
                    <a:pt x="108552" y="42828"/>
                  </a:lnTo>
                  <a:lnTo>
                    <a:pt x="108914" y="43064"/>
                  </a:lnTo>
                  <a:lnTo>
                    <a:pt x="109269" y="43308"/>
                  </a:lnTo>
                  <a:lnTo>
                    <a:pt x="109618" y="43565"/>
                  </a:lnTo>
                  <a:lnTo>
                    <a:pt x="109968" y="43822"/>
                  </a:lnTo>
                  <a:lnTo>
                    <a:pt x="110305" y="44086"/>
                  </a:lnTo>
                  <a:lnTo>
                    <a:pt x="110643" y="44357"/>
                  </a:lnTo>
                  <a:lnTo>
                    <a:pt x="110975" y="44628"/>
                  </a:lnTo>
                  <a:lnTo>
                    <a:pt x="111300" y="44913"/>
                  </a:lnTo>
                  <a:lnTo>
                    <a:pt x="111626" y="45198"/>
                  </a:lnTo>
                  <a:lnTo>
                    <a:pt x="111940" y="45497"/>
                  </a:lnTo>
                  <a:lnTo>
                    <a:pt x="112254" y="45789"/>
                  </a:lnTo>
                  <a:lnTo>
                    <a:pt x="112562" y="46095"/>
                  </a:lnTo>
                  <a:lnTo>
                    <a:pt x="112864" y="46407"/>
                  </a:lnTo>
                  <a:lnTo>
                    <a:pt x="113160" y="46720"/>
                  </a:lnTo>
                  <a:lnTo>
                    <a:pt x="113456" y="47040"/>
                  </a:lnTo>
                  <a:lnTo>
                    <a:pt x="113746" y="47366"/>
                  </a:lnTo>
                  <a:lnTo>
                    <a:pt x="114030" y="47700"/>
                  </a:lnTo>
                  <a:lnTo>
                    <a:pt x="114308" y="48034"/>
                  </a:lnTo>
                  <a:lnTo>
                    <a:pt x="114581" y="48374"/>
                  </a:lnTo>
                  <a:lnTo>
                    <a:pt x="114853" y="48722"/>
                  </a:lnTo>
                  <a:lnTo>
                    <a:pt x="115120" y="49069"/>
                  </a:lnTo>
                  <a:lnTo>
                    <a:pt x="115380" y="49424"/>
                  </a:lnTo>
                  <a:lnTo>
                    <a:pt x="113781" y="51043"/>
                  </a:lnTo>
                  <a:lnTo>
                    <a:pt x="112177" y="52656"/>
                  </a:lnTo>
                  <a:lnTo>
                    <a:pt x="111904" y="52934"/>
                  </a:lnTo>
                  <a:lnTo>
                    <a:pt x="111626" y="53212"/>
                  </a:lnTo>
                  <a:lnTo>
                    <a:pt x="111069" y="53768"/>
                  </a:lnTo>
                  <a:lnTo>
                    <a:pt x="110785" y="54046"/>
                  </a:lnTo>
                  <a:lnTo>
                    <a:pt x="110507" y="54331"/>
                  </a:lnTo>
                  <a:lnTo>
                    <a:pt x="110234" y="54623"/>
                  </a:lnTo>
                  <a:lnTo>
                    <a:pt x="109968" y="54921"/>
                  </a:lnTo>
                  <a:lnTo>
                    <a:pt x="109719" y="54553"/>
                  </a:lnTo>
                  <a:lnTo>
                    <a:pt x="109470" y="54192"/>
                  </a:lnTo>
                  <a:lnTo>
                    <a:pt x="109210" y="53837"/>
                  </a:lnTo>
                  <a:lnTo>
                    <a:pt x="108949" y="53483"/>
                  </a:lnTo>
                  <a:lnTo>
                    <a:pt x="108677" y="53142"/>
                  </a:lnTo>
                  <a:lnTo>
                    <a:pt x="108404" y="52795"/>
                  </a:lnTo>
                  <a:lnTo>
                    <a:pt x="108126" y="52461"/>
                  </a:lnTo>
                  <a:lnTo>
                    <a:pt x="107836" y="52127"/>
                  </a:lnTo>
                  <a:lnTo>
                    <a:pt x="107546" y="51801"/>
                  </a:lnTo>
                  <a:lnTo>
                    <a:pt x="107250" y="51481"/>
                  </a:lnTo>
                  <a:lnTo>
                    <a:pt x="106942" y="51168"/>
                  </a:lnTo>
                  <a:lnTo>
                    <a:pt x="106634" y="50855"/>
                  </a:lnTo>
                  <a:lnTo>
                    <a:pt x="106314" y="50550"/>
                  </a:lnTo>
                  <a:lnTo>
                    <a:pt x="105988" y="50251"/>
                  </a:lnTo>
                  <a:lnTo>
                    <a:pt x="105663" y="49959"/>
                  </a:lnTo>
                  <a:lnTo>
                    <a:pt x="105325" y="49667"/>
                  </a:lnTo>
                  <a:lnTo>
                    <a:pt x="105266" y="49618"/>
                  </a:lnTo>
                  <a:lnTo>
                    <a:pt x="105207" y="49584"/>
                  </a:lnTo>
                  <a:lnTo>
                    <a:pt x="105153" y="49563"/>
                  </a:lnTo>
                  <a:lnTo>
                    <a:pt x="105094" y="49549"/>
                  </a:lnTo>
                  <a:lnTo>
                    <a:pt x="105153" y="49007"/>
                  </a:lnTo>
                  <a:lnTo>
                    <a:pt x="105207" y="48465"/>
                  </a:lnTo>
                  <a:lnTo>
                    <a:pt x="105242" y="47916"/>
                  </a:lnTo>
                  <a:lnTo>
                    <a:pt x="105272" y="47360"/>
                  </a:lnTo>
                  <a:lnTo>
                    <a:pt x="105284" y="46810"/>
                  </a:lnTo>
                  <a:lnTo>
                    <a:pt x="105284" y="46254"/>
                  </a:lnTo>
                  <a:lnTo>
                    <a:pt x="105278" y="45698"/>
                  </a:lnTo>
                  <a:lnTo>
                    <a:pt x="105254" y="45142"/>
                  </a:lnTo>
                  <a:lnTo>
                    <a:pt x="105224" y="44586"/>
                  </a:lnTo>
                  <a:lnTo>
                    <a:pt x="105177" y="44030"/>
                  </a:lnTo>
                  <a:lnTo>
                    <a:pt x="105118" y="43481"/>
                  </a:lnTo>
                  <a:lnTo>
                    <a:pt x="105053" y="42932"/>
                  </a:lnTo>
                  <a:lnTo>
                    <a:pt x="104970" y="42383"/>
                  </a:lnTo>
                  <a:lnTo>
                    <a:pt x="104875" y="41841"/>
                  </a:lnTo>
                  <a:lnTo>
                    <a:pt x="104774" y="41306"/>
                  </a:lnTo>
                  <a:lnTo>
                    <a:pt x="104656" y="40778"/>
                  </a:lnTo>
                  <a:close/>
                  <a:moveTo>
                    <a:pt x="94855" y="33160"/>
                  </a:moveTo>
                  <a:lnTo>
                    <a:pt x="95098" y="33167"/>
                  </a:lnTo>
                  <a:lnTo>
                    <a:pt x="95335" y="33188"/>
                  </a:lnTo>
                  <a:lnTo>
                    <a:pt x="95566" y="33216"/>
                  </a:lnTo>
                  <a:lnTo>
                    <a:pt x="95797" y="33251"/>
                  </a:lnTo>
                  <a:lnTo>
                    <a:pt x="96028" y="33292"/>
                  </a:lnTo>
                  <a:lnTo>
                    <a:pt x="96253" y="33341"/>
                  </a:lnTo>
                  <a:lnTo>
                    <a:pt x="96472" y="33403"/>
                  </a:lnTo>
                  <a:lnTo>
                    <a:pt x="96691" y="33466"/>
                  </a:lnTo>
                  <a:lnTo>
                    <a:pt x="96904" y="33542"/>
                  </a:lnTo>
                  <a:lnTo>
                    <a:pt x="97112" y="33626"/>
                  </a:lnTo>
                  <a:lnTo>
                    <a:pt x="97319" y="33716"/>
                  </a:lnTo>
                  <a:lnTo>
                    <a:pt x="97526" y="33813"/>
                  </a:lnTo>
                  <a:lnTo>
                    <a:pt x="97727" y="33918"/>
                  </a:lnTo>
                  <a:lnTo>
                    <a:pt x="97923" y="34029"/>
                  </a:lnTo>
                  <a:lnTo>
                    <a:pt x="98118" y="34147"/>
                  </a:lnTo>
                  <a:lnTo>
                    <a:pt x="98308" y="34272"/>
                  </a:lnTo>
                  <a:lnTo>
                    <a:pt x="98497" y="34397"/>
                  </a:lnTo>
                  <a:lnTo>
                    <a:pt x="98681" y="34536"/>
                  </a:lnTo>
                  <a:lnTo>
                    <a:pt x="98864" y="34682"/>
                  </a:lnTo>
                  <a:lnTo>
                    <a:pt x="99042" y="34828"/>
                  </a:lnTo>
                  <a:lnTo>
                    <a:pt x="99214" y="34988"/>
                  </a:lnTo>
                  <a:lnTo>
                    <a:pt x="99386" y="35148"/>
                  </a:lnTo>
                  <a:lnTo>
                    <a:pt x="99551" y="35315"/>
                  </a:lnTo>
                  <a:lnTo>
                    <a:pt x="99717" y="35488"/>
                  </a:lnTo>
                  <a:lnTo>
                    <a:pt x="99877" y="35669"/>
                  </a:lnTo>
                  <a:lnTo>
                    <a:pt x="100037" y="35850"/>
                  </a:lnTo>
                  <a:lnTo>
                    <a:pt x="100185" y="36038"/>
                  </a:lnTo>
                  <a:lnTo>
                    <a:pt x="100339" y="36232"/>
                  </a:lnTo>
                  <a:lnTo>
                    <a:pt x="100487" y="36434"/>
                  </a:lnTo>
                  <a:lnTo>
                    <a:pt x="100629" y="36635"/>
                  </a:lnTo>
                  <a:lnTo>
                    <a:pt x="100765" y="36844"/>
                  </a:lnTo>
                  <a:lnTo>
                    <a:pt x="100902" y="37059"/>
                  </a:lnTo>
                  <a:lnTo>
                    <a:pt x="101038" y="37275"/>
                  </a:lnTo>
                  <a:lnTo>
                    <a:pt x="101162" y="37497"/>
                  </a:lnTo>
                  <a:lnTo>
                    <a:pt x="101292" y="37720"/>
                  </a:lnTo>
                  <a:lnTo>
                    <a:pt x="101411" y="37949"/>
                  </a:lnTo>
                  <a:lnTo>
                    <a:pt x="101529" y="38185"/>
                  </a:lnTo>
                  <a:lnTo>
                    <a:pt x="101642" y="38421"/>
                  </a:lnTo>
                  <a:lnTo>
                    <a:pt x="101754" y="38665"/>
                  </a:lnTo>
                  <a:lnTo>
                    <a:pt x="101861" y="38908"/>
                  </a:lnTo>
                  <a:lnTo>
                    <a:pt x="101967" y="39151"/>
                  </a:lnTo>
                  <a:lnTo>
                    <a:pt x="102068" y="39401"/>
                  </a:lnTo>
                  <a:lnTo>
                    <a:pt x="102163" y="39659"/>
                  </a:lnTo>
                  <a:lnTo>
                    <a:pt x="102258" y="39909"/>
                  </a:lnTo>
                  <a:lnTo>
                    <a:pt x="102346" y="40173"/>
                  </a:lnTo>
                  <a:lnTo>
                    <a:pt x="102429" y="40430"/>
                  </a:lnTo>
                  <a:lnTo>
                    <a:pt x="102512" y="40694"/>
                  </a:lnTo>
                  <a:lnTo>
                    <a:pt x="102589" y="40965"/>
                  </a:lnTo>
                  <a:lnTo>
                    <a:pt x="102666" y="41229"/>
                  </a:lnTo>
                  <a:lnTo>
                    <a:pt x="102737" y="41500"/>
                  </a:lnTo>
                  <a:lnTo>
                    <a:pt x="102802" y="41772"/>
                  </a:lnTo>
                  <a:lnTo>
                    <a:pt x="102868" y="42050"/>
                  </a:lnTo>
                  <a:lnTo>
                    <a:pt x="102927" y="42321"/>
                  </a:lnTo>
                  <a:lnTo>
                    <a:pt x="102980" y="42599"/>
                  </a:lnTo>
                  <a:lnTo>
                    <a:pt x="103033" y="42877"/>
                  </a:lnTo>
                  <a:lnTo>
                    <a:pt x="103081" y="43162"/>
                  </a:lnTo>
                  <a:lnTo>
                    <a:pt x="103128" y="43440"/>
                  </a:lnTo>
                  <a:lnTo>
                    <a:pt x="103170" y="43725"/>
                  </a:lnTo>
                  <a:lnTo>
                    <a:pt x="103205" y="44003"/>
                  </a:lnTo>
                  <a:lnTo>
                    <a:pt x="103241" y="44287"/>
                  </a:lnTo>
                  <a:lnTo>
                    <a:pt x="103270" y="44572"/>
                  </a:lnTo>
                  <a:lnTo>
                    <a:pt x="103294" y="44857"/>
                  </a:lnTo>
                  <a:lnTo>
                    <a:pt x="103318" y="45142"/>
                  </a:lnTo>
                  <a:lnTo>
                    <a:pt x="103335" y="45427"/>
                  </a:lnTo>
                  <a:lnTo>
                    <a:pt x="103347" y="45712"/>
                  </a:lnTo>
                  <a:lnTo>
                    <a:pt x="103359" y="45990"/>
                  </a:lnTo>
                  <a:lnTo>
                    <a:pt x="103365" y="46275"/>
                  </a:lnTo>
                  <a:lnTo>
                    <a:pt x="103365" y="46560"/>
                  </a:lnTo>
                  <a:lnTo>
                    <a:pt x="103365" y="46845"/>
                  </a:lnTo>
                  <a:lnTo>
                    <a:pt x="103359" y="47130"/>
                  </a:lnTo>
                  <a:lnTo>
                    <a:pt x="103347" y="47408"/>
                  </a:lnTo>
                  <a:lnTo>
                    <a:pt x="103335" y="47686"/>
                  </a:lnTo>
                  <a:lnTo>
                    <a:pt x="103318" y="47971"/>
                  </a:lnTo>
                  <a:lnTo>
                    <a:pt x="103300" y="48249"/>
                  </a:lnTo>
                  <a:lnTo>
                    <a:pt x="103270" y="48527"/>
                  </a:lnTo>
                  <a:lnTo>
                    <a:pt x="103241" y="48798"/>
                  </a:lnTo>
                  <a:lnTo>
                    <a:pt x="103211" y="49076"/>
                  </a:lnTo>
                  <a:lnTo>
                    <a:pt x="103170" y="49347"/>
                  </a:lnTo>
                  <a:lnTo>
                    <a:pt x="103128" y="49618"/>
                  </a:lnTo>
                  <a:lnTo>
                    <a:pt x="103087" y="49882"/>
                  </a:lnTo>
                  <a:lnTo>
                    <a:pt x="103033" y="50147"/>
                  </a:lnTo>
                  <a:lnTo>
                    <a:pt x="102980" y="50411"/>
                  </a:lnTo>
                  <a:lnTo>
                    <a:pt x="102927" y="50675"/>
                  </a:lnTo>
                  <a:lnTo>
                    <a:pt x="102862" y="50932"/>
                  </a:lnTo>
                  <a:lnTo>
                    <a:pt x="102797" y="51189"/>
                  </a:lnTo>
                  <a:lnTo>
                    <a:pt x="102725" y="51439"/>
                  </a:lnTo>
                  <a:lnTo>
                    <a:pt x="102654" y="51690"/>
                  </a:lnTo>
                  <a:lnTo>
                    <a:pt x="102577" y="51933"/>
                  </a:lnTo>
                  <a:lnTo>
                    <a:pt x="102494" y="52176"/>
                  </a:lnTo>
                  <a:lnTo>
                    <a:pt x="102406" y="52419"/>
                  </a:lnTo>
                  <a:lnTo>
                    <a:pt x="102317" y="52656"/>
                  </a:lnTo>
                  <a:lnTo>
                    <a:pt x="102222" y="52885"/>
                  </a:lnTo>
                  <a:lnTo>
                    <a:pt x="102127" y="53114"/>
                  </a:lnTo>
                  <a:lnTo>
                    <a:pt x="102021" y="53337"/>
                  </a:lnTo>
                  <a:lnTo>
                    <a:pt x="101914" y="53559"/>
                  </a:lnTo>
                  <a:lnTo>
                    <a:pt x="101802" y="53775"/>
                  </a:lnTo>
                  <a:lnTo>
                    <a:pt x="101689" y="53990"/>
                  </a:lnTo>
                  <a:lnTo>
                    <a:pt x="101571" y="54199"/>
                  </a:lnTo>
                  <a:lnTo>
                    <a:pt x="101446" y="54400"/>
                  </a:lnTo>
                  <a:lnTo>
                    <a:pt x="101316" y="54595"/>
                  </a:lnTo>
                  <a:lnTo>
                    <a:pt x="101186" y="54789"/>
                  </a:lnTo>
                  <a:lnTo>
                    <a:pt x="101050" y="54977"/>
                  </a:lnTo>
                  <a:lnTo>
                    <a:pt x="100907" y="55158"/>
                  </a:lnTo>
                  <a:lnTo>
                    <a:pt x="100765" y="55338"/>
                  </a:lnTo>
                  <a:lnTo>
                    <a:pt x="100611" y="55505"/>
                  </a:lnTo>
                  <a:lnTo>
                    <a:pt x="100457" y="55672"/>
                  </a:lnTo>
                  <a:lnTo>
                    <a:pt x="100303" y="55832"/>
                  </a:lnTo>
                  <a:lnTo>
                    <a:pt x="100138" y="55992"/>
                  </a:lnTo>
                  <a:lnTo>
                    <a:pt x="99972" y="56138"/>
                  </a:lnTo>
                  <a:lnTo>
                    <a:pt x="99800" y="56277"/>
                  </a:lnTo>
                  <a:lnTo>
                    <a:pt x="99628" y="56416"/>
                  </a:lnTo>
                  <a:lnTo>
                    <a:pt x="99445" y="56548"/>
                  </a:lnTo>
                  <a:lnTo>
                    <a:pt x="99261" y="56666"/>
                  </a:lnTo>
                  <a:lnTo>
                    <a:pt x="99072" y="56784"/>
                  </a:lnTo>
                  <a:lnTo>
                    <a:pt x="98882" y="56895"/>
                  </a:lnTo>
                  <a:lnTo>
                    <a:pt x="98687" y="56993"/>
                  </a:lnTo>
                  <a:lnTo>
                    <a:pt x="98485" y="57090"/>
                  </a:lnTo>
                  <a:lnTo>
                    <a:pt x="98278" y="57180"/>
                  </a:lnTo>
                  <a:lnTo>
                    <a:pt x="98065" y="57257"/>
                  </a:lnTo>
                  <a:lnTo>
                    <a:pt x="97852" y="57333"/>
                  </a:lnTo>
                  <a:lnTo>
                    <a:pt x="97633" y="57396"/>
                  </a:lnTo>
                  <a:lnTo>
                    <a:pt x="97408" y="57458"/>
                  </a:lnTo>
                  <a:lnTo>
                    <a:pt x="97177" y="57507"/>
                  </a:lnTo>
                  <a:lnTo>
                    <a:pt x="96946" y="57549"/>
                  </a:lnTo>
                  <a:lnTo>
                    <a:pt x="96709" y="57576"/>
                  </a:lnTo>
                  <a:lnTo>
                    <a:pt x="96466" y="57604"/>
                  </a:lnTo>
                  <a:lnTo>
                    <a:pt x="96223" y="57618"/>
                  </a:lnTo>
                  <a:lnTo>
                    <a:pt x="96170" y="56082"/>
                  </a:lnTo>
                  <a:lnTo>
                    <a:pt x="96117" y="54539"/>
                  </a:lnTo>
                  <a:lnTo>
                    <a:pt x="96058" y="52996"/>
                  </a:lnTo>
                  <a:lnTo>
                    <a:pt x="95992" y="51460"/>
                  </a:lnTo>
                  <a:lnTo>
                    <a:pt x="95915" y="49924"/>
                  </a:lnTo>
                  <a:lnTo>
                    <a:pt x="95838" y="48388"/>
                  </a:lnTo>
                  <a:lnTo>
                    <a:pt x="95750" y="46859"/>
                  </a:lnTo>
                  <a:lnTo>
                    <a:pt x="95655" y="45330"/>
                  </a:lnTo>
                  <a:lnTo>
                    <a:pt x="95554" y="43801"/>
                  </a:lnTo>
                  <a:lnTo>
                    <a:pt x="95442" y="42272"/>
                  </a:lnTo>
                  <a:lnTo>
                    <a:pt x="95323" y="40743"/>
                  </a:lnTo>
                  <a:lnTo>
                    <a:pt x="95199" y="39221"/>
                  </a:lnTo>
                  <a:lnTo>
                    <a:pt x="95069" y="37706"/>
                  </a:lnTo>
                  <a:lnTo>
                    <a:pt x="94926" y="36184"/>
                  </a:lnTo>
                  <a:lnTo>
                    <a:pt x="94772" y="34668"/>
                  </a:lnTo>
                  <a:lnTo>
                    <a:pt x="94613" y="33160"/>
                  </a:lnTo>
                  <a:close/>
                  <a:moveTo>
                    <a:pt x="30568" y="35238"/>
                  </a:moveTo>
                  <a:lnTo>
                    <a:pt x="30527" y="36663"/>
                  </a:lnTo>
                  <a:lnTo>
                    <a:pt x="30503" y="38081"/>
                  </a:lnTo>
                  <a:lnTo>
                    <a:pt x="30491" y="39499"/>
                  </a:lnTo>
                  <a:lnTo>
                    <a:pt x="30485" y="40924"/>
                  </a:lnTo>
                  <a:lnTo>
                    <a:pt x="30497" y="42341"/>
                  </a:lnTo>
                  <a:lnTo>
                    <a:pt x="30509" y="43766"/>
                  </a:lnTo>
                  <a:lnTo>
                    <a:pt x="30533" y="45184"/>
                  </a:lnTo>
                  <a:lnTo>
                    <a:pt x="30568" y="46602"/>
                  </a:lnTo>
                  <a:lnTo>
                    <a:pt x="30604" y="48027"/>
                  </a:lnTo>
                  <a:lnTo>
                    <a:pt x="30645" y="49445"/>
                  </a:lnTo>
                  <a:lnTo>
                    <a:pt x="30740" y="52287"/>
                  </a:lnTo>
                  <a:lnTo>
                    <a:pt x="30841" y="55130"/>
                  </a:lnTo>
                  <a:lnTo>
                    <a:pt x="30941" y="57966"/>
                  </a:lnTo>
                  <a:lnTo>
                    <a:pt x="30888" y="57973"/>
                  </a:lnTo>
                  <a:lnTo>
                    <a:pt x="30841" y="57979"/>
                  </a:lnTo>
                  <a:lnTo>
                    <a:pt x="30545" y="58105"/>
                  </a:lnTo>
                  <a:lnTo>
                    <a:pt x="30260" y="58209"/>
                  </a:lnTo>
                  <a:lnTo>
                    <a:pt x="29976" y="58292"/>
                  </a:lnTo>
                  <a:lnTo>
                    <a:pt x="29692" y="58369"/>
                  </a:lnTo>
                  <a:lnTo>
                    <a:pt x="29414" y="58424"/>
                  </a:lnTo>
                  <a:lnTo>
                    <a:pt x="29141" y="58473"/>
                  </a:lnTo>
                  <a:lnTo>
                    <a:pt x="28869" y="58501"/>
                  </a:lnTo>
                  <a:lnTo>
                    <a:pt x="28602" y="58515"/>
                  </a:lnTo>
                  <a:lnTo>
                    <a:pt x="28342" y="58515"/>
                  </a:lnTo>
                  <a:lnTo>
                    <a:pt x="28081" y="58508"/>
                  </a:lnTo>
                  <a:lnTo>
                    <a:pt x="27827" y="58480"/>
                  </a:lnTo>
                  <a:lnTo>
                    <a:pt x="27578" y="58445"/>
                  </a:lnTo>
                  <a:lnTo>
                    <a:pt x="27335" y="58390"/>
                  </a:lnTo>
                  <a:lnTo>
                    <a:pt x="27092" y="58327"/>
                  </a:lnTo>
                  <a:lnTo>
                    <a:pt x="26855" y="58257"/>
                  </a:lnTo>
                  <a:lnTo>
                    <a:pt x="26618" y="58167"/>
                  </a:lnTo>
                  <a:lnTo>
                    <a:pt x="26388" y="58070"/>
                  </a:lnTo>
                  <a:lnTo>
                    <a:pt x="26163" y="57966"/>
                  </a:lnTo>
                  <a:lnTo>
                    <a:pt x="25943" y="57840"/>
                  </a:lnTo>
                  <a:lnTo>
                    <a:pt x="25730" y="57715"/>
                  </a:lnTo>
                  <a:lnTo>
                    <a:pt x="25517" y="57576"/>
                  </a:lnTo>
                  <a:lnTo>
                    <a:pt x="25310" y="57423"/>
                  </a:lnTo>
                  <a:lnTo>
                    <a:pt x="25108" y="57264"/>
                  </a:lnTo>
                  <a:lnTo>
                    <a:pt x="24907" y="57097"/>
                  </a:lnTo>
                  <a:lnTo>
                    <a:pt x="24718" y="56916"/>
                  </a:lnTo>
                  <a:lnTo>
                    <a:pt x="24528" y="56728"/>
                  </a:lnTo>
                  <a:lnTo>
                    <a:pt x="24345" y="56534"/>
                  </a:lnTo>
                  <a:lnTo>
                    <a:pt x="24167" y="56332"/>
                  </a:lnTo>
                  <a:lnTo>
                    <a:pt x="23995" y="56124"/>
                  </a:lnTo>
                  <a:lnTo>
                    <a:pt x="23823" y="55901"/>
                  </a:lnTo>
                  <a:lnTo>
                    <a:pt x="23664" y="55679"/>
                  </a:lnTo>
                  <a:lnTo>
                    <a:pt x="23504" y="55443"/>
                  </a:lnTo>
                  <a:lnTo>
                    <a:pt x="23350" y="55206"/>
                  </a:lnTo>
                  <a:lnTo>
                    <a:pt x="23202" y="54963"/>
                  </a:lnTo>
                  <a:lnTo>
                    <a:pt x="23059" y="54713"/>
                  </a:lnTo>
                  <a:lnTo>
                    <a:pt x="22923" y="54456"/>
                  </a:lnTo>
                  <a:lnTo>
                    <a:pt x="22793" y="54192"/>
                  </a:lnTo>
                  <a:lnTo>
                    <a:pt x="22669" y="53921"/>
                  </a:lnTo>
                  <a:lnTo>
                    <a:pt x="22550" y="53649"/>
                  </a:lnTo>
                  <a:lnTo>
                    <a:pt x="22432" y="53371"/>
                  </a:lnTo>
                  <a:lnTo>
                    <a:pt x="22325" y="53093"/>
                  </a:lnTo>
                  <a:lnTo>
                    <a:pt x="22219" y="52809"/>
                  </a:lnTo>
                  <a:lnTo>
                    <a:pt x="22124" y="52517"/>
                  </a:lnTo>
                  <a:lnTo>
                    <a:pt x="22029" y="52225"/>
                  </a:lnTo>
                  <a:lnTo>
                    <a:pt x="21946" y="51933"/>
                  </a:lnTo>
                  <a:lnTo>
                    <a:pt x="21863" y="51634"/>
                  </a:lnTo>
                  <a:lnTo>
                    <a:pt x="21792" y="51335"/>
                  </a:lnTo>
                  <a:lnTo>
                    <a:pt x="21721" y="51029"/>
                  </a:lnTo>
                  <a:lnTo>
                    <a:pt x="21662" y="50730"/>
                  </a:lnTo>
                  <a:lnTo>
                    <a:pt x="21609" y="50425"/>
                  </a:lnTo>
                  <a:lnTo>
                    <a:pt x="21555" y="50119"/>
                  </a:lnTo>
                  <a:lnTo>
                    <a:pt x="21514" y="49806"/>
                  </a:lnTo>
                  <a:lnTo>
                    <a:pt x="21478" y="49500"/>
                  </a:lnTo>
                  <a:lnTo>
                    <a:pt x="21449" y="49194"/>
                  </a:lnTo>
                  <a:lnTo>
                    <a:pt x="21419" y="48882"/>
                  </a:lnTo>
                  <a:lnTo>
                    <a:pt x="21401" y="48576"/>
                  </a:lnTo>
                  <a:lnTo>
                    <a:pt x="21395" y="48263"/>
                  </a:lnTo>
                  <a:lnTo>
                    <a:pt x="21390" y="47957"/>
                  </a:lnTo>
                  <a:lnTo>
                    <a:pt x="21390" y="47651"/>
                  </a:lnTo>
                  <a:lnTo>
                    <a:pt x="21401" y="47346"/>
                  </a:lnTo>
                  <a:lnTo>
                    <a:pt x="21413" y="47047"/>
                  </a:lnTo>
                  <a:lnTo>
                    <a:pt x="21437" y="46748"/>
                  </a:lnTo>
                  <a:lnTo>
                    <a:pt x="21467" y="46449"/>
                  </a:lnTo>
                  <a:lnTo>
                    <a:pt x="21502" y="46150"/>
                  </a:lnTo>
                  <a:lnTo>
                    <a:pt x="21544" y="45879"/>
                  </a:lnTo>
                  <a:lnTo>
                    <a:pt x="21585" y="45615"/>
                  </a:lnTo>
                  <a:lnTo>
                    <a:pt x="21632" y="45351"/>
                  </a:lnTo>
                  <a:lnTo>
                    <a:pt x="21686" y="45087"/>
                  </a:lnTo>
                  <a:lnTo>
                    <a:pt x="21739" y="44830"/>
                  </a:lnTo>
                  <a:lnTo>
                    <a:pt x="21798" y="44579"/>
                  </a:lnTo>
                  <a:lnTo>
                    <a:pt x="21863" y="44329"/>
                  </a:lnTo>
                  <a:lnTo>
                    <a:pt x="21934" y="44079"/>
                  </a:lnTo>
                  <a:lnTo>
                    <a:pt x="22005" y="43829"/>
                  </a:lnTo>
                  <a:lnTo>
                    <a:pt x="22076" y="43592"/>
                  </a:lnTo>
                  <a:lnTo>
                    <a:pt x="22159" y="43349"/>
                  </a:lnTo>
                  <a:lnTo>
                    <a:pt x="22242" y="43113"/>
                  </a:lnTo>
                  <a:lnTo>
                    <a:pt x="22331" y="42884"/>
                  </a:lnTo>
                  <a:lnTo>
                    <a:pt x="22420" y="42654"/>
                  </a:lnTo>
                  <a:lnTo>
                    <a:pt x="22515" y="42425"/>
                  </a:lnTo>
                  <a:lnTo>
                    <a:pt x="22609" y="42202"/>
                  </a:lnTo>
                  <a:lnTo>
                    <a:pt x="22710" y="41980"/>
                  </a:lnTo>
                  <a:lnTo>
                    <a:pt x="22817" y="41765"/>
                  </a:lnTo>
                  <a:lnTo>
                    <a:pt x="22923" y="41549"/>
                  </a:lnTo>
                  <a:lnTo>
                    <a:pt x="23036" y="41341"/>
                  </a:lnTo>
                  <a:lnTo>
                    <a:pt x="23154" y="41132"/>
                  </a:lnTo>
                  <a:lnTo>
                    <a:pt x="23273" y="40931"/>
                  </a:lnTo>
                  <a:lnTo>
                    <a:pt x="23391" y="40729"/>
                  </a:lnTo>
                  <a:lnTo>
                    <a:pt x="23515" y="40527"/>
                  </a:lnTo>
                  <a:lnTo>
                    <a:pt x="23646" y="40333"/>
                  </a:lnTo>
                  <a:lnTo>
                    <a:pt x="23776" y="40145"/>
                  </a:lnTo>
                  <a:lnTo>
                    <a:pt x="23906" y="39957"/>
                  </a:lnTo>
                  <a:lnTo>
                    <a:pt x="24048" y="39770"/>
                  </a:lnTo>
                  <a:lnTo>
                    <a:pt x="24185" y="39589"/>
                  </a:lnTo>
                  <a:lnTo>
                    <a:pt x="24327" y="39408"/>
                  </a:lnTo>
                  <a:lnTo>
                    <a:pt x="24475" y="39235"/>
                  </a:lnTo>
                  <a:lnTo>
                    <a:pt x="24623" y="39061"/>
                  </a:lnTo>
                  <a:lnTo>
                    <a:pt x="24777" y="38894"/>
                  </a:lnTo>
                  <a:lnTo>
                    <a:pt x="24931" y="38727"/>
                  </a:lnTo>
                  <a:lnTo>
                    <a:pt x="25085" y="38560"/>
                  </a:lnTo>
                  <a:lnTo>
                    <a:pt x="25245" y="38401"/>
                  </a:lnTo>
                  <a:lnTo>
                    <a:pt x="25405" y="38248"/>
                  </a:lnTo>
                  <a:lnTo>
                    <a:pt x="25570" y="38095"/>
                  </a:lnTo>
                  <a:lnTo>
                    <a:pt x="25736" y="37942"/>
                  </a:lnTo>
                  <a:lnTo>
                    <a:pt x="25908" y="37796"/>
                  </a:lnTo>
                  <a:lnTo>
                    <a:pt x="26080" y="37650"/>
                  </a:lnTo>
                  <a:lnTo>
                    <a:pt x="26251" y="37511"/>
                  </a:lnTo>
                  <a:lnTo>
                    <a:pt x="26607" y="37240"/>
                  </a:lnTo>
                  <a:lnTo>
                    <a:pt x="26968" y="36983"/>
                  </a:lnTo>
                  <a:lnTo>
                    <a:pt x="27341" y="36733"/>
                  </a:lnTo>
                  <a:lnTo>
                    <a:pt x="27720" y="36503"/>
                  </a:lnTo>
                  <a:lnTo>
                    <a:pt x="28111" y="36281"/>
                  </a:lnTo>
                  <a:lnTo>
                    <a:pt x="28502" y="36079"/>
                  </a:lnTo>
                  <a:lnTo>
                    <a:pt x="28904" y="35885"/>
                  </a:lnTo>
                  <a:lnTo>
                    <a:pt x="29313" y="35704"/>
                  </a:lnTo>
                  <a:lnTo>
                    <a:pt x="29727" y="35537"/>
                  </a:lnTo>
                  <a:lnTo>
                    <a:pt x="30142" y="35384"/>
                  </a:lnTo>
                  <a:lnTo>
                    <a:pt x="30568" y="35238"/>
                  </a:lnTo>
                  <a:close/>
                  <a:moveTo>
                    <a:pt x="9688" y="48416"/>
                  </a:moveTo>
                  <a:lnTo>
                    <a:pt x="10191" y="49326"/>
                  </a:lnTo>
                  <a:lnTo>
                    <a:pt x="10701" y="50230"/>
                  </a:lnTo>
                  <a:lnTo>
                    <a:pt x="11228" y="51127"/>
                  </a:lnTo>
                  <a:lnTo>
                    <a:pt x="11761" y="52016"/>
                  </a:lnTo>
                  <a:lnTo>
                    <a:pt x="12306" y="52906"/>
                  </a:lnTo>
                  <a:lnTo>
                    <a:pt x="12856" y="53782"/>
                  </a:lnTo>
                  <a:lnTo>
                    <a:pt x="13419" y="54650"/>
                  </a:lnTo>
                  <a:lnTo>
                    <a:pt x="13981" y="55505"/>
                  </a:lnTo>
                  <a:lnTo>
                    <a:pt x="13744" y="55804"/>
                  </a:lnTo>
                  <a:lnTo>
                    <a:pt x="13508" y="56110"/>
                  </a:lnTo>
                  <a:lnTo>
                    <a:pt x="13277" y="56416"/>
                  </a:lnTo>
                  <a:lnTo>
                    <a:pt x="13052" y="56735"/>
                  </a:lnTo>
                  <a:lnTo>
                    <a:pt x="12827" y="57055"/>
                  </a:lnTo>
                  <a:lnTo>
                    <a:pt x="12613" y="57382"/>
                  </a:lnTo>
                  <a:lnTo>
                    <a:pt x="12400" y="57715"/>
                  </a:lnTo>
                  <a:lnTo>
                    <a:pt x="12187" y="58049"/>
                  </a:lnTo>
                  <a:lnTo>
                    <a:pt x="11986" y="58390"/>
                  </a:lnTo>
                  <a:lnTo>
                    <a:pt x="11784" y="58737"/>
                  </a:lnTo>
                  <a:lnTo>
                    <a:pt x="11589" y="59092"/>
                  </a:lnTo>
                  <a:lnTo>
                    <a:pt x="11399" y="59446"/>
                  </a:lnTo>
                  <a:lnTo>
                    <a:pt x="11210" y="59807"/>
                  </a:lnTo>
                  <a:lnTo>
                    <a:pt x="11026" y="60169"/>
                  </a:lnTo>
                  <a:lnTo>
                    <a:pt x="10849" y="60537"/>
                  </a:lnTo>
                  <a:lnTo>
                    <a:pt x="10677" y="60912"/>
                  </a:lnTo>
                  <a:lnTo>
                    <a:pt x="10067" y="60308"/>
                  </a:lnTo>
                  <a:lnTo>
                    <a:pt x="9451" y="59717"/>
                  </a:lnTo>
                  <a:lnTo>
                    <a:pt x="8829" y="59126"/>
                  </a:lnTo>
                  <a:lnTo>
                    <a:pt x="8202" y="58549"/>
                  </a:lnTo>
                  <a:lnTo>
                    <a:pt x="7888" y="58264"/>
                  </a:lnTo>
                  <a:lnTo>
                    <a:pt x="7568" y="57979"/>
                  </a:lnTo>
                  <a:lnTo>
                    <a:pt x="7248" y="57701"/>
                  </a:lnTo>
                  <a:lnTo>
                    <a:pt x="6929" y="57430"/>
                  </a:lnTo>
                  <a:lnTo>
                    <a:pt x="6603" y="57166"/>
                  </a:lnTo>
                  <a:lnTo>
                    <a:pt x="6283" y="56902"/>
                  </a:lnTo>
                  <a:lnTo>
                    <a:pt x="5951" y="56645"/>
                  </a:lnTo>
                  <a:lnTo>
                    <a:pt x="5626" y="56395"/>
                  </a:lnTo>
                  <a:lnTo>
                    <a:pt x="5827" y="55853"/>
                  </a:lnTo>
                  <a:lnTo>
                    <a:pt x="6034" y="55304"/>
                  </a:lnTo>
                  <a:lnTo>
                    <a:pt x="6248" y="54768"/>
                  </a:lnTo>
                  <a:lnTo>
                    <a:pt x="6473" y="54240"/>
                  </a:lnTo>
                  <a:lnTo>
                    <a:pt x="6698" y="53719"/>
                  </a:lnTo>
                  <a:lnTo>
                    <a:pt x="6934" y="53198"/>
                  </a:lnTo>
                  <a:lnTo>
                    <a:pt x="7177" y="52690"/>
                  </a:lnTo>
                  <a:lnTo>
                    <a:pt x="7432" y="52183"/>
                  </a:lnTo>
                  <a:lnTo>
                    <a:pt x="7686" y="51690"/>
                  </a:lnTo>
                  <a:lnTo>
                    <a:pt x="7953" y="51196"/>
                  </a:lnTo>
                  <a:lnTo>
                    <a:pt x="8219" y="50716"/>
                  </a:lnTo>
                  <a:lnTo>
                    <a:pt x="8498" y="50244"/>
                  </a:lnTo>
                  <a:lnTo>
                    <a:pt x="8788" y="49771"/>
                  </a:lnTo>
                  <a:lnTo>
                    <a:pt x="9078" y="49313"/>
                  </a:lnTo>
                  <a:lnTo>
                    <a:pt x="9380" y="48861"/>
                  </a:lnTo>
                  <a:lnTo>
                    <a:pt x="9688" y="48416"/>
                  </a:lnTo>
                  <a:close/>
                  <a:moveTo>
                    <a:pt x="116038" y="50362"/>
                  </a:moveTo>
                  <a:lnTo>
                    <a:pt x="116257" y="50696"/>
                  </a:lnTo>
                  <a:lnTo>
                    <a:pt x="116476" y="51036"/>
                  </a:lnTo>
                  <a:lnTo>
                    <a:pt x="116695" y="51377"/>
                  </a:lnTo>
                  <a:lnTo>
                    <a:pt x="116902" y="51717"/>
                  </a:lnTo>
                  <a:lnTo>
                    <a:pt x="117115" y="52072"/>
                  </a:lnTo>
                  <a:lnTo>
                    <a:pt x="117317" y="52419"/>
                  </a:lnTo>
                  <a:lnTo>
                    <a:pt x="117518" y="52781"/>
                  </a:lnTo>
                  <a:lnTo>
                    <a:pt x="117719" y="53135"/>
                  </a:lnTo>
                  <a:lnTo>
                    <a:pt x="117915" y="53497"/>
                  </a:lnTo>
                  <a:lnTo>
                    <a:pt x="118104" y="53865"/>
                  </a:lnTo>
                  <a:lnTo>
                    <a:pt x="118294" y="54233"/>
                  </a:lnTo>
                  <a:lnTo>
                    <a:pt x="118477" y="54609"/>
                  </a:lnTo>
                  <a:lnTo>
                    <a:pt x="118661" y="54977"/>
                  </a:lnTo>
                  <a:lnTo>
                    <a:pt x="118839" y="55359"/>
                  </a:lnTo>
                  <a:lnTo>
                    <a:pt x="119010" y="55742"/>
                  </a:lnTo>
                  <a:lnTo>
                    <a:pt x="119182" y="56124"/>
                  </a:lnTo>
                  <a:lnTo>
                    <a:pt x="119354" y="56513"/>
                  </a:lnTo>
                  <a:lnTo>
                    <a:pt x="119520" y="56902"/>
                  </a:lnTo>
                  <a:lnTo>
                    <a:pt x="119680" y="57298"/>
                  </a:lnTo>
                  <a:lnTo>
                    <a:pt x="119839" y="57695"/>
                  </a:lnTo>
                  <a:lnTo>
                    <a:pt x="119993" y="58091"/>
                  </a:lnTo>
                  <a:lnTo>
                    <a:pt x="120147" y="58494"/>
                  </a:lnTo>
                  <a:lnTo>
                    <a:pt x="120301" y="58897"/>
                  </a:lnTo>
                  <a:lnTo>
                    <a:pt x="120443" y="59300"/>
                  </a:lnTo>
                  <a:lnTo>
                    <a:pt x="120592" y="59710"/>
                  </a:lnTo>
                  <a:lnTo>
                    <a:pt x="120728" y="60120"/>
                  </a:lnTo>
                  <a:lnTo>
                    <a:pt x="121000" y="60954"/>
                  </a:lnTo>
                  <a:lnTo>
                    <a:pt x="121261" y="61795"/>
                  </a:lnTo>
                  <a:lnTo>
                    <a:pt x="121515" y="62643"/>
                  </a:lnTo>
                  <a:lnTo>
                    <a:pt x="121468" y="62650"/>
                  </a:lnTo>
                  <a:lnTo>
                    <a:pt x="121444" y="62650"/>
                  </a:lnTo>
                  <a:lnTo>
                    <a:pt x="121421" y="62664"/>
                  </a:lnTo>
                  <a:lnTo>
                    <a:pt x="119751" y="63477"/>
                  </a:lnTo>
                  <a:lnTo>
                    <a:pt x="118910" y="63894"/>
                  </a:lnTo>
                  <a:lnTo>
                    <a:pt x="118069" y="64318"/>
                  </a:lnTo>
                  <a:lnTo>
                    <a:pt x="117234" y="64756"/>
                  </a:lnTo>
                  <a:lnTo>
                    <a:pt x="116819" y="64978"/>
                  </a:lnTo>
                  <a:lnTo>
                    <a:pt x="116405" y="65201"/>
                  </a:lnTo>
                  <a:lnTo>
                    <a:pt x="115990" y="65430"/>
                  </a:lnTo>
                  <a:lnTo>
                    <a:pt x="115582" y="65666"/>
                  </a:lnTo>
                  <a:lnTo>
                    <a:pt x="115179" y="65903"/>
                  </a:lnTo>
                  <a:lnTo>
                    <a:pt x="114776" y="66146"/>
                  </a:lnTo>
                  <a:lnTo>
                    <a:pt x="114599" y="65486"/>
                  </a:lnTo>
                  <a:lnTo>
                    <a:pt x="114409" y="64832"/>
                  </a:lnTo>
                  <a:lnTo>
                    <a:pt x="114214" y="64179"/>
                  </a:lnTo>
                  <a:lnTo>
                    <a:pt x="114012" y="63540"/>
                  </a:lnTo>
                  <a:lnTo>
                    <a:pt x="113793" y="62900"/>
                  </a:lnTo>
                  <a:lnTo>
                    <a:pt x="113574" y="62268"/>
                  </a:lnTo>
                  <a:lnTo>
                    <a:pt x="113337" y="61635"/>
                  </a:lnTo>
                  <a:lnTo>
                    <a:pt x="113095" y="61017"/>
                  </a:lnTo>
                  <a:lnTo>
                    <a:pt x="112846" y="60398"/>
                  </a:lnTo>
                  <a:lnTo>
                    <a:pt x="112585" y="59794"/>
                  </a:lnTo>
                  <a:lnTo>
                    <a:pt x="112313" y="59189"/>
                  </a:lnTo>
                  <a:lnTo>
                    <a:pt x="112029" y="58598"/>
                  </a:lnTo>
                  <a:lnTo>
                    <a:pt x="111738" y="58007"/>
                  </a:lnTo>
                  <a:lnTo>
                    <a:pt x="111436" y="57430"/>
                  </a:lnTo>
                  <a:lnTo>
                    <a:pt x="111123" y="56854"/>
                  </a:lnTo>
                  <a:lnTo>
                    <a:pt x="110803" y="56291"/>
                  </a:lnTo>
                  <a:lnTo>
                    <a:pt x="111075" y="56006"/>
                  </a:lnTo>
                  <a:lnTo>
                    <a:pt x="111342" y="55714"/>
                  </a:lnTo>
                  <a:lnTo>
                    <a:pt x="111608" y="55415"/>
                  </a:lnTo>
                  <a:lnTo>
                    <a:pt x="111869" y="55116"/>
                  </a:lnTo>
                  <a:lnTo>
                    <a:pt x="112899" y="53921"/>
                  </a:lnTo>
                  <a:lnTo>
                    <a:pt x="114468" y="52148"/>
                  </a:lnTo>
                  <a:lnTo>
                    <a:pt x="116038" y="50362"/>
                  </a:lnTo>
                  <a:close/>
                  <a:moveTo>
                    <a:pt x="5099" y="57952"/>
                  </a:moveTo>
                  <a:lnTo>
                    <a:pt x="5395" y="58237"/>
                  </a:lnTo>
                  <a:lnTo>
                    <a:pt x="5697" y="58508"/>
                  </a:lnTo>
                  <a:lnTo>
                    <a:pt x="6005" y="58786"/>
                  </a:lnTo>
                  <a:lnTo>
                    <a:pt x="6313" y="59057"/>
                  </a:lnTo>
                  <a:lnTo>
                    <a:pt x="6621" y="59321"/>
                  </a:lnTo>
                  <a:lnTo>
                    <a:pt x="6934" y="59585"/>
                  </a:lnTo>
                  <a:lnTo>
                    <a:pt x="7568" y="60106"/>
                  </a:lnTo>
                  <a:lnTo>
                    <a:pt x="8214" y="60614"/>
                  </a:lnTo>
                  <a:lnTo>
                    <a:pt x="8853" y="61114"/>
                  </a:lnTo>
                  <a:lnTo>
                    <a:pt x="9504" y="61601"/>
                  </a:lnTo>
                  <a:lnTo>
                    <a:pt x="10150" y="62087"/>
                  </a:lnTo>
                  <a:lnTo>
                    <a:pt x="9925" y="62650"/>
                  </a:lnTo>
                  <a:lnTo>
                    <a:pt x="9712" y="63220"/>
                  </a:lnTo>
                  <a:lnTo>
                    <a:pt x="9504" y="63790"/>
                  </a:lnTo>
                  <a:lnTo>
                    <a:pt x="9309" y="64360"/>
                  </a:lnTo>
                  <a:lnTo>
                    <a:pt x="9125" y="64937"/>
                  </a:lnTo>
                  <a:lnTo>
                    <a:pt x="8948" y="65507"/>
                  </a:lnTo>
                  <a:lnTo>
                    <a:pt x="8782" y="66083"/>
                  </a:lnTo>
                  <a:lnTo>
                    <a:pt x="8628" y="66660"/>
                  </a:lnTo>
                  <a:lnTo>
                    <a:pt x="8480" y="67230"/>
                  </a:lnTo>
                  <a:lnTo>
                    <a:pt x="8344" y="67807"/>
                  </a:lnTo>
                  <a:lnTo>
                    <a:pt x="8219" y="68370"/>
                  </a:lnTo>
                  <a:lnTo>
                    <a:pt x="8101" y="68940"/>
                  </a:lnTo>
                  <a:lnTo>
                    <a:pt x="7994" y="69496"/>
                  </a:lnTo>
                  <a:lnTo>
                    <a:pt x="7900" y="70052"/>
                  </a:lnTo>
                  <a:lnTo>
                    <a:pt x="7811" y="70601"/>
                  </a:lnTo>
                  <a:lnTo>
                    <a:pt x="7734" y="71143"/>
                  </a:lnTo>
                  <a:lnTo>
                    <a:pt x="7106" y="70949"/>
                  </a:lnTo>
                  <a:lnTo>
                    <a:pt x="6478" y="70754"/>
                  </a:lnTo>
                  <a:lnTo>
                    <a:pt x="5851" y="70566"/>
                  </a:lnTo>
                  <a:lnTo>
                    <a:pt x="5223" y="70386"/>
                  </a:lnTo>
                  <a:lnTo>
                    <a:pt x="4589" y="70205"/>
                  </a:lnTo>
                  <a:lnTo>
                    <a:pt x="3962" y="70038"/>
                  </a:lnTo>
                  <a:lnTo>
                    <a:pt x="3328" y="69871"/>
                  </a:lnTo>
                  <a:lnTo>
                    <a:pt x="2694" y="69712"/>
                  </a:lnTo>
                  <a:lnTo>
                    <a:pt x="2783" y="68933"/>
                  </a:lnTo>
                  <a:lnTo>
                    <a:pt x="2884" y="68162"/>
                  </a:lnTo>
                  <a:lnTo>
                    <a:pt x="2985" y="67397"/>
                  </a:lnTo>
                  <a:lnTo>
                    <a:pt x="3103" y="66633"/>
                  </a:lnTo>
                  <a:lnTo>
                    <a:pt x="3221" y="65875"/>
                  </a:lnTo>
                  <a:lnTo>
                    <a:pt x="3352" y="65124"/>
                  </a:lnTo>
                  <a:lnTo>
                    <a:pt x="3488" y="64381"/>
                  </a:lnTo>
                  <a:lnTo>
                    <a:pt x="3636" y="63637"/>
                  </a:lnTo>
                  <a:lnTo>
                    <a:pt x="3790" y="62907"/>
                  </a:lnTo>
                  <a:lnTo>
                    <a:pt x="3950" y="62177"/>
                  </a:lnTo>
                  <a:lnTo>
                    <a:pt x="4122" y="61455"/>
                  </a:lnTo>
                  <a:lnTo>
                    <a:pt x="4299" y="60739"/>
                  </a:lnTo>
                  <a:lnTo>
                    <a:pt x="4483" y="60030"/>
                  </a:lnTo>
                  <a:lnTo>
                    <a:pt x="4678" y="59335"/>
                  </a:lnTo>
                  <a:lnTo>
                    <a:pt x="4885" y="58640"/>
                  </a:lnTo>
                  <a:lnTo>
                    <a:pt x="5099" y="57952"/>
                  </a:lnTo>
                  <a:close/>
                  <a:moveTo>
                    <a:pt x="121823" y="63734"/>
                  </a:moveTo>
                  <a:lnTo>
                    <a:pt x="122054" y="64638"/>
                  </a:lnTo>
                  <a:lnTo>
                    <a:pt x="122273" y="65548"/>
                  </a:lnTo>
                  <a:lnTo>
                    <a:pt x="122486" y="66473"/>
                  </a:lnTo>
                  <a:lnTo>
                    <a:pt x="122682" y="67397"/>
                  </a:lnTo>
                  <a:lnTo>
                    <a:pt x="122865" y="68335"/>
                  </a:lnTo>
                  <a:lnTo>
                    <a:pt x="123043" y="69281"/>
                  </a:lnTo>
                  <a:lnTo>
                    <a:pt x="123209" y="70233"/>
                  </a:lnTo>
                  <a:lnTo>
                    <a:pt x="123357" y="71185"/>
                  </a:lnTo>
                  <a:lnTo>
                    <a:pt x="123499" y="72151"/>
                  </a:lnTo>
                  <a:lnTo>
                    <a:pt x="123635" y="73117"/>
                  </a:lnTo>
                  <a:lnTo>
                    <a:pt x="123754" y="74090"/>
                  </a:lnTo>
                  <a:lnTo>
                    <a:pt x="123866" y="75063"/>
                  </a:lnTo>
                  <a:lnTo>
                    <a:pt x="123967" y="76043"/>
                  </a:lnTo>
                  <a:lnTo>
                    <a:pt x="124062" y="77030"/>
                  </a:lnTo>
                  <a:lnTo>
                    <a:pt x="124139" y="78017"/>
                  </a:lnTo>
                  <a:lnTo>
                    <a:pt x="124216" y="79004"/>
                  </a:lnTo>
                  <a:lnTo>
                    <a:pt x="122386" y="79303"/>
                  </a:lnTo>
                  <a:lnTo>
                    <a:pt x="121468" y="79463"/>
                  </a:lnTo>
                  <a:lnTo>
                    <a:pt x="120556" y="79630"/>
                  </a:lnTo>
                  <a:lnTo>
                    <a:pt x="120100" y="79720"/>
                  </a:lnTo>
                  <a:lnTo>
                    <a:pt x="119644" y="79817"/>
                  </a:lnTo>
                  <a:lnTo>
                    <a:pt x="119194" y="79914"/>
                  </a:lnTo>
                  <a:lnTo>
                    <a:pt x="118744" y="80026"/>
                  </a:lnTo>
                  <a:lnTo>
                    <a:pt x="118300" y="80137"/>
                  </a:lnTo>
                  <a:lnTo>
                    <a:pt x="117856" y="80262"/>
                  </a:lnTo>
                  <a:lnTo>
                    <a:pt x="117412" y="80387"/>
                  </a:lnTo>
                  <a:lnTo>
                    <a:pt x="116973" y="80526"/>
                  </a:lnTo>
                  <a:lnTo>
                    <a:pt x="116873" y="79421"/>
                  </a:lnTo>
                  <a:lnTo>
                    <a:pt x="116772" y="78323"/>
                  </a:lnTo>
                  <a:lnTo>
                    <a:pt x="116665" y="77239"/>
                  </a:lnTo>
                  <a:lnTo>
                    <a:pt x="116547" y="76168"/>
                  </a:lnTo>
                  <a:lnTo>
                    <a:pt x="116428" y="75091"/>
                  </a:lnTo>
                  <a:lnTo>
                    <a:pt x="116363" y="74556"/>
                  </a:lnTo>
                  <a:lnTo>
                    <a:pt x="116292" y="74021"/>
                  </a:lnTo>
                  <a:lnTo>
                    <a:pt x="116215" y="73479"/>
                  </a:lnTo>
                  <a:lnTo>
                    <a:pt x="116138" y="72943"/>
                  </a:lnTo>
                  <a:lnTo>
                    <a:pt x="116061" y="72408"/>
                  </a:lnTo>
                  <a:lnTo>
                    <a:pt x="115973" y="71880"/>
                  </a:lnTo>
                  <a:lnTo>
                    <a:pt x="115884" y="71345"/>
                  </a:lnTo>
                  <a:lnTo>
                    <a:pt x="115795" y="70817"/>
                  </a:lnTo>
                  <a:lnTo>
                    <a:pt x="115694" y="70281"/>
                  </a:lnTo>
                  <a:lnTo>
                    <a:pt x="115594" y="69753"/>
                  </a:lnTo>
                  <a:lnTo>
                    <a:pt x="115487" y="69225"/>
                  </a:lnTo>
                  <a:lnTo>
                    <a:pt x="115380" y="68704"/>
                  </a:lnTo>
                  <a:lnTo>
                    <a:pt x="115268" y="68176"/>
                  </a:lnTo>
                  <a:lnTo>
                    <a:pt x="115149" y="67654"/>
                  </a:lnTo>
                  <a:lnTo>
                    <a:pt x="115570" y="67439"/>
                  </a:lnTo>
                  <a:lnTo>
                    <a:pt x="115996" y="67216"/>
                  </a:lnTo>
                  <a:lnTo>
                    <a:pt x="116417" y="66987"/>
                  </a:lnTo>
                  <a:lnTo>
                    <a:pt x="116837" y="66758"/>
                  </a:lnTo>
                  <a:lnTo>
                    <a:pt x="117263" y="66521"/>
                  </a:lnTo>
                  <a:lnTo>
                    <a:pt x="117678" y="66278"/>
                  </a:lnTo>
                  <a:lnTo>
                    <a:pt x="118519" y="65778"/>
                  </a:lnTo>
                  <a:lnTo>
                    <a:pt x="119348" y="65277"/>
                  </a:lnTo>
                  <a:lnTo>
                    <a:pt x="120177" y="64763"/>
                  </a:lnTo>
                  <a:lnTo>
                    <a:pt x="121811" y="63748"/>
                  </a:lnTo>
                  <a:lnTo>
                    <a:pt x="121823" y="63734"/>
                  </a:lnTo>
                  <a:close/>
                  <a:moveTo>
                    <a:pt x="2540" y="71261"/>
                  </a:moveTo>
                  <a:lnTo>
                    <a:pt x="3168" y="71414"/>
                  </a:lnTo>
                  <a:lnTo>
                    <a:pt x="3796" y="71567"/>
                  </a:lnTo>
                  <a:lnTo>
                    <a:pt x="4430" y="71706"/>
                  </a:lnTo>
                  <a:lnTo>
                    <a:pt x="5057" y="71845"/>
                  </a:lnTo>
                  <a:lnTo>
                    <a:pt x="5691" y="71977"/>
                  </a:lnTo>
                  <a:lnTo>
                    <a:pt x="6324" y="72095"/>
                  </a:lnTo>
                  <a:lnTo>
                    <a:pt x="6958" y="72221"/>
                  </a:lnTo>
                  <a:lnTo>
                    <a:pt x="7592" y="72332"/>
                  </a:lnTo>
                  <a:lnTo>
                    <a:pt x="7544" y="72860"/>
                  </a:lnTo>
                  <a:lnTo>
                    <a:pt x="7497" y="73388"/>
                  </a:lnTo>
                  <a:lnTo>
                    <a:pt x="7456" y="73916"/>
                  </a:lnTo>
                  <a:lnTo>
                    <a:pt x="7420" y="74445"/>
                  </a:lnTo>
                  <a:lnTo>
                    <a:pt x="7390" y="74980"/>
                  </a:lnTo>
                  <a:lnTo>
                    <a:pt x="7361" y="75508"/>
                  </a:lnTo>
                  <a:lnTo>
                    <a:pt x="7337" y="76043"/>
                  </a:lnTo>
                  <a:lnTo>
                    <a:pt x="7319" y="76571"/>
                  </a:lnTo>
                  <a:lnTo>
                    <a:pt x="7302" y="77107"/>
                  </a:lnTo>
                  <a:lnTo>
                    <a:pt x="7284" y="77642"/>
                  </a:lnTo>
                  <a:lnTo>
                    <a:pt x="7278" y="78177"/>
                  </a:lnTo>
                  <a:lnTo>
                    <a:pt x="7272" y="78712"/>
                  </a:lnTo>
                  <a:lnTo>
                    <a:pt x="7272" y="79789"/>
                  </a:lnTo>
                  <a:lnTo>
                    <a:pt x="7284" y="80860"/>
                  </a:lnTo>
                  <a:lnTo>
                    <a:pt x="7284" y="80860"/>
                  </a:lnTo>
                  <a:lnTo>
                    <a:pt x="6644" y="80804"/>
                  </a:lnTo>
                  <a:lnTo>
                    <a:pt x="6005" y="80749"/>
                  </a:lnTo>
                  <a:lnTo>
                    <a:pt x="5353" y="80707"/>
                  </a:lnTo>
                  <a:lnTo>
                    <a:pt x="4702" y="80679"/>
                  </a:lnTo>
                  <a:lnTo>
                    <a:pt x="4051" y="80658"/>
                  </a:lnTo>
                  <a:lnTo>
                    <a:pt x="3399" y="80658"/>
                  </a:lnTo>
                  <a:lnTo>
                    <a:pt x="3079" y="80665"/>
                  </a:lnTo>
                  <a:lnTo>
                    <a:pt x="2754" y="80672"/>
                  </a:lnTo>
                  <a:lnTo>
                    <a:pt x="2434" y="80693"/>
                  </a:lnTo>
                  <a:lnTo>
                    <a:pt x="2114" y="80707"/>
                  </a:lnTo>
                  <a:lnTo>
                    <a:pt x="2114" y="80707"/>
                  </a:lnTo>
                  <a:lnTo>
                    <a:pt x="2120" y="79511"/>
                  </a:lnTo>
                  <a:lnTo>
                    <a:pt x="2138" y="78316"/>
                  </a:lnTo>
                  <a:lnTo>
                    <a:pt x="2173" y="77127"/>
                  </a:lnTo>
                  <a:lnTo>
                    <a:pt x="2221" y="75939"/>
                  </a:lnTo>
                  <a:lnTo>
                    <a:pt x="2280" y="74764"/>
                  </a:lnTo>
                  <a:lnTo>
                    <a:pt x="2351" y="73590"/>
                  </a:lnTo>
                  <a:lnTo>
                    <a:pt x="2440" y="72422"/>
                  </a:lnTo>
                  <a:lnTo>
                    <a:pt x="2540" y="71261"/>
                  </a:lnTo>
                  <a:close/>
                  <a:moveTo>
                    <a:pt x="124293" y="80241"/>
                  </a:moveTo>
                  <a:lnTo>
                    <a:pt x="124328" y="80957"/>
                  </a:lnTo>
                  <a:lnTo>
                    <a:pt x="124364" y="81673"/>
                  </a:lnTo>
                  <a:lnTo>
                    <a:pt x="124393" y="82396"/>
                  </a:lnTo>
                  <a:lnTo>
                    <a:pt x="124417" y="83112"/>
                  </a:lnTo>
                  <a:lnTo>
                    <a:pt x="124441" y="83827"/>
                  </a:lnTo>
                  <a:lnTo>
                    <a:pt x="124458" y="84550"/>
                  </a:lnTo>
                  <a:lnTo>
                    <a:pt x="124470" y="85266"/>
                  </a:lnTo>
                  <a:lnTo>
                    <a:pt x="124476" y="85989"/>
                  </a:lnTo>
                  <a:lnTo>
                    <a:pt x="124482" y="86705"/>
                  </a:lnTo>
                  <a:lnTo>
                    <a:pt x="124482" y="87428"/>
                  </a:lnTo>
                  <a:lnTo>
                    <a:pt x="124476" y="88144"/>
                  </a:lnTo>
                  <a:lnTo>
                    <a:pt x="124464" y="88859"/>
                  </a:lnTo>
                  <a:lnTo>
                    <a:pt x="124453" y="89575"/>
                  </a:lnTo>
                  <a:lnTo>
                    <a:pt x="124441" y="90284"/>
                  </a:lnTo>
                  <a:lnTo>
                    <a:pt x="124417" y="91000"/>
                  </a:lnTo>
                  <a:lnTo>
                    <a:pt x="124393" y="91709"/>
                  </a:lnTo>
                  <a:lnTo>
                    <a:pt x="122516" y="91869"/>
                  </a:lnTo>
                  <a:lnTo>
                    <a:pt x="121569" y="91952"/>
                  </a:lnTo>
                  <a:lnTo>
                    <a:pt x="120627" y="92043"/>
                  </a:lnTo>
                  <a:lnTo>
                    <a:pt x="120639" y="91987"/>
                  </a:lnTo>
                  <a:lnTo>
                    <a:pt x="120645" y="91931"/>
                  </a:lnTo>
                  <a:lnTo>
                    <a:pt x="120645" y="91876"/>
                  </a:lnTo>
                  <a:lnTo>
                    <a:pt x="120645" y="91820"/>
                  </a:lnTo>
                  <a:lnTo>
                    <a:pt x="120633" y="91765"/>
                  </a:lnTo>
                  <a:lnTo>
                    <a:pt x="120615" y="91709"/>
                  </a:lnTo>
                  <a:lnTo>
                    <a:pt x="120592" y="91660"/>
                  </a:lnTo>
                  <a:lnTo>
                    <a:pt x="120568" y="91612"/>
                  </a:lnTo>
                  <a:lnTo>
                    <a:pt x="120532" y="91570"/>
                  </a:lnTo>
                  <a:lnTo>
                    <a:pt x="120497" y="91528"/>
                  </a:lnTo>
                  <a:lnTo>
                    <a:pt x="120455" y="91494"/>
                  </a:lnTo>
                  <a:lnTo>
                    <a:pt x="120408" y="91466"/>
                  </a:lnTo>
                  <a:lnTo>
                    <a:pt x="120361" y="91445"/>
                  </a:lnTo>
                  <a:lnTo>
                    <a:pt x="120307" y="91438"/>
                  </a:lnTo>
                  <a:lnTo>
                    <a:pt x="120248" y="91431"/>
                  </a:lnTo>
                  <a:lnTo>
                    <a:pt x="120189" y="91438"/>
                  </a:lnTo>
                  <a:lnTo>
                    <a:pt x="119881" y="91487"/>
                  </a:lnTo>
                  <a:lnTo>
                    <a:pt x="119573" y="91542"/>
                  </a:lnTo>
                  <a:lnTo>
                    <a:pt x="118951" y="91660"/>
                  </a:lnTo>
                  <a:lnTo>
                    <a:pt x="118329" y="91772"/>
                  </a:lnTo>
                  <a:lnTo>
                    <a:pt x="118021" y="91827"/>
                  </a:lnTo>
                  <a:lnTo>
                    <a:pt x="117708" y="91876"/>
                  </a:lnTo>
                  <a:lnTo>
                    <a:pt x="117660" y="90625"/>
                  </a:lnTo>
                  <a:lnTo>
                    <a:pt x="117607" y="89381"/>
                  </a:lnTo>
                  <a:lnTo>
                    <a:pt x="117548" y="88130"/>
                  </a:lnTo>
                  <a:lnTo>
                    <a:pt x="117477" y="86886"/>
                  </a:lnTo>
                  <a:lnTo>
                    <a:pt x="117394" y="85648"/>
                  </a:lnTo>
                  <a:lnTo>
                    <a:pt x="117305" y="84418"/>
                  </a:lnTo>
                  <a:lnTo>
                    <a:pt x="117216" y="83195"/>
                  </a:lnTo>
                  <a:lnTo>
                    <a:pt x="117115" y="81979"/>
                  </a:lnTo>
                  <a:lnTo>
                    <a:pt x="117565" y="81916"/>
                  </a:lnTo>
                  <a:lnTo>
                    <a:pt x="118016" y="81847"/>
                  </a:lnTo>
                  <a:lnTo>
                    <a:pt x="118466" y="81763"/>
                  </a:lnTo>
                  <a:lnTo>
                    <a:pt x="118910" y="81680"/>
                  </a:lnTo>
                  <a:lnTo>
                    <a:pt x="119360" y="81583"/>
                  </a:lnTo>
                  <a:lnTo>
                    <a:pt x="119810" y="81478"/>
                  </a:lnTo>
                  <a:lnTo>
                    <a:pt x="120260" y="81367"/>
                  </a:lnTo>
                  <a:lnTo>
                    <a:pt x="120710" y="81256"/>
                  </a:lnTo>
                  <a:lnTo>
                    <a:pt x="121610" y="81020"/>
                  </a:lnTo>
                  <a:lnTo>
                    <a:pt x="122510" y="80762"/>
                  </a:lnTo>
                  <a:lnTo>
                    <a:pt x="123398" y="80505"/>
                  </a:lnTo>
                  <a:lnTo>
                    <a:pt x="124293" y="80241"/>
                  </a:lnTo>
                  <a:close/>
                  <a:moveTo>
                    <a:pt x="7296" y="82006"/>
                  </a:moveTo>
                  <a:lnTo>
                    <a:pt x="7319" y="82611"/>
                  </a:lnTo>
                  <a:lnTo>
                    <a:pt x="7343" y="83216"/>
                  </a:lnTo>
                  <a:lnTo>
                    <a:pt x="7373" y="83827"/>
                  </a:lnTo>
                  <a:lnTo>
                    <a:pt x="7408" y="84432"/>
                  </a:lnTo>
                  <a:lnTo>
                    <a:pt x="7444" y="85037"/>
                  </a:lnTo>
                  <a:lnTo>
                    <a:pt x="7485" y="85648"/>
                  </a:lnTo>
                  <a:lnTo>
                    <a:pt x="7533" y="86253"/>
                  </a:lnTo>
                  <a:lnTo>
                    <a:pt x="7580" y="86858"/>
                  </a:lnTo>
                  <a:lnTo>
                    <a:pt x="7686" y="88074"/>
                  </a:lnTo>
                  <a:lnTo>
                    <a:pt x="7811" y="89290"/>
                  </a:lnTo>
                  <a:lnTo>
                    <a:pt x="7947" y="90507"/>
                  </a:lnTo>
                  <a:lnTo>
                    <a:pt x="8095" y="91723"/>
                  </a:lnTo>
                  <a:lnTo>
                    <a:pt x="7414" y="91897"/>
                  </a:lnTo>
                  <a:lnTo>
                    <a:pt x="6727" y="92070"/>
                  </a:lnTo>
                  <a:lnTo>
                    <a:pt x="6573" y="92077"/>
                  </a:lnTo>
                  <a:lnTo>
                    <a:pt x="6413" y="92084"/>
                  </a:lnTo>
                  <a:lnTo>
                    <a:pt x="6253" y="92098"/>
                  </a:lnTo>
                  <a:lnTo>
                    <a:pt x="6094" y="92112"/>
                  </a:lnTo>
                  <a:lnTo>
                    <a:pt x="5774" y="92161"/>
                  </a:lnTo>
                  <a:lnTo>
                    <a:pt x="5454" y="92223"/>
                  </a:lnTo>
                  <a:lnTo>
                    <a:pt x="5424" y="92203"/>
                  </a:lnTo>
                  <a:lnTo>
                    <a:pt x="5383" y="92189"/>
                  </a:lnTo>
                  <a:lnTo>
                    <a:pt x="5341" y="92175"/>
                  </a:lnTo>
                  <a:lnTo>
                    <a:pt x="5300" y="92168"/>
                  </a:lnTo>
                  <a:lnTo>
                    <a:pt x="5205" y="92168"/>
                  </a:lnTo>
                  <a:lnTo>
                    <a:pt x="5152" y="92182"/>
                  </a:lnTo>
                  <a:lnTo>
                    <a:pt x="5099" y="92196"/>
                  </a:lnTo>
                  <a:lnTo>
                    <a:pt x="4009" y="92585"/>
                  </a:lnTo>
                  <a:lnTo>
                    <a:pt x="3458" y="92772"/>
                  </a:lnTo>
                  <a:lnTo>
                    <a:pt x="2914" y="92946"/>
                  </a:lnTo>
                  <a:lnTo>
                    <a:pt x="2831" y="92988"/>
                  </a:lnTo>
                  <a:lnTo>
                    <a:pt x="2765" y="93030"/>
                  </a:lnTo>
                  <a:lnTo>
                    <a:pt x="2706" y="93078"/>
                  </a:lnTo>
                  <a:lnTo>
                    <a:pt x="2653" y="93127"/>
                  </a:lnTo>
                  <a:lnTo>
                    <a:pt x="2546" y="91772"/>
                  </a:lnTo>
                  <a:lnTo>
                    <a:pt x="2452" y="90409"/>
                  </a:lnTo>
                  <a:lnTo>
                    <a:pt x="2369" y="89047"/>
                  </a:lnTo>
                  <a:lnTo>
                    <a:pt x="2292" y="87671"/>
                  </a:lnTo>
                  <a:lnTo>
                    <a:pt x="2227" y="86302"/>
                  </a:lnTo>
                  <a:lnTo>
                    <a:pt x="2179" y="84926"/>
                  </a:lnTo>
                  <a:lnTo>
                    <a:pt x="2138" y="83549"/>
                  </a:lnTo>
                  <a:lnTo>
                    <a:pt x="2114" y="82173"/>
                  </a:lnTo>
                  <a:lnTo>
                    <a:pt x="2114" y="82173"/>
                  </a:lnTo>
                  <a:lnTo>
                    <a:pt x="2434" y="82194"/>
                  </a:lnTo>
                  <a:lnTo>
                    <a:pt x="2760" y="82208"/>
                  </a:lnTo>
                  <a:lnTo>
                    <a:pt x="3085" y="82215"/>
                  </a:lnTo>
                  <a:lnTo>
                    <a:pt x="3411" y="82222"/>
                  </a:lnTo>
                  <a:lnTo>
                    <a:pt x="3737" y="82222"/>
                  </a:lnTo>
                  <a:lnTo>
                    <a:pt x="4062" y="82215"/>
                  </a:lnTo>
                  <a:lnTo>
                    <a:pt x="4714" y="82201"/>
                  </a:lnTo>
                  <a:lnTo>
                    <a:pt x="5365" y="82166"/>
                  </a:lnTo>
                  <a:lnTo>
                    <a:pt x="6017" y="82118"/>
                  </a:lnTo>
                  <a:lnTo>
                    <a:pt x="6662" y="82069"/>
                  </a:lnTo>
                  <a:lnTo>
                    <a:pt x="7296" y="82006"/>
                  </a:lnTo>
                  <a:close/>
                  <a:moveTo>
                    <a:pt x="92724" y="29810"/>
                  </a:moveTo>
                  <a:lnTo>
                    <a:pt x="92724" y="31812"/>
                  </a:lnTo>
                  <a:lnTo>
                    <a:pt x="92735" y="33820"/>
                  </a:lnTo>
                  <a:lnTo>
                    <a:pt x="92753" y="35829"/>
                  </a:lnTo>
                  <a:lnTo>
                    <a:pt x="92777" y="37838"/>
                  </a:lnTo>
                  <a:lnTo>
                    <a:pt x="92806" y="39846"/>
                  </a:lnTo>
                  <a:lnTo>
                    <a:pt x="92836" y="41855"/>
                  </a:lnTo>
                  <a:lnTo>
                    <a:pt x="92877" y="43864"/>
                  </a:lnTo>
                  <a:lnTo>
                    <a:pt x="92925" y="45872"/>
                  </a:lnTo>
                  <a:lnTo>
                    <a:pt x="92972" y="47881"/>
                  </a:lnTo>
                  <a:lnTo>
                    <a:pt x="93026" y="49889"/>
                  </a:lnTo>
                  <a:lnTo>
                    <a:pt x="93138" y="53907"/>
                  </a:lnTo>
                  <a:lnTo>
                    <a:pt x="93256" y="57924"/>
                  </a:lnTo>
                  <a:lnTo>
                    <a:pt x="93387" y="61941"/>
                  </a:lnTo>
                  <a:lnTo>
                    <a:pt x="93511" y="65958"/>
                  </a:lnTo>
                  <a:lnTo>
                    <a:pt x="93630" y="69983"/>
                  </a:lnTo>
                  <a:lnTo>
                    <a:pt x="93742" y="74000"/>
                  </a:lnTo>
                  <a:lnTo>
                    <a:pt x="93795" y="76008"/>
                  </a:lnTo>
                  <a:lnTo>
                    <a:pt x="93843" y="78024"/>
                  </a:lnTo>
                  <a:lnTo>
                    <a:pt x="93884" y="80033"/>
                  </a:lnTo>
                  <a:lnTo>
                    <a:pt x="93926" y="82041"/>
                  </a:lnTo>
                  <a:lnTo>
                    <a:pt x="93961" y="84057"/>
                  </a:lnTo>
                  <a:lnTo>
                    <a:pt x="93991" y="86065"/>
                  </a:lnTo>
                  <a:lnTo>
                    <a:pt x="94009" y="88074"/>
                  </a:lnTo>
                  <a:lnTo>
                    <a:pt x="94026" y="90090"/>
                  </a:lnTo>
                  <a:lnTo>
                    <a:pt x="94032" y="92098"/>
                  </a:lnTo>
                  <a:lnTo>
                    <a:pt x="94038" y="94114"/>
                  </a:lnTo>
                  <a:lnTo>
                    <a:pt x="92125" y="94079"/>
                  </a:lnTo>
                  <a:lnTo>
                    <a:pt x="90219" y="94065"/>
                  </a:lnTo>
                  <a:lnTo>
                    <a:pt x="88306" y="94051"/>
                  </a:lnTo>
                  <a:lnTo>
                    <a:pt x="86393" y="94044"/>
                  </a:lnTo>
                  <a:lnTo>
                    <a:pt x="84480" y="94044"/>
                  </a:lnTo>
                  <a:lnTo>
                    <a:pt x="82574" y="94058"/>
                  </a:lnTo>
                  <a:lnTo>
                    <a:pt x="80661" y="94072"/>
                  </a:lnTo>
                  <a:lnTo>
                    <a:pt x="78748" y="94093"/>
                  </a:lnTo>
                  <a:lnTo>
                    <a:pt x="76835" y="94121"/>
                  </a:lnTo>
                  <a:lnTo>
                    <a:pt x="74923" y="94149"/>
                  </a:lnTo>
                  <a:lnTo>
                    <a:pt x="73010" y="94190"/>
                  </a:lnTo>
                  <a:lnTo>
                    <a:pt x="71097" y="94232"/>
                  </a:lnTo>
                  <a:lnTo>
                    <a:pt x="67272" y="94329"/>
                  </a:lnTo>
                  <a:lnTo>
                    <a:pt x="63446" y="94440"/>
                  </a:lnTo>
                  <a:lnTo>
                    <a:pt x="59621" y="94566"/>
                  </a:lnTo>
                  <a:lnTo>
                    <a:pt x="55795" y="94698"/>
                  </a:lnTo>
                  <a:lnTo>
                    <a:pt x="51976" y="94837"/>
                  </a:lnTo>
                  <a:lnTo>
                    <a:pt x="48150" y="94976"/>
                  </a:lnTo>
                  <a:lnTo>
                    <a:pt x="40505" y="95261"/>
                  </a:lnTo>
                  <a:lnTo>
                    <a:pt x="36686" y="95400"/>
                  </a:lnTo>
                  <a:lnTo>
                    <a:pt x="32872" y="95532"/>
                  </a:lnTo>
                  <a:lnTo>
                    <a:pt x="32759" y="95539"/>
                  </a:lnTo>
                  <a:lnTo>
                    <a:pt x="32653" y="95553"/>
                  </a:lnTo>
                  <a:lnTo>
                    <a:pt x="32552" y="95587"/>
                  </a:lnTo>
                  <a:lnTo>
                    <a:pt x="32463" y="95629"/>
                  </a:lnTo>
                  <a:lnTo>
                    <a:pt x="32380" y="95678"/>
                  </a:lnTo>
                  <a:lnTo>
                    <a:pt x="32303" y="95733"/>
                  </a:lnTo>
                  <a:lnTo>
                    <a:pt x="32226" y="95796"/>
                  </a:lnTo>
                  <a:lnTo>
                    <a:pt x="32161" y="95858"/>
                  </a:lnTo>
                  <a:lnTo>
                    <a:pt x="32161" y="95858"/>
                  </a:lnTo>
                  <a:lnTo>
                    <a:pt x="32292" y="94844"/>
                  </a:lnTo>
                  <a:lnTo>
                    <a:pt x="32410" y="93829"/>
                  </a:lnTo>
                  <a:lnTo>
                    <a:pt x="32523" y="92807"/>
                  </a:lnTo>
                  <a:lnTo>
                    <a:pt x="32623" y="91785"/>
                  </a:lnTo>
                  <a:lnTo>
                    <a:pt x="32718" y="90771"/>
                  </a:lnTo>
                  <a:lnTo>
                    <a:pt x="32801" y="89749"/>
                  </a:lnTo>
                  <a:lnTo>
                    <a:pt x="32884" y="88727"/>
                  </a:lnTo>
                  <a:lnTo>
                    <a:pt x="32955" y="87706"/>
                  </a:lnTo>
                  <a:lnTo>
                    <a:pt x="33020" y="86684"/>
                  </a:lnTo>
                  <a:lnTo>
                    <a:pt x="33079" y="85662"/>
                  </a:lnTo>
                  <a:lnTo>
                    <a:pt x="33127" y="84641"/>
                  </a:lnTo>
                  <a:lnTo>
                    <a:pt x="33174" y="83619"/>
                  </a:lnTo>
                  <a:lnTo>
                    <a:pt x="33215" y="82597"/>
                  </a:lnTo>
                  <a:lnTo>
                    <a:pt x="33245" y="81569"/>
                  </a:lnTo>
                  <a:lnTo>
                    <a:pt x="33275" y="80547"/>
                  </a:lnTo>
                  <a:lnTo>
                    <a:pt x="33298" y="79525"/>
                  </a:lnTo>
                  <a:lnTo>
                    <a:pt x="33316" y="78497"/>
                  </a:lnTo>
                  <a:lnTo>
                    <a:pt x="33328" y="77475"/>
                  </a:lnTo>
                  <a:lnTo>
                    <a:pt x="33340" y="76446"/>
                  </a:lnTo>
                  <a:lnTo>
                    <a:pt x="33340" y="75425"/>
                  </a:lnTo>
                  <a:lnTo>
                    <a:pt x="33340" y="74396"/>
                  </a:lnTo>
                  <a:lnTo>
                    <a:pt x="33340" y="73374"/>
                  </a:lnTo>
                  <a:lnTo>
                    <a:pt x="33316" y="71317"/>
                  </a:lnTo>
                  <a:lnTo>
                    <a:pt x="33286" y="69267"/>
                  </a:lnTo>
                  <a:lnTo>
                    <a:pt x="33245" y="67209"/>
                  </a:lnTo>
                  <a:lnTo>
                    <a:pt x="33192" y="65159"/>
                  </a:lnTo>
                  <a:lnTo>
                    <a:pt x="33138" y="63102"/>
                  </a:lnTo>
                  <a:lnTo>
                    <a:pt x="33073" y="61045"/>
                  </a:lnTo>
                  <a:lnTo>
                    <a:pt x="33008" y="58994"/>
                  </a:lnTo>
                  <a:lnTo>
                    <a:pt x="32878" y="54880"/>
                  </a:lnTo>
                  <a:lnTo>
                    <a:pt x="32813" y="52829"/>
                  </a:lnTo>
                  <a:lnTo>
                    <a:pt x="32753" y="50772"/>
                  </a:lnTo>
                  <a:lnTo>
                    <a:pt x="32706" y="48715"/>
                  </a:lnTo>
                  <a:lnTo>
                    <a:pt x="32665" y="46664"/>
                  </a:lnTo>
                  <a:lnTo>
                    <a:pt x="32629" y="44614"/>
                  </a:lnTo>
                  <a:lnTo>
                    <a:pt x="32611" y="42564"/>
                  </a:lnTo>
                  <a:lnTo>
                    <a:pt x="32605" y="41535"/>
                  </a:lnTo>
                  <a:lnTo>
                    <a:pt x="32605" y="40507"/>
                  </a:lnTo>
                  <a:lnTo>
                    <a:pt x="32605" y="39485"/>
                  </a:lnTo>
                  <a:lnTo>
                    <a:pt x="32611" y="38463"/>
                  </a:lnTo>
                  <a:lnTo>
                    <a:pt x="32629" y="37435"/>
                  </a:lnTo>
                  <a:lnTo>
                    <a:pt x="32641" y="36413"/>
                  </a:lnTo>
                  <a:lnTo>
                    <a:pt x="32665" y="35391"/>
                  </a:lnTo>
                  <a:lnTo>
                    <a:pt x="32694" y="34363"/>
                  </a:lnTo>
                  <a:lnTo>
                    <a:pt x="32724" y="33341"/>
                  </a:lnTo>
                  <a:lnTo>
                    <a:pt x="32765" y="32319"/>
                  </a:lnTo>
                  <a:lnTo>
                    <a:pt x="32807" y="31297"/>
                  </a:lnTo>
                  <a:lnTo>
                    <a:pt x="32860" y="30276"/>
                  </a:lnTo>
                  <a:lnTo>
                    <a:pt x="32925" y="30331"/>
                  </a:lnTo>
                  <a:lnTo>
                    <a:pt x="32996" y="30387"/>
                  </a:lnTo>
                  <a:lnTo>
                    <a:pt x="33073" y="30436"/>
                  </a:lnTo>
                  <a:lnTo>
                    <a:pt x="33150" y="30470"/>
                  </a:lnTo>
                  <a:lnTo>
                    <a:pt x="33233" y="30505"/>
                  </a:lnTo>
                  <a:lnTo>
                    <a:pt x="33322" y="30526"/>
                  </a:lnTo>
                  <a:lnTo>
                    <a:pt x="33417" y="30540"/>
                  </a:lnTo>
                  <a:lnTo>
                    <a:pt x="33511" y="30547"/>
                  </a:lnTo>
                  <a:lnTo>
                    <a:pt x="37248" y="30540"/>
                  </a:lnTo>
                  <a:lnTo>
                    <a:pt x="40985" y="30526"/>
                  </a:lnTo>
                  <a:lnTo>
                    <a:pt x="48458" y="30484"/>
                  </a:lnTo>
                  <a:lnTo>
                    <a:pt x="55931" y="30429"/>
                  </a:lnTo>
                  <a:lnTo>
                    <a:pt x="63405" y="30380"/>
                  </a:lnTo>
                  <a:lnTo>
                    <a:pt x="65229" y="30380"/>
                  </a:lnTo>
                  <a:lnTo>
                    <a:pt x="67053" y="30394"/>
                  </a:lnTo>
                  <a:lnTo>
                    <a:pt x="68882" y="30415"/>
                  </a:lnTo>
                  <a:lnTo>
                    <a:pt x="70718" y="30443"/>
                  </a:lnTo>
                  <a:lnTo>
                    <a:pt x="74401" y="30505"/>
                  </a:lnTo>
                  <a:lnTo>
                    <a:pt x="76243" y="30533"/>
                  </a:lnTo>
                  <a:lnTo>
                    <a:pt x="78085" y="30547"/>
                  </a:lnTo>
                  <a:lnTo>
                    <a:pt x="79927" y="30547"/>
                  </a:lnTo>
                  <a:lnTo>
                    <a:pt x="80850" y="30540"/>
                  </a:lnTo>
                  <a:lnTo>
                    <a:pt x="81768" y="30533"/>
                  </a:lnTo>
                  <a:lnTo>
                    <a:pt x="82686" y="30512"/>
                  </a:lnTo>
                  <a:lnTo>
                    <a:pt x="83610" y="30491"/>
                  </a:lnTo>
                  <a:lnTo>
                    <a:pt x="84528" y="30463"/>
                  </a:lnTo>
                  <a:lnTo>
                    <a:pt x="85440" y="30422"/>
                  </a:lnTo>
                  <a:lnTo>
                    <a:pt x="86358" y="30380"/>
                  </a:lnTo>
                  <a:lnTo>
                    <a:pt x="87270" y="30324"/>
                  </a:lnTo>
                  <a:lnTo>
                    <a:pt x="88187" y="30262"/>
                  </a:lnTo>
                  <a:lnTo>
                    <a:pt x="89093" y="30192"/>
                  </a:lnTo>
                  <a:lnTo>
                    <a:pt x="90005" y="30116"/>
                  </a:lnTo>
                  <a:lnTo>
                    <a:pt x="90911" y="30026"/>
                  </a:lnTo>
                  <a:lnTo>
                    <a:pt x="91817" y="29921"/>
                  </a:lnTo>
                  <a:lnTo>
                    <a:pt x="92724" y="29810"/>
                  </a:lnTo>
                  <a:close/>
                  <a:moveTo>
                    <a:pt x="8296" y="93308"/>
                  </a:moveTo>
                  <a:lnTo>
                    <a:pt x="8444" y="94336"/>
                  </a:lnTo>
                  <a:lnTo>
                    <a:pt x="8604" y="95358"/>
                  </a:lnTo>
                  <a:lnTo>
                    <a:pt x="8764" y="96380"/>
                  </a:lnTo>
                  <a:lnTo>
                    <a:pt x="8936" y="97401"/>
                  </a:lnTo>
                  <a:lnTo>
                    <a:pt x="9114" y="98423"/>
                  </a:lnTo>
                  <a:lnTo>
                    <a:pt x="9303" y="99438"/>
                  </a:lnTo>
                  <a:lnTo>
                    <a:pt x="9499" y="100452"/>
                  </a:lnTo>
                  <a:lnTo>
                    <a:pt x="9700" y="101460"/>
                  </a:lnTo>
                  <a:lnTo>
                    <a:pt x="8219" y="101724"/>
                  </a:lnTo>
                  <a:lnTo>
                    <a:pt x="7467" y="101863"/>
                  </a:lnTo>
                  <a:lnTo>
                    <a:pt x="6721" y="102016"/>
                  </a:lnTo>
                  <a:lnTo>
                    <a:pt x="6354" y="102100"/>
                  </a:lnTo>
                  <a:lnTo>
                    <a:pt x="5981" y="102190"/>
                  </a:lnTo>
                  <a:lnTo>
                    <a:pt x="5614" y="102280"/>
                  </a:lnTo>
                  <a:lnTo>
                    <a:pt x="5247" y="102378"/>
                  </a:lnTo>
                  <a:lnTo>
                    <a:pt x="4885" y="102489"/>
                  </a:lnTo>
                  <a:lnTo>
                    <a:pt x="4530" y="102600"/>
                  </a:lnTo>
                  <a:lnTo>
                    <a:pt x="4175" y="102718"/>
                  </a:lnTo>
                  <a:lnTo>
                    <a:pt x="3825" y="102850"/>
                  </a:lnTo>
                  <a:lnTo>
                    <a:pt x="3796" y="102864"/>
                  </a:lnTo>
                  <a:lnTo>
                    <a:pt x="3766" y="102878"/>
                  </a:lnTo>
                  <a:lnTo>
                    <a:pt x="3707" y="102927"/>
                  </a:lnTo>
                  <a:lnTo>
                    <a:pt x="3571" y="101863"/>
                  </a:lnTo>
                  <a:lnTo>
                    <a:pt x="3441" y="100800"/>
                  </a:lnTo>
                  <a:lnTo>
                    <a:pt x="3310" y="99723"/>
                  </a:lnTo>
                  <a:lnTo>
                    <a:pt x="3192" y="98638"/>
                  </a:lnTo>
                  <a:lnTo>
                    <a:pt x="3073" y="97554"/>
                  </a:lnTo>
                  <a:lnTo>
                    <a:pt x="2961" y="96456"/>
                  </a:lnTo>
                  <a:lnTo>
                    <a:pt x="2854" y="95351"/>
                  </a:lnTo>
                  <a:lnTo>
                    <a:pt x="2760" y="94246"/>
                  </a:lnTo>
                  <a:lnTo>
                    <a:pt x="2801" y="94281"/>
                  </a:lnTo>
                  <a:lnTo>
                    <a:pt x="2854" y="94315"/>
                  </a:lnTo>
                  <a:lnTo>
                    <a:pt x="2908" y="94336"/>
                  </a:lnTo>
                  <a:lnTo>
                    <a:pt x="2967" y="94350"/>
                  </a:lnTo>
                  <a:lnTo>
                    <a:pt x="3026" y="94357"/>
                  </a:lnTo>
                  <a:lnTo>
                    <a:pt x="3091" y="94357"/>
                  </a:lnTo>
                  <a:lnTo>
                    <a:pt x="3162" y="94343"/>
                  </a:lnTo>
                  <a:lnTo>
                    <a:pt x="3233" y="94322"/>
                  </a:lnTo>
                  <a:lnTo>
                    <a:pt x="3446" y="94246"/>
                  </a:lnTo>
                  <a:lnTo>
                    <a:pt x="3666" y="94169"/>
                  </a:lnTo>
                  <a:lnTo>
                    <a:pt x="3879" y="94100"/>
                  </a:lnTo>
                  <a:lnTo>
                    <a:pt x="4092" y="94017"/>
                  </a:lnTo>
                  <a:lnTo>
                    <a:pt x="4157" y="94058"/>
                  </a:lnTo>
                  <a:lnTo>
                    <a:pt x="4222" y="94093"/>
                  </a:lnTo>
                  <a:lnTo>
                    <a:pt x="4293" y="94114"/>
                  </a:lnTo>
                  <a:lnTo>
                    <a:pt x="4376" y="94128"/>
                  </a:lnTo>
                  <a:lnTo>
                    <a:pt x="4743" y="94162"/>
                  </a:lnTo>
                  <a:lnTo>
                    <a:pt x="5116" y="94204"/>
                  </a:lnTo>
                  <a:lnTo>
                    <a:pt x="5869" y="94295"/>
                  </a:lnTo>
                  <a:lnTo>
                    <a:pt x="5945" y="94295"/>
                  </a:lnTo>
                  <a:lnTo>
                    <a:pt x="6011" y="94288"/>
                  </a:lnTo>
                  <a:lnTo>
                    <a:pt x="6076" y="94267"/>
                  </a:lnTo>
                  <a:lnTo>
                    <a:pt x="6135" y="94239"/>
                  </a:lnTo>
                  <a:lnTo>
                    <a:pt x="6194" y="94197"/>
                  </a:lnTo>
                  <a:lnTo>
                    <a:pt x="6242" y="94149"/>
                  </a:lnTo>
                  <a:lnTo>
                    <a:pt x="6289" y="94100"/>
                  </a:lnTo>
                  <a:lnTo>
                    <a:pt x="6324" y="94037"/>
                  </a:lnTo>
                  <a:lnTo>
                    <a:pt x="6360" y="93975"/>
                  </a:lnTo>
                  <a:lnTo>
                    <a:pt x="6390" y="93905"/>
                  </a:lnTo>
                  <a:lnTo>
                    <a:pt x="6413" y="93829"/>
                  </a:lnTo>
                  <a:lnTo>
                    <a:pt x="6431" y="93759"/>
                  </a:lnTo>
                  <a:lnTo>
                    <a:pt x="6443" y="93683"/>
                  </a:lnTo>
                  <a:lnTo>
                    <a:pt x="6449" y="93600"/>
                  </a:lnTo>
                  <a:lnTo>
                    <a:pt x="6449" y="93523"/>
                  </a:lnTo>
                  <a:lnTo>
                    <a:pt x="6449" y="93447"/>
                  </a:lnTo>
                  <a:lnTo>
                    <a:pt x="6668" y="93412"/>
                  </a:lnTo>
                  <a:lnTo>
                    <a:pt x="6893" y="93384"/>
                  </a:lnTo>
                  <a:lnTo>
                    <a:pt x="7118" y="93356"/>
                  </a:lnTo>
                  <a:lnTo>
                    <a:pt x="7349" y="93342"/>
                  </a:lnTo>
                  <a:lnTo>
                    <a:pt x="7580" y="93328"/>
                  </a:lnTo>
                  <a:lnTo>
                    <a:pt x="7817" y="93315"/>
                  </a:lnTo>
                  <a:lnTo>
                    <a:pt x="8296" y="93308"/>
                  </a:lnTo>
                  <a:close/>
                  <a:moveTo>
                    <a:pt x="118454" y="92891"/>
                  </a:moveTo>
                  <a:lnTo>
                    <a:pt x="118448" y="92960"/>
                  </a:lnTo>
                  <a:lnTo>
                    <a:pt x="118454" y="93037"/>
                  </a:lnTo>
                  <a:lnTo>
                    <a:pt x="118460" y="93106"/>
                  </a:lnTo>
                  <a:lnTo>
                    <a:pt x="118472" y="93176"/>
                  </a:lnTo>
                  <a:lnTo>
                    <a:pt x="118495" y="93245"/>
                  </a:lnTo>
                  <a:lnTo>
                    <a:pt x="118513" y="93315"/>
                  </a:lnTo>
                  <a:lnTo>
                    <a:pt x="118543" y="93370"/>
                  </a:lnTo>
                  <a:lnTo>
                    <a:pt x="118578" y="93433"/>
                  </a:lnTo>
                  <a:lnTo>
                    <a:pt x="118620" y="93481"/>
                  </a:lnTo>
                  <a:lnTo>
                    <a:pt x="118661" y="93530"/>
                  </a:lnTo>
                  <a:lnTo>
                    <a:pt x="118708" y="93565"/>
                  </a:lnTo>
                  <a:lnTo>
                    <a:pt x="118762" y="93600"/>
                  </a:lnTo>
                  <a:lnTo>
                    <a:pt x="118821" y="93620"/>
                  </a:lnTo>
                  <a:lnTo>
                    <a:pt x="118886" y="93641"/>
                  </a:lnTo>
                  <a:lnTo>
                    <a:pt x="118957" y="93648"/>
                  </a:lnTo>
                  <a:lnTo>
                    <a:pt x="119034" y="93641"/>
                  </a:lnTo>
                  <a:lnTo>
                    <a:pt x="120361" y="93467"/>
                  </a:lnTo>
                  <a:lnTo>
                    <a:pt x="121693" y="93294"/>
                  </a:lnTo>
                  <a:lnTo>
                    <a:pt x="123025" y="93120"/>
                  </a:lnTo>
                  <a:lnTo>
                    <a:pt x="124352" y="92932"/>
                  </a:lnTo>
                  <a:lnTo>
                    <a:pt x="124287" y="94295"/>
                  </a:lnTo>
                  <a:lnTo>
                    <a:pt x="124210" y="95643"/>
                  </a:lnTo>
                  <a:lnTo>
                    <a:pt x="124121" y="96984"/>
                  </a:lnTo>
                  <a:lnTo>
                    <a:pt x="124020" y="98319"/>
                  </a:lnTo>
                  <a:lnTo>
                    <a:pt x="123908" y="99639"/>
                  </a:lnTo>
                  <a:lnTo>
                    <a:pt x="123789" y="100946"/>
                  </a:lnTo>
                  <a:lnTo>
                    <a:pt x="123659" y="102239"/>
                  </a:lnTo>
                  <a:lnTo>
                    <a:pt x="123517" y="103511"/>
                  </a:lnTo>
                  <a:lnTo>
                    <a:pt x="122031" y="103260"/>
                  </a:lnTo>
                  <a:lnTo>
                    <a:pt x="121284" y="103135"/>
                  </a:lnTo>
                  <a:lnTo>
                    <a:pt x="120544" y="103010"/>
                  </a:lnTo>
                  <a:lnTo>
                    <a:pt x="119798" y="102899"/>
                  </a:lnTo>
                  <a:lnTo>
                    <a:pt x="119052" y="102795"/>
                  </a:lnTo>
                  <a:lnTo>
                    <a:pt x="118306" y="102711"/>
                  </a:lnTo>
                  <a:lnTo>
                    <a:pt x="117939" y="102670"/>
                  </a:lnTo>
                  <a:lnTo>
                    <a:pt x="117565" y="102635"/>
                  </a:lnTo>
                  <a:lnTo>
                    <a:pt x="117601" y="102051"/>
                  </a:lnTo>
                  <a:lnTo>
                    <a:pt x="117637" y="101460"/>
                  </a:lnTo>
                  <a:lnTo>
                    <a:pt x="117666" y="100869"/>
                  </a:lnTo>
                  <a:lnTo>
                    <a:pt x="117690" y="100272"/>
                  </a:lnTo>
                  <a:lnTo>
                    <a:pt x="117731" y="99090"/>
                  </a:lnTo>
                  <a:lnTo>
                    <a:pt x="117755" y="97902"/>
                  </a:lnTo>
                  <a:lnTo>
                    <a:pt x="117773" y="96706"/>
                  </a:lnTo>
                  <a:lnTo>
                    <a:pt x="117773" y="95518"/>
                  </a:lnTo>
                  <a:lnTo>
                    <a:pt x="117767" y="94322"/>
                  </a:lnTo>
                  <a:lnTo>
                    <a:pt x="117743" y="93127"/>
                  </a:lnTo>
                  <a:lnTo>
                    <a:pt x="117921" y="93064"/>
                  </a:lnTo>
                  <a:lnTo>
                    <a:pt x="118093" y="93002"/>
                  </a:lnTo>
                  <a:lnTo>
                    <a:pt x="118454" y="92891"/>
                  </a:lnTo>
                  <a:close/>
                  <a:moveTo>
                    <a:pt x="78938" y="98562"/>
                  </a:moveTo>
                  <a:lnTo>
                    <a:pt x="79115" y="98729"/>
                  </a:lnTo>
                  <a:lnTo>
                    <a:pt x="79281" y="98903"/>
                  </a:lnTo>
                  <a:lnTo>
                    <a:pt x="79453" y="99083"/>
                  </a:lnTo>
                  <a:lnTo>
                    <a:pt x="79613" y="99257"/>
                  </a:lnTo>
                  <a:lnTo>
                    <a:pt x="79778" y="99438"/>
                  </a:lnTo>
                  <a:lnTo>
                    <a:pt x="79932" y="99625"/>
                  </a:lnTo>
                  <a:lnTo>
                    <a:pt x="80092" y="99813"/>
                  </a:lnTo>
                  <a:lnTo>
                    <a:pt x="80240" y="100001"/>
                  </a:lnTo>
                  <a:lnTo>
                    <a:pt x="80536" y="100383"/>
                  </a:lnTo>
                  <a:lnTo>
                    <a:pt x="80827" y="100779"/>
                  </a:lnTo>
                  <a:lnTo>
                    <a:pt x="81099" y="101189"/>
                  </a:lnTo>
                  <a:lnTo>
                    <a:pt x="81366" y="101606"/>
                  </a:lnTo>
                  <a:lnTo>
                    <a:pt x="81620" y="102030"/>
                  </a:lnTo>
                  <a:lnTo>
                    <a:pt x="81863" y="102461"/>
                  </a:lnTo>
                  <a:lnTo>
                    <a:pt x="82094" y="102906"/>
                  </a:lnTo>
                  <a:lnTo>
                    <a:pt x="82319" y="103358"/>
                  </a:lnTo>
                  <a:lnTo>
                    <a:pt x="82538" y="103809"/>
                  </a:lnTo>
                  <a:lnTo>
                    <a:pt x="82745" y="104282"/>
                  </a:lnTo>
                  <a:lnTo>
                    <a:pt x="82941" y="104755"/>
                  </a:lnTo>
                  <a:lnTo>
                    <a:pt x="83130" y="105234"/>
                  </a:lnTo>
                  <a:lnTo>
                    <a:pt x="81821" y="105846"/>
                  </a:lnTo>
                  <a:lnTo>
                    <a:pt x="80507" y="106451"/>
                  </a:lnTo>
                  <a:lnTo>
                    <a:pt x="79850" y="106749"/>
                  </a:lnTo>
                  <a:lnTo>
                    <a:pt x="79186" y="107041"/>
                  </a:lnTo>
                  <a:lnTo>
                    <a:pt x="78523" y="107333"/>
                  </a:lnTo>
                  <a:lnTo>
                    <a:pt x="77860" y="107618"/>
                  </a:lnTo>
                  <a:lnTo>
                    <a:pt x="77653" y="107340"/>
                  </a:lnTo>
                  <a:lnTo>
                    <a:pt x="77439" y="107076"/>
                  </a:lnTo>
                  <a:lnTo>
                    <a:pt x="77220" y="106819"/>
                  </a:lnTo>
                  <a:lnTo>
                    <a:pt x="76989" y="106569"/>
                  </a:lnTo>
                  <a:lnTo>
                    <a:pt x="76752" y="106325"/>
                  </a:lnTo>
                  <a:lnTo>
                    <a:pt x="76504" y="106096"/>
                  </a:lnTo>
                  <a:lnTo>
                    <a:pt x="76249" y="105867"/>
                  </a:lnTo>
                  <a:lnTo>
                    <a:pt x="75983" y="105658"/>
                  </a:lnTo>
                  <a:lnTo>
                    <a:pt x="76237" y="105255"/>
                  </a:lnTo>
                  <a:lnTo>
                    <a:pt x="76480" y="104852"/>
                  </a:lnTo>
                  <a:lnTo>
                    <a:pt x="76711" y="104442"/>
                  </a:lnTo>
                  <a:lnTo>
                    <a:pt x="76942" y="104025"/>
                  </a:lnTo>
                  <a:lnTo>
                    <a:pt x="77161" y="103601"/>
                  </a:lnTo>
                  <a:lnTo>
                    <a:pt x="77368" y="103177"/>
                  </a:lnTo>
                  <a:lnTo>
                    <a:pt x="77570" y="102739"/>
                  </a:lnTo>
                  <a:lnTo>
                    <a:pt x="77759" y="102294"/>
                  </a:lnTo>
                  <a:lnTo>
                    <a:pt x="77943" y="101849"/>
                  </a:lnTo>
                  <a:lnTo>
                    <a:pt x="78114" y="101391"/>
                  </a:lnTo>
                  <a:lnTo>
                    <a:pt x="78280" y="100932"/>
                  </a:lnTo>
                  <a:lnTo>
                    <a:pt x="78428" y="100473"/>
                  </a:lnTo>
                  <a:lnTo>
                    <a:pt x="78576" y="100001"/>
                  </a:lnTo>
                  <a:lnTo>
                    <a:pt x="78707" y="99528"/>
                  </a:lnTo>
                  <a:lnTo>
                    <a:pt x="78831" y="99049"/>
                  </a:lnTo>
                  <a:lnTo>
                    <a:pt x="78938" y="98562"/>
                  </a:lnTo>
                  <a:close/>
                  <a:moveTo>
                    <a:pt x="49056" y="97867"/>
                  </a:moveTo>
                  <a:lnTo>
                    <a:pt x="49109" y="98360"/>
                  </a:lnTo>
                  <a:lnTo>
                    <a:pt x="49169" y="98854"/>
                  </a:lnTo>
                  <a:lnTo>
                    <a:pt x="49234" y="99340"/>
                  </a:lnTo>
                  <a:lnTo>
                    <a:pt x="49305" y="99820"/>
                  </a:lnTo>
                  <a:lnTo>
                    <a:pt x="49382" y="100300"/>
                  </a:lnTo>
                  <a:lnTo>
                    <a:pt x="49465" y="100765"/>
                  </a:lnTo>
                  <a:lnTo>
                    <a:pt x="49554" y="101231"/>
                  </a:lnTo>
                  <a:lnTo>
                    <a:pt x="49648" y="101690"/>
                  </a:lnTo>
                  <a:lnTo>
                    <a:pt x="49749" y="102148"/>
                  </a:lnTo>
                  <a:lnTo>
                    <a:pt x="49856" y="102593"/>
                  </a:lnTo>
                  <a:lnTo>
                    <a:pt x="49968" y="103031"/>
                  </a:lnTo>
                  <a:lnTo>
                    <a:pt x="50081" y="103469"/>
                  </a:lnTo>
                  <a:lnTo>
                    <a:pt x="50205" y="103900"/>
                  </a:lnTo>
                  <a:lnTo>
                    <a:pt x="50335" y="104317"/>
                  </a:lnTo>
                  <a:lnTo>
                    <a:pt x="50471" y="104734"/>
                  </a:lnTo>
                  <a:lnTo>
                    <a:pt x="50614" y="105144"/>
                  </a:lnTo>
                  <a:lnTo>
                    <a:pt x="50471" y="105206"/>
                  </a:lnTo>
                  <a:lnTo>
                    <a:pt x="50329" y="105283"/>
                  </a:lnTo>
                  <a:lnTo>
                    <a:pt x="50193" y="105359"/>
                  </a:lnTo>
                  <a:lnTo>
                    <a:pt x="50057" y="105436"/>
                  </a:lnTo>
                  <a:lnTo>
                    <a:pt x="49927" y="105526"/>
                  </a:lnTo>
                  <a:lnTo>
                    <a:pt x="49802" y="105616"/>
                  </a:lnTo>
                  <a:lnTo>
                    <a:pt x="49678" y="105707"/>
                  </a:lnTo>
                  <a:lnTo>
                    <a:pt x="49554" y="105804"/>
                  </a:lnTo>
                  <a:lnTo>
                    <a:pt x="49441" y="105908"/>
                  </a:lnTo>
                  <a:lnTo>
                    <a:pt x="49323" y="106013"/>
                  </a:lnTo>
                  <a:lnTo>
                    <a:pt x="49210" y="106117"/>
                  </a:lnTo>
                  <a:lnTo>
                    <a:pt x="49104" y="106235"/>
                  </a:lnTo>
                  <a:lnTo>
                    <a:pt x="48997" y="106346"/>
                  </a:lnTo>
                  <a:lnTo>
                    <a:pt x="48896" y="106471"/>
                  </a:lnTo>
                  <a:lnTo>
                    <a:pt x="48796" y="106590"/>
                  </a:lnTo>
                  <a:lnTo>
                    <a:pt x="48701" y="106715"/>
                  </a:lnTo>
                  <a:lnTo>
                    <a:pt x="48606" y="106847"/>
                  </a:lnTo>
                  <a:lnTo>
                    <a:pt x="48511" y="106979"/>
                  </a:lnTo>
                  <a:lnTo>
                    <a:pt x="48334" y="107250"/>
                  </a:lnTo>
                  <a:lnTo>
                    <a:pt x="48168" y="107535"/>
                  </a:lnTo>
                  <a:lnTo>
                    <a:pt x="48014" y="107834"/>
                  </a:lnTo>
                  <a:lnTo>
                    <a:pt x="47866" y="108132"/>
                  </a:lnTo>
                  <a:lnTo>
                    <a:pt x="47730" y="108445"/>
                  </a:lnTo>
                  <a:lnTo>
                    <a:pt x="47599" y="108765"/>
                  </a:lnTo>
                  <a:lnTo>
                    <a:pt x="47475" y="109099"/>
                  </a:lnTo>
                  <a:lnTo>
                    <a:pt x="46942" y="108661"/>
                  </a:lnTo>
                  <a:lnTo>
                    <a:pt x="46403" y="108230"/>
                  </a:lnTo>
                  <a:lnTo>
                    <a:pt x="45858" y="107799"/>
                  </a:lnTo>
                  <a:lnTo>
                    <a:pt x="45302" y="107375"/>
                  </a:lnTo>
                  <a:lnTo>
                    <a:pt x="44745" y="106951"/>
                  </a:lnTo>
                  <a:lnTo>
                    <a:pt x="44188" y="106548"/>
                  </a:lnTo>
                  <a:lnTo>
                    <a:pt x="43620" y="106145"/>
                  </a:lnTo>
                  <a:lnTo>
                    <a:pt x="43051" y="105762"/>
                  </a:lnTo>
                  <a:lnTo>
                    <a:pt x="43324" y="105179"/>
                  </a:lnTo>
                  <a:lnTo>
                    <a:pt x="43608" y="104602"/>
                  </a:lnTo>
                  <a:lnTo>
                    <a:pt x="43756" y="104317"/>
                  </a:lnTo>
                  <a:lnTo>
                    <a:pt x="43904" y="104039"/>
                  </a:lnTo>
                  <a:lnTo>
                    <a:pt x="44058" y="103761"/>
                  </a:lnTo>
                  <a:lnTo>
                    <a:pt x="44212" y="103483"/>
                  </a:lnTo>
                  <a:lnTo>
                    <a:pt x="44372" y="103212"/>
                  </a:lnTo>
                  <a:lnTo>
                    <a:pt x="44532" y="102941"/>
                  </a:lnTo>
                  <a:lnTo>
                    <a:pt x="44692" y="102677"/>
                  </a:lnTo>
                  <a:lnTo>
                    <a:pt x="44858" y="102412"/>
                  </a:lnTo>
                  <a:lnTo>
                    <a:pt x="45029" y="102148"/>
                  </a:lnTo>
                  <a:lnTo>
                    <a:pt x="45201" y="101891"/>
                  </a:lnTo>
                  <a:lnTo>
                    <a:pt x="45379" y="101634"/>
                  </a:lnTo>
                  <a:lnTo>
                    <a:pt x="45556" y="101384"/>
                  </a:lnTo>
                  <a:lnTo>
                    <a:pt x="45740" y="101134"/>
                  </a:lnTo>
                  <a:lnTo>
                    <a:pt x="45929" y="100890"/>
                  </a:lnTo>
                  <a:lnTo>
                    <a:pt x="46119" y="100654"/>
                  </a:lnTo>
                  <a:lnTo>
                    <a:pt x="46308" y="100411"/>
                  </a:lnTo>
                  <a:lnTo>
                    <a:pt x="46504" y="100181"/>
                  </a:lnTo>
                  <a:lnTo>
                    <a:pt x="46705" y="99952"/>
                  </a:lnTo>
                  <a:lnTo>
                    <a:pt x="46912" y="99723"/>
                  </a:lnTo>
                  <a:lnTo>
                    <a:pt x="47114" y="99500"/>
                  </a:lnTo>
                  <a:lnTo>
                    <a:pt x="47327" y="99285"/>
                  </a:lnTo>
                  <a:lnTo>
                    <a:pt x="47540" y="99069"/>
                  </a:lnTo>
                  <a:lnTo>
                    <a:pt x="47759" y="98854"/>
                  </a:lnTo>
                  <a:lnTo>
                    <a:pt x="47978" y="98652"/>
                  </a:lnTo>
                  <a:lnTo>
                    <a:pt x="48203" y="98451"/>
                  </a:lnTo>
                  <a:lnTo>
                    <a:pt x="48434" y="98249"/>
                  </a:lnTo>
                  <a:lnTo>
                    <a:pt x="48665" y="98055"/>
                  </a:lnTo>
                  <a:lnTo>
                    <a:pt x="48902" y="97867"/>
                  </a:lnTo>
                  <a:close/>
                  <a:moveTo>
                    <a:pt x="77730" y="97040"/>
                  </a:moveTo>
                  <a:lnTo>
                    <a:pt x="77647" y="97339"/>
                  </a:lnTo>
                  <a:lnTo>
                    <a:pt x="77564" y="97638"/>
                  </a:lnTo>
                  <a:lnTo>
                    <a:pt x="77469" y="97936"/>
                  </a:lnTo>
                  <a:lnTo>
                    <a:pt x="77374" y="98228"/>
                  </a:lnTo>
                  <a:lnTo>
                    <a:pt x="77279" y="98527"/>
                  </a:lnTo>
                  <a:lnTo>
                    <a:pt x="77179" y="98812"/>
                  </a:lnTo>
                  <a:lnTo>
                    <a:pt x="77078" y="99104"/>
                  </a:lnTo>
                  <a:lnTo>
                    <a:pt x="76972" y="99389"/>
                  </a:lnTo>
                  <a:lnTo>
                    <a:pt x="76859" y="99674"/>
                  </a:lnTo>
                  <a:lnTo>
                    <a:pt x="76747" y="99959"/>
                  </a:lnTo>
                  <a:lnTo>
                    <a:pt x="76634" y="100237"/>
                  </a:lnTo>
                  <a:lnTo>
                    <a:pt x="76510" y="100515"/>
                  </a:lnTo>
                  <a:lnTo>
                    <a:pt x="76391" y="100793"/>
                  </a:lnTo>
                  <a:lnTo>
                    <a:pt x="76261" y="101064"/>
                  </a:lnTo>
                  <a:lnTo>
                    <a:pt x="76137" y="101335"/>
                  </a:lnTo>
                  <a:lnTo>
                    <a:pt x="76000" y="101599"/>
                  </a:lnTo>
                  <a:lnTo>
                    <a:pt x="75870" y="101870"/>
                  </a:lnTo>
                  <a:lnTo>
                    <a:pt x="75728" y="102127"/>
                  </a:lnTo>
                  <a:lnTo>
                    <a:pt x="75586" y="102392"/>
                  </a:lnTo>
                  <a:lnTo>
                    <a:pt x="75444" y="102649"/>
                  </a:lnTo>
                  <a:lnTo>
                    <a:pt x="75296" y="102899"/>
                  </a:lnTo>
                  <a:lnTo>
                    <a:pt x="75148" y="103156"/>
                  </a:lnTo>
                  <a:lnTo>
                    <a:pt x="74994" y="103399"/>
                  </a:lnTo>
                  <a:lnTo>
                    <a:pt x="74840" y="103650"/>
                  </a:lnTo>
                  <a:lnTo>
                    <a:pt x="74680" y="103893"/>
                  </a:lnTo>
                  <a:lnTo>
                    <a:pt x="74514" y="104129"/>
                  </a:lnTo>
                  <a:lnTo>
                    <a:pt x="74348" y="104365"/>
                  </a:lnTo>
                  <a:lnTo>
                    <a:pt x="74182" y="104602"/>
                  </a:lnTo>
                  <a:lnTo>
                    <a:pt x="74011" y="104831"/>
                  </a:lnTo>
                  <a:lnTo>
                    <a:pt x="73839" y="105060"/>
                  </a:lnTo>
                  <a:lnTo>
                    <a:pt x="73661" y="105283"/>
                  </a:lnTo>
                  <a:lnTo>
                    <a:pt x="73478" y="105505"/>
                  </a:lnTo>
                  <a:lnTo>
                    <a:pt x="73300" y="105721"/>
                  </a:lnTo>
                  <a:lnTo>
                    <a:pt x="73111" y="105936"/>
                  </a:lnTo>
                  <a:lnTo>
                    <a:pt x="72921" y="106152"/>
                  </a:lnTo>
                  <a:lnTo>
                    <a:pt x="72732" y="106360"/>
                  </a:lnTo>
                  <a:lnTo>
                    <a:pt x="72536" y="106562"/>
                  </a:lnTo>
                  <a:lnTo>
                    <a:pt x="72341" y="106763"/>
                  </a:lnTo>
                  <a:lnTo>
                    <a:pt x="72139" y="106958"/>
                  </a:lnTo>
                  <a:lnTo>
                    <a:pt x="71938" y="107152"/>
                  </a:lnTo>
                  <a:lnTo>
                    <a:pt x="71737" y="107340"/>
                  </a:lnTo>
                  <a:lnTo>
                    <a:pt x="71523" y="107528"/>
                  </a:lnTo>
                  <a:lnTo>
                    <a:pt x="71316" y="107709"/>
                  </a:lnTo>
                  <a:lnTo>
                    <a:pt x="71103" y="107889"/>
                  </a:lnTo>
                  <a:lnTo>
                    <a:pt x="70884" y="108063"/>
                  </a:lnTo>
                  <a:lnTo>
                    <a:pt x="70665" y="108237"/>
                  </a:lnTo>
                  <a:lnTo>
                    <a:pt x="70446" y="108404"/>
                  </a:lnTo>
                  <a:lnTo>
                    <a:pt x="70221" y="108563"/>
                  </a:lnTo>
                  <a:lnTo>
                    <a:pt x="69996" y="108723"/>
                  </a:lnTo>
                  <a:lnTo>
                    <a:pt x="69765" y="108876"/>
                  </a:lnTo>
                  <a:lnTo>
                    <a:pt x="69534" y="109029"/>
                  </a:lnTo>
                  <a:lnTo>
                    <a:pt x="69297" y="109175"/>
                  </a:lnTo>
                  <a:lnTo>
                    <a:pt x="69060" y="109314"/>
                  </a:lnTo>
                  <a:lnTo>
                    <a:pt x="68823" y="109453"/>
                  </a:lnTo>
                  <a:lnTo>
                    <a:pt x="68580" y="109585"/>
                  </a:lnTo>
                  <a:lnTo>
                    <a:pt x="68338" y="109717"/>
                  </a:lnTo>
                  <a:lnTo>
                    <a:pt x="68089" y="109842"/>
                  </a:lnTo>
                  <a:lnTo>
                    <a:pt x="67840" y="109960"/>
                  </a:lnTo>
                  <a:lnTo>
                    <a:pt x="67585" y="110079"/>
                  </a:lnTo>
                  <a:lnTo>
                    <a:pt x="67331" y="110190"/>
                  </a:lnTo>
                  <a:lnTo>
                    <a:pt x="67076" y="110294"/>
                  </a:lnTo>
                  <a:lnTo>
                    <a:pt x="66816" y="110398"/>
                  </a:lnTo>
                  <a:lnTo>
                    <a:pt x="66555" y="110496"/>
                  </a:lnTo>
                  <a:lnTo>
                    <a:pt x="66289" y="110593"/>
                  </a:lnTo>
                  <a:lnTo>
                    <a:pt x="65993" y="110690"/>
                  </a:lnTo>
                  <a:lnTo>
                    <a:pt x="65685" y="110781"/>
                  </a:lnTo>
                  <a:lnTo>
                    <a:pt x="65383" y="110864"/>
                  </a:lnTo>
                  <a:lnTo>
                    <a:pt x="65069" y="110940"/>
                  </a:lnTo>
                  <a:lnTo>
                    <a:pt x="64755" y="111017"/>
                  </a:lnTo>
                  <a:lnTo>
                    <a:pt x="64435" y="111079"/>
                  </a:lnTo>
                  <a:lnTo>
                    <a:pt x="64115" y="111142"/>
                  </a:lnTo>
                  <a:lnTo>
                    <a:pt x="63790" y="111191"/>
                  </a:lnTo>
                  <a:lnTo>
                    <a:pt x="63464" y="111239"/>
                  </a:lnTo>
                  <a:lnTo>
                    <a:pt x="63132" y="111274"/>
                  </a:lnTo>
                  <a:lnTo>
                    <a:pt x="62807" y="111302"/>
                  </a:lnTo>
                  <a:lnTo>
                    <a:pt x="62475" y="111323"/>
                  </a:lnTo>
                  <a:lnTo>
                    <a:pt x="62143" y="111337"/>
                  </a:lnTo>
                  <a:lnTo>
                    <a:pt x="61812" y="111343"/>
                  </a:lnTo>
                  <a:lnTo>
                    <a:pt x="61474" y="111337"/>
                  </a:lnTo>
                  <a:lnTo>
                    <a:pt x="61143" y="111323"/>
                  </a:lnTo>
                  <a:lnTo>
                    <a:pt x="60811" y="111302"/>
                  </a:lnTo>
                  <a:lnTo>
                    <a:pt x="60479" y="111274"/>
                  </a:lnTo>
                  <a:lnTo>
                    <a:pt x="60154" y="111232"/>
                  </a:lnTo>
                  <a:lnTo>
                    <a:pt x="59828" y="111184"/>
                  </a:lnTo>
                  <a:lnTo>
                    <a:pt x="59502" y="111121"/>
                  </a:lnTo>
                  <a:lnTo>
                    <a:pt x="59177" y="111052"/>
                  </a:lnTo>
                  <a:lnTo>
                    <a:pt x="58857" y="110968"/>
                  </a:lnTo>
                  <a:lnTo>
                    <a:pt x="58537" y="110878"/>
                  </a:lnTo>
                  <a:lnTo>
                    <a:pt x="58223" y="110781"/>
                  </a:lnTo>
                  <a:lnTo>
                    <a:pt x="57915" y="110669"/>
                  </a:lnTo>
                  <a:lnTo>
                    <a:pt x="57607" y="110544"/>
                  </a:lnTo>
                  <a:lnTo>
                    <a:pt x="57305" y="110412"/>
                  </a:lnTo>
                  <a:lnTo>
                    <a:pt x="57009" y="110266"/>
                  </a:lnTo>
                  <a:lnTo>
                    <a:pt x="56719" y="110106"/>
                  </a:lnTo>
                  <a:lnTo>
                    <a:pt x="56435" y="109940"/>
                  </a:lnTo>
                  <a:lnTo>
                    <a:pt x="56156" y="109759"/>
                  </a:lnTo>
                  <a:lnTo>
                    <a:pt x="55979" y="109641"/>
                  </a:lnTo>
                  <a:lnTo>
                    <a:pt x="55813" y="109516"/>
                  </a:lnTo>
                  <a:lnTo>
                    <a:pt x="55641" y="109384"/>
                  </a:lnTo>
                  <a:lnTo>
                    <a:pt x="55481" y="109251"/>
                  </a:lnTo>
                  <a:lnTo>
                    <a:pt x="55321" y="109119"/>
                  </a:lnTo>
                  <a:lnTo>
                    <a:pt x="55167" y="108980"/>
                  </a:lnTo>
                  <a:lnTo>
                    <a:pt x="55019" y="108841"/>
                  </a:lnTo>
                  <a:lnTo>
                    <a:pt x="54877" y="108702"/>
                  </a:lnTo>
                  <a:lnTo>
                    <a:pt x="54735" y="108556"/>
                  </a:lnTo>
                  <a:lnTo>
                    <a:pt x="54593" y="108404"/>
                  </a:lnTo>
                  <a:lnTo>
                    <a:pt x="54463" y="108258"/>
                  </a:lnTo>
                  <a:lnTo>
                    <a:pt x="54333" y="108105"/>
                  </a:lnTo>
                  <a:lnTo>
                    <a:pt x="54202" y="107945"/>
                  </a:lnTo>
                  <a:lnTo>
                    <a:pt x="54078" y="107785"/>
                  </a:lnTo>
                  <a:lnTo>
                    <a:pt x="53959" y="107625"/>
                  </a:lnTo>
                  <a:lnTo>
                    <a:pt x="53847" y="107465"/>
                  </a:lnTo>
                  <a:lnTo>
                    <a:pt x="53734" y="107298"/>
                  </a:lnTo>
                  <a:lnTo>
                    <a:pt x="53622" y="107125"/>
                  </a:lnTo>
                  <a:lnTo>
                    <a:pt x="53515" y="106958"/>
                  </a:lnTo>
                  <a:lnTo>
                    <a:pt x="53415" y="106784"/>
                  </a:lnTo>
                  <a:lnTo>
                    <a:pt x="53314" y="106610"/>
                  </a:lnTo>
                  <a:lnTo>
                    <a:pt x="53219" y="106430"/>
                  </a:lnTo>
                  <a:lnTo>
                    <a:pt x="53036" y="106075"/>
                  </a:lnTo>
                  <a:lnTo>
                    <a:pt x="52864" y="105707"/>
                  </a:lnTo>
                  <a:lnTo>
                    <a:pt x="52704" y="105332"/>
                  </a:lnTo>
                  <a:lnTo>
                    <a:pt x="52556" y="104949"/>
                  </a:lnTo>
                  <a:lnTo>
                    <a:pt x="52414" y="104560"/>
                  </a:lnTo>
                  <a:lnTo>
                    <a:pt x="52284" y="104164"/>
                  </a:lnTo>
                  <a:lnTo>
                    <a:pt x="52165" y="103768"/>
                  </a:lnTo>
                  <a:lnTo>
                    <a:pt x="52053" y="103365"/>
                  </a:lnTo>
                  <a:lnTo>
                    <a:pt x="51952" y="102955"/>
                  </a:lnTo>
                  <a:lnTo>
                    <a:pt x="51851" y="102538"/>
                  </a:lnTo>
                  <a:lnTo>
                    <a:pt x="51768" y="102121"/>
                  </a:lnTo>
                  <a:lnTo>
                    <a:pt x="51685" y="101697"/>
                  </a:lnTo>
                  <a:lnTo>
                    <a:pt x="51608" y="101273"/>
                  </a:lnTo>
                  <a:lnTo>
                    <a:pt x="51543" y="100849"/>
                  </a:lnTo>
                  <a:lnTo>
                    <a:pt x="51478" y="100418"/>
                  </a:lnTo>
                  <a:lnTo>
                    <a:pt x="51419" y="99987"/>
                  </a:lnTo>
                  <a:lnTo>
                    <a:pt x="51366" y="99556"/>
                  </a:lnTo>
                  <a:lnTo>
                    <a:pt x="51312" y="99125"/>
                  </a:lnTo>
                  <a:lnTo>
                    <a:pt x="51265" y="98687"/>
                  </a:lnTo>
                  <a:lnTo>
                    <a:pt x="51182" y="97825"/>
                  </a:lnTo>
                  <a:lnTo>
                    <a:pt x="57815" y="97672"/>
                  </a:lnTo>
                  <a:lnTo>
                    <a:pt x="61137" y="97589"/>
                  </a:lnTo>
                  <a:lnTo>
                    <a:pt x="64453" y="97499"/>
                  </a:lnTo>
                  <a:lnTo>
                    <a:pt x="67775" y="97401"/>
                  </a:lnTo>
                  <a:lnTo>
                    <a:pt x="71097" y="97290"/>
                  </a:lnTo>
                  <a:lnTo>
                    <a:pt x="74413" y="97172"/>
                  </a:lnTo>
                  <a:lnTo>
                    <a:pt x="77730" y="97040"/>
                  </a:lnTo>
                  <a:close/>
                  <a:moveTo>
                    <a:pt x="9919" y="102489"/>
                  </a:moveTo>
                  <a:lnTo>
                    <a:pt x="10233" y="103935"/>
                  </a:lnTo>
                  <a:lnTo>
                    <a:pt x="10559" y="105373"/>
                  </a:lnTo>
                  <a:lnTo>
                    <a:pt x="10724" y="106089"/>
                  </a:lnTo>
                  <a:lnTo>
                    <a:pt x="10890" y="106798"/>
                  </a:lnTo>
                  <a:lnTo>
                    <a:pt x="11068" y="107514"/>
                  </a:lnTo>
                  <a:lnTo>
                    <a:pt x="11245" y="108223"/>
                  </a:lnTo>
                  <a:lnTo>
                    <a:pt x="9670" y="109050"/>
                  </a:lnTo>
                  <a:lnTo>
                    <a:pt x="8883" y="109460"/>
                  </a:lnTo>
                  <a:lnTo>
                    <a:pt x="8101" y="109884"/>
                  </a:lnTo>
                  <a:lnTo>
                    <a:pt x="7325" y="110308"/>
                  </a:lnTo>
                  <a:lnTo>
                    <a:pt x="6550" y="110746"/>
                  </a:lnTo>
                  <a:lnTo>
                    <a:pt x="5780" y="111191"/>
                  </a:lnTo>
                  <a:lnTo>
                    <a:pt x="5022" y="111649"/>
                  </a:lnTo>
                  <a:lnTo>
                    <a:pt x="4720" y="109828"/>
                  </a:lnTo>
                  <a:lnTo>
                    <a:pt x="4430" y="107959"/>
                  </a:lnTo>
                  <a:lnTo>
                    <a:pt x="4281" y="107007"/>
                  </a:lnTo>
                  <a:lnTo>
                    <a:pt x="4139" y="106040"/>
                  </a:lnTo>
                  <a:lnTo>
                    <a:pt x="3997" y="105067"/>
                  </a:lnTo>
                  <a:lnTo>
                    <a:pt x="3861" y="104087"/>
                  </a:lnTo>
                  <a:lnTo>
                    <a:pt x="3861" y="104087"/>
                  </a:lnTo>
                  <a:lnTo>
                    <a:pt x="3914" y="104094"/>
                  </a:lnTo>
                  <a:lnTo>
                    <a:pt x="3938" y="104094"/>
                  </a:lnTo>
                  <a:lnTo>
                    <a:pt x="3968" y="104087"/>
                  </a:lnTo>
                  <a:lnTo>
                    <a:pt x="4335" y="104032"/>
                  </a:lnTo>
                  <a:lnTo>
                    <a:pt x="4708" y="103962"/>
                  </a:lnTo>
                  <a:lnTo>
                    <a:pt x="5081" y="103893"/>
                  </a:lnTo>
                  <a:lnTo>
                    <a:pt x="5460" y="103809"/>
                  </a:lnTo>
                  <a:lnTo>
                    <a:pt x="5833" y="103719"/>
                  </a:lnTo>
                  <a:lnTo>
                    <a:pt x="6206" y="103629"/>
                  </a:lnTo>
                  <a:lnTo>
                    <a:pt x="6579" y="103524"/>
                  </a:lnTo>
                  <a:lnTo>
                    <a:pt x="6958" y="103420"/>
                  </a:lnTo>
                  <a:lnTo>
                    <a:pt x="7704" y="103198"/>
                  </a:lnTo>
                  <a:lnTo>
                    <a:pt x="8450" y="102968"/>
                  </a:lnTo>
                  <a:lnTo>
                    <a:pt x="9919" y="102489"/>
                  </a:lnTo>
                  <a:close/>
                  <a:moveTo>
                    <a:pt x="117465" y="103921"/>
                  </a:moveTo>
                  <a:lnTo>
                    <a:pt x="118199" y="104032"/>
                  </a:lnTo>
                  <a:lnTo>
                    <a:pt x="118933" y="104129"/>
                  </a:lnTo>
                  <a:lnTo>
                    <a:pt x="119674" y="104213"/>
                  </a:lnTo>
                  <a:lnTo>
                    <a:pt x="120414" y="104289"/>
                  </a:lnTo>
                  <a:lnTo>
                    <a:pt x="121160" y="104352"/>
                  </a:lnTo>
                  <a:lnTo>
                    <a:pt x="121906" y="104414"/>
                  </a:lnTo>
                  <a:lnTo>
                    <a:pt x="123393" y="104539"/>
                  </a:lnTo>
                  <a:lnTo>
                    <a:pt x="123215" y="105915"/>
                  </a:lnTo>
                  <a:lnTo>
                    <a:pt x="123031" y="107271"/>
                  </a:lnTo>
                  <a:lnTo>
                    <a:pt x="122842" y="108605"/>
                  </a:lnTo>
                  <a:lnTo>
                    <a:pt x="122646" y="109912"/>
                  </a:lnTo>
                  <a:lnTo>
                    <a:pt x="122439" y="111198"/>
                  </a:lnTo>
                  <a:lnTo>
                    <a:pt x="122226" y="112449"/>
                  </a:lnTo>
                  <a:lnTo>
                    <a:pt x="122007" y="113672"/>
                  </a:lnTo>
                  <a:lnTo>
                    <a:pt x="121782" y="114860"/>
                  </a:lnTo>
                  <a:lnTo>
                    <a:pt x="121450" y="114680"/>
                  </a:lnTo>
                  <a:lnTo>
                    <a:pt x="121107" y="114513"/>
                  </a:lnTo>
                  <a:lnTo>
                    <a:pt x="120763" y="114353"/>
                  </a:lnTo>
                  <a:lnTo>
                    <a:pt x="120414" y="114207"/>
                  </a:lnTo>
                  <a:lnTo>
                    <a:pt x="120064" y="114075"/>
                  </a:lnTo>
                  <a:lnTo>
                    <a:pt x="119709" y="113950"/>
                  </a:lnTo>
                  <a:lnTo>
                    <a:pt x="119348" y="113839"/>
                  </a:lnTo>
                  <a:lnTo>
                    <a:pt x="118987" y="113734"/>
                  </a:lnTo>
                  <a:lnTo>
                    <a:pt x="118625" y="113644"/>
                  </a:lnTo>
                  <a:lnTo>
                    <a:pt x="118258" y="113568"/>
                  </a:lnTo>
                  <a:lnTo>
                    <a:pt x="117891" y="113505"/>
                  </a:lnTo>
                  <a:lnTo>
                    <a:pt x="117518" y="113449"/>
                  </a:lnTo>
                  <a:lnTo>
                    <a:pt x="117145" y="113408"/>
                  </a:lnTo>
                  <a:lnTo>
                    <a:pt x="116772" y="113380"/>
                  </a:lnTo>
                  <a:lnTo>
                    <a:pt x="116399" y="113366"/>
                  </a:lnTo>
                  <a:lnTo>
                    <a:pt x="116020" y="113366"/>
                  </a:lnTo>
                  <a:lnTo>
                    <a:pt x="116150" y="112796"/>
                  </a:lnTo>
                  <a:lnTo>
                    <a:pt x="116275" y="112226"/>
                  </a:lnTo>
                  <a:lnTo>
                    <a:pt x="116393" y="111656"/>
                  </a:lnTo>
                  <a:lnTo>
                    <a:pt x="116505" y="111072"/>
                  </a:lnTo>
                  <a:lnTo>
                    <a:pt x="116618" y="110496"/>
                  </a:lnTo>
                  <a:lnTo>
                    <a:pt x="116719" y="109912"/>
                  </a:lnTo>
                  <a:lnTo>
                    <a:pt x="116813" y="109321"/>
                  </a:lnTo>
                  <a:lnTo>
                    <a:pt x="116908" y="108730"/>
                  </a:lnTo>
                  <a:lnTo>
                    <a:pt x="116991" y="108139"/>
                  </a:lnTo>
                  <a:lnTo>
                    <a:pt x="117074" y="107549"/>
                  </a:lnTo>
                  <a:lnTo>
                    <a:pt x="117151" y="106944"/>
                  </a:lnTo>
                  <a:lnTo>
                    <a:pt x="117222" y="106346"/>
                  </a:lnTo>
                  <a:lnTo>
                    <a:pt x="117287" y="105742"/>
                  </a:lnTo>
                  <a:lnTo>
                    <a:pt x="117352" y="105137"/>
                  </a:lnTo>
                  <a:lnTo>
                    <a:pt x="117412" y="104532"/>
                  </a:lnTo>
                  <a:lnTo>
                    <a:pt x="117465" y="103921"/>
                  </a:lnTo>
                  <a:close/>
                  <a:moveTo>
                    <a:pt x="83426" y="106110"/>
                  </a:moveTo>
                  <a:lnTo>
                    <a:pt x="83574" y="106555"/>
                  </a:lnTo>
                  <a:lnTo>
                    <a:pt x="83722" y="107007"/>
                  </a:lnTo>
                  <a:lnTo>
                    <a:pt x="83859" y="107458"/>
                  </a:lnTo>
                  <a:lnTo>
                    <a:pt x="83989" y="107917"/>
                  </a:lnTo>
                  <a:lnTo>
                    <a:pt x="84119" y="108383"/>
                  </a:lnTo>
                  <a:lnTo>
                    <a:pt x="84238" y="108848"/>
                  </a:lnTo>
                  <a:lnTo>
                    <a:pt x="84356" y="109321"/>
                  </a:lnTo>
                  <a:lnTo>
                    <a:pt x="84469" y="109794"/>
                  </a:lnTo>
                  <a:lnTo>
                    <a:pt x="84575" y="110273"/>
                  </a:lnTo>
                  <a:lnTo>
                    <a:pt x="84676" y="110753"/>
                  </a:lnTo>
                  <a:lnTo>
                    <a:pt x="84771" y="111239"/>
                  </a:lnTo>
                  <a:lnTo>
                    <a:pt x="84865" y="111726"/>
                  </a:lnTo>
                  <a:lnTo>
                    <a:pt x="84954" y="112212"/>
                  </a:lnTo>
                  <a:lnTo>
                    <a:pt x="85037" y="112706"/>
                  </a:lnTo>
                  <a:lnTo>
                    <a:pt x="85114" y="113199"/>
                  </a:lnTo>
                  <a:lnTo>
                    <a:pt x="85191" y="113700"/>
                  </a:lnTo>
                  <a:lnTo>
                    <a:pt x="84611" y="113846"/>
                  </a:lnTo>
                  <a:lnTo>
                    <a:pt x="84030" y="113998"/>
                  </a:lnTo>
                  <a:lnTo>
                    <a:pt x="83450" y="114158"/>
                  </a:lnTo>
                  <a:lnTo>
                    <a:pt x="82876" y="114325"/>
                  </a:lnTo>
                  <a:lnTo>
                    <a:pt x="82301" y="114499"/>
                  </a:lnTo>
                  <a:lnTo>
                    <a:pt x="81727" y="114687"/>
                  </a:lnTo>
                  <a:lnTo>
                    <a:pt x="81158" y="114881"/>
                  </a:lnTo>
                  <a:lnTo>
                    <a:pt x="80602" y="115090"/>
                  </a:lnTo>
                  <a:lnTo>
                    <a:pt x="80531" y="114645"/>
                  </a:lnTo>
                  <a:lnTo>
                    <a:pt x="80459" y="114207"/>
                  </a:lnTo>
                  <a:lnTo>
                    <a:pt x="80377" y="113776"/>
                  </a:lnTo>
                  <a:lnTo>
                    <a:pt x="80288" y="113345"/>
                  </a:lnTo>
                  <a:lnTo>
                    <a:pt x="80187" y="112921"/>
                  </a:lnTo>
                  <a:lnTo>
                    <a:pt x="80080" y="112504"/>
                  </a:lnTo>
                  <a:lnTo>
                    <a:pt x="79968" y="112087"/>
                  </a:lnTo>
                  <a:lnTo>
                    <a:pt x="79844" y="111684"/>
                  </a:lnTo>
                  <a:lnTo>
                    <a:pt x="79713" y="111281"/>
                  </a:lnTo>
                  <a:lnTo>
                    <a:pt x="79577" y="110892"/>
                  </a:lnTo>
                  <a:lnTo>
                    <a:pt x="79429" y="110503"/>
                  </a:lnTo>
                  <a:lnTo>
                    <a:pt x="79269" y="110127"/>
                  </a:lnTo>
                  <a:lnTo>
                    <a:pt x="79103" y="109752"/>
                  </a:lnTo>
                  <a:lnTo>
                    <a:pt x="78932" y="109390"/>
                  </a:lnTo>
                  <a:lnTo>
                    <a:pt x="78748" y="109036"/>
                  </a:lnTo>
                  <a:lnTo>
                    <a:pt x="78553" y="108689"/>
                  </a:lnTo>
                  <a:lnTo>
                    <a:pt x="79767" y="108028"/>
                  </a:lnTo>
                  <a:lnTo>
                    <a:pt x="80981" y="107375"/>
                  </a:lnTo>
                  <a:lnTo>
                    <a:pt x="82200" y="106735"/>
                  </a:lnTo>
                  <a:lnTo>
                    <a:pt x="83426" y="106110"/>
                  </a:lnTo>
                  <a:close/>
                  <a:moveTo>
                    <a:pt x="42619" y="106784"/>
                  </a:moveTo>
                  <a:lnTo>
                    <a:pt x="43176" y="107194"/>
                  </a:lnTo>
                  <a:lnTo>
                    <a:pt x="43744" y="107597"/>
                  </a:lnTo>
                  <a:lnTo>
                    <a:pt x="44325" y="107987"/>
                  </a:lnTo>
                  <a:lnTo>
                    <a:pt x="44905" y="108369"/>
                  </a:lnTo>
                  <a:lnTo>
                    <a:pt x="45491" y="108737"/>
                  </a:lnTo>
                  <a:lnTo>
                    <a:pt x="46078" y="109106"/>
                  </a:lnTo>
                  <a:lnTo>
                    <a:pt x="47244" y="109821"/>
                  </a:lnTo>
                  <a:lnTo>
                    <a:pt x="47173" y="110065"/>
                  </a:lnTo>
                  <a:lnTo>
                    <a:pt x="47108" y="110308"/>
                  </a:lnTo>
                  <a:lnTo>
                    <a:pt x="47043" y="110558"/>
                  </a:lnTo>
                  <a:lnTo>
                    <a:pt x="46984" y="110808"/>
                  </a:lnTo>
                  <a:lnTo>
                    <a:pt x="46930" y="111052"/>
                  </a:lnTo>
                  <a:lnTo>
                    <a:pt x="46877" y="111309"/>
                  </a:lnTo>
                  <a:lnTo>
                    <a:pt x="46830" y="111559"/>
                  </a:lnTo>
                  <a:lnTo>
                    <a:pt x="46782" y="111809"/>
                  </a:lnTo>
                  <a:lnTo>
                    <a:pt x="46705" y="112261"/>
                  </a:lnTo>
                  <a:lnTo>
                    <a:pt x="46628" y="112713"/>
                  </a:lnTo>
                  <a:lnTo>
                    <a:pt x="46557" y="113171"/>
                  </a:lnTo>
                  <a:lnTo>
                    <a:pt x="46486" y="113630"/>
                  </a:lnTo>
                  <a:lnTo>
                    <a:pt x="46362" y="114555"/>
                  </a:lnTo>
                  <a:lnTo>
                    <a:pt x="46243" y="115479"/>
                  </a:lnTo>
                  <a:lnTo>
                    <a:pt x="46036" y="115500"/>
                  </a:lnTo>
                  <a:lnTo>
                    <a:pt x="45835" y="115514"/>
                  </a:lnTo>
                  <a:lnTo>
                    <a:pt x="45633" y="115528"/>
                  </a:lnTo>
                  <a:lnTo>
                    <a:pt x="45432" y="115534"/>
                  </a:lnTo>
                  <a:lnTo>
                    <a:pt x="45041" y="115534"/>
                  </a:lnTo>
                  <a:lnTo>
                    <a:pt x="44846" y="115528"/>
                  </a:lnTo>
                  <a:lnTo>
                    <a:pt x="44656" y="115514"/>
                  </a:lnTo>
                  <a:lnTo>
                    <a:pt x="44467" y="115500"/>
                  </a:lnTo>
                  <a:lnTo>
                    <a:pt x="44277" y="115479"/>
                  </a:lnTo>
                  <a:lnTo>
                    <a:pt x="44094" y="115451"/>
                  </a:lnTo>
                  <a:lnTo>
                    <a:pt x="43904" y="115423"/>
                  </a:lnTo>
                  <a:lnTo>
                    <a:pt x="43721" y="115389"/>
                  </a:lnTo>
                  <a:lnTo>
                    <a:pt x="43543" y="115347"/>
                  </a:lnTo>
                  <a:lnTo>
                    <a:pt x="43359" y="115305"/>
                  </a:lnTo>
                  <a:lnTo>
                    <a:pt x="43182" y="115256"/>
                  </a:lnTo>
                  <a:lnTo>
                    <a:pt x="43004" y="115201"/>
                  </a:lnTo>
                  <a:lnTo>
                    <a:pt x="42826" y="115145"/>
                  </a:lnTo>
                  <a:lnTo>
                    <a:pt x="42655" y="115083"/>
                  </a:lnTo>
                  <a:lnTo>
                    <a:pt x="42477" y="115020"/>
                  </a:lnTo>
                  <a:lnTo>
                    <a:pt x="42305" y="114951"/>
                  </a:lnTo>
                  <a:lnTo>
                    <a:pt x="42134" y="114874"/>
                  </a:lnTo>
                  <a:lnTo>
                    <a:pt x="41956" y="114798"/>
                  </a:lnTo>
                  <a:lnTo>
                    <a:pt x="41784" y="114714"/>
                  </a:lnTo>
                  <a:lnTo>
                    <a:pt x="41618" y="114624"/>
                  </a:lnTo>
                  <a:lnTo>
                    <a:pt x="41447" y="114527"/>
                  </a:lnTo>
                  <a:lnTo>
                    <a:pt x="41275" y="114429"/>
                  </a:lnTo>
                  <a:lnTo>
                    <a:pt x="41109" y="114332"/>
                  </a:lnTo>
                  <a:lnTo>
                    <a:pt x="40766" y="114117"/>
                  </a:lnTo>
                  <a:lnTo>
                    <a:pt x="40428" y="113880"/>
                  </a:lnTo>
                  <a:lnTo>
                    <a:pt x="40653" y="112963"/>
                  </a:lnTo>
                  <a:lnTo>
                    <a:pt x="40890" y="112045"/>
                  </a:lnTo>
                  <a:lnTo>
                    <a:pt x="41008" y="111594"/>
                  </a:lnTo>
                  <a:lnTo>
                    <a:pt x="41133" y="111142"/>
                  </a:lnTo>
                  <a:lnTo>
                    <a:pt x="41263" y="110690"/>
                  </a:lnTo>
                  <a:lnTo>
                    <a:pt x="41399" y="110245"/>
                  </a:lnTo>
                  <a:lnTo>
                    <a:pt x="41535" y="109801"/>
                  </a:lnTo>
                  <a:lnTo>
                    <a:pt x="41678" y="109356"/>
                  </a:lnTo>
                  <a:lnTo>
                    <a:pt x="41820" y="108918"/>
                  </a:lnTo>
                  <a:lnTo>
                    <a:pt x="41974" y="108487"/>
                  </a:lnTo>
                  <a:lnTo>
                    <a:pt x="42128" y="108056"/>
                  </a:lnTo>
                  <a:lnTo>
                    <a:pt x="42282" y="107625"/>
                  </a:lnTo>
                  <a:lnTo>
                    <a:pt x="42447" y="107208"/>
                  </a:lnTo>
                  <a:lnTo>
                    <a:pt x="42619" y="106784"/>
                  </a:lnTo>
                  <a:close/>
                  <a:moveTo>
                    <a:pt x="11512" y="109335"/>
                  </a:moveTo>
                  <a:lnTo>
                    <a:pt x="11861" y="110676"/>
                  </a:lnTo>
                  <a:lnTo>
                    <a:pt x="12217" y="112004"/>
                  </a:lnTo>
                  <a:lnTo>
                    <a:pt x="12584" y="113317"/>
                  </a:lnTo>
                  <a:lnTo>
                    <a:pt x="12951" y="114617"/>
                  </a:lnTo>
                  <a:lnTo>
                    <a:pt x="12720" y="114721"/>
                  </a:lnTo>
                  <a:lnTo>
                    <a:pt x="12483" y="114826"/>
                  </a:lnTo>
                  <a:lnTo>
                    <a:pt x="12252" y="114937"/>
                  </a:lnTo>
                  <a:lnTo>
                    <a:pt x="12027" y="115048"/>
                  </a:lnTo>
                  <a:lnTo>
                    <a:pt x="11796" y="115166"/>
                  </a:lnTo>
                  <a:lnTo>
                    <a:pt x="11571" y="115291"/>
                  </a:lnTo>
                  <a:lnTo>
                    <a:pt x="11346" y="115416"/>
                  </a:lnTo>
                  <a:lnTo>
                    <a:pt x="11121" y="115548"/>
                  </a:lnTo>
                  <a:lnTo>
                    <a:pt x="10896" y="115687"/>
                  </a:lnTo>
                  <a:lnTo>
                    <a:pt x="10677" y="115826"/>
                  </a:lnTo>
                  <a:lnTo>
                    <a:pt x="10464" y="115965"/>
                  </a:lnTo>
                  <a:lnTo>
                    <a:pt x="10245" y="116111"/>
                  </a:lnTo>
                  <a:lnTo>
                    <a:pt x="10032" y="116264"/>
                  </a:lnTo>
                  <a:lnTo>
                    <a:pt x="9818" y="116424"/>
                  </a:lnTo>
                  <a:lnTo>
                    <a:pt x="9611" y="116577"/>
                  </a:lnTo>
                  <a:lnTo>
                    <a:pt x="9404" y="116744"/>
                  </a:lnTo>
                  <a:lnTo>
                    <a:pt x="9197" y="116911"/>
                  </a:lnTo>
                  <a:lnTo>
                    <a:pt x="8995" y="117077"/>
                  </a:lnTo>
                  <a:lnTo>
                    <a:pt x="8794" y="117251"/>
                  </a:lnTo>
                  <a:lnTo>
                    <a:pt x="8593" y="117432"/>
                  </a:lnTo>
                  <a:lnTo>
                    <a:pt x="8397" y="117613"/>
                  </a:lnTo>
                  <a:lnTo>
                    <a:pt x="8208" y="117800"/>
                  </a:lnTo>
                  <a:lnTo>
                    <a:pt x="8012" y="117988"/>
                  </a:lnTo>
                  <a:lnTo>
                    <a:pt x="7829" y="118183"/>
                  </a:lnTo>
                  <a:lnTo>
                    <a:pt x="7639" y="118377"/>
                  </a:lnTo>
                  <a:lnTo>
                    <a:pt x="7456" y="118572"/>
                  </a:lnTo>
                  <a:lnTo>
                    <a:pt x="7278" y="118780"/>
                  </a:lnTo>
                  <a:lnTo>
                    <a:pt x="7100" y="118982"/>
                  </a:lnTo>
                  <a:lnTo>
                    <a:pt x="6929" y="119190"/>
                  </a:lnTo>
                  <a:lnTo>
                    <a:pt x="6757" y="119406"/>
                  </a:lnTo>
                  <a:lnTo>
                    <a:pt x="6585" y="119621"/>
                  </a:lnTo>
                  <a:lnTo>
                    <a:pt x="6419" y="119844"/>
                  </a:lnTo>
                  <a:lnTo>
                    <a:pt x="6804" y="117953"/>
                  </a:lnTo>
                  <a:lnTo>
                    <a:pt x="6822" y="117877"/>
                  </a:lnTo>
                  <a:lnTo>
                    <a:pt x="6828" y="117800"/>
                  </a:lnTo>
                  <a:lnTo>
                    <a:pt x="6834" y="117731"/>
                  </a:lnTo>
                  <a:lnTo>
                    <a:pt x="6840" y="117654"/>
                  </a:lnTo>
                  <a:lnTo>
                    <a:pt x="6834" y="117585"/>
                  </a:lnTo>
                  <a:lnTo>
                    <a:pt x="6828" y="117522"/>
                  </a:lnTo>
                  <a:lnTo>
                    <a:pt x="6822" y="117453"/>
                  </a:lnTo>
                  <a:lnTo>
                    <a:pt x="6810" y="117390"/>
                  </a:lnTo>
                  <a:lnTo>
                    <a:pt x="6775" y="117272"/>
                  </a:lnTo>
                  <a:lnTo>
                    <a:pt x="6727" y="117161"/>
                  </a:lnTo>
                  <a:lnTo>
                    <a:pt x="6674" y="117057"/>
                  </a:lnTo>
                  <a:lnTo>
                    <a:pt x="6609" y="116959"/>
                  </a:lnTo>
                  <a:lnTo>
                    <a:pt x="6532" y="116876"/>
                  </a:lnTo>
                  <a:lnTo>
                    <a:pt x="6455" y="116806"/>
                  </a:lnTo>
                  <a:lnTo>
                    <a:pt x="6366" y="116737"/>
                  </a:lnTo>
                  <a:lnTo>
                    <a:pt x="6271" y="116688"/>
                  </a:lnTo>
                  <a:lnTo>
                    <a:pt x="6176" y="116640"/>
                  </a:lnTo>
                  <a:lnTo>
                    <a:pt x="6076" y="116612"/>
                  </a:lnTo>
                  <a:lnTo>
                    <a:pt x="5969" y="116591"/>
                  </a:lnTo>
                  <a:lnTo>
                    <a:pt x="5869" y="116584"/>
                  </a:lnTo>
                  <a:lnTo>
                    <a:pt x="5561" y="114819"/>
                  </a:lnTo>
                  <a:lnTo>
                    <a:pt x="5241" y="112991"/>
                  </a:lnTo>
                  <a:lnTo>
                    <a:pt x="5306" y="112984"/>
                  </a:lnTo>
                  <a:lnTo>
                    <a:pt x="5371" y="112977"/>
                  </a:lnTo>
                  <a:lnTo>
                    <a:pt x="5442" y="112956"/>
                  </a:lnTo>
                  <a:lnTo>
                    <a:pt x="5507" y="112928"/>
                  </a:lnTo>
                  <a:lnTo>
                    <a:pt x="5892" y="112727"/>
                  </a:lnTo>
                  <a:lnTo>
                    <a:pt x="6271" y="112511"/>
                  </a:lnTo>
                  <a:lnTo>
                    <a:pt x="7029" y="112080"/>
                  </a:lnTo>
                  <a:lnTo>
                    <a:pt x="7787" y="111642"/>
                  </a:lnTo>
                  <a:lnTo>
                    <a:pt x="8533" y="111191"/>
                  </a:lnTo>
                  <a:lnTo>
                    <a:pt x="9279" y="110732"/>
                  </a:lnTo>
                  <a:lnTo>
                    <a:pt x="10026" y="110266"/>
                  </a:lnTo>
                  <a:lnTo>
                    <a:pt x="11512" y="109335"/>
                  </a:lnTo>
                  <a:close/>
                  <a:moveTo>
                    <a:pt x="85380" y="115013"/>
                  </a:moveTo>
                  <a:lnTo>
                    <a:pt x="85481" y="115826"/>
                  </a:lnTo>
                  <a:lnTo>
                    <a:pt x="85570" y="116647"/>
                  </a:lnTo>
                  <a:lnTo>
                    <a:pt x="85659" y="117467"/>
                  </a:lnTo>
                  <a:lnTo>
                    <a:pt x="85736" y="118287"/>
                  </a:lnTo>
                  <a:lnTo>
                    <a:pt x="85813" y="119100"/>
                  </a:lnTo>
                  <a:lnTo>
                    <a:pt x="85884" y="119920"/>
                  </a:lnTo>
                  <a:lnTo>
                    <a:pt x="86026" y="121546"/>
                  </a:lnTo>
                  <a:lnTo>
                    <a:pt x="85700" y="121526"/>
                  </a:lnTo>
                  <a:lnTo>
                    <a:pt x="85375" y="121512"/>
                  </a:lnTo>
                  <a:lnTo>
                    <a:pt x="85049" y="121505"/>
                  </a:lnTo>
                  <a:lnTo>
                    <a:pt x="84392" y="121505"/>
                  </a:lnTo>
                  <a:lnTo>
                    <a:pt x="84060" y="121512"/>
                  </a:lnTo>
                  <a:lnTo>
                    <a:pt x="83734" y="121526"/>
                  </a:lnTo>
                  <a:lnTo>
                    <a:pt x="83403" y="121546"/>
                  </a:lnTo>
                  <a:lnTo>
                    <a:pt x="83077" y="121574"/>
                  </a:lnTo>
                  <a:lnTo>
                    <a:pt x="82751" y="121609"/>
                  </a:lnTo>
                  <a:lnTo>
                    <a:pt x="82426" y="121658"/>
                  </a:lnTo>
                  <a:lnTo>
                    <a:pt x="82106" y="121706"/>
                  </a:lnTo>
                  <a:lnTo>
                    <a:pt x="81786" y="121769"/>
                  </a:lnTo>
                  <a:lnTo>
                    <a:pt x="81466" y="121845"/>
                  </a:lnTo>
                  <a:lnTo>
                    <a:pt x="81152" y="121922"/>
                  </a:lnTo>
                  <a:lnTo>
                    <a:pt x="80844" y="122012"/>
                  </a:lnTo>
                  <a:lnTo>
                    <a:pt x="80874" y="121324"/>
                  </a:lnTo>
                  <a:lnTo>
                    <a:pt x="80898" y="120629"/>
                  </a:lnTo>
                  <a:lnTo>
                    <a:pt x="80910" y="119927"/>
                  </a:lnTo>
                  <a:lnTo>
                    <a:pt x="80904" y="119232"/>
                  </a:lnTo>
                  <a:lnTo>
                    <a:pt x="80892" y="118537"/>
                  </a:lnTo>
                  <a:lnTo>
                    <a:pt x="80862" y="117842"/>
                  </a:lnTo>
                  <a:lnTo>
                    <a:pt x="80821" y="117147"/>
                  </a:lnTo>
                  <a:lnTo>
                    <a:pt x="80797" y="116806"/>
                  </a:lnTo>
                  <a:lnTo>
                    <a:pt x="80767" y="116459"/>
                  </a:lnTo>
                  <a:lnTo>
                    <a:pt x="81058" y="116396"/>
                  </a:lnTo>
                  <a:lnTo>
                    <a:pt x="81342" y="116320"/>
                  </a:lnTo>
                  <a:lnTo>
                    <a:pt x="81922" y="116167"/>
                  </a:lnTo>
                  <a:lnTo>
                    <a:pt x="82503" y="115993"/>
                  </a:lnTo>
                  <a:lnTo>
                    <a:pt x="83077" y="115813"/>
                  </a:lnTo>
                  <a:lnTo>
                    <a:pt x="83657" y="115625"/>
                  </a:lnTo>
                  <a:lnTo>
                    <a:pt x="84232" y="115423"/>
                  </a:lnTo>
                  <a:lnTo>
                    <a:pt x="84806" y="115222"/>
                  </a:lnTo>
                  <a:lnTo>
                    <a:pt x="85380" y="115013"/>
                  </a:lnTo>
                  <a:close/>
                  <a:moveTo>
                    <a:pt x="86103" y="122693"/>
                  </a:moveTo>
                  <a:lnTo>
                    <a:pt x="86215" y="124132"/>
                  </a:lnTo>
                  <a:lnTo>
                    <a:pt x="86322" y="125543"/>
                  </a:lnTo>
                  <a:lnTo>
                    <a:pt x="86435" y="126919"/>
                  </a:lnTo>
                  <a:lnTo>
                    <a:pt x="86494" y="127593"/>
                  </a:lnTo>
                  <a:lnTo>
                    <a:pt x="86553" y="128260"/>
                  </a:lnTo>
                  <a:lnTo>
                    <a:pt x="86470" y="128309"/>
                  </a:lnTo>
                  <a:lnTo>
                    <a:pt x="86399" y="128365"/>
                  </a:lnTo>
                  <a:lnTo>
                    <a:pt x="86334" y="128434"/>
                  </a:lnTo>
                  <a:lnTo>
                    <a:pt x="86298" y="128476"/>
                  </a:lnTo>
                  <a:lnTo>
                    <a:pt x="86275" y="128518"/>
                  </a:lnTo>
                  <a:lnTo>
                    <a:pt x="86251" y="128566"/>
                  </a:lnTo>
                  <a:lnTo>
                    <a:pt x="86227" y="128615"/>
                  </a:lnTo>
                  <a:lnTo>
                    <a:pt x="86210" y="128670"/>
                  </a:lnTo>
                  <a:lnTo>
                    <a:pt x="86198" y="128719"/>
                  </a:lnTo>
                  <a:lnTo>
                    <a:pt x="86186" y="128782"/>
                  </a:lnTo>
                  <a:lnTo>
                    <a:pt x="86180" y="128837"/>
                  </a:lnTo>
                  <a:lnTo>
                    <a:pt x="86174" y="128907"/>
                  </a:lnTo>
                  <a:lnTo>
                    <a:pt x="86180" y="128969"/>
                  </a:lnTo>
                  <a:lnTo>
                    <a:pt x="86180" y="129032"/>
                  </a:lnTo>
                  <a:lnTo>
                    <a:pt x="85783" y="128983"/>
                  </a:lnTo>
                  <a:lnTo>
                    <a:pt x="85380" y="128948"/>
                  </a:lnTo>
                  <a:lnTo>
                    <a:pt x="84978" y="128914"/>
                  </a:lnTo>
                  <a:lnTo>
                    <a:pt x="84581" y="128893"/>
                  </a:lnTo>
                  <a:lnTo>
                    <a:pt x="84178" y="128886"/>
                  </a:lnTo>
                  <a:lnTo>
                    <a:pt x="83776" y="128879"/>
                  </a:lnTo>
                  <a:lnTo>
                    <a:pt x="83373" y="128886"/>
                  </a:lnTo>
                  <a:lnTo>
                    <a:pt x="82970" y="128893"/>
                  </a:lnTo>
                  <a:lnTo>
                    <a:pt x="82568" y="128914"/>
                  </a:lnTo>
                  <a:lnTo>
                    <a:pt x="82165" y="128948"/>
                  </a:lnTo>
                  <a:lnTo>
                    <a:pt x="81768" y="128983"/>
                  </a:lnTo>
                  <a:lnTo>
                    <a:pt x="81366" y="129032"/>
                  </a:lnTo>
                  <a:lnTo>
                    <a:pt x="80969" y="129087"/>
                  </a:lnTo>
                  <a:lnTo>
                    <a:pt x="80572" y="129150"/>
                  </a:lnTo>
                  <a:lnTo>
                    <a:pt x="80181" y="129220"/>
                  </a:lnTo>
                  <a:lnTo>
                    <a:pt x="79790" y="129303"/>
                  </a:lnTo>
                  <a:lnTo>
                    <a:pt x="79944" y="128622"/>
                  </a:lnTo>
                  <a:lnTo>
                    <a:pt x="80086" y="127927"/>
                  </a:lnTo>
                  <a:lnTo>
                    <a:pt x="80223" y="127211"/>
                  </a:lnTo>
                  <a:lnTo>
                    <a:pt x="80353" y="126481"/>
                  </a:lnTo>
                  <a:lnTo>
                    <a:pt x="80465" y="125737"/>
                  </a:lnTo>
                  <a:lnTo>
                    <a:pt x="80572" y="124980"/>
                  </a:lnTo>
                  <a:lnTo>
                    <a:pt x="80661" y="124208"/>
                  </a:lnTo>
                  <a:lnTo>
                    <a:pt x="80738" y="123430"/>
                  </a:lnTo>
                  <a:lnTo>
                    <a:pt x="81419" y="123319"/>
                  </a:lnTo>
                  <a:lnTo>
                    <a:pt x="82088" y="123208"/>
                  </a:lnTo>
                  <a:lnTo>
                    <a:pt x="82757" y="123089"/>
                  </a:lnTo>
                  <a:lnTo>
                    <a:pt x="83420" y="122978"/>
                  </a:lnTo>
                  <a:lnTo>
                    <a:pt x="84090" y="122881"/>
                  </a:lnTo>
                  <a:lnTo>
                    <a:pt x="84421" y="122832"/>
                  </a:lnTo>
                  <a:lnTo>
                    <a:pt x="84753" y="122791"/>
                  </a:lnTo>
                  <a:lnTo>
                    <a:pt x="85090" y="122756"/>
                  </a:lnTo>
                  <a:lnTo>
                    <a:pt x="85428" y="122728"/>
                  </a:lnTo>
                  <a:lnTo>
                    <a:pt x="85765" y="122707"/>
                  </a:lnTo>
                  <a:lnTo>
                    <a:pt x="86103" y="122693"/>
                  </a:lnTo>
                  <a:close/>
                  <a:moveTo>
                    <a:pt x="18298" y="115910"/>
                  </a:moveTo>
                  <a:lnTo>
                    <a:pt x="18707" y="115917"/>
                  </a:lnTo>
                  <a:lnTo>
                    <a:pt x="19127" y="115931"/>
                  </a:lnTo>
                  <a:lnTo>
                    <a:pt x="19548" y="115965"/>
                  </a:lnTo>
                  <a:lnTo>
                    <a:pt x="19968" y="116007"/>
                  </a:lnTo>
                  <a:lnTo>
                    <a:pt x="20395" y="116063"/>
                  </a:lnTo>
                  <a:lnTo>
                    <a:pt x="20821" y="116139"/>
                  </a:lnTo>
                  <a:lnTo>
                    <a:pt x="21253" y="116223"/>
                  </a:lnTo>
                  <a:lnTo>
                    <a:pt x="21686" y="116320"/>
                  </a:lnTo>
                  <a:lnTo>
                    <a:pt x="22118" y="116438"/>
                  </a:lnTo>
                  <a:lnTo>
                    <a:pt x="22556" y="116563"/>
                  </a:lnTo>
                  <a:lnTo>
                    <a:pt x="22994" y="116702"/>
                  </a:lnTo>
                  <a:lnTo>
                    <a:pt x="23433" y="116862"/>
                  </a:lnTo>
                  <a:lnTo>
                    <a:pt x="23871" y="117029"/>
                  </a:lnTo>
                  <a:lnTo>
                    <a:pt x="24315" y="117210"/>
                  </a:lnTo>
                  <a:lnTo>
                    <a:pt x="24759" y="117411"/>
                  </a:lnTo>
                  <a:lnTo>
                    <a:pt x="24800" y="117432"/>
                  </a:lnTo>
                  <a:lnTo>
                    <a:pt x="24842" y="117446"/>
                  </a:lnTo>
                  <a:lnTo>
                    <a:pt x="24925" y="117460"/>
                  </a:lnTo>
                  <a:lnTo>
                    <a:pt x="25002" y="117467"/>
                  </a:lnTo>
                  <a:lnTo>
                    <a:pt x="25079" y="117460"/>
                  </a:lnTo>
                  <a:lnTo>
                    <a:pt x="23817" y="118280"/>
                  </a:lnTo>
                  <a:lnTo>
                    <a:pt x="22562" y="119100"/>
                  </a:lnTo>
                  <a:lnTo>
                    <a:pt x="20057" y="120754"/>
                  </a:lnTo>
                  <a:lnTo>
                    <a:pt x="17558" y="122394"/>
                  </a:lnTo>
                  <a:lnTo>
                    <a:pt x="16303" y="123208"/>
                  </a:lnTo>
                  <a:lnTo>
                    <a:pt x="15047" y="124014"/>
                  </a:lnTo>
                  <a:lnTo>
                    <a:pt x="13792" y="124813"/>
                  </a:lnTo>
                  <a:lnTo>
                    <a:pt x="12531" y="125605"/>
                  </a:lnTo>
                  <a:lnTo>
                    <a:pt x="11257" y="126384"/>
                  </a:lnTo>
                  <a:lnTo>
                    <a:pt x="9984" y="127148"/>
                  </a:lnTo>
                  <a:lnTo>
                    <a:pt x="9345" y="127531"/>
                  </a:lnTo>
                  <a:lnTo>
                    <a:pt x="8699" y="127899"/>
                  </a:lnTo>
                  <a:lnTo>
                    <a:pt x="8054" y="128274"/>
                  </a:lnTo>
                  <a:lnTo>
                    <a:pt x="7408" y="128636"/>
                  </a:lnTo>
                  <a:lnTo>
                    <a:pt x="6757" y="128997"/>
                  </a:lnTo>
                  <a:lnTo>
                    <a:pt x="6105" y="129359"/>
                  </a:lnTo>
                  <a:lnTo>
                    <a:pt x="5448" y="129713"/>
                  </a:lnTo>
                  <a:lnTo>
                    <a:pt x="4791" y="130061"/>
                  </a:lnTo>
                  <a:lnTo>
                    <a:pt x="4874" y="129525"/>
                  </a:lnTo>
                  <a:lnTo>
                    <a:pt x="4968" y="128997"/>
                  </a:lnTo>
                  <a:lnTo>
                    <a:pt x="5075" y="128483"/>
                  </a:lnTo>
                  <a:lnTo>
                    <a:pt x="5187" y="127975"/>
                  </a:lnTo>
                  <a:lnTo>
                    <a:pt x="5318" y="127475"/>
                  </a:lnTo>
                  <a:lnTo>
                    <a:pt x="5448" y="126989"/>
                  </a:lnTo>
                  <a:lnTo>
                    <a:pt x="5596" y="126509"/>
                  </a:lnTo>
                  <a:lnTo>
                    <a:pt x="5750" y="126036"/>
                  </a:lnTo>
                  <a:lnTo>
                    <a:pt x="5910" y="125578"/>
                  </a:lnTo>
                  <a:lnTo>
                    <a:pt x="6082" y="125126"/>
                  </a:lnTo>
                  <a:lnTo>
                    <a:pt x="6265" y="124681"/>
                  </a:lnTo>
                  <a:lnTo>
                    <a:pt x="6455" y="124250"/>
                  </a:lnTo>
                  <a:lnTo>
                    <a:pt x="6656" y="123826"/>
                  </a:lnTo>
                  <a:lnTo>
                    <a:pt x="6863" y="123416"/>
                  </a:lnTo>
                  <a:lnTo>
                    <a:pt x="7077" y="123013"/>
                  </a:lnTo>
                  <a:lnTo>
                    <a:pt x="7302" y="122617"/>
                  </a:lnTo>
                  <a:lnTo>
                    <a:pt x="7533" y="122235"/>
                  </a:lnTo>
                  <a:lnTo>
                    <a:pt x="7769" y="121866"/>
                  </a:lnTo>
                  <a:lnTo>
                    <a:pt x="8018" y="121505"/>
                  </a:lnTo>
                  <a:lnTo>
                    <a:pt x="8273" y="121150"/>
                  </a:lnTo>
                  <a:lnTo>
                    <a:pt x="8533" y="120810"/>
                  </a:lnTo>
                  <a:lnTo>
                    <a:pt x="8800" y="120483"/>
                  </a:lnTo>
                  <a:lnTo>
                    <a:pt x="9078" y="120163"/>
                  </a:lnTo>
                  <a:lnTo>
                    <a:pt x="9362" y="119851"/>
                  </a:lnTo>
                  <a:lnTo>
                    <a:pt x="9653" y="119552"/>
                  </a:lnTo>
                  <a:lnTo>
                    <a:pt x="9949" y="119267"/>
                  </a:lnTo>
                  <a:lnTo>
                    <a:pt x="10257" y="118989"/>
                  </a:lnTo>
                  <a:lnTo>
                    <a:pt x="10564" y="118725"/>
                  </a:lnTo>
                  <a:lnTo>
                    <a:pt x="10878" y="118474"/>
                  </a:lnTo>
                  <a:lnTo>
                    <a:pt x="11204" y="118231"/>
                  </a:lnTo>
                  <a:lnTo>
                    <a:pt x="11530" y="118002"/>
                  </a:lnTo>
                  <a:lnTo>
                    <a:pt x="11867" y="117779"/>
                  </a:lnTo>
                  <a:lnTo>
                    <a:pt x="12205" y="117571"/>
                  </a:lnTo>
                  <a:lnTo>
                    <a:pt x="12548" y="117376"/>
                  </a:lnTo>
                  <a:lnTo>
                    <a:pt x="12904" y="117196"/>
                  </a:lnTo>
                  <a:lnTo>
                    <a:pt x="13259" y="117022"/>
                  </a:lnTo>
                  <a:lnTo>
                    <a:pt x="13620" y="116862"/>
                  </a:lnTo>
                  <a:lnTo>
                    <a:pt x="13981" y="116716"/>
                  </a:lnTo>
                  <a:lnTo>
                    <a:pt x="14354" y="116577"/>
                  </a:lnTo>
                  <a:lnTo>
                    <a:pt x="14733" y="116452"/>
                  </a:lnTo>
                  <a:lnTo>
                    <a:pt x="15112" y="116341"/>
                  </a:lnTo>
                  <a:lnTo>
                    <a:pt x="15497" y="116243"/>
                  </a:lnTo>
                  <a:lnTo>
                    <a:pt x="15882" y="116160"/>
                  </a:lnTo>
                  <a:lnTo>
                    <a:pt x="16279" y="116084"/>
                  </a:lnTo>
                  <a:lnTo>
                    <a:pt x="16676" y="116021"/>
                  </a:lnTo>
                  <a:lnTo>
                    <a:pt x="17073" y="115979"/>
                  </a:lnTo>
                  <a:lnTo>
                    <a:pt x="17475" y="115945"/>
                  </a:lnTo>
                  <a:lnTo>
                    <a:pt x="17884" y="115917"/>
                  </a:lnTo>
                  <a:lnTo>
                    <a:pt x="18298" y="115910"/>
                  </a:lnTo>
                  <a:close/>
                  <a:moveTo>
                    <a:pt x="40132" y="115180"/>
                  </a:moveTo>
                  <a:lnTo>
                    <a:pt x="40310" y="115284"/>
                  </a:lnTo>
                  <a:lnTo>
                    <a:pt x="40481" y="115382"/>
                  </a:lnTo>
                  <a:lnTo>
                    <a:pt x="40659" y="115479"/>
                  </a:lnTo>
                  <a:lnTo>
                    <a:pt x="40837" y="115569"/>
                  </a:lnTo>
                  <a:lnTo>
                    <a:pt x="41014" y="115660"/>
                  </a:lnTo>
                  <a:lnTo>
                    <a:pt x="41198" y="115736"/>
                  </a:lnTo>
                  <a:lnTo>
                    <a:pt x="41382" y="115813"/>
                  </a:lnTo>
                  <a:lnTo>
                    <a:pt x="41565" y="115889"/>
                  </a:lnTo>
                  <a:lnTo>
                    <a:pt x="41749" y="115952"/>
                  </a:lnTo>
                  <a:lnTo>
                    <a:pt x="41938" y="116014"/>
                  </a:lnTo>
                  <a:lnTo>
                    <a:pt x="42128" y="116070"/>
                  </a:lnTo>
                  <a:lnTo>
                    <a:pt x="42317" y="116125"/>
                  </a:lnTo>
                  <a:lnTo>
                    <a:pt x="42507" y="116174"/>
                  </a:lnTo>
                  <a:lnTo>
                    <a:pt x="42696" y="116216"/>
                  </a:lnTo>
                  <a:lnTo>
                    <a:pt x="42892" y="116250"/>
                  </a:lnTo>
                  <a:lnTo>
                    <a:pt x="43081" y="116285"/>
                  </a:lnTo>
                  <a:lnTo>
                    <a:pt x="43277" y="116313"/>
                  </a:lnTo>
                  <a:lnTo>
                    <a:pt x="43472" y="116334"/>
                  </a:lnTo>
                  <a:lnTo>
                    <a:pt x="43661" y="116355"/>
                  </a:lnTo>
                  <a:lnTo>
                    <a:pt x="43857" y="116362"/>
                  </a:lnTo>
                  <a:lnTo>
                    <a:pt x="44052" y="116375"/>
                  </a:lnTo>
                  <a:lnTo>
                    <a:pt x="44248" y="116375"/>
                  </a:lnTo>
                  <a:lnTo>
                    <a:pt x="44437" y="116369"/>
                  </a:lnTo>
                  <a:lnTo>
                    <a:pt x="44633" y="116362"/>
                  </a:lnTo>
                  <a:lnTo>
                    <a:pt x="44828" y="116348"/>
                  </a:lnTo>
                  <a:lnTo>
                    <a:pt x="45018" y="116334"/>
                  </a:lnTo>
                  <a:lnTo>
                    <a:pt x="45213" y="116306"/>
                  </a:lnTo>
                  <a:lnTo>
                    <a:pt x="45402" y="116278"/>
                  </a:lnTo>
                  <a:lnTo>
                    <a:pt x="45598" y="116243"/>
                  </a:lnTo>
                  <a:lnTo>
                    <a:pt x="45787" y="116209"/>
                  </a:lnTo>
                  <a:lnTo>
                    <a:pt x="45977" y="116160"/>
                  </a:lnTo>
                  <a:lnTo>
                    <a:pt x="46166" y="116111"/>
                  </a:lnTo>
                  <a:lnTo>
                    <a:pt x="46072" y="116966"/>
                  </a:lnTo>
                  <a:lnTo>
                    <a:pt x="45989" y="117821"/>
                  </a:lnTo>
                  <a:lnTo>
                    <a:pt x="45912" y="118683"/>
                  </a:lnTo>
                  <a:lnTo>
                    <a:pt x="45841" y="119545"/>
                  </a:lnTo>
                  <a:lnTo>
                    <a:pt x="45781" y="120407"/>
                  </a:lnTo>
                  <a:lnTo>
                    <a:pt x="45722" y="121268"/>
                  </a:lnTo>
                  <a:lnTo>
                    <a:pt x="45669" y="122130"/>
                  </a:lnTo>
                  <a:lnTo>
                    <a:pt x="45627" y="122992"/>
                  </a:lnTo>
                  <a:lnTo>
                    <a:pt x="45550" y="124556"/>
                  </a:lnTo>
                  <a:lnTo>
                    <a:pt x="45491" y="126099"/>
                  </a:lnTo>
                  <a:lnTo>
                    <a:pt x="45432" y="127635"/>
                  </a:lnTo>
                  <a:lnTo>
                    <a:pt x="45379" y="129150"/>
                  </a:lnTo>
                  <a:lnTo>
                    <a:pt x="45379" y="129254"/>
                  </a:lnTo>
                  <a:lnTo>
                    <a:pt x="45391" y="129345"/>
                  </a:lnTo>
                  <a:lnTo>
                    <a:pt x="45408" y="129435"/>
                  </a:lnTo>
                  <a:lnTo>
                    <a:pt x="45432" y="129511"/>
                  </a:lnTo>
                  <a:lnTo>
                    <a:pt x="45468" y="129588"/>
                  </a:lnTo>
                  <a:lnTo>
                    <a:pt x="45503" y="129664"/>
                  </a:lnTo>
                  <a:lnTo>
                    <a:pt x="45550" y="129727"/>
                  </a:lnTo>
                  <a:lnTo>
                    <a:pt x="45598" y="129783"/>
                  </a:lnTo>
                  <a:lnTo>
                    <a:pt x="45598" y="129783"/>
                  </a:lnTo>
                  <a:lnTo>
                    <a:pt x="45118" y="129727"/>
                  </a:lnTo>
                  <a:lnTo>
                    <a:pt x="44633" y="129678"/>
                  </a:lnTo>
                  <a:lnTo>
                    <a:pt x="44147" y="129650"/>
                  </a:lnTo>
                  <a:lnTo>
                    <a:pt x="43661" y="129630"/>
                  </a:lnTo>
                  <a:lnTo>
                    <a:pt x="43176" y="129623"/>
                  </a:lnTo>
                  <a:lnTo>
                    <a:pt x="42690" y="129630"/>
                  </a:lnTo>
                  <a:lnTo>
                    <a:pt x="42205" y="129650"/>
                  </a:lnTo>
                  <a:lnTo>
                    <a:pt x="41725" y="129685"/>
                  </a:lnTo>
                  <a:lnTo>
                    <a:pt x="41245" y="129734"/>
                  </a:lnTo>
                  <a:lnTo>
                    <a:pt x="40766" y="129796"/>
                  </a:lnTo>
                  <a:lnTo>
                    <a:pt x="40292" y="129873"/>
                  </a:lnTo>
                  <a:lnTo>
                    <a:pt x="39818" y="129956"/>
                  </a:lnTo>
                  <a:lnTo>
                    <a:pt x="39350" y="130067"/>
                  </a:lnTo>
                  <a:lnTo>
                    <a:pt x="38888" y="130186"/>
                  </a:lnTo>
                  <a:lnTo>
                    <a:pt x="38427" y="130318"/>
                  </a:lnTo>
                  <a:lnTo>
                    <a:pt x="37976" y="130464"/>
                  </a:lnTo>
                  <a:lnTo>
                    <a:pt x="38367" y="126995"/>
                  </a:lnTo>
                  <a:lnTo>
                    <a:pt x="38581" y="125188"/>
                  </a:lnTo>
                  <a:lnTo>
                    <a:pt x="38693" y="124278"/>
                  </a:lnTo>
                  <a:lnTo>
                    <a:pt x="38811" y="123354"/>
                  </a:lnTo>
                  <a:lnTo>
                    <a:pt x="39167" y="123430"/>
                  </a:lnTo>
                  <a:lnTo>
                    <a:pt x="39522" y="123493"/>
                  </a:lnTo>
                  <a:lnTo>
                    <a:pt x="39883" y="123548"/>
                  </a:lnTo>
                  <a:lnTo>
                    <a:pt x="40239" y="123590"/>
                  </a:lnTo>
                  <a:lnTo>
                    <a:pt x="40600" y="123625"/>
                  </a:lnTo>
                  <a:lnTo>
                    <a:pt x="40961" y="123652"/>
                  </a:lnTo>
                  <a:lnTo>
                    <a:pt x="41322" y="123666"/>
                  </a:lnTo>
                  <a:lnTo>
                    <a:pt x="41684" y="123673"/>
                  </a:lnTo>
                  <a:lnTo>
                    <a:pt x="42051" y="123666"/>
                  </a:lnTo>
                  <a:lnTo>
                    <a:pt x="42412" y="123652"/>
                  </a:lnTo>
                  <a:lnTo>
                    <a:pt x="42773" y="123638"/>
                  </a:lnTo>
                  <a:lnTo>
                    <a:pt x="43134" y="123611"/>
                  </a:lnTo>
                  <a:lnTo>
                    <a:pt x="43496" y="123569"/>
                  </a:lnTo>
                  <a:lnTo>
                    <a:pt x="43857" y="123527"/>
                  </a:lnTo>
                  <a:lnTo>
                    <a:pt x="44212" y="123479"/>
                  </a:lnTo>
                  <a:lnTo>
                    <a:pt x="44573" y="123416"/>
                  </a:lnTo>
                  <a:lnTo>
                    <a:pt x="44609" y="123409"/>
                  </a:lnTo>
                  <a:lnTo>
                    <a:pt x="44644" y="123395"/>
                  </a:lnTo>
                  <a:lnTo>
                    <a:pt x="44680" y="123374"/>
                  </a:lnTo>
                  <a:lnTo>
                    <a:pt x="44716" y="123354"/>
                  </a:lnTo>
                  <a:lnTo>
                    <a:pt x="44769" y="123305"/>
                  </a:lnTo>
                  <a:lnTo>
                    <a:pt x="44816" y="123242"/>
                  </a:lnTo>
                  <a:lnTo>
                    <a:pt x="44846" y="123180"/>
                  </a:lnTo>
                  <a:lnTo>
                    <a:pt x="44875" y="123103"/>
                  </a:lnTo>
                  <a:lnTo>
                    <a:pt x="44887" y="123027"/>
                  </a:lnTo>
                  <a:lnTo>
                    <a:pt x="44893" y="122950"/>
                  </a:lnTo>
                  <a:lnTo>
                    <a:pt x="44893" y="122895"/>
                  </a:lnTo>
                  <a:lnTo>
                    <a:pt x="44887" y="122839"/>
                  </a:lnTo>
                  <a:lnTo>
                    <a:pt x="44875" y="122791"/>
                  </a:lnTo>
                  <a:lnTo>
                    <a:pt x="44864" y="122735"/>
                  </a:lnTo>
                  <a:lnTo>
                    <a:pt x="44846" y="122686"/>
                  </a:lnTo>
                  <a:lnTo>
                    <a:pt x="44822" y="122638"/>
                  </a:lnTo>
                  <a:lnTo>
                    <a:pt x="44798" y="122589"/>
                  </a:lnTo>
                  <a:lnTo>
                    <a:pt x="44775" y="122547"/>
                  </a:lnTo>
                  <a:lnTo>
                    <a:pt x="44745" y="122513"/>
                  </a:lnTo>
                  <a:lnTo>
                    <a:pt x="44710" y="122478"/>
                  </a:lnTo>
                  <a:lnTo>
                    <a:pt x="44674" y="122443"/>
                  </a:lnTo>
                  <a:lnTo>
                    <a:pt x="44633" y="122422"/>
                  </a:lnTo>
                  <a:lnTo>
                    <a:pt x="44591" y="122401"/>
                  </a:lnTo>
                  <a:lnTo>
                    <a:pt x="44544" y="122387"/>
                  </a:lnTo>
                  <a:lnTo>
                    <a:pt x="44496" y="122374"/>
                  </a:lnTo>
                  <a:lnTo>
                    <a:pt x="44443" y="122374"/>
                  </a:lnTo>
                  <a:lnTo>
                    <a:pt x="44094" y="122394"/>
                  </a:lnTo>
                  <a:lnTo>
                    <a:pt x="43744" y="122408"/>
                  </a:lnTo>
                  <a:lnTo>
                    <a:pt x="43401" y="122415"/>
                  </a:lnTo>
                  <a:lnTo>
                    <a:pt x="43057" y="122415"/>
                  </a:lnTo>
                  <a:lnTo>
                    <a:pt x="42720" y="122401"/>
                  </a:lnTo>
                  <a:lnTo>
                    <a:pt x="42376" y="122387"/>
                  </a:lnTo>
                  <a:lnTo>
                    <a:pt x="42039" y="122360"/>
                  </a:lnTo>
                  <a:lnTo>
                    <a:pt x="41701" y="122332"/>
                  </a:lnTo>
                  <a:lnTo>
                    <a:pt x="41358" y="122297"/>
                  </a:lnTo>
                  <a:lnTo>
                    <a:pt x="41026" y="122255"/>
                  </a:lnTo>
                  <a:lnTo>
                    <a:pt x="40689" y="122207"/>
                  </a:lnTo>
                  <a:lnTo>
                    <a:pt x="40351" y="122151"/>
                  </a:lnTo>
                  <a:lnTo>
                    <a:pt x="40014" y="122096"/>
                  </a:lnTo>
                  <a:lnTo>
                    <a:pt x="39676" y="122033"/>
                  </a:lnTo>
                  <a:lnTo>
                    <a:pt x="39001" y="121894"/>
                  </a:lnTo>
                  <a:lnTo>
                    <a:pt x="39119" y="121060"/>
                  </a:lnTo>
                  <a:lnTo>
                    <a:pt x="39244" y="120219"/>
                  </a:lnTo>
                  <a:lnTo>
                    <a:pt x="39374" y="119385"/>
                  </a:lnTo>
                  <a:lnTo>
                    <a:pt x="39510" y="118544"/>
                  </a:lnTo>
                  <a:lnTo>
                    <a:pt x="39652" y="117696"/>
                  </a:lnTo>
                  <a:lnTo>
                    <a:pt x="39806" y="116855"/>
                  </a:lnTo>
                  <a:lnTo>
                    <a:pt x="39966" y="116014"/>
                  </a:lnTo>
                  <a:lnTo>
                    <a:pt x="40132" y="115180"/>
                  </a:lnTo>
                  <a:close/>
                  <a:moveTo>
                    <a:pt x="43584" y="131979"/>
                  </a:moveTo>
                  <a:lnTo>
                    <a:pt x="43892" y="131986"/>
                  </a:lnTo>
                  <a:lnTo>
                    <a:pt x="44200" y="132000"/>
                  </a:lnTo>
                  <a:lnTo>
                    <a:pt x="44502" y="132020"/>
                  </a:lnTo>
                  <a:lnTo>
                    <a:pt x="44810" y="132048"/>
                  </a:lnTo>
                  <a:lnTo>
                    <a:pt x="45118" y="132083"/>
                  </a:lnTo>
                  <a:lnTo>
                    <a:pt x="45420" y="132125"/>
                  </a:lnTo>
                  <a:lnTo>
                    <a:pt x="45722" y="132173"/>
                  </a:lnTo>
                  <a:lnTo>
                    <a:pt x="46030" y="132222"/>
                  </a:lnTo>
                  <a:lnTo>
                    <a:pt x="46332" y="132285"/>
                  </a:lnTo>
                  <a:lnTo>
                    <a:pt x="46628" y="132354"/>
                  </a:lnTo>
                  <a:lnTo>
                    <a:pt x="46930" y="132431"/>
                  </a:lnTo>
                  <a:lnTo>
                    <a:pt x="47226" y="132507"/>
                  </a:lnTo>
                  <a:lnTo>
                    <a:pt x="47522" y="132597"/>
                  </a:lnTo>
                  <a:lnTo>
                    <a:pt x="47819" y="132688"/>
                  </a:lnTo>
                  <a:lnTo>
                    <a:pt x="48109" y="132792"/>
                  </a:lnTo>
                  <a:lnTo>
                    <a:pt x="48399" y="132896"/>
                  </a:lnTo>
                  <a:lnTo>
                    <a:pt x="48689" y="133014"/>
                  </a:lnTo>
                  <a:lnTo>
                    <a:pt x="48973" y="133133"/>
                  </a:lnTo>
                  <a:lnTo>
                    <a:pt x="49258" y="133258"/>
                  </a:lnTo>
                  <a:lnTo>
                    <a:pt x="49536" y="133390"/>
                  </a:lnTo>
                  <a:lnTo>
                    <a:pt x="49814" y="133529"/>
                  </a:lnTo>
                  <a:lnTo>
                    <a:pt x="50087" y="133675"/>
                  </a:lnTo>
                  <a:lnTo>
                    <a:pt x="50353" y="133828"/>
                  </a:lnTo>
                  <a:lnTo>
                    <a:pt x="50620" y="133987"/>
                  </a:lnTo>
                  <a:lnTo>
                    <a:pt x="50886" y="134154"/>
                  </a:lnTo>
                  <a:lnTo>
                    <a:pt x="51147" y="134328"/>
                  </a:lnTo>
                  <a:lnTo>
                    <a:pt x="51401" y="134509"/>
                  </a:lnTo>
                  <a:lnTo>
                    <a:pt x="51650" y="134689"/>
                  </a:lnTo>
                  <a:lnTo>
                    <a:pt x="51899" y="134884"/>
                  </a:lnTo>
                  <a:lnTo>
                    <a:pt x="52141" y="135079"/>
                  </a:lnTo>
                  <a:lnTo>
                    <a:pt x="52378" y="135287"/>
                  </a:lnTo>
                  <a:lnTo>
                    <a:pt x="52609" y="135496"/>
                  </a:lnTo>
                  <a:lnTo>
                    <a:pt x="52840" y="135711"/>
                  </a:lnTo>
                  <a:lnTo>
                    <a:pt x="53059" y="135940"/>
                  </a:lnTo>
                  <a:lnTo>
                    <a:pt x="53278" y="136170"/>
                  </a:lnTo>
                  <a:lnTo>
                    <a:pt x="53492" y="136406"/>
                  </a:lnTo>
                  <a:lnTo>
                    <a:pt x="53699" y="136649"/>
                  </a:lnTo>
                  <a:lnTo>
                    <a:pt x="53894" y="136900"/>
                  </a:lnTo>
                  <a:lnTo>
                    <a:pt x="54090" y="137150"/>
                  </a:lnTo>
                  <a:lnTo>
                    <a:pt x="54279" y="137414"/>
                  </a:lnTo>
                  <a:lnTo>
                    <a:pt x="54463" y="137685"/>
                  </a:lnTo>
                  <a:lnTo>
                    <a:pt x="54640" y="137956"/>
                  </a:lnTo>
                  <a:lnTo>
                    <a:pt x="54806" y="138241"/>
                  </a:lnTo>
                  <a:lnTo>
                    <a:pt x="54972" y="138526"/>
                  </a:lnTo>
                  <a:lnTo>
                    <a:pt x="55126" y="138818"/>
                  </a:lnTo>
                  <a:lnTo>
                    <a:pt x="55274" y="139117"/>
                  </a:lnTo>
                  <a:lnTo>
                    <a:pt x="55416" y="139423"/>
                  </a:lnTo>
                  <a:lnTo>
                    <a:pt x="55552" y="139735"/>
                  </a:lnTo>
                  <a:lnTo>
                    <a:pt x="55677" y="140055"/>
                  </a:lnTo>
                  <a:lnTo>
                    <a:pt x="55795" y="140382"/>
                  </a:lnTo>
                  <a:lnTo>
                    <a:pt x="55908" y="140715"/>
                  </a:lnTo>
                  <a:lnTo>
                    <a:pt x="56014" y="141049"/>
                  </a:lnTo>
                  <a:lnTo>
                    <a:pt x="56109" y="141396"/>
                  </a:lnTo>
                  <a:lnTo>
                    <a:pt x="56192" y="141744"/>
                  </a:lnTo>
                  <a:lnTo>
                    <a:pt x="56275" y="142098"/>
                  </a:lnTo>
                  <a:lnTo>
                    <a:pt x="56340" y="142467"/>
                  </a:lnTo>
                  <a:lnTo>
                    <a:pt x="56405" y="142835"/>
                  </a:lnTo>
                  <a:lnTo>
                    <a:pt x="56453" y="143210"/>
                  </a:lnTo>
                  <a:lnTo>
                    <a:pt x="56500" y="143586"/>
                  </a:lnTo>
                  <a:lnTo>
                    <a:pt x="56529" y="143975"/>
                  </a:lnTo>
                  <a:lnTo>
                    <a:pt x="56553" y="144371"/>
                  </a:lnTo>
                  <a:lnTo>
                    <a:pt x="56571" y="144767"/>
                  </a:lnTo>
                  <a:lnTo>
                    <a:pt x="56571" y="145177"/>
                  </a:lnTo>
                  <a:lnTo>
                    <a:pt x="56565" y="145587"/>
                  </a:lnTo>
                  <a:lnTo>
                    <a:pt x="56565" y="145664"/>
                  </a:lnTo>
                  <a:lnTo>
                    <a:pt x="56571" y="145733"/>
                  </a:lnTo>
                  <a:lnTo>
                    <a:pt x="56583" y="145803"/>
                  </a:lnTo>
                  <a:lnTo>
                    <a:pt x="56601" y="145872"/>
                  </a:lnTo>
                  <a:lnTo>
                    <a:pt x="56618" y="145935"/>
                  </a:lnTo>
                  <a:lnTo>
                    <a:pt x="56648" y="145990"/>
                  </a:lnTo>
                  <a:lnTo>
                    <a:pt x="56672" y="146046"/>
                  </a:lnTo>
                  <a:lnTo>
                    <a:pt x="56707" y="146095"/>
                  </a:lnTo>
                  <a:lnTo>
                    <a:pt x="56743" y="146143"/>
                  </a:lnTo>
                  <a:lnTo>
                    <a:pt x="56778" y="146185"/>
                  </a:lnTo>
                  <a:lnTo>
                    <a:pt x="56820" y="146227"/>
                  </a:lnTo>
                  <a:lnTo>
                    <a:pt x="56861" y="146262"/>
                  </a:lnTo>
                  <a:lnTo>
                    <a:pt x="56908" y="146296"/>
                  </a:lnTo>
                  <a:lnTo>
                    <a:pt x="56956" y="146324"/>
                  </a:lnTo>
                  <a:lnTo>
                    <a:pt x="57057" y="146373"/>
                  </a:lnTo>
                  <a:lnTo>
                    <a:pt x="56304" y="146213"/>
                  </a:lnTo>
                  <a:lnTo>
                    <a:pt x="55546" y="146060"/>
                  </a:lnTo>
                  <a:lnTo>
                    <a:pt x="54777" y="145928"/>
                  </a:lnTo>
                  <a:lnTo>
                    <a:pt x="54007" y="145810"/>
                  </a:lnTo>
                  <a:lnTo>
                    <a:pt x="53225" y="145706"/>
                  </a:lnTo>
                  <a:lnTo>
                    <a:pt x="52438" y="145608"/>
                  </a:lnTo>
                  <a:lnTo>
                    <a:pt x="51644" y="145532"/>
                  </a:lnTo>
                  <a:lnTo>
                    <a:pt x="50845" y="145455"/>
                  </a:lnTo>
                  <a:lnTo>
                    <a:pt x="50039" y="145400"/>
                  </a:lnTo>
                  <a:lnTo>
                    <a:pt x="49234" y="145351"/>
                  </a:lnTo>
                  <a:lnTo>
                    <a:pt x="48423" y="145309"/>
                  </a:lnTo>
                  <a:lnTo>
                    <a:pt x="47605" y="145282"/>
                  </a:lnTo>
                  <a:lnTo>
                    <a:pt x="46788" y="145254"/>
                  </a:lnTo>
                  <a:lnTo>
                    <a:pt x="45971" y="145240"/>
                  </a:lnTo>
                  <a:lnTo>
                    <a:pt x="44325" y="145240"/>
                  </a:lnTo>
                  <a:lnTo>
                    <a:pt x="43502" y="145247"/>
                  </a:lnTo>
                  <a:lnTo>
                    <a:pt x="42684" y="145261"/>
                  </a:lnTo>
                  <a:lnTo>
                    <a:pt x="41861" y="145282"/>
                  </a:lnTo>
                  <a:lnTo>
                    <a:pt x="41038" y="145309"/>
                  </a:lnTo>
                  <a:lnTo>
                    <a:pt x="40221" y="145337"/>
                  </a:lnTo>
                  <a:lnTo>
                    <a:pt x="39404" y="145372"/>
                  </a:lnTo>
                  <a:lnTo>
                    <a:pt x="37781" y="145448"/>
                  </a:lnTo>
                  <a:lnTo>
                    <a:pt x="36170" y="145539"/>
                  </a:lnTo>
                  <a:lnTo>
                    <a:pt x="34583" y="145636"/>
                  </a:lnTo>
                  <a:lnTo>
                    <a:pt x="31480" y="145831"/>
                  </a:lnTo>
                  <a:lnTo>
                    <a:pt x="31451" y="145386"/>
                  </a:lnTo>
                  <a:lnTo>
                    <a:pt x="31427" y="144955"/>
                  </a:lnTo>
                  <a:lnTo>
                    <a:pt x="31415" y="144531"/>
                  </a:lnTo>
                  <a:lnTo>
                    <a:pt x="31409" y="144114"/>
                  </a:lnTo>
                  <a:lnTo>
                    <a:pt x="31421" y="143704"/>
                  </a:lnTo>
                  <a:lnTo>
                    <a:pt x="31439" y="143301"/>
                  </a:lnTo>
                  <a:lnTo>
                    <a:pt x="31463" y="142905"/>
                  </a:lnTo>
                  <a:lnTo>
                    <a:pt x="31504" y="142515"/>
                  </a:lnTo>
                  <a:lnTo>
                    <a:pt x="31545" y="142133"/>
                  </a:lnTo>
                  <a:lnTo>
                    <a:pt x="31599" y="141758"/>
                  </a:lnTo>
                  <a:lnTo>
                    <a:pt x="31664" y="141389"/>
                  </a:lnTo>
                  <a:lnTo>
                    <a:pt x="31741" y="141028"/>
                  </a:lnTo>
                  <a:lnTo>
                    <a:pt x="31818" y="140681"/>
                  </a:lnTo>
                  <a:lnTo>
                    <a:pt x="31907" y="140333"/>
                  </a:lnTo>
                  <a:lnTo>
                    <a:pt x="32007" y="139992"/>
                  </a:lnTo>
                  <a:lnTo>
                    <a:pt x="32114" y="139659"/>
                  </a:lnTo>
                  <a:lnTo>
                    <a:pt x="32226" y="139339"/>
                  </a:lnTo>
                  <a:lnTo>
                    <a:pt x="32351" y="139019"/>
                  </a:lnTo>
                  <a:lnTo>
                    <a:pt x="32475" y="138714"/>
                  </a:lnTo>
                  <a:lnTo>
                    <a:pt x="32617" y="138408"/>
                  </a:lnTo>
                  <a:lnTo>
                    <a:pt x="32759" y="138109"/>
                  </a:lnTo>
                  <a:lnTo>
                    <a:pt x="32907" y="137824"/>
                  </a:lnTo>
                  <a:lnTo>
                    <a:pt x="33067" y="137539"/>
                  </a:lnTo>
                  <a:lnTo>
                    <a:pt x="33233" y="137268"/>
                  </a:lnTo>
                  <a:lnTo>
                    <a:pt x="33405" y="136997"/>
                  </a:lnTo>
                  <a:lnTo>
                    <a:pt x="33583" y="136740"/>
                  </a:lnTo>
                  <a:lnTo>
                    <a:pt x="33766" y="136483"/>
                  </a:lnTo>
                  <a:lnTo>
                    <a:pt x="33962" y="136239"/>
                  </a:lnTo>
                  <a:lnTo>
                    <a:pt x="34157" y="135996"/>
                  </a:lnTo>
                  <a:lnTo>
                    <a:pt x="34358" y="135767"/>
                  </a:lnTo>
                  <a:lnTo>
                    <a:pt x="34566" y="135544"/>
                  </a:lnTo>
                  <a:lnTo>
                    <a:pt x="34779" y="135322"/>
                  </a:lnTo>
                  <a:lnTo>
                    <a:pt x="34998" y="135113"/>
                  </a:lnTo>
                  <a:lnTo>
                    <a:pt x="35223" y="134905"/>
                  </a:lnTo>
                  <a:lnTo>
                    <a:pt x="35454" y="134710"/>
                  </a:lnTo>
                  <a:lnTo>
                    <a:pt x="35691" y="134523"/>
                  </a:lnTo>
                  <a:lnTo>
                    <a:pt x="35928" y="134335"/>
                  </a:lnTo>
                  <a:lnTo>
                    <a:pt x="36170" y="134161"/>
                  </a:lnTo>
                  <a:lnTo>
                    <a:pt x="36419" y="133987"/>
                  </a:lnTo>
                  <a:lnTo>
                    <a:pt x="36674" y="133828"/>
                  </a:lnTo>
                  <a:lnTo>
                    <a:pt x="36928" y="133675"/>
                  </a:lnTo>
                  <a:lnTo>
                    <a:pt x="37189" y="133522"/>
                  </a:lnTo>
                  <a:lnTo>
                    <a:pt x="37455" y="133383"/>
                  </a:lnTo>
                  <a:lnTo>
                    <a:pt x="37722" y="133244"/>
                  </a:lnTo>
                  <a:lnTo>
                    <a:pt x="37994" y="133119"/>
                  </a:lnTo>
                  <a:lnTo>
                    <a:pt x="38267" y="132994"/>
                  </a:lnTo>
                  <a:lnTo>
                    <a:pt x="38545" y="132882"/>
                  </a:lnTo>
                  <a:lnTo>
                    <a:pt x="38823" y="132771"/>
                  </a:lnTo>
                  <a:lnTo>
                    <a:pt x="39108" y="132674"/>
                  </a:lnTo>
                  <a:lnTo>
                    <a:pt x="39398" y="132577"/>
                  </a:lnTo>
                  <a:lnTo>
                    <a:pt x="39682" y="132493"/>
                  </a:lnTo>
                  <a:lnTo>
                    <a:pt x="39972" y="132410"/>
                  </a:lnTo>
                  <a:lnTo>
                    <a:pt x="40268" y="132340"/>
                  </a:lnTo>
                  <a:lnTo>
                    <a:pt x="40564" y="132271"/>
                  </a:lnTo>
                  <a:lnTo>
                    <a:pt x="40860" y="132215"/>
                  </a:lnTo>
                  <a:lnTo>
                    <a:pt x="41157" y="132159"/>
                  </a:lnTo>
                  <a:lnTo>
                    <a:pt x="41459" y="132111"/>
                  </a:lnTo>
                  <a:lnTo>
                    <a:pt x="41761" y="132076"/>
                  </a:lnTo>
                  <a:lnTo>
                    <a:pt x="42063" y="132041"/>
                  </a:lnTo>
                  <a:lnTo>
                    <a:pt x="42365" y="132014"/>
                  </a:lnTo>
                  <a:lnTo>
                    <a:pt x="42667" y="131993"/>
                  </a:lnTo>
                  <a:lnTo>
                    <a:pt x="42974" y="131986"/>
                  </a:lnTo>
                  <a:lnTo>
                    <a:pt x="43282" y="131979"/>
                  </a:lnTo>
                  <a:close/>
                  <a:moveTo>
                    <a:pt x="84149" y="131263"/>
                  </a:moveTo>
                  <a:lnTo>
                    <a:pt x="84486" y="131270"/>
                  </a:lnTo>
                  <a:lnTo>
                    <a:pt x="84818" y="131277"/>
                  </a:lnTo>
                  <a:lnTo>
                    <a:pt x="85155" y="131298"/>
                  </a:lnTo>
                  <a:lnTo>
                    <a:pt x="85493" y="131319"/>
                  </a:lnTo>
                  <a:lnTo>
                    <a:pt x="85825" y="131353"/>
                  </a:lnTo>
                  <a:lnTo>
                    <a:pt x="86156" y="131388"/>
                  </a:lnTo>
                  <a:lnTo>
                    <a:pt x="86494" y="131437"/>
                  </a:lnTo>
                  <a:lnTo>
                    <a:pt x="86819" y="131492"/>
                  </a:lnTo>
                  <a:lnTo>
                    <a:pt x="87151" y="131548"/>
                  </a:lnTo>
                  <a:lnTo>
                    <a:pt x="87477" y="131617"/>
                  </a:lnTo>
                  <a:lnTo>
                    <a:pt x="87803" y="131694"/>
                  </a:lnTo>
                  <a:lnTo>
                    <a:pt x="88122" y="131777"/>
                  </a:lnTo>
                  <a:lnTo>
                    <a:pt x="88448" y="131868"/>
                  </a:lnTo>
                  <a:lnTo>
                    <a:pt x="88762" y="131958"/>
                  </a:lnTo>
                  <a:lnTo>
                    <a:pt x="89076" y="132062"/>
                  </a:lnTo>
                  <a:lnTo>
                    <a:pt x="89390" y="132180"/>
                  </a:lnTo>
                  <a:lnTo>
                    <a:pt x="89697" y="132299"/>
                  </a:lnTo>
                  <a:lnTo>
                    <a:pt x="90000" y="132424"/>
                  </a:lnTo>
                  <a:lnTo>
                    <a:pt x="90302" y="132556"/>
                  </a:lnTo>
                  <a:lnTo>
                    <a:pt x="90598" y="132695"/>
                  </a:lnTo>
                  <a:lnTo>
                    <a:pt x="90894" y="132848"/>
                  </a:lnTo>
                  <a:lnTo>
                    <a:pt x="91184" y="133000"/>
                  </a:lnTo>
                  <a:lnTo>
                    <a:pt x="91468" y="133167"/>
                  </a:lnTo>
                  <a:lnTo>
                    <a:pt x="91746" y="133341"/>
                  </a:lnTo>
                  <a:lnTo>
                    <a:pt x="92019" y="133515"/>
                  </a:lnTo>
                  <a:lnTo>
                    <a:pt x="92291" y="133702"/>
                  </a:lnTo>
                  <a:lnTo>
                    <a:pt x="92552" y="133897"/>
                  </a:lnTo>
                  <a:lnTo>
                    <a:pt x="92812" y="134099"/>
                  </a:lnTo>
                  <a:lnTo>
                    <a:pt x="93067" y="134307"/>
                  </a:lnTo>
                  <a:lnTo>
                    <a:pt x="93310" y="134523"/>
                  </a:lnTo>
                  <a:lnTo>
                    <a:pt x="93553" y="134745"/>
                  </a:lnTo>
                  <a:lnTo>
                    <a:pt x="93784" y="134974"/>
                  </a:lnTo>
                  <a:lnTo>
                    <a:pt x="94014" y="135218"/>
                  </a:lnTo>
                  <a:lnTo>
                    <a:pt x="94234" y="135461"/>
                  </a:lnTo>
                  <a:lnTo>
                    <a:pt x="94447" y="135718"/>
                  </a:lnTo>
                  <a:lnTo>
                    <a:pt x="94654" y="135975"/>
                  </a:lnTo>
                  <a:lnTo>
                    <a:pt x="94855" y="136246"/>
                  </a:lnTo>
                  <a:lnTo>
                    <a:pt x="95045" y="136524"/>
                  </a:lnTo>
                  <a:lnTo>
                    <a:pt x="95234" y="136809"/>
                  </a:lnTo>
                  <a:lnTo>
                    <a:pt x="95406" y="137101"/>
                  </a:lnTo>
                  <a:lnTo>
                    <a:pt x="95578" y="137400"/>
                  </a:lnTo>
                  <a:lnTo>
                    <a:pt x="95738" y="137713"/>
                  </a:lnTo>
                  <a:lnTo>
                    <a:pt x="95886" y="138026"/>
                  </a:lnTo>
                  <a:lnTo>
                    <a:pt x="96028" y="138345"/>
                  </a:lnTo>
                  <a:lnTo>
                    <a:pt x="96164" y="138679"/>
                  </a:lnTo>
                  <a:lnTo>
                    <a:pt x="96288" y="139019"/>
                  </a:lnTo>
                  <a:lnTo>
                    <a:pt x="96401" y="139367"/>
                  </a:lnTo>
                  <a:lnTo>
                    <a:pt x="96508" y="139721"/>
                  </a:lnTo>
                  <a:lnTo>
                    <a:pt x="96602" y="140083"/>
                  </a:lnTo>
                  <a:lnTo>
                    <a:pt x="96685" y="140451"/>
                  </a:lnTo>
                  <a:lnTo>
                    <a:pt x="96762" y="140826"/>
                  </a:lnTo>
                  <a:lnTo>
                    <a:pt x="96827" y="141216"/>
                  </a:lnTo>
                  <a:lnTo>
                    <a:pt x="96881" y="141612"/>
                  </a:lnTo>
                  <a:lnTo>
                    <a:pt x="96922" y="142008"/>
                  </a:lnTo>
                  <a:lnTo>
                    <a:pt x="96952" y="142418"/>
                  </a:lnTo>
                  <a:lnTo>
                    <a:pt x="96975" y="142835"/>
                  </a:lnTo>
                  <a:lnTo>
                    <a:pt x="96981" y="143259"/>
                  </a:lnTo>
                  <a:lnTo>
                    <a:pt x="96981" y="143697"/>
                  </a:lnTo>
                  <a:lnTo>
                    <a:pt x="96969" y="144135"/>
                  </a:lnTo>
                  <a:lnTo>
                    <a:pt x="96940" y="144587"/>
                  </a:lnTo>
                  <a:lnTo>
                    <a:pt x="96904" y="145038"/>
                  </a:lnTo>
                  <a:lnTo>
                    <a:pt x="96851" y="145504"/>
                  </a:lnTo>
                  <a:lnTo>
                    <a:pt x="96786" y="145977"/>
                  </a:lnTo>
                  <a:lnTo>
                    <a:pt x="96780" y="146046"/>
                  </a:lnTo>
                  <a:lnTo>
                    <a:pt x="96780" y="146116"/>
                  </a:lnTo>
                  <a:lnTo>
                    <a:pt x="96786" y="146248"/>
                  </a:lnTo>
                  <a:lnTo>
                    <a:pt x="95205" y="146310"/>
                  </a:lnTo>
                  <a:lnTo>
                    <a:pt x="93624" y="146366"/>
                  </a:lnTo>
                  <a:lnTo>
                    <a:pt x="92048" y="146414"/>
                  </a:lnTo>
                  <a:lnTo>
                    <a:pt x="90467" y="146456"/>
                  </a:lnTo>
                  <a:lnTo>
                    <a:pt x="88886" y="146498"/>
                  </a:lnTo>
                  <a:lnTo>
                    <a:pt x="87311" y="146533"/>
                  </a:lnTo>
                  <a:lnTo>
                    <a:pt x="85730" y="146560"/>
                  </a:lnTo>
                  <a:lnTo>
                    <a:pt x="84155" y="146581"/>
                  </a:lnTo>
                  <a:lnTo>
                    <a:pt x="82574" y="146602"/>
                  </a:lnTo>
                  <a:lnTo>
                    <a:pt x="80992" y="146616"/>
                  </a:lnTo>
                  <a:lnTo>
                    <a:pt x="79417" y="146630"/>
                  </a:lnTo>
                  <a:lnTo>
                    <a:pt x="77836" y="146637"/>
                  </a:lnTo>
                  <a:lnTo>
                    <a:pt x="76255" y="146637"/>
                  </a:lnTo>
                  <a:lnTo>
                    <a:pt x="74674" y="146630"/>
                  </a:lnTo>
                  <a:lnTo>
                    <a:pt x="73093" y="146623"/>
                  </a:lnTo>
                  <a:lnTo>
                    <a:pt x="71506" y="146609"/>
                  </a:lnTo>
                  <a:lnTo>
                    <a:pt x="71535" y="146526"/>
                  </a:lnTo>
                  <a:lnTo>
                    <a:pt x="71559" y="146435"/>
                  </a:lnTo>
                  <a:lnTo>
                    <a:pt x="71577" y="146345"/>
                  </a:lnTo>
                  <a:lnTo>
                    <a:pt x="71589" y="146248"/>
                  </a:lnTo>
                  <a:lnTo>
                    <a:pt x="71595" y="146150"/>
                  </a:lnTo>
                  <a:lnTo>
                    <a:pt x="71589" y="146053"/>
                  </a:lnTo>
                  <a:lnTo>
                    <a:pt x="71577" y="145949"/>
                  </a:lnTo>
                  <a:lnTo>
                    <a:pt x="71559" y="145845"/>
                  </a:lnTo>
                  <a:lnTo>
                    <a:pt x="71476" y="145407"/>
                  </a:lnTo>
                  <a:lnTo>
                    <a:pt x="71399" y="144976"/>
                  </a:lnTo>
                  <a:lnTo>
                    <a:pt x="71340" y="144559"/>
                  </a:lnTo>
                  <a:lnTo>
                    <a:pt x="71293" y="144142"/>
                  </a:lnTo>
                  <a:lnTo>
                    <a:pt x="71257" y="143732"/>
                  </a:lnTo>
                  <a:lnTo>
                    <a:pt x="71233" y="143329"/>
                  </a:lnTo>
                  <a:lnTo>
                    <a:pt x="71221" y="142932"/>
                  </a:lnTo>
                  <a:lnTo>
                    <a:pt x="71221" y="142536"/>
                  </a:lnTo>
                  <a:lnTo>
                    <a:pt x="71233" y="142154"/>
                  </a:lnTo>
                  <a:lnTo>
                    <a:pt x="71257" y="141779"/>
                  </a:lnTo>
                  <a:lnTo>
                    <a:pt x="71293" y="141403"/>
                  </a:lnTo>
                  <a:lnTo>
                    <a:pt x="71340" y="141042"/>
                  </a:lnTo>
                  <a:lnTo>
                    <a:pt x="71399" y="140681"/>
                  </a:lnTo>
                  <a:lnTo>
                    <a:pt x="71464" y="140333"/>
                  </a:lnTo>
                  <a:lnTo>
                    <a:pt x="71541" y="139985"/>
                  </a:lnTo>
                  <a:lnTo>
                    <a:pt x="71630" y="139645"/>
                  </a:lnTo>
                  <a:lnTo>
                    <a:pt x="71725" y="139311"/>
                  </a:lnTo>
                  <a:lnTo>
                    <a:pt x="71837" y="138985"/>
                  </a:lnTo>
                  <a:lnTo>
                    <a:pt x="71950" y="138665"/>
                  </a:lnTo>
                  <a:lnTo>
                    <a:pt x="72080" y="138352"/>
                  </a:lnTo>
                  <a:lnTo>
                    <a:pt x="72216" y="138046"/>
                  </a:lnTo>
                  <a:lnTo>
                    <a:pt x="72358" y="137747"/>
                  </a:lnTo>
                  <a:lnTo>
                    <a:pt x="72512" y="137456"/>
                  </a:lnTo>
                  <a:lnTo>
                    <a:pt x="72672" y="137171"/>
                  </a:lnTo>
                  <a:lnTo>
                    <a:pt x="72844" y="136886"/>
                  </a:lnTo>
                  <a:lnTo>
                    <a:pt x="73022" y="136615"/>
                  </a:lnTo>
                  <a:lnTo>
                    <a:pt x="73211" y="136350"/>
                  </a:lnTo>
                  <a:lnTo>
                    <a:pt x="73401" y="136086"/>
                  </a:lnTo>
                  <a:lnTo>
                    <a:pt x="73602" y="135836"/>
                  </a:lnTo>
                  <a:lnTo>
                    <a:pt x="73815" y="135586"/>
                  </a:lnTo>
                  <a:lnTo>
                    <a:pt x="74028" y="135350"/>
                  </a:lnTo>
                  <a:lnTo>
                    <a:pt x="74253" y="135113"/>
                  </a:lnTo>
                  <a:lnTo>
                    <a:pt x="74484" y="134891"/>
                  </a:lnTo>
                  <a:lnTo>
                    <a:pt x="74715" y="134669"/>
                  </a:lnTo>
                  <a:lnTo>
                    <a:pt x="74958" y="134453"/>
                  </a:lnTo>
                  <a:lnTo>
                    <a:pt x="75207" y="134252"/>
                  </a:lnTo>
                  <a:lnTo>
                    <a:pt x="75461" y="134050"/>
                  </a:lnTo>
                  <a:lnTo>
                    <a:pt x="75722" y="133855"/>
                  </a:lnTo>
                  <a:lnTo>
                    <a:pt x="75989" y="133668"/>
                  </a:lnTo>
                  <a:lnTo>
                    <a:pt x="76261" y="133494"/>
                  </a:lnTo>
                  <a:lnTo>
                    <a:pt x="76533" y="133320"/>
                  </a:lnTo>
                  <a:lnTo>
                    <a:pt x="76818" y="133153"/>
                  </a:lnTo>
                  <a:lnTo>
                    <a:pt x="77102" y="132994"/>
                  </a:lnTo>
                  <a:lnTo>
                    <a:pt x="77392" y="132841"/>
                  </a:lnTo>
                  <a:lnTo>
                    <a:pt x="77688" y="132702"/>
                  </a:lnTo>
                  <a:lnTo>
                    <a:pt x="77984" y="132563"/>
                  </a:lnTo>
                  <a:lnTo>
                    <a:pt x="78286" y="132431"/>
                  </a:lnTo>
                  <a:lnTo>
                    <a:pt x="78594" y="132305"/>
                  </a:lnTo>
                  <a:lnTo>
                    <a:pt x="78902" y="132187"/>
                  </a:lnTo>
                  <a:lnTo>
                    <a:pt x="79210" y="132076"/>
                  </a:lnTo>
                  <a:lnTo>
                    <a:pt x="79530" y="131972"/>
                  </a:lnTo>
                  <a:lnTo>
                    <a:pt x="79844" y="131875"/>
                  </a:lnTo>
                  <a:lnTo>
                    <a:pt x="80169" y="131791"/>
                  </a:lnTo>
                  <a:lnTo>
                    <a:pt x="80489" y="131708"/>
                  </a:lnTo>
                  <a:lnTo>
                    <a:pt x="80815" y="131631"/>
                  </a:lnTo>
                  <a:lnTo>
                    <a:pt x="81146" y="131562"/>
                  </a:lnTo>
                  <a:lnTo>
                    <a:pt x="81472" y="131499"/>
                  </a:lnTo>
                  <a:lnTo>
                    <a:pt x="81804" y="131444"/>
                  </a:lnTo>
                  <a:lnTo>
                    <a:pt x="82135" y="131402"/>
                  </a:lnTo>
                  <a:lnTo>
                    <a:pt x="82467" y="131360"/>
                  </a:lnTo>
                  <a:lnTo>
                    <a:pt x="82805" y="131325"/>
                  </a:lnTo>
                  <a:lnTo>
                    <a:pt x="83142" y="131298"/>
                  </a:lnTo>
                  <a:lnTo>
                    <a:pt x="83474" y="131284"/>
                  </a:lnTo>
                  <a:lnTo>
                    <a:pt x="83811" y="131270"/>
                  </a:lnTo>
                  <a:lnTo>
                    <a:pt x="84149" y="131263"/>
                  </a:lnTo>
                  <a:close/>
                  <a:moveTo>
                    <a:pt x="70440" y="1"/>
                  </a:moveTo>
                  <a:lnTo>
                    <a:pt x="69723" y="21"/>
                  </a:lnTo>
                  <a:lnTo>
                    <a:pt x="69652" y="70"/>
                  </a:lnTo>
                  <a:lnTo>
                    <a:pt x="69587" y="133"/>
                  </a:lnTo>
                  <a:lnTo>
                    <a:pt x="69528" y="209"/>
                  </a:lnTo>
                  <a:lnTo>
                    <a:pt x="69475" y="285"/>
                  </a:lnTo>
                  <a:lnTo>
                    <a:pt x="69433" y="376"/>
                  </a:lnTo>
                  <a:lnTo>
                    <a:pt x="69403" y="473"/>
                  </a:lnTo>
                  <a:lnTo>
                    <a:pt x="69392" y="529"/>
                  </a:lnTo>
                  <a:lnTo>
                    <a:pt x="69380" y="591"/>
                  </a:lnTo>
                  <a:lnTo>
                    <a:pt x="69374" y="647"/>
                  </a:lnTo>
                  <a:lnTo>
                    <a:pt x="69374" y="709"/>
                  </a:lnTo>
                  <a:lnTo>
                    <a:pt x="69344" y="3107"/>
                  </a:lnTo>
                  <a:lnTo>
                    <a:pt x="69309" y="5498"/>
                  </a:lnTo>
                  <a:lnTo>
                    <a:pt x="68136" y="5317"/>
                  </a:lnTo>
                  <a:lnTo>
                    <a:pt x="66958" y="5144"/>
                  </a:lnTo>
                  <a:lnTo>
                    <a:pt x="65779" y="4984"/>
                  </a:lnTo>
                  <a:lnTo>
                    <a:pt x="64601" y="4831"/>
                  </a:lnTo>
                  <a:lnTo>
                    <a:pt x="63422" y="4692"/>
                  </a:lnTo>
                  <a:lnTo>
                    <a:pt x="62244" y="4560"/>
                  </a:lnTo>
                  <a:lnTo>
                    <a:pt x="61060" y="4435"/>
                  </a:lnTo>
                  <a:lnTo>
                    <a:pt x="59887" y="4317"/>
                  </a:lnTo>
                  <a:lnTo>
                    <a:pt x="59781" y="4317"/>
                  </a:lnTo>
                  <a:lnTo>
                    <a:pt x="59733" y="4324"/>
                  </a:lnTo>
                  <a:lnTo>
                    <a:pt x="59686" y="4331"/>
                  </a:lnTo>
                  <a:lnTo>
                    <a:pt x="59638" y="4344"/>
                  </a:lnTo>
                  <a:lnTo>
                    <a:pt x="59597" y="4365"/>
                  </a:lnTo>
                  <a:lnTo>
                    <a:pt x="59561" y="4386"/>
                  </a:lnTo>
                  <a:lnTo>
                    <a:pt x="59526" y="4414"/>
                  </a:lnTo>
                  <a:lnTo>
                    <a:pt x="59461" y="4470"/>
                  </a:lnTo>
                  <a:lnTo>
                    <a:pt x="59402" y="4539"/>
                  </a:lnTo>
                  <a:lnTo>
                    <a:pt x="59354" y="4615"/>
                  </a:lnTo>
                  <a:lnTo>
                    <a:pt x="59319" y="4699"/>
                  </a:lnTo>
                  <a:lnTo>
                    <a:pt x="59248" y="3698"/>
                  </a:lnTo>
                  <a:lnTo>
                    <a:pt x="59171" y="2704"/>
                  </a:lnTo>
                  <a:lnTo>
                    <a:pt x="59088" y="1717"/>
                  </a:lnTo>
                  <a:lnTo>
                    <a:pt x="58999" y="730"/>
                  </a:lnTo>
                  <a:lnTo>
                    <a:pt x="58981" y="605"/>
                  </a:lnTo>
                  <a:lnTo>
                    <a:pt x="58957" y="501"/>
                  </a:lnTo>
                  <a:lnTo>
                    <a:pt x="58922" y="397"/>
                  </a:lnTo>
                  <a:lnTo>
                    <a:pt x="58875" y="306"/>
                  </a:lnTo>
                  <a:lnTo>
                    <a:pt x="58821" y="223"/>
                  </a:lnTo>
                  <a:lnTo>
                    <a:pt x="58762" y="153"/>
                  </a:lnTo>
                  <a:lnTo>
                    <a:pt x="58697" y="91"/>
                  </a:lnTo>
                  <a:lnTo>
                    <a:pt x="58626" y="35"/>
                  </a:lnTo>
                  <a:lnTo>
                    <a:pt x="57773" y="21"/>
                  </a:lnTo>
                  <a:lnTo>
                    <a:pt x="57714" y="77"/>
                  </a:lnTo>
                  <a:lnTo>
                    <a:pt x="57661" y="146"/>
                  </a:lnTo>
                  <a:lnTo>
                    <a:pt x="57607" y="216"/>
                  </a:lnTo>
                  <a:lnTo>
                    <a:pt x="57566" y="299"/>
                  </a:lnTo>
                  <a:lnTo>
                    <a:pt x="57530" y="390"/>
                  </a:lnTo>
                  <a:lnTo>
                    <a:pt x="57501" y="494"/>
                  </a:lnTo>
                  <a:lnTo>
                    <a:pt x="57489" y="605"/>
                  </a:lnTo>
                  <a:lnTo>
                    <a:pt x="57483" y="730"/>
                  </a:lnTo>
                  <a:lnTo>
                    <a:pt x="57477" y="2412"/>
                  </a:lnTo>
                  <a:lnTo>
                    <a:pt x="57483" y="4094"/>
                  </a:lnTo>
                  <a:lnTo>
                    <a:pt x="57495" y="5783"/>
                  </a:lnTo>
                  <a:lnTo>
                    <a:pt x="57513" y="7472"/>
                  </a:lnTo>
                  <a:lnTo>
                    <a:pt x="57530" y="9154"/>
                  </a:lnTo>
                  <a:lnTo>
                    <a:pt x="57560" y="10843"/>
                  </a:lnTo>
                  <a:lnTo>
                    <a:pt x="57625" y="14221"/>
                  </a:lnTo>
                  <a:lnTo>
                    <a:pt x="57767" y="20969"/>
                  </a:lnTo>
                  <a:lnTo>
                    <a:pt x="57838" y="24340"/>
                  </a:lnTo>
                  <a:lnTo>
                    <a:pt x="57868" y="26029"/>
                  </a:lnTo>
                  <a:lnTo>
                    <a:pt x="57892" y="27711"/>
                  </a:lnTo>
                  <a:lnTo>
                    <a:pt x="45704" y="27774"/>
                  </a:lnTo>
                  <a:lnTo>
                    <a:pt x="39605" y="27808"/>
                  </a:lnTo>
                  <a:lnTo>
                    <a:pt x="33511" y="27864"/>
                  </a:lnTo>
                  <a:lnTo>
                    <a:pt x="33387" y="27871"/>
                  </a:lnTo>
                  <a:lnTo>
                    <a:pt x="33275" y="27892"/>
                  </a:lnTo>
                  <a:lnTo>
                    <a:pt x="33162" y="27927"/>
                  </a:lnTo>
                  <a:lnTo>
                    <a:pt x="33061" y="27968"/>
                  </a:lnTo>
                  <a:lnTo>
                    <a:pt x="32967" y="28024"/>
                  </a:lnTo>
                  <a:lnTo>
                    <a:pt x="32884" y="28093"/>
                  </a:lnTo>
                  <a:lnTo>
                    <a:pt x="32801" y="28163"/>
                  </a:lnTo>
                  <a:lnTo>
                    <a:pt x="32730" y="28246"/>
                  </a:lnTo>
                  <a:lnTo>
                    <a:pt x="32671" y="28337"/>
                  </a:lnTo>
                  <a:lnTo>
                    <a:pt x="32611" y="28427"/>
                  </a:lnTo>
                  <a:lnTo>
                    <a:pt x="32564" y="28531"/>
                  </a:lnTo>
                  <a:lnTo>
                    <a:pt x="32523" y="28636"/>
                  </a:lnTo>
                  <a:lnTo>
                    <a:pt x="32487" y="28740"/>
                  </a:lnTo>
                  <a:lnTo>
                    <a:pt x="32463" y="28851"/>
                  </a:lnTo>
                  <a:lnTo>
                    <a:pt x="32446" y="28969"/>
                  </a:lnTo>
                  <a:lnTo>
                    <a:pt x="32434" y="29080"/>
                  </a:lnTo>
                  <a:lnTo>
                    <a:pt x="32380" y="29053"/>
                  </a:lnTo>
                  <a:lnTo>
                    <a:pt x="32321" y="29018"/>
                  </a:lnTo>
                  <a:lnTo>
                    <a:pt x="32262" y="28997"/>
                  </a:lnTo>
                  <a:lnTo>
                    <a:pt x="32203" y="28976"/>
                  </a:lnTo>
                  <a:lnTo>
                    <a:pt x="32138" y="28955"/>
                  </a:lnTo>
                  <a:lnTo>
                    <a:pt x="32078" y="28948"/>
                  </a:lnTo>
                  <a:lnTo>
                    <a:pt x="32013" y="28934"/>
                  </a:lnTo>
                  <a:lnTo>
                    <a:pt x="31824" y="28934"/>
                  </a:lnTo>
                  <a:lnTo>
                    <a:pt x="31693" y="28955"/>
                  </a:lnTo>
                  <a:lnTo>
                    <a:pt x="31634" y="28976"/>
                  </a:lnTo>
                  <a:lnTo>
                    <a:pt x="31569" y="28997"/>
                  </a:lnTo>
                  <a:lnTo>
                    <a:pt x="31510" y="29018"/>
                  </a:lnTo>
                  <a:lnTo>
                    <a:pt x="31445" y="29046"/>
                  </a:lnTo>
                  <a:lnTo>
                    <a:pt x="31391" y="29080"/>
                  </a:lnTo>
                  <a:lnTo>
                    <a:pt x="31332" y="29115"/>
                  </a:lnTo>
                  <a:lnTo>
                    <a:pt x="31279" y="29157"/>
                  </a:lnTo>
                  <a:lnTo>
                    <a:pt x="31226" y="29205"/>
                  </a:lnTo>
                  <a:lnTo>
                    <a:pt x="31172" y="29254"/>
                  </a:lnTo>
                  <a:lnTo>
                    <a:pt x="31125" y="29303"/>
                  </a:lnTo>
                  <a:lnTo>
                    <a:pt x="31084" y="29365"/>
                  </a:lnTo>
                  <a:lnTo>
                    <a:pt x="31036" y="29428"/>
                  </a:lnTo>
                  <a:lnTo>
                    <a:pt x="31001" y="29490"/>
                  </a:lnTo>
                  <a:lnTo>
                    <a:pt x="30965" y="29560"/>
                  </a:lnTo>
                  <a:lnTo>
                    <a:pt x="30935" y="29636"/>
                  </a:lnTo>
                  <a:lnTo>
                    <a:pt x="30906" y="29713"/>
                  </a:lnTo>
                  <a:lnTo>
                    <a:pt x="30882" y="29796"/>
                  </a:lnTo>
                  <a:lnTo>
                    <a:pt x="30864" y="29880"/>
                  </a:lnTo>
                  <a:lnTo>
                    <a:pt x="30847" y="29970"/>
                  </a:lnTo>
                  <a:lnTo>
                    <a:pt x="30841" y="30067"/>
                  </a:lnTo>
                  <a:lnTo>
                    <a:pt x="30776" y="30964"/>
                  </a:lnTo>
                  <a:lnTo>
                    <a:pt x="30722" y="31867"/>
                  </a:lnTo>
                  <a:lnTo>
                    <a:pt x="30675" y="32764"/>
                  </a:lnTo>
                  <a:lnTo>
                    <a:pt x="30633" y="33654"/>
                  </a:lnTo>
                  <a:lnTo>
                    <a:pt x="30367" y="33695"/>
                  </a:lnTo>
                  <a:lnTo>
                    <a:pt x="30106" y="33737"/>
                  </a:lnTo>
                  <a:lnTo>
                    <a:pt x="29840" y="33786"/>
                  </a:lnTo>
                  <a:lnTo>
                    <a:pt x="29585" y="33841"/>
                  </a:lnTo>
                  <a:lnTo>
                    <a:pt x="29325" y="33904"/>
                  </a:lnTo>
                  <a:lnTo>
                    <a:pt x="29070" y="33973"/>
                  </a:lnTo>
                  <a:lnTo>
                    <a:pt x="28815" y="34043"/>
                  </a:lnTo>
                  <a:lnTo>
                    <a:pt x="28567" y="34126"/>
                  </a:lnTo>
                  <a:lnTo>
                    <a:pt x="28318" y="34210"/>
                  </a:lnTo>
                  <a:lnTo>
                    <a:pt x="28069" y="34300"/>
                  </a:lnTo>
                  <a:lnTo>
                    <a:pt x="27827" y="34397"/>
                  </a:lnTo>
                  <a:lnTo>
                    <a:pt x="27584" y="34502"/>
                  </a:lnTo>
                  <a:lnTo>
                    <a:pt x="27347" y="34613"/>
                  </a:lnTo>
                  <a:lnTo>
                    <a:pt x="27110" y="34724"/>
                  </a:lnTo>
                  <a:lnTo>
                    <a:pt x="26879" y="34842"/>
                  </a:lnTo>
                  <a:lnTo>
                    <a:pt x="26648" y="34967"/>
                  </a:lnTo>
                  <a:lnTo>
                    <a:pt x="26417" y="35099"/>
                  </a:lnTo>
                  <a:lnTo>
                    <a:pt x="26192" y="35231"/>
                  </a:lnTo>
                  <a:lnTo>
                    <a:pt x="25973" y="35370"/>
                  </a:lnTo>
                  <a:lnTo>
                    <a:pt x="25748" y="35516"/>
                  </a:lnTo>
                  <a:lnTo>
                    <a:pt x="25535" y="35669"/>
                  </a:lnTo>
                  <a:lnTo>
                    <a:pt x="25322" y="35822"/>
                  </a:lnTo>
                  <a:lnTo>
                    <a:pt x="25108" y="35982"/>
                  </a:lnTo>
                  <a:lnTo>
                    <a:pt x="24901" y="36142"/>
                  </a:lnTo>
                  <a:lnTo>
                    <a:pt x="24694" y="36316"/>
                  </a:lnTo>
                  <a:lnTo>
                    <a:pt x="24493" y="36489"/>
                  </a:lnTo>
                  <a:lnTo>
                    <a:pt x="24297" y="36670"/>
                  </a:lnTo>
                  <a:lnTo>
                    <a:pt x="24102" y="36851"/>
                  </a:lnTo>
                  <a:lnTo>
                    <a:pt x="23912" y="37038"/>
                  </a:lnTo>
                  <a:lnTo>
                    <a:pt x="23723" y="37226"/>
                  </a:lnTo>
                  <a:lnTo>
                    <a:pt x="23539" y="37428"/>
                  </a:lnTo>
                  <a:lnTo>
                    <a:pt x="23356" y="37622"/>
                  </a:lnTo>
                  <a:lnTo>
                    <a:pt x="23332" y="37615"/>
                  </a:lnTo>
                  <a:lnTo>
                    <a:pt x="23320" y="37615"/>
                  </a:lnTo>
                  <a:lnTo>
                    <a:pt x="23302" y="37608"/>
                  </a:lnTo>
                  <a:lnTo>
                    <a:pt x="22959" y="37657"/>
                  </a:lnTo>
                  <a:lnTo>
                    <a:pt x="22615" y="37706"/>
                  </a:lnTo>
                  <a:lnTo>
                    <a:pt x="22278" y="37754"/>
                  </a:lnTo>
                  <a:lnTo>
                    <a:pt x="21940" y="37817"/>
                  </a:lnTo>
                  <a:lnTo>
                    <a:pt x="21609" y="37879"/>
                  </a:lnTo>
                  <a:lnTo>
                    <a:pt x="21277" y="37942"/>
                  </a:lnTo>
                  <a:lnTo>
                    <a:pt x="20951" y="38011"/>
                  </a:lnTo>
                  <a:lnTo>
                    <a:pt x="20626" y="38088"/>
                  </a:lnTo>
                  <a:lnTo>
                    <a:pt x="20306" y="38164"/>
                  </a:lnTo>
                  <a:lnTo>
                    <a:pt x="19992" y="38248"/>
                  </a:lnTo>
                  <a:lnTo>
                    <a:pt x="19678" y="38338"/>
                  </a:lnTo>
                  <a:lnTo>
                    <a:pt x="19364" y="38428"/>
                  </a:lnTo>
                  <a:lnTo>
                    <a:pt x="19056" y="38519"/>
                  </a:lnTo>
                  <a:lnTo>
                    <a:pt x="18748" y="38623"/>
                  </a:lnTo>
                  <a:lnTo>
                    <a:pt x="18446" y="38720"/>
                  </a:lnTo>
                  <a:lnTo>
                    <a:pt x="18150" y="38832"/>
                  </a:lnTo>
                  <a:lnTo>
                    <a:pt x="17854" y="38943"/>
                  </a:lnTo>
                  <a:lnTo>
                    <a:pt x="17558" y="39054"/>
                  </a:lnTo>
                  <a:lnTo>
                    <a:pt x="17268" y="39172"/>
                  </a:lnTo>
                  <a:lnTo>
                    <a:pt x="16984" y="39297"/>
                  </a:lnTo>
                  <a:lnTo>
                    <a:pt x="16699" y="39422"/>
                  </a:lnTo>
                  <a:lnTo>
                    <a:pt x="16415" y="39547"/>
                  </a:lnTo>
                  <a:lnTo>
                    <a:pt x="16137" y="39686"/>
                  </a:lnTo>
                  <a:lnTo>
                    <a:pt x="15865" y="39818"/>
                  </a:lnTo>
                  <a:lnTo>
                    <a:pt x="15592" y="39964"/>
                  </a:lnTo>
                  <a:lnTo>
                    <a:pt x="15320" y="40103"/>
                  </a:lnTo>
                  <a:lnTo>
                    <a:pt x="15053" y="40256"/>
                  </a:lnTo>
                  <a:lnTo>
                    <a:pt x="14787" y="40409"/>
                  </a:lnTo>
                  <a:lnTo>
                    <a:pt x="14526" y="40562"/>
                  </a:lnTo>
                  <a:lnTo>
                    <a:pt x="14272" y="40722"/>
                  </a:lnTo>
                  <a:lnTo>
                    <a:pt x="14011" y="40882"/>
                  </a:lnTo>
                  <a:lnTo>
                    <a:pt x="13762" y="41049"/>
                  </a:lnTo>
                  <a:lnTo>
                    <a:pt x="13508" y="41215"/>
                  </a:lnTo>
                  <a:lnTo>
                    <a:pt x="13265" y="41389"/>
                  </a:lnTo>
                  <a:lnTo>
                    <a:pt x="13016" y="41570"/>
                  </a:lnTo>
                  <a:lnTo>
                    <a:pt x="12779" y="41744"/>
                  </a:lnTo>
                  <a:lnTo>
                    <a:pt x="12536" y="41931"/>
                  </a:lnTo>
                  <a:lnTo>
                    <a:pt x="12300" y="42119"/>
                  </a:lnTo>
                  <a:lnTo>
                    <a:pt x="12069" y="42307"/>
                  </a:lnTo>
                  <a:lnTo>
                    <a:pt x="11838" y="42501"/>
                  </a:lnTo>
                  <a:lnTo>
                    <a:pt x="11607" y="42696"/>
                  </a:lnTo>
                  <a:lnTo>
                    <a:pt x="11382" y="42897"/>
                  </a:lnTo>
                  <a:lnTo>
                    <a:pt x="11163" y="43099"/>
                  </a:lnTo>
                  <a:lnTo>
                    <a:pt x="10938" y="43308"/>
                  </a:lnTo>
                  <a:lnTo>
                    <a:pt x="10724" y="43516"/>
                  </a:lnTo>
                  <a:lnTo>
                    <a:pt x="10505" y="43725"/>
                  </a:lnTo>
                  <a:lnTo>
                    <a:pt x="10292" y="43940"/>
                  </a:lnTo>
                  <a:lnTo>
                    <a:pt x="10085" y="44162"/>
                  </a:lnTo>
                  <a:lnTo>
                    <a:pt x="9878" y="44378"/>
                  </a:lnTo>
                  <a:lnTo>
                    <a:pt x="9670" y="44607"/>
                  </a:lnTo>
                  <a:lnTo>
                    <a:pt x="9469" y="44837"/>
                  </a:lnTo>
                  <a:lnTo>
                    <a:pt x="9274" y="45066"/>
                  </a:lnTo>
                  <a:lnTo>
                    <a:pt x="9072" y="45295"/>
                  </a:lnTo>
                  <a:lnTo>
                    <a:pt x="8883" y="45532"/>
                  </a:lnTo>
                  <a:lnTo>
                    <a:pt x="8498" y="46018"/>
                  </a:lnTo>
                  <a:lnTo>
                    <a:pt x="8125" y="46512"/>
                  </a:lnTo>
                  <a:lnTo>
                    <a:pt x="7763" y="47012"/>
                  </a:lnTo>
                  <a:lnTo>
                    <a:pt x="7414" y="47526"/>
                  </a:lnTo>
                  <a:lnTo>
                    <a:pt x="7071" y="48055"/>
                  </a:lnTo>
                  <a:lnTo>
                    <a:pt x="6739" y="48590"/>
                  </a:lnTo>
                  <a:lnTo>
                    <a:pt x="6419" y="49139"/>
                  </a:lnTo>
                  <a:lnTo>
                    <a:pt x="6105" y="49695"/>
                  </a:lnTo>
                  <a:lnTo>
                    <a:pt x="5797" y="50265"/>
                  </a:lnTo>
                  <a:lnTo>
                    <a:pt x="5501" y="50842"/>
                  </a:lnTo>
                  <a:lnTo>
                    <a:pt x="5217" y="51425"/>
                  </a:lnTo>
                  <a:lnTo>
                    <a:pt x="4939" y="52023"/>
                  </a:lnTo>
                  <a:lnTo>
                    <a:pt x="4672" y="52628"/>
                  </a:lnTo>
                  <a:lnTo>
                    <a:pt x="4412" y="53239"/>
                  </a:lnTo>
                  <a:lnTo>
                    <a:pt x="4157" y="53865"/>
                  </a:lnTo>
                  <a:lnTo>
                    <a:pt x="3914" y="54490"/>
                  </a:lnTo>
                  <a:lnTo>
                    <a:pt x="3683" y="55130"/>
                  </a:lnTo>
                  <a:lnTo>
                    <a:pt x="3458" y="55783"/>
                  </a:lnTo>
                  <a:lnTo>
                    <a:pt x="3239" y="56437"/>
                  </a:lnTo>
                  <a:lnTo>
                    <a:pt x="3026" y="57097"/>
                  </a:lnTo>
                  <a:lnTo>
                    <a:pt x="2825" y="57771"/>
                  </a:lnTo>
                  <a:lnTo>
                    <a:pt x="2635" y="58445"/>
                  </a:lnTo>
                  <a:lnTo>
                    <a:pt x="2446" y="59133"/>
                  </a:lnTo>
                  <a:lnTo>
                    <a:pt x="2268" y="59821"/>
                  </a:lnTo>
                  <a:lnTo>
                    <a:pt x="2096" y="60516"/>
                  </a:lnTo>
                  <a:lnTo>
                    <a:pt x="1936" y="61225"/>
                  </a:lnTo>
                  <a:lnTo>
                    <a:pt x="1777" y="61934"/>
                  </a:lnTo>
                  <a:lnTo>
                    <a:pt x="1628" y="62650"/>
                  </a:lnTo>
                  <a:lnTo>
                    <a:pt x="1492" y="63373"/>
                  </a:lnTo>
                  <a:lnTo>
                    <a:pt x="1356" y="64103"/>
                  </a:lnTo>
                  <a:lnTo>
                    <a:pt x="1232" y="64832"/>
                  </a:lnTo>
                  <a:lnTo>
                    <a:pt x="1107" y="65569"/>
                  </a:lnTo>
                  <a:lnTo>
                    <a:pt x="995" y="66313"/>
                  </a:lnTo>
                  <a:lnTo>
                    <a:pt x="888" y="67063"/>
                  </a:lnTo>
                  <a:lnTo>
                    <a:pt x="788" y="67814"/>
                  </a:lnTo>
                  <a:lnTo>
                    <a:pt x="699" y="68572"/>
                  </a:lnTo>
                  <a:lnTo>
                    <a:pt x="610" y="69329"/>
                  </a:lnTo>
                  <a:lnTo>
                    <a:pt x="563" y="69350"/>
                  </a:lnTo>
                  <a:lnTo>
                    <a:pt x="521" y="69371"/>
                  </a:lnTo>
                  <a:lnTo>
                    <a:pt x="480" y="69399"/>
                  </a:lnTo>
                  <a:lnTo>
                    <a:pt x="438" y="69427"/>
                  </a:lnTo>
                  <a:lnTo>
                    <a:pt x="367" y="69496"/>
                  </a:lnTo>
                  <a:lnTo>
                    <a:pt x="302" y="69573"/>
                  </a:lnTo>
                  <a:lnTo>
                    <a:pt x="249" y="69663"/>
                  </a:lnTo>
                  <a:lnTo>
                    <a:pt x="207" y="69753"/>
                  </a:lnTo>
                  <a:lnTo>
                    <a:pt x="172" y="69851"/>
                  </a:lnTo>
                  <a:lnTo>
                    <a:pt x="154" y="69955"/>
                  </a:lnTo>
                  <a:lnTo>
                    <a:pt x="142" y="70059"/>
                  </a:lnTo>
                  <a:lnTo>
                    <a:pt x="148" y="70163"/>
                  </a:lnTo>
                  <a:lnTo>
                    <a:pt x="166" y="70261"/>
                  </a:lnTo>
                  <a:lnTo>
                    <a:pt x="178" y="70309"/>
                  </a:lnTo>
                  <a:lnTo>
                    <a:pt x="195" y="70358"/>
                  </a:lnTo>
                  <a:lnTo>
                    <a:pt x="219" y="70400"/>
                  </a:lnTo>
                  <a:lnTo>
                    <a:pt x="243" y="70448"/>
                  </a:lnTo>
                  <a:lnTo>
                    <a:pt x="272" y="70490"/>
                  </a:lnTo>
                  <a:lnTo>
                    <a:pt x="302" y="70525"/>
                  </a:lnTo>
                  <a:lnTo>
                    <a:pt x="338" y="70566"/>
                  </a:lnTo>
                  <a:lnTo>
                    <a:pt x="379" y="70601"/>
                  </a:lnTo>
                  <a:lnTo>
                    <a:pt x="420" y="70629"/>
                  </a:lnTo>
                  <a:lnTo>
                    <a:pt x="468" y="70657"/>
                  </a:lnTo>
                  <a:lnTo>
                    <a:pt x="397" y="71477"/>
                  </a:lnTo>
                  <a:lnTo>
                    <a:pt x="326" y="72297"/>
                  </a:lnTo>
                  <a:lnTo>
                    <a:pt x="266" y="73117"/>
                  </a:lnTo>
                  <a:lnTo>
                    <a:pt x="213" y="73944"/>
                  </a:lnTo>
                  <a:lnTo>
                    <a:pt x="166" y="74771"/>
                  </a:lnTo>
                  <a:lnTo>
                    <a:pt x="124" y="75605"/>
                  </a:lnTo>
                  <a:lnTo>
                    <a:pt x="89" y="76439"/>
                  </a:lnTo>
                  <a:lnTo>
                    <a:pt x="59" y="77280"/>
                  </a:lnTo>
                  <a:lnTo>
                    <a:pt x="36" y="78114"/>
                  </a:lnTo>
                  <a:lnTo>
                    <a:pt x="18" y="78955"/>
                  </a:lnTo>
                  <a:lnTo>
                    <a:pt x="6" y="79796"/>
                  </a:lnTo>
                  <a:lnTo>
                    <a:pt x="0" y="80644"/>
                  </a:lnTo>
                  <a:lnTo>
                    <a:pt x="0" y="81485"/>
                  </a:lnTo>
                  <a:lnTo>
                    <a:pt x="6" y="82333"/>
                  </a:lnTo>
                  <a:lnTo>
                    <a:pt x="18" y="83174"/>
                  </a:lnTo>
                  <a:lnTo>
                    <a:pt x="30" y="84022"/>
                  </a:lnTo>
                  <a:lnTo>
                    <a:pt x="53" y="84863"/>
                  </a:lnTo>
                  <a:lnTo>
                    <a:pt x="77" y="85711"/>
                  </a:lnTo>
                  <a:lnTo>
                    <a:pt x="107" y="86559"/>
                  </a:lnTo>
                  <a:lnTo>
                    <a:pt x="142" y="87400"/>
                  </a:lnTo>
                  <a:lnTo>
                    <a:pt x="178" y="88241"/>
                  </a:lnTo>
                  <a:lnTo>
                    <a:pt x="225" y="89082"/>
                  </a:lnTo>
                  <a:lnTo>
                    <a:pt x="272" y="89923"/>
                  </a:lnTo>
                  <a:lnTo>
                    <a:pt x="320" y="90764"/>
                  </a:lnTo>
                  <a:lnTo>
                    <a:pt x="379" y="91598"/>
                  </a:lnTo>
                  <a:lnTo>
                    <a:pt x="438" y="92432"/>
                  </a:lnTo>
                  <a:lnTo>
                    <a:pt x="497" y="93266"/>
                  </a:lnTo>
                  <a:lnTo>
                    <a:pt x="568" y="94093"/>
                  </a:lnTo>
                  <a:lnTo>
                    <a:pt x="640" y="94920"/>
                  </a:lnTo>
                  <a:lnTo>
                    <a:pt x="711" y="95740"/>
                  </a:lnTo>
                  <a:lnTo>
                    <a:pt x="871" y="97373"/>
                  </a:lnTo>
                  <a:lnTo>
                    <a:pt x="1036" y="98993"/>
                  </a:lnTo>
                  <a:lnTo>
                    <a:pt x="1220" y="100591"/>
                  </a:lnTo>
                  <a:lnTo>
                    <a:pt x="1409" y="102169"/>
                  </a:lnTo>
                  <a:lnTo>
                    <a:pt x="1611" y="103733"/>
                  </a:lnTo>
                  <a:lnTo>
                    <a:pt x="1818" y="105262"/>
                  </a:lnTo>
                  <a:lnTo>
                    <a:pt x="2037" y="106770"/>
                  </a:lnTo>
                  <a:lnTo>
                    <a:pt x="2256" y="108251"/>
                  </a:lnTo>
                  <a:lnTo>
                    <a:pt x="2487" y="109703"/>
                  </a:lnTo>
                  <a:lnTo>
                    <a:pt x="2718" y="111121"/>
                  </a:lnTo>
                  <a:lnTo>
                    <a:pt x="2955" y="112504"/>
                  </a:lnTo>
                  <a:lnTo>
                    <a:pt x="3198" y="113853"/>
                  </a:lnTo>
                  <a:lnTo>
                    <a:pt x="3441" y="115166"/>
                  </a:lnTo>
                  <a:lnTo>
                    <a:pt x="3683" y="116438"/>
                  </a:lnTo>
                  <a:lnTo>
                    <a:pt x="3920" y="117668"/>
                  </a:lnTo>
                  <a:lnTo>
                    <a:pt x="4163" y="118850"/>
                  </a:lnTo>
                  <a:lnTo>
                    <a:pt x="4400" y="119990"/>
                  </a:lnTo>
                  <a:lnTo>
                    <a:pt x="4441" y="120122"/>
                  </a:lnTo>
                  <a:lnTo>
                    <a:pt x="4489" y="120247"/>
                  </a:lnTo>
                  <a:lnTo>
                    <a:pt x="4548" y="120358"/>
                  </a:lnTo>
                  <a:lnTo>
                    <a:pt x="4613" y="120455"/>
                  </a:lnTo>
                  <a:lnTo>
                    <a:pt x="4690" y="120546"/>
                  </a:lnTo>
                  <a:lnTo>
                    <a:pt x="4773" y="120622"/>
                  </a:lnTo>
                  <a:lnTo>
                    <a:pt x="4862" y="120685"/>
                  </a:lnTo>
                  <a:lnTo>
                    <a:pt x="4957" y="120740"/>
                  </a:lnTo>
                  <a:lnTo>
                    <a:pt x="5051" y="120782"/>
                  </a:lnTo>
                  <a:lnTo>
                    <a:pt x="5158" y="120817"/>
                  </a:lnTo>
                  <a:lnTo>
                    <a:pt x="5259" y="120838"/>
                  </a:lnTo>
                  <a:lnTo>
                    <a:pt x="5365" y="120844"/>
                  </a:lnTo>
                  <a:lnTo>
                    <a:pt x="5472" y="120844"/>
                  </a:lnTo>
                  <a:lnTo>
                    <a:pt x="5572" y="120831"/>
                  </a:lnTo>
                  <a:lnTo>
                    <a:pt x="5679" y="120810"/>
                  </a:lnTo>
                  <a:lnTo>
                    <a:pt x="5780" y="120775"/>
                  </a:lnTo>
                  <a:lnTo>
                    <a:pt x="5608" y="121046"/>
                  </a:lnTo>
                  <a:lnTo>
                    <a:pt x="5436" y="121324"/>
                  </a:lnTo>
                  <a:lnTo>
                    <a:pt x="5276" y="121602"/>
                  </a:lnTo>
                  <a:lnTo>
                    <a:pt x="5116" y="121887"/>
                  </a:lnTo>
                  <a:lnTo>
                    <a:pt x="4962" y="122179"/>
                  </a:lnTo>
                  <a:lnTo>
                    <a:pt x="4809" y="122471"/>
                  </a:lnTo>
                  <a:lnTo>
                    <a:pt x="4666" y="122763"/>
                  </a:lnTo>
                  <a:lnTo>
                    <a:pt x="4524" y="123062"/>
                  </a:lnTo>
                  <a:lnTo>
                    <a:pt x="4394" y="123367"/>
                  </a:lnTo>
                  <a:lnTo>
                    <a:pt x="4264" y="123673"/>
                  </a:lnTo>
                  <a:lnTo>
                    <a:pt x="4139" y="123986"/>
                  </a:lnTo>
                  <a:lnTo>
                    <a:pt x="4021" y="124299"/>
                  </a:lnTo>
                  <a:lnTo>
                    <a:pt x="3908" y="124612"/>
                  </a:lnTo>
                  <a:lnTo>
                    <a:pt x="3796" y="124938"/>
                  </a:lnTo>
                  <a:lnTo>
                    <a:pt x="3695" y="125258"/>
                  </a:lnTo>
                  <a:lnTo>
                    <a:pt x="3595" y="125585"/>
                  </a:lnTo>
                  <a:lnTo>
                    <a:pt x="3506" y="125918"/>
                  </a:lnTo>
                  <a:lnTo>
                    <a:pt x="3423" y="126252"/>
                  </a:lnTo>
                  <a:lnTo>
                    <a:pt x="3340" y="126585"/>
                  </a:lnTo>
                  <a:lnTo>
                    <a:pt x="3269" y="126926"/>
                  </a:lnTo>
                  <a:lnTo>
                    <a:pt x="3198" y="127273"/>
                  </a:lnTo>
                  <a:lnTo>
                    <a:pt x="3139" y="127614"/>
                  </a:lnTo>
                  <a:lnTo>
                    <a:pt x="3079" y="127968"/>
                  </a:lnTo>
                  <a:lnTo>
                    <a:pt x="3032" y="128316"/>
                  </a:lnTo>
                  <a:lnTo>
                    <a:pt x="2991" y="128670"/>
                  </a:lnTo>
                  <a:lnTo>
                    <a:pt x="2955" y="129032"/>
                  </a:lnTo>
                  <a:lnTo>
                    <a:pt x="2919" y="129393"/>
                  </a:lnTo>
                  <a:lnTo>
                    <a:pt x="2896" y="129755"/>
                  </a:lnTo>
                  <a:lnTo>
                    <a:pt x="2884" y="130123"/>
                  </a:lnTo>
                  <a:lnTo>
                    <a:pt x="2872" y="130491"/>
                  </a:lnTo>
                  <a:lnTo>
                    <a:pt x="2866" y="130860"/>
                  </a:lnTo>
                  <a:lnTo>
                    <a:pt x="2872" y="131235"/>
                  </a:lnTo>
                  <a:lnTo>
                    <a:pt x="2878" y="131346"/>
                  </a:lnTo>
                  <a:lnTo>
                    <a:pt x="2890" y="131444"/>
                  </a:lnTo>
                  <a:lnTo>
                    <a:pt x="2908" y="131541"/>
                  </a:lnTo>
                  <a:lnTo>
                    <a:pt x="2931" y="131631"/>
                  </a:lnTo>
                  <a:lnTo>
                    <a:pt x="2967" y="131715"/>
                  </a:lnTo>
                  <a:lnTo>
                    <a:pt x="3002" y="131791"/>
                  </a:lnTo>
                  <a:lnTo>
                    <a:pt x="3038" y="131861"/>
                  </a:lnTo>
                  <a:lnTo>
                    <a:pt x="3085" y="131923"/>
                  </a:lnTo>
                  <a:lnTo>
                    <a:pt x="3133" y="131979"/>
                  </a:lnTo>
                  <a:lnTo>
                    <a:pt x="3186" y="132027"/>
                  </a:lnTo>
                  <a:lnTo>
                    <a:pt x="3239" y="132076"/>
                  </a:lnTo>
                  <a:lnTo>
                    <a:pt x="3298" y="132111"/>
                  </a:lnTo>
                  <a:lnTo>
                    <a:pt x="3358" y="132146"/>
                  </a:lnTo>
                  <a:lnTo>
                    <a:pt x="3423" y="132173"/>
                  </a:lnTo>
                  <a:lnTo>
                    <a:pt x="3488" y="132194"/>
                  </a:lnTo>
                  <a:lnTo>
                    <a:pt x="3553" y="132208"/>
                  </a:lnTo>
                  <a:lnTo>
                    <a:pt x="3624" y="132215"/>
                  </a:lnTo>
                  <a:lnTo>
                    <a:pt x="3760" y="132215"/>
                  </a:lnTo>
                  <a:lnTo>
                    <a:pt x="3825" y="132208"/>
                  </a:lnTo>
                  <a:lnTo>
                    <a:pt x="3897" y="132187"/>
                  </a:lnTo>
                  <a:lnTo>
                    <a:pt x="3962" y="132166"/>
                  </a:lnTo>
                  <a:lnTo>
                    <a:pt x="4027" y="132139"/>
                  </a:lnTo>
                  <a:lnTo>
                    <a:pt x="4092" y="132111"/>
                  </a:lnTo>
                  <a:lnTo>
                    <a:pt x="4151" y="132069"/>
                  </a:lnTo>
                  <a:lnTo>
                    <a:pt x="4216" y="132027"/>
                  </a:lnTo>
                  <a:lnTo>
                    <a:pt x="4270" y="131979"/>
                  </a:lnTo>
                  <a:lnTo>
                    <a:pt x="4323" y="131923"/>
                  </a:lnTo>
                  <a:lnTo>
                    <a:pt x="4376" y="131861"/>
                  </a:lnTo>
                  <a:lnTo>
                    <a:pt x="4424" y="131791"/>
                  </a:lnTo>
                  <a:lnTo>
                    <a:pt x="4465" y="131722"/>
                  </a:lnTo>
                  <a:lnTo>
                    <a:pt x="4506" y="131645"/>
                  </a:lnTo>
                  <a:lnTo>
                    <a:pt x="4554" y="131701"/>
                  </a:lnTo>
                  <a:lnTo>
                    <a:pt x="4607" y="131756"/>
                  </a:lnTo>
                  <a:lnTo>
                    <a:pt x="4666" y="131812"/>
                  </a:lnTo>
                  <a:lnTo>
                    <a:pt x="4726" y="131861"/>
                  </a:lnTo>
                  <a:lnTo>
                    <a:pt x="4785" y="131902"/>
                  </a:lnTo>
                  <a:lnTo>
                    <a:pt x="4856" y="131944"/>
                  </a:lnTo>
                  <a:lnTo>
                    <a:pt x="4921" y="131979"/>
                  </a:lnTo>
                  <a:lnTo>
                    <a:pt x="4992" y="132000"/>
                  </a:lnTo>
                  <a:lnTo>
                    <a:pt x="5063" y="132020"/>
                  </a:lnTo>
                  <a:lnTo>
                    <a:pt x="5134" y="132034"/>
                  </a:lnTo>
                  <a:lnTo>
                    <a:pt x="5211" y="132041"/>
                  </a:lnTo>
                  <a:lnTo>
                    <a:pt x="5288" y="132041"/>
                  </a:lnTo>
                  <a:lnTo>
                    <a:pt x="5371" y="132027"/>
                  </a:lnTo>
                  <a:lnTo>
                    <a:pt x="5448" y="132007"/>
                  </a:lnTo>
                  <a:lnTo>
                    <a:pt x="5531" y="131979"/>
                  </a:lnTo>
                  <a:lnTo>
                    <a:pt x="5614" y="131944"/>
                  </a:lnTo>
                  <a:lnTo>
                    <a:pt x="6934" y="131263"/>
                  </a:lnTo>
                  <a:lnTo>
                    <a:pt x="8255" y="130568"/>
                  </a:lnTo>
                  <a:lnTo>
                    <a:pt x="8912" y="130213"/>
                  </a:lnTo>
                  <a:lnTo>
                    <a:pt x="9576" y="129859"/>
                  </a:lnTo>
                  <a:lnTo>
                    <a:pt x="10233" y="129498"/>
                  </a:lnTo>
                  <a:lnTo>
                    <a:pt x="10890" y="129129"/>
                  </a:lnTo>
                  <a:lnTo>
                    <a:pt x="11548" y="128754"/>
                  </a:lnTo>
                  <a:lnTo>
                    <a:pt x="12199" y="128379"/>
                  </a:lnTo>
                  <a:lnTo>
                    <a:pt x="12856" y="127996"/>
                  </a:lnTo>
                  <a:lnTo>
                    <a:pt x="13508" y="127607"/>
                  </a:lnTo>
                  <a:lnTo>
                    <a:pt x="14153" y="127218"/>
                  </a:lnTo>
                  <a:lnTo>
                    <a:pt x="14799" y="126815"/>
                  </a:lnTo>
                  <a:lnTo>
                    <a:pt x="15444" y="126412"/>
                  </a:lnTo>
                  <a:lnTo>
                    <a:pt x="16084" y="126002"/>
                  </a:lnTo>
                  <a:lnTo>
                    <a:pt x="16723" y="125585"/>
                  </a:lnTo>
                  <a:lnTo>
                    <a:pt x="17357" y="125161"/>
                  </a:lnTo>
                  <a:lnTo>
                    <a:pt x="17990" y="124737"/>
                  </a:lnTo>
                  <a:lnTo>
                    <a:pt x="18618" y="124299"/>
                  </a:lnTo>
                  <a:lnTo>
                    <a:pt x="19246" y="123861"/>
                  </a:lnTo>
                  <a:lnTo>
                    <a:pt x="19862" y="123409"/>
                  </a:lnTo>
                  <a:lnTo>
                    <a:pt x="20478" y="122957"/>
                  </a:lnTo>
                  <a:lnTo>
                    <a:pt x="21093" y="122499"/>
                  </a:lnTo>
                  <a:lnTo>
                    <a:pt x="21697" y="122026"/>
                  </a:lnTo>
                  <a:lnTo>
                    <a:pt x="22301" y="121553"/>
                  </a:lnTo>
                  <a:lnTo>
                    <a:pt x="22900" y="121067"/>
                  </a:lnTo>
                  <a:lnTo>
                    <a:pt x="23486" y="120580"/>
                  </a:lnTo>
                  <a:lnTo>
                    <a:pt x="24072" y="120080"/>
                  </a:lnTo>
                  <a:lnTo>
                    <a:pt x="24652" y="119580"/>
                  </a:lnTo>
                  <a:lnTo>
                    <a:pt x="25227" y="119065"/>
                  </a:lnTo>
                  <a:lnTo>
                    <a:pt x="25795" y="118544"/>
                  </a:lnTo>
                  <a:lnTo>
                    <a:pt x="25843" y="118502"/>
                  </a:lnTo>
                  <a:lnTo>
                    <a:pt x="25878" y="118454"/>
                  </a:lnTo>
                  <a:lnTo>
                    <a:pt x="25908" y="118405"/>
                  </a:lnTo>
                  <a:lnTo>
                    <a:pt x="25937" y="118356"/>
                  </a:lnTo>
                  <a:lnTo>
                    <a:pt x="25961" y="118308"/>
                  </a:lnTo>
                  <a:lnTo>
                    <a:pt x="25973" y="118259"/>
                  </a:lnTo>
                  <a:lnTo>
                    <a:pt x="25985" y="118210"/>
                  </a:lnTo>
                  <a:lnTo>
                    <a:pt x="25997" y="118155"/>
                  </a:lnTo>
                  <a:lnTo>
                    <a:pt x="25997" y="118106"/>
                  </a:lnTo>
                  <a:lnTo>
                    <a:pt x="25997" y="118057"/>
                  </a:lnTo>
                  <a:lnTo>
                    <a:pt x="25991" y="118002"/>
                  </a:lnTo>
                  <a:lnTo>
                    <a:pt x="25979" y="117953"/>
                  </a:lnTo>
                  <a:lnTo>
                    <a:pt x="25967" y="117905"/>
                  </a:lnTo>
                  <a:lnTo>
                    <a:pt x="25955" y="117856"/>
                  </a:lnTo>
                  <a:lnTo>
                    <a:pt x="25908" y="117759"/>
                  </a:lnTo>
                  <a:lnTo>
                    <a:pt x="25855" y="117668"/>
                  </a:lnTo>
                  <a:lnTo>
                    <a:pt x="25795" y="117592"/>
                  </a:lnTo>
                  <a:lnTo>
                    <a:pt x="25718" y="117522"/>
                  </a:lnTo>
                  <a:lnTo>
                    <a:pt x="25641" y="117460"/>
                  </a:lnTo>
                  <a:lnTo>
                    <a:pt x="25553" y="117418"/>
                  </a:lnTo>
                  <a:lnTo>
                    <a:pt x="25505" y="117397"/>
                  </a:lnTo>
                  <a:lnTo>
                    <a:pt x="25464" y="117383"/>
                  </a:lnTo>
                  <a:lnTo>
                    <a:pt x="25416" y="117376"/>
                  </a:lnTo>
                  <a:lnTo>
                    <a:pt x="25322" y="117376"/>
                  </a:lnTo>
                  <a:lnTo>
                    <a:pt x="25268" y="117383"/>
                  </a:lnTo>
                  <a:lnTo>
                    <a:pt x="25268" y="117383"/>
                  </a:lnTo>
                  <a:lnTo>
                    <a:pt x="25345" y="117321"/>
                  </a:lnTo>
                  <a:lnTo>
                    <a:pt x="25405" y="117251"/>
                  </a:lnTo>
                  <a:lnTo>
                    <a:pt x="25464" y="117168"/>
                  </a:lnTo>
                  <a:lnTo>
                    <a:pt x="25511" y="117077"/>
                  </a:lnTo>
                  <a:lnTo>
                    <a:pt x="25553" y="116980"/>
                  </a:lnTo>
                  <a:lnTo>
                    <a:pt x="25582" y="116876"/>
                  </a:lnTo>
                  <a:lnTo>
                    <a:pt x="25606" y="116765"/>
                  </a:lnTo>
                  <a:lnTo>
                    <a:pt x="25618" y="116660"/>
                  </a:lnTo>
                  <a:lnTo>
                    <a:pt x="25618" y="116549"/>
                  </a:lnTo>
                  <a:lnTo>
                    <a:pt x="25606" y="116438"/>
                  </a:lnTo>
                  <a:lnTo>
                    <a:pt x="25588" y="116334"/>
                  </a:lnTo>
                  <a:lnTo>
                    <a:pt x="25553" y="116230"/>
                  </a:lnTo>
                  <a:lnTo>
                    <a:pt x="25511" y="116139"/>
                  </a:lnTo>
                  <a:lnTo>
                    <a:pt x="25482" y="116091"/>
                  </a:lnTo>
                  <a:lnTo>
                    <a:pt x="25452" y="116049"/>
                  </a:lnTo>
                  <a:lnTo>
                    <a:pt x="25416" y="116007"/>
                  </a:lnTo>
                  <a:lnTo>
                    <a:pt x="25381" y="115972"/>
                  </a:lnTo>
                  <a:lnTo>
                    <a:pt x="25339" y="115938"/>
                  </a:lnTo>
                  <a:lnTo>
                    <a:pt x="25298" y="115903"/>
                  </a:lnTo>
                  <a:lnTo>
                    <a:pt x="25008" y="115708"/>
                  </a:lnTo>
                  <a:lnTo>
                    <a:pt x="24724" y="115521"/>
                  </a:lnTo>
                  <a:lnTo>
                    <a:pt x="24433" y="115347"/>
                  </a:lnTo>
                  <a:lnTo>
                    <a:pt x="24137" y="115180"/>
                  </a:lnTo>
                  <a:lnTo>
                    <a:pt x="23847" y="115020"/>
                  </a:lnTo>
                  <a:lnTo>
                    <a:pt x="23551" y="114874"/>
                  </a:lnTo>
                  <a:lnTo>
                    <a:pt x="23255" y="114728"/>
                  </a:lnTo>
                  <a:lnTo>
                    <a:pt x="22959" y="114596"/>
                  </a:lnTo>
                  <a:lnTo>
                    <a:pt x="22663" y="114471"/>
                  </a:lnTo>
                  <a:lnTo>
                    <a:pt x="22361" y="114360"/>
                  </a:lnTo>
                  <a:lnTo>
                    <a:pt x="22059" y="114249"/>
                  </a:lnTo>
                  <a:lnTo>
                    <a:pt x="21763" y="114151"/>
                  </a:lnTo>
                  <a:lnTo>
                    <a:pt x="21461" y="114061"/>
                  </a:lnTo>
                  <a:lnTo>
                    <a:pt x="21153" y="113978"/>
                  </a:lnTo>
                  <a:lnTo>
                    <a:pt x="20851" y="113901"/>
                  </a:lnTo>
                  <a:lnTo>
                    <a:pt x="20549" y="113832"/>
                  </a:lnTo>
                  <a:lnTo>
                    <a:pt x="20247" y="113776"/>
                  </a:lnTo>
                  <a:lnTo>
                    <a:pt x="19939" y="113720"/>
                  </a:lnTo>
                  <a:lnTo>
                    <a:pt x="19637" y="113679"/>
                  </a:lnTo>
                  <a:lnTo>
                    <a:pt x="19335" y="113644"/>
                  </a:lnTo>
                  <a:lnTo>
                    <a:pt x="19027" y="113616"/>
                  </a:lnTo>
                  <a:lnTo>
                    <a:pt x="18725" y="113595"/>
                  </a:lnTo>
                  <a:lnTo>
                    <a:pt x="18417" y="113581"/>
                  </a:lnTo>
                  <a:lnTo>
                    <a:pt x="18115" y="113575"/>
                  </a:lnTo>
                  <a:lnTo>
                    <a:pt x="17813" y="113575"/>
                  </a:lnTo>
                  <a:lnTo>
                    <a:pt x="17511" y="113581"/>
                  </a:lnTo>
                  <a:lnTo>
                    <a:pt x="17203" y="113602"/>
                  </a:lnTo>
                  <a:lnTo>
                    <a:pt x="16901" y="113623"/>
                  </a:lnTo>
                  <a:lnTo>
                    <a:pt x="16605" y="113658"/>
                  </a:lnTo>
                  <a:lnTo>
                    <a:pt x="16303" y="113693"/>
                  </a:lnTo>
                  <a:lnTo>
                    <a:pt x="16001" y="113734"/>
                  </a:lnTo>
                  <a:lnTo>
                    <a:pt x="15705" y="113790"/>
                  </a:lnTo>
                  <a:lnTo>
                    <a:pt x="15681" y="113672"/>
                  </a:lnTo>
                  <a:lnTo>
                    <a:pt x="15645" y="113561"/>
                  </a:lnTo>
                  <a:lnTo>
                    <a:pt x="15598" y="113456"/>
                  </a:lnTo>
                  <a:lnTo>
                    <a:pt x="15545" y="113359"/>
                  </a:lnTo>
                  <a:lnTo>
                    <a:pt x="15486" y="113262"/>
                  </a:lnTo>
                  <a:lnTo>
                    <a:pt x="15420" y="113178"/>
                  </a:lnTo>
                  <a:lnTo>
                    <a:pt x="15349" y="113109"/>
                  </a:lnTo>
                  <a:lnTo>
                    <a:pt x="15272" y="113046"/>
                  </a:lnTo>
                  <a:lnTo>
                    <a:pt x="15189" y="112998"/>
                  </a:lnTo>
                  <a:lnTo>
                    <a:pt x="15101" y="112963"/>
                  </a:lnTo>
                  <a:lnTo>
                    <a:pt x="15059" y="112949"/>
                  </a:lnTo>
                  <a:lnTo>
                    <a:pt x="15012" y="112942"/>
                  </a:lnTo>
                  <a:lnTo>
                    <a:pt x="14964" y="112935"/>
                  </a:lnTo>
                  <a:lnTo>
                    <a:pt x="14917" y="112935"/>
                  </a:lnTo>
                  <a:lnTo>
                    <a:pt x="14870" y="112942"/>
                  </a:lnTo>
                  <a:lnTo>
                    <a:pt x="14822" y="112956"/>
                  </a:lnTo>
                  <a:lnTo>
                    <a:pt x="14775" y="112970"/>
                  </a:lnTo>
                  <a:lnTo>
                    <a:pt x="14722" y="112991"/>
                  </a:lnTo>
                  <a:lnTo>
                    <a:pt x="14674" y="113019"/>
                  </a:lnTo>
                  <a:lnTo>
                    <a:pt x="14621" y="113046"/>
                  </a:lnTo>
                  <a:lnTo>
                    <a:pt x="14574" y="113081"/>
                  </a:lnTo>
                  <a:lnTo>
                    <a:pt x="14520" y="113123"/>
                  </a:lnTo>
                  <a:lnTo>
                    <a:pt x="14532" y="113109"/>
                  </a:lnTo>
                  <a:lnTo>
                    <a:pt x="14538" y="113067"/>
                  </a:lnTo>
                  <a:lnTo>
                    <a:pt x="14538" y="113012"/>
                  </a:lnTo>
                  <a:lnTo>
                    <a:pt x="14532" y="112942"/>
                  </a:lnTo>
                  <a:lnTo>
                    <a:pt x="14508" y="112754"/>
                  </a:lnTo>
                  <a:lnTo>
                    <a:pt x="14467" y="112497"/>
                  </a:lnTo>
                  <a:lnTo>
                    <a:pt x="14408" y="112191"/>
                  </a:lnTo>
                  <a:lnTo>
                    <a:pt x="14337" y="111837"/>
                  </a:lnTo>
                  <a:lnTo>
                    <a:pt x="14153" y="110982"/>
                  </a:lnTo>
                  <a:lnTo>
                    <a:pt x="13928" y="109967"/>
                  </a:lnTo>
                  <a:lnTo>
                    <a:pt x="13668" y="108841"/>
                  </a:lnTo>
                  <a:lnTo>
                    <a:pt x="13377" y="107632"/>
                  </a:lnTo>
                  <a:lnTo>
                    <a:pt x="13075" y="106367"/>
                  </a:lnTo>
                  <a:lnTo>
                    <a:pt x="11903" y="101523"/>
                  </a:lnTo>
                  <a:lnTo>
                    <a:pt x="11672" y="100543"/>
                  </a:lnTo>
                  <a:lnTo>
                    <a:pt x="11476" y="99716"/>
                  </a:lnTo>
                  <a:lnTo>
                    <a:pt x="11334" y="99083"/>
                  </a:lnTo>
                  <a:lnTo>
                    <a:pt x="11287" y="98854"/>
                  </a:lnTo>
                  <a:lnTo>
                    <a:pt x="11257" y="98680"/>
                  </a:lnTo>
                  <a:lnTo>
                    <a:pt x="11062" y="97519"/>
                  </a:lnTo>
                  <a:lnTo>
                    <a:pt x="10872" y="96352"/>
                  </a:lnTo>
                  <a:lnTo>
                    <a:pt x="10701" y="95184"/>
                  </a:lnTo>
                  <a:lnTo>
                    <a:pt x="10529" y="94010"/>
                  </a:lnTo>
                  <a:lnTo>
                    <a:pt x="10375" y="92835"/>
                  </a:lnTo>
                  <a:lnTo>
                    <a:pt x="10227" y="91653"/>
                  </a:lnTo>
                  <a:lnTo>
                    <a:pt x="10091" y="90479"/>
                  </a:lnTo>
                  <a:lnTo>
                    <a:pt x="9966" y="89297"/>
                  </a:lnTo>
                  <a:lnTo>
                    <a:pt x="9854" y="88109"/>
                  </a:lnTo>
                  <a:lnTo>
                    <a:pt x="9747" y="86927"/>
                  </a:lnTo>
                  <a:lnTo>
                    <a:pt x="9658" y="85739"/>
                  </a:lnTo>
                  <a:lnTo>
                    <a:pt x="9576" y="84557"/>
                  </a:lnTo>
                  <a:lnTo>
                    <a:pt x="9504" y="83369"/>
                  </a:lnTo>
                  <a:lnTo>
                    <a:pt x="9445" y="82180"/>
                  </a:lnTo>
                  <a:lnTo>
                    <a:pt x="9398" y="80992"/>
                  </a:lnTo>
                  <a:lnTo>
                    <a:pt x="9368" y="79803"/>
                  </a:lnTo>
                  <a:lnTo>
                    <a:pt x="9351" y="79254"/>
                  </a:lnTo>
                  <a:lnTo>
                    <a:pt x="9345" y="78712"/>
                  </a:lnTo>
                  <a:lnTo>
                    <a:pt x="9339" y="78163"/>
                  </a:lnTo>
                  <a:lnTo>
                    <a:pt x="9339" y="77614"/>
                  </a:lnTo>
                  <a:lnTo>
                    <a:pt x="9339" y="77072"/>
                  </a:lnTo>
                  <a:lnTo>
                    <a:pt x="9351" y="76530"/>
                  </a:lnTo>
                  <a:lnTo>
                    <a:pt x="9362" y="75981"/>
                  </a:lnTo>
                  <a:lnTo>
                    <a:pt x="9380" y="75439"/>
                  </a:lnTo>
                  <a:lnTo>
                    <a:pt x="9404" y="74896"/>
                  </a:lnTo>
                  <a:lnTo>
                    <a:pt x="9433" y="74361"/>
                  </a:lnTo>
                  <a:lnTo>
                    <a:pt x="9469" y="73819"/>
                  </a:lnTo>
                  <a:lnTo>
                    <a:pt x="9510" y="73277"/>
                  </a:lnTo>
                  <a:lnTo>
                    <a:pt x="9558" y="72742"/>
                  </a:lnTo>
                  <a:lnTo>
                    <a:pt x="9611" y="72207"/>
                  </a:lnTo>
                  <a:lnTo>
                    <a:pt x="9670" y="71671"/>
                  </a:lnTo>
                  <a:lnTo>
                    <a:pt x="9741" y="71143"/>
                  </a:lnTo>
                  <a:lnTo>
                    <a:pt x="9812" y="70615"/>
                  </a:lnTo>
                  <a:lnTo>
                    <a:pt x="9895" y="70080"/>
                  </a:lnTo>
                  <a:lnTo>
                    <a:pt x="9984" y="69559"/>
                  </a:lnTo>
                  <a:lnTo>
                    <a:pt x="10085" y="69030"/>
                  </a:lnTo>
                  <a:lnTo>
                    <a:pt x="10191" y="68509"/>
                  </a:lnTo>
                  <a:lnTo>
                    <a:pt x="10304" y="67988"/>
                  </a:lnTo>
                  <a:lnTo>
                    <a:pt x="10428" y="67474"/>
                  </a:lnTo>
                  <a:lnTo>
                    <a:pt x="10559" y="66959"/>
                  </a:lnTo>
                  <a:lnTo>
                    <a:pt x="10701" y="66445"/>
                  </a:lnTo>
                  <a:lnTo>
                    <a:pt x="10849" y="65931"/>
                  </a:lnTo>
                  <a:lnTo>
                    <a:pt x="11009" y="65423"/>
                  </a:lnTo>
                  <a:lnTo>
                    <a:pt x="11180" y="64923"/>
                  </a:lnTo>
                  <a:lnTo>
                    <a:pt x="11358" y="64422"/>
                  </a:lnTo>
                  <a:lnTo>
                    <a:pt x="11553" y="63922"/>
                  </a:lnTo>
                  <a:lnTo>
                    <a:pt x="11749" y="63422"/>
                  </a:lnTo>
                  <a:lnTo>
                    <a:pt x="11962" y="62935"/>
                  </a:lnTo>
                  <a:lnTo>
                    <a:pt x="12015" y="62859"/>
                  </a:lnTo>
                  <a:lnTo>
                    <a:pt x="12057" y="62782"/>
                  </a:lnTo>
                  <a:lnTo>
                    <a:pt x="12086" y="62699"/>
                  </a:lnTo>
                  <a:lnTo>
                    <a:pt x="12104" y="62615"/>
                  </a:lnTo>
                  <a:lnTo>
                    <a:pt x="12152" y="62511"/>
                  </a:lnTo>
                  <a:lnTo>
                    <a:pt x="12187" y="62414"/>
                  </a:lnTo>
                  <a:lnTo>
                    <a:pt x="12229" y="62309"/>
                  </a:lnTo>
                  <a:lnTo>
                    <a:pt x="12270" y="62205"/>
                  </a:lnTo>
                  <a:lnTo>
                    <a:pt x="12465" y="61823"/>
                  </a:lnTo>
                  <a:lnTo>
                    <a:pt x="12661" y="61448"/>
                  </a:lnTo>
                  <a:lnTo>
                    <a:pt x="12862" y="61079"/>
                  </a:lnTo>
                  <a:lnTo>
                    <a:pt x="13075" y="60725"/>
                  </a:lnTo>
                  <a:lnTo>
                    <a:pt x="13289" y="60370"/>
                  </a:lnTo>
                  <a:lnTo>
                    <a:pt x="13508" y="60030"/>
                  </a:lnTo>
                  <a:lnTo>
                    <a:pt x="13733" y="59689"/>
                  </a:lnTo>
                  <a:lnTo>
                    <a:pt x="13964" y="59363"/>
                  </a:lnTo>
                  <a:lnTo>
                    <a:pt x="14195" y="59036"/>
                  </a:lnTo>
                  <a:lnTo>
                    <a:pt x="14431" y="58716"/>
                  </a:lnTo>
                  <a:lnTo>
                    <a:pt x="14668" y="58403"/>
                  </a:lnTo>
                  <a:lnTo>
                    <a:pt x="14911" y="58091"/>
                  </a:lnTo>
                  <a:lnTo>
                    <a:pt x="15160" y="57785"/>
                  </a:lnTo>
                  <a:lnTo>
                    <a:pt x="15409" y="57479"/>
                  </a:lnTo>
                  <a:lnTo>
                    <a:pt x="15912" y="56881"/>
                  </a:lnTo>
                  <a:lnTo>
                    <a:pt x="16421" y="56291"/>
                  </a:lnTo>
                  <a:lnTo>
                    <a:pt x="16936" y="55707"/>
                  </a:lnTo>
                  <a:lnTo>
                    <a:pt x="17452" y="55123"/>
                  </a:lnTo>
                  <a:lnTo>
                    <a:pt x="17961" y="54532"/>
                  </a:lnTo>
                  <a:lnTo>
                    <a:pt x="18470" y="53934"/>
                  </a:lnTo>
                  <a:lnTo>
                    <a:pt x="18973" y="53330"/>
                  </a:lnTo>
                  <a:lnTo>
                    <a:pt x="19222" y="53017"/>
                  </a:lnTo>
                  <a:lnTo>
                    <a:pt x="19465" y="52704"/>
                  </a:lnTo>
                  <a:lnTo>
                    <a:pt x="19708" y="52391"/>
                  </a:lnTo>
                  <a:lnTo>
                    <a:pt x="19951" y="52065"/>
                  </a:lnTo>
                  <a:lnTo>
                    <a:pt x="20016" y="52329"/>
                  </a:lnTo>
                  <a:lnTo>
                    <a:pt x="20087" y="52586"/>
                  </a:lnTo>
                  <a:lnTo>
                    <a:pt x="20170" y="52850"/>
                  </a:lnTo>
                  <a:lnTo>
                    <a:pt x="20253" y="53107"/>
                  </a:lnTo>
                  <a:lnTo>
                    <a:pt x="20335" y="53365"/>
                  </a:lnTo>
                  <a:lnTo>
                    <a:pt x="20430" y="53615"/>
                  </a:lnTo>
                  <a:lnTo>
                    <a:pt x="20525" y="53865"/>
                  </a:lnTo>
                  <a:lnTo>
                    <a:pt x="20626" y="54115"/>
                  </a:lnTo>
                  <a:lnTo>
                    <a:pt x="20726" y="54365"/>
                  </a:lnTo>
                  <a:lnTo>
                    <a:pt x="20833" y="54609"/>
                  </a:lnTo>
                  <a:lnTo>
                    <a:pt x="20945" y="54852"/>
                  </a:lnTo>
                  <a:lnTo>
                    <a:pt x="21064" y="55088"/>
                  </a:lnTo>
                  <a:lnTo>
                    <a:pt x="21182" y="55324"/>
                  </a:lnTo>
                  <a:lnTo>
                    <a:pt x="21307" y="55561"/>
                  </a:lnTo>
                  <a:lnTo>
                    <a:pt x="21437" y="55790"/>
                  </a:lnTo>
                  <a:lnTo>
                    <a:pt x="21567" y="56020"/>
                  </a:lnTo>
                  <a:lnTo>
                    <a:pt x="21703" y="56242"/>
                  </a:lnTo>
                  <a:lnTo>
                    <a:pt x="21840" y="56457"/>
                  </a:lnTo>
                  <a:lnTo>
                    <a:pt x="21982" y="56673"/>
                  </a:lnTo>
                  <a:lnTo>
                    <a:pt x="22130" y="56888"/>
                  </a:lnTo>
                  <a:lnTo>
                    <a:pt x="22278" y="57097"/>
                  </a:lnTo>
                  <a:lnTo>
                    <a:pt x="22426" y="57298"/>
                  </a:lnTo>
                  <a:lnTo>
                    <a:pt x="22586" y="57500"/>
                  </a:lnTo>
                  <a:lnTo>
                    <a:pt x="22746" y="57695"/>
                  </a:lnTo>
                  <a:lnTo>
                    <a:pt x="22906" y="57882"/>
                  </a:lnTo>
                  <a:lnTo>
                    <a:pt x="23071" y="58070"/>
                  </a:lnTo>
                  <a:lnTo>
                    <a:pt x="23237" y="58251"/>
                  </a:lnTo>
                  <a:lnTo>
                    <a:pt x="23409" y="58424"/>
                  </a:lnTo>
                  <a:lnTo>
                    <a:pt x="23587" y="58591"/>
                  </a:lnTo>
                  <a:lnTo>
                    <a:pt x="23758" y="58758"/>
                  </a:lnTo>
                  <a:lnTo>
                    <a:pt x="23942" y="58918"/>
                  </a:lnTo>
                  <a:lnTo>
                    <a:pt x="24125" y="59071"/>
                  </a:lnTo>
                  <a:lnTo>
                    <a:pt x="24309" y="59217"/>
                  </a:lnTo>
                  <a:lnTo>
                    <a:pt x="24498" y="59363"/>
                  </a:lnTo>
                  <a:lnTo>
                    <a:pt x="24688" y="59495"/>
                  </a:lnTo>
                  <a:lnTo>
                    <a:pt x="24877" y="59627"/>
                  </a:lnTo>
                  <a:lnTo>
                    <a:pt x="25073" y="59745"/>
                  </a:lnTo>
                  <a:lnTo>
                    <a:pt x="25274" y="59863"/>
                  </a:lnTo>
                  <a:lnTo>
                    <a:pt x="25470" y="59974"/>
                  </a:lnTo>
                  <a:lnTo>
                    <a:pt x="25671" y="60078"/>
                  </a:lnTo>
                  <a:lnTo>
                    <a:pt x="25878" y="60169"/>
                  </a:lnTo>
                  <a:lnTo>
                    <a:pt x="26086" y="60259"/>
                  </a:lnTo>
                  <a:lnTo>
                    <a:pt x="26293" y="60343"/>
                  </a:lnTo>
                  <a:lnTo>
                    <a:pt x="26500" y="60419"/>
                  </a:lnTo>
                  <a:lnTo>
                    <a:pt x="26713" y="60482"/>
                  </a:lnTo>
                  <a:lnTo>
                    <a:pt x="26926" y="60537"/>
                  </a:lnTo>
                  <a:lnTo>
                    <a:pt x="27146" y="60593"/>
                  </a:lnTo>
                  <a:lnTo>
                    <a:pt x="27359" y="60634"/>
                  </a:lnTo>
                  <a:lnTo>
                    <a:pt x="27578" y="60669"/>
                  </a:lnTo>
                  <a:lnTo>
                    <a:pt x="27803" y="60697"/>
                  </a:lnTo>
                  <a:lnTo>
                    <a:pt x="28022" y="60711"/>
                  </a:lnTo>
                  <a:lnTo>
                    <a:pt x="28247" y="60725"/>
                  </a:lnTo>
                  <a:lnTo>
                    <a:pt x="28472" y="60725"/>
                  </a:lnTo>
                  <a:lnTo>
                    <a:pt x="28697" y="60711"/>
                  </a:lnTo>
                  <a:lnTo>
                    <a:pt x="28922" y="60697"/>
                  </a:lnTo>
                  <a:lnTo>
                    <a:pt x="29153" y="60669"/>
                  </a:lnTo>
                  <a:lnTo>
                    <a:pt x="29384" y="60634"/>
                  </a:lnTo>
                  <a:lnTo>
                    <a:pt x="29615" y="60586"/>
                  </a:lnTo>
                  <a:lnTo>
                    <a:pt x="29846" y="60537"/>
                  </a:lnTo>
                  <a:lnTo>
                    <a:pt x="30077" y="60468"/>
                  </a:lnTo>
                  <a:lnTo>
                    <a:pt x="30314" y="60398"/>
                  </a:lnTo>
                  <a:lnTo>
                    <a:pt x="30545" y="60308"/>
                  </a:lnTo>
                  <a:lnTo>
                    <a:pt x="30782" y="60217"/>
                  </a:lnTo>
                  <a:lnTo>
                    <a:pt x="31018" y="60113"/>
                  </a:lnTo>
                  <a:lnTo>
                    <a:pt x="31072" y="62115"/>
                  </a:lnTo>
                  <a:lnTo>
                    <a:pt x="31095" y="63123"/>
                  </a:lnTo>
                  <a:lnTo>
                    <a:pt x="31107" y="64124"/>
                  </a:lnTo>
                  <a:lnTo>
                    <a:pt x="31125" y="65138"/>
                  </a:lnTo>
                  <a:lnTo>
                    <a:pt x="31137" y="66153"/>
                  </a:lnTo>
                  <a:lnTo>
                    <a:pt x="31143" y="67168"/>
                  </a:lnTo>
                  <a:lnTo>
                    <a:pt x="31143" y="68182"/>
                  </a:lnTo>
                  <a:lnTo>
                    <a:pt x="31137" y="69190"/>
                  </a:lnTo>
                  <a:lnTo>
                    <a:pt x="31131" y="70205"/>
                  </a:lnTo>
                  <a:lnTo>
                    <a:pt x="31119" y="71220"/>
                  </a:lnTo>
                  <a:lnTo>
                    <a:pt x="31101" y="72227"/>
                  </a:lnTo>
                  <a:lnTo>
                    <a:pt x="31066" y="74257"/>
                  </a:lnTo>
                  <a:lnTo>
                    <a:pt x="31018" y="76279"/>
                  </a:lnTo>
                  <a:lnTo>
                    <a:pt x="30959" y="78302"/>
                  </a:lnTo>
                  <a:lnTo>
                    <a:pt x="30900" y="80325"/>
                  </a:lnTo>
                  <a:lnTo>
                    <a:pt x="30776" y="84370"/>
                  </a:lnTo>
                  <a:lnTo>
                    <a:pt x="30722" y="86392"/>
                  </a:lnTo>
                  <a:lnTo>
                    <a:pt x="30669" y="88415"/>
                  </a:lnTo>
                  <a:lnTo>
                    <a:pt x="30633" y="90437"/>
                  </a:lnTo>
                  <a:lnTo>
                    <a:pt x="30604" y="92460"/>
                  </a:lnTo>
                  <a:lnTo>
                    <a:pt x="30592" y="93474"/>
                  </a:lnTo>
                  <a:lnTo>
                    <a:pt x="30592" y="94482"/>
                  </a:lnTo>
                  <a:lnTo>
                    <a:pt x="30592" y="95497"/>
                  </a:lnTo>
                  <a:lnTo>
                    <a:pt x="30592" y="96512"/>
                  </a:lnTo>
                  <a:lnTo>
                    <a:pt x="30598" y="96581"/>
                  </a:lnTo>
                  <a:lnTo>
                    <a:pt x="30604" y="96644"/>
                  </a:lnTo>
                  <a:lnTo>
                    <a:pt x="30616" y="96706"/>
                  </a:lnTo>
                  <a:lnTo>
                    <a:pt x="30633" y="96769"/>
                  </a:lnTo>
                  <a:lnTo>
                    <a:pt x="30651" y="96824"/>
                  </a:lnTo>
                  <a:lnTo>
                    <a:pt x="30675" y="96880"/>
                  </a:lnTo>
                  <a:lnTo>
                    <a:pt x="30699" y="96929"/>
                  </a:lnTo>
                  <a:lnTo>
                    <a:pt x="30728" y="96984"/>
                  </a:lnTo>
                  <a:lnTo>
                    <a:pt x="30764" y="97026"/>
                  </a:lnTo>
                  <a:lnTo>
                    <a:pt x="30799" y="97075"/>
                  </a:lnTo>
                  <a:lnTo>
                    <a:pt x="30876" y="97151"/>
                  </a:lnTo>
                  <a:lnTo>
                    <a:pt x="30959" y="97221"/>
                  </a:lnTo>
                  <a:lnTo>
                    <a:pt x="31048" y="97269"/>
                  </a:lnTo>
                  <a:lnTo>
                    <a:pt x="31143" y="97311"/>
                  </a:lnTo>
                  <a:lnTo>
                    <a:pt x="31243" y="97346"/>
                  </a:lnTo>
                  <a:lnTo>
                    <a:pt x="31344" y="97360"/>
                  </a:lnTo>
                  <a:lnTo>
                    <a:pt x="31445" y="97360"/>
                  </a:lnTo>
                  <a:lnTo>
                    <a:pt x="31540" y="97346"/>
                  </a:lnTo>
                  <a:lnTo>
                    <a:pt x="31634" y="97318"/>
                  </a:lnTo>
                  <a:lnTo>
                    <a:pt x="31676" y="97297"/>
                  </a:lnTo>
                  <a:lnTo>
                    <a:pt x="31723" y="97276"/>
                  </a:lnTo>
                  <a:lnTo>
                    <a:pt x="31765" y="97248"/>
                  </a:lnTo>
                  <a:lnTo>
                    <a:pt x="31800" y="97221"/>
                  </a:lnTo>
                  <a:lnTo>
                    <a:pt x="31824" y="97318"/>
                  </a:lnTo>
                  <a:lnTo>
                    <a:pt x="31853" y="97415"/>
                  </a:lnTo>
                  <a:lnTo>
                    <a:pt x="31889" y="97513"/>
                  </a:lnTo>
                  <a:lnTo>
                    <a:pt x="31924" y="97603"/>
                  </a:lnTo>
                  <a:lnTo>
                    <a:pt x="31972" y="97693"/>
                  </a:lnTo>
                  <a:lnTo>
                    <a:pt x="32025" y="97777"/>
                  </a:lnTo>
                  <a:lnTo>
                    <a:pt x="32078" y="97853"/>
                  </a:lnTo>
                  <a:lnTo>
                    <a:pt x="32144" y="97930"/>
                  </a:lnTo>
                  <a:lnTo>
                    <a:pt x="32215" y="97992"/>
                  </a:lnTo>
                  <a:lnTo>
                    <a:pt x="32286" y="98048"/>
                  </a:lnTo>
                  <a:lnTo>
                    <a:pt x="32369" y="98103"/>
                  </a:lnTo>
                  <a:lnTo>
                    <a:pt x="32457" y="98145"/>
                  </a:lnTo>
                  <a:lnTo>
                    <a:pt x="32552" y="98173"/>
                  </a:lnTo>
                  <a:lnTo>
                    <a:pt x="32653" y="98201"/>
                  </a:lnTo>
                  <a:lnTo>
                    <a:pt x="32759" y="98214"/>
                  </a:lnTo>
                  <a:lnTo>
                    <a:pt x="32872" y="98214"/>
                  </a:lnTo>
                  <a:lnTo>
                    <a:pt x="36301" y="98131"/>
                  </a:lnTo>
                  <a:lnTo>
                    <a:pt x="39735" y="98055"/>
                  </a:lnTo>
                  <a:lnTo>
                    <a:pt x="46616" y="97916"/>
                  </a:lnTo>
                  <a:lnTo>
                    <a:pt x="46338" y="98159"/>
                  </a:lnTo>
                  <a:lnTo>
                    <a:pt x="46060" y="98409"/>
                  </a:lnTo>
                  <a:lnTo>
                    <a:pt x="45793" y="98666"/>
                  </a:lnTo>
                  <a:lnTo>
                    <a:pt x="45527" y="98923"/>
                  </a:lnTo>
                  <a:lnTo>
                    <a:pt x="45266" y="99194"/>
                  </a:lnTo>
                  <a:lnTo>
                    <a:pt x="45012" y="99472"/>
                  </a:lnTo>
                  <a:lnTo>
                    <a:pt x="44763" y="99750"/>
                  </a:lnTo>
                  <a:lnTo>
                    <a:pt x="44514" y="100042"/>
                  </a:lnTo>
                  <a:lnTo>
                    <a:pt x="44271" y="100334"/>
                  </a:lnTo>
                  <a:lnTo>
                    <a:pt x="44035" y="100633"/>
                  </a:lnTo>
                  <a:lnTo>
                    <a:pt x="43804" y="100939"/>
                  </a:lnTo>
                  <a:lnTo>
                    <a:pt x="43579" y="101245"/>
                  </a:lnTo>
                  <a:lnTo>
                    <a:pt x="43353" y="101564"/>
                  </a:lnTo>
                  <a:lnTo>
                    <a:pt x="43134" y="101884"/>
                  </a:lnTo>
                  <a:lnTo>
                    <a:pt x="42915" y="102211"/>
                  </a:lnTo>
                  <a:lnTo>
                    <a:pt x="42708" y="102538"/>
                  </a:lnTo>
                  <a:lnTo>
                    <a:pt x="42501" y="102878"/>
                  </a:lnTo>
                  <a:lnTo>
                    <a:pt x="42299" y="103219"/>
                  </a:lnTo>
                  <a:lnTo>
                    <a:pt x="42098" y="103559"/>
                  </a:lnTo>
                  <a:lnTo>
                    <a:pt x="41909" y="103914"/>
                  </a:lnTo>
                  <a:lnTo>
                    <a:pt x="41719" y="104268"/>
                  </a:lnTo>
                  <a:lnTo>
                    <a:pt x="41530" y="104623"/>
                  </a:lnTo>
                  <a:lnTo>
                    <a:pt x="41346" y="104984"/>
                  </a:lnTo>
                  <a:lnTo>
                    <a:pt x="41168" y="105352"/>
                  </a:lnTo>
                  <a:lnTo>
                    <a:pt x="40997" y="105721"/>
                  </a:lnTo>
                  <a:lnTo>
                    <a:pt x="40825" y="106096"/>
                  </a:lnTo>
                  <a:lnTo>
                    <a:pt x="40659" y="106478"/>
                  </a:lnTo>
                  <a:lnTo>
                    <a:pt x="40499" y="106854"/>
                  </a:lnTo>
                  <a:lnTo>
                    <a:pt x="40339" y="107243"/>
                  </a:lnTo>
                  <a:lnTo>
                    <a:pt x="40185" y="107632"/>
                  </a:lnTo>
                  <a:lnTo>
                    <a:pt x="40031" y="108021"/>
                  </a:lnTo>
                  <a:lnTo>
                    <a:pt x="39883" y="108417"/>
                  </a:lnTo>
                  <a:lnTo>
                    <a:pt x="39741" y="108814"/>
                  </a:lnTo>
                  <a:lnTo>
                    <a:pt x="39599" y="109210"/>
                  </a:lnTo>
                  <a:lnTo>
                    <a:pt x="39463" y="109613"/>
                  </a:lnTo>
                  <a:lnTo>
                    <a:pt x="39333" y="110016"/>
                  </a:lnTo>
                  <a:lnTo>
                    <a:pt x="39202" y="110426"/>
                  </a:lnTo>
                  <a:lnTo>
                    <a:pt x="39078" y="110836"/>
                  </a:lnTo>
                  <a:lnTo>
                    <a:pt x="38954" y="111246"/>
                  </a:lnTo>
                  <a:lnTo>
                    <a:pt x="38835" y="111663"/>
                  </a:lnTo>
                  <a:lnTo>
                    <a:pt x="38717" y="112080"/>
                  </a:lnTo>
                  <a:lnTo>
                    <a:pt x="38604" y="112497"/>
                  </a:lnTo>
                  <a:lnTo>
                    <a:pt x="38385" y="113338"/>
                  </a:lnTo>
                  <a:lnTo>
                    <a:pt x="38184" y="114179"/>
                  </a:lnTo>
                  <a:lnTo>
                    <a:pt x="37994" y="115034"/>
                  </a:lnTo>
                  <a:lnTo>
                    <a:pt x="37811" y="115889"/>
                  </a:lnTo>
                  <a:lnTo>
                    <a:pt x="37645" y="116744"/>
                  </a:lnTo>
                  <a:lnTo>
                    <a:pt x="37491" y="117606"/>
                  </a:lnTo>
                  <a:lnTo>
                    <a:pt x="37343" y="118468"/>
                  </a:lnTo>
                  <a:lnTo>
                    <a:pt x="37213" y="119322"/>
                  </a:lnTo>
                  <a:lnTo>
                    <a:pt x="37088" y="120184"/>
                  </a:lnTo>
                  <a:lnTo>
                    <a:pt x="36970" y="121039"/>
                  </a:lnTo>
                  <a:lnTo>
                    <a:pt x="36869" y="121894"/>
                  </a:lnTo>
                  <a:lnTo>
                    <a:pt x="36845" y="121950"/>
                  </a:lnTo>
                  <a:lnTo>
                    <a:pt x="36828" y="122012"/>
                  </a:lnTo>
                  <a:lnTo>
                    <a:pt x="36816" y="122075"/>
                  </a:lnTo>
                  <a:lnTo>
                    <a:pt x="36810" y="122137"/>
                  </a:lnTo>
                  <a:lnTo>
                    <a:pt x="36804" y="122207"/>
                  </a:lnTo>
                  <a:lnTo>
                    <a:pt x="36804" y="122269"/>
                  </a:lnTo>
                  <a:lnTo>
                    <a:pt x="36810" y="122339"/>
                  </a:lnTo>
                  <a:lnTo>
                    <a:pt x="36816" y="122408"/>
                  </a:lnTo>
                  <a:lnTo>
                    <a:pt x="36709" y="123465"/>
                  </a:lnTo>
                  <a:lnTo>
                    <a:pt x="36614" y="124521"/>
                  </a:lnTo>
                  <a:lnTo>
                    <a:pt x="36532" y="125564"/>
                  </a:lnTo>
                  <a:lnTo>
                    <a:pt x="36466" y="126592"/>
                  </a:lnTo>
                  <a:lnTo>
                    <a:pt x="36413" y="127607"/>
                  </a:lnTo>
                  <a:lnTo>
                    <a:pt x="36366" y="128608"/>
                  </a:lnTo>
                  <a:lnTo>
                    <a:pt x="36336" y="129581"/>
                  </a:lnTo>
                  <a:lnTo>
                    <a:pt x="36318" y="130540"/>
                  </a:lnTo>
                  <a:lnTo>
                    <a:pt x="36318" y="130617"/>
                  </a:lnTo>
                  <a:lnTo>
                    <a:pt x="36330" y="130693"/>
                  </a:lnTo>
                  <a:lnTo>
                    <a:pt x="36342" y="130762"/>
                  </a:lnTo>
                  <a:lnTo>
                    <a:pt x="36360" y="130825"/>
                  </a:lnTo>
                  <a:lnTo>
                    <a:pt x="36384" y="130888"/>
                  </a:lnTo>
                  <a:lnTo>
                    <a:pt x="36413" y="130950"/>
                  </a:lnTo>
                  <a:lnTo>
                    <a:pt x="36449" y="131013"/>
                  </a:lnTo>
                  <a:lnTo>
                    <a:pt x="36484" y="131068"/>
                  </a:lnTo>
                  <a:lnTo>
                    <a:pt x="36259" y="131180"/>
                  </a:lnTo>
                  <a:lnTo>
                    <a:pt x="36034" y="131291"/>
                  </a:lnTo>
                  <a:lnTo>
                    <a:pt x="35815" y="131409"/>
                  </a:lnTo>
                  <a:lnTo>
                    <a:pt x="35596" y="131527"/>
                  </a:lnTo>
                  <a:lnTo>
                    <a:pt x="35377" y="131652"/>
                  </a:lnTo>
                  <a:lnTo>
                    <a:pt x="35164" y="131784"/>
                  </a:lnTo>
                  <a:lnTo>
                    <a:pt x="34950" y="131916"/>
                  </a:lnTo>
                  <a:lnTo>
                    <a:pt x="34743" y="132055"/>
                  </a:lnTo>
                  <a:lnTo>
                    <a:pt x="34536" y="132194"/>
                  </a:lnTo>
                  <a:lnTo>
                    <a:pt x="34335" y="132340"/>
                  </a:lnTo>
                  <a:lnTo>
                    <a:pt x="34133" y="132493"/>
                  </a:lnTo>
                  <a:lnTo>
                    <a:pt x="33938" y="132646"/>
                  </a:lnTo>
                  <a:lnTo>
                    <a:pt x="33742" y="132806"/>
                  </a:lnTo>
                  <a:lnTo>
                    <a:pt x="33553" y="132966"/>
                  </a:lnTo>
                  <a:lnTo>
                    <a:pt x="33363" y="133133"/>
                  </a:lnTo>
                  <a:lnTo>
                    <a:pt x="33180" y="133299"/>
                  </a:lnTo>
                  <a:lnTo>
                    <a:pt x="32996" y="133480"/>
                  </a:lnTo>
                  <a:lnTo>
                    <a:pt x="32819" y="133654"/>
                  </a:lnTo>
                  <a:lnTo>
                    <a:pt x="32641" y="133841"/>
                  </a:lnTo>
                  <a:lnTo>
                    <a:pt x="32469" y="134029"/>
                  </a:lnTo>
                  <a:lnTo>
                    <a:pt x="32303" y="134217"/>
                  </a:lnTo>
                  <a:lnTo>
                    <a:pt x="32138" y="134411"/>
                  </a:lnTo>
                  <a:lnTo>
                    <a:pt x="31978" y="134613"/>
                  </a:lnTo>
                  <a:lnTo>
                    <a:pt x="31818" y="134821"/>
                  </a:lnTo>
                  <a:lnTo>
                    <a:pt x="31670" y="135030"/>
                  </a:lnTo>
                  <a:lnTo>
                    <a:pt x="31516" y="135238"/>
                  </a:lnTo>
                  <a:lnTo>
                    <a:pt x="31374" y="135461"/>
                  </a:lnTo>
                  <a:lnTo>
                    <a:pt x="31232" y="135683"/>
                  </a:lnTo>
                  <a:lnTo>
                    <a:pt x="31095" y="135906"/>
                  </a:lnTo>
                  <a:lnTo>
                    <a:pt x="30959" y="136135"/>
                  </a:lnTo>
                  <a:lnTo>
                    <a:pt x="30835" y="136371"/>
                  </a:lnTo>
                  <a:lnTo>
                    <a:pt x="30710" y="136608"/>
                  </a:lnTo>
                  <a:lnTo>
                    <a:pt x="30586" y="136851"/>
                  </a:lnTo>
                  <a:lnTo>
                    <a:pt x="30474" y="137101"/>
                  </a:lnTo>
                  <a:lnTo>
                    <a:pt x="30361" y="137351"/>
                  </a:lnTo>
                  <a:lnTo>
                    <a:pt x="30254" y="137608"/>
                  </a:lnTo>
                  <a:lnTo>
                    <a:pt x="30154" y="137873"/>
                  </a:lnTo>
                  <a:lnTo>
                    <a:pt x="30059" y="138137"/>
                  </a:lnTo>
                  <a:lnTo>
                    <a:pt x="29964" y="138408"/>
                  </a:lnTo>
                  <a:lnTo>
                    <a:pt x="29875" y="138679"/>
                  </a:lnTo>
                  <a:lnTo>
                    <a:pt x="29793" y="138957"/>
                  </a:lnTo>
                  <a:lnTo>
                    <a:pt x="29716" y="139242"/>
                  </a:lnTo>
                  <a:lnTo>
                    <a:pt x="29645" y="139527"/>
                  </a:lnTo>
                  <a:lnTo>
                    <a:pt x="29579" y="139819"/>
                  </a:lnTo>
                  <a:lnTo>
                    <a:pt x="29520" y="140118"/>
                  </a:lnTo>
                  <a:lnTo>
                    <a:pt x="29461" y="140416"/>
                  </a:lnTo>
                  <a:lnTo>
                    <a:pt x="29408" y="140722"/>
                  </a:lnTo>
                  <a:lnTo>
                    <a:pt x="29366" y="141035"/>
                  </a:lnTo>
                  <a:lnTo>
                    <a:pt x="29325" y="141348"/>
                  </a:lnTo>
                  <a:lnTo>
                    <a:pt x="29289" y="141667"/>
                  </a:lnTo>
                  <a:lnTo>
                    <a:pt x="29260" y="141994"/>
                  </a:lnTo>
                  <a:lnTo>
                    <a:pt x="29236" y="142321"/>
                  </a:lnTo>
                  <a:lnTo>
                    <a:pt x="29224" y="142654"/>
                  </a:lnTo>
                  <a:lnTo>
                    <a:pt x="29212" y="142988"/>
                  </a:lnTo>
                  <a:lnTo>
                    <a:pt x="29206" y="143329"/>
                  </a:lnTo>
                  <a:lnTo>
                    <a:pt x="29206" y="143676"/>
                  </a:lnTo>
                  <a:lnTo>
                    <a:pt x="29212" y="144031"/>
                  </a:lnTo>
                  <a:lnTo>
                    <a:pt x="29224" y="144385"/>
                  </a:lnTo>
                  <a:lnTo>
                    <a:pt x="29242" y="144739"/>
                  </a:lnTo>
                  <a:lnTo>
                    <a:pt x="29271" y="145108"/>
                  </a:lnTo>
                  <a:lnTo>
                    <a:pt x="29301" y="145476"/>
                  </a:lnTo>
                  <a:lnTo>
                    <a:pt x="29343" y="145851"/>
                  </a:lnTo>
                  <a:lnTo>
                    <a:pt x="29384" y="146227"/>
                  </a:lnTo>
                  <a:lnTo>
                    <a:pt x="29437" y="146609"/>
                  </a:lnTo>
                  <a:lnTo>
                    <a:pt x="29449" y="146686"/>
                  </a:lnTo>
                  <a:lnTo>
                    <a:pt x="29467" y="146755"/>
                  </a:lnTo>
                  <a:lnTo>
                    <a:pt x="29485" y="146818"/>
                  </a:lnTo>
                  <a:lnTo>
                    <a:pt x="29508" y="146880"/>
                  </a:lnTo>
                  <a:lnTo>
                    <a:pt x="29532" y="146936"/>
                  </a:lnTo>
                  <a:lnTo>
                    <a:pt x="29562" y="146991"/>
                  </a:lnTo>
                  <a:lnTo>
                    <a:pt x="29597" y="147047"/>
                  </a:lnTo>
                  <a:lnTo>
                    <a:pt x="29633" y="147096"/>
                  </a:lnTo>
                  <a:lnTo>
                    <a:pt x="29704" y="147179"/>
                  </a:lnTo>
                  <a:lnTo>
                    <a:pt x="29793" y="147262"/>
                  </a:lnTo>
                  <a:lnTo>
                    <a:pt x="29881" y="147325"/>
                  </a:lnTo>
                  <a:lnTo>
                    <a:pt x="29976" y="147381"/>
                  </a:lnTo>
                  <a:lnTo>
                    <a:pt x="30000" y="147471"/>
                  </a:lnTo>
                  <a:lnTo>
                    <a:pt x="30024" y="147554"/>
                  </a:lnTo>
                  <a:lnTo>
                    <a:pt x="30059" y="147638"/>
                  </a:lnTo>
                  <a:lnTo>
                    <a:pt x="30095" y="147721"/>
                  </a:lnTo>
                  <a:lnTo>
                    <a:pt x="30136" y="147798"/>
                  </a:lnTo>
                  <a:lnTo>
                    <a:pt x="30183" y="147874"/>
                  </a:lnTo>
                  <a:lnTo>
                    <a:pt x="30237" y="147944"/>
                  </a:lnTo>
                  <a:lnTo>
                    <a:pt x="30290" y="148006"/>
                  </a:lnTo>
                  <a:lnTo>
                    <a:pt x="30355" y="148069"/>
                  </a:lnTo>
                  <a:lnTo>
                    <a:pt x="30426" y="148124"/>
                  </a:lnTo>
                  <a:lnTo>
                    <a:pt x="30497" y="148173"/>
                  </a:lnTo>
                  <a:lnTo>
                    <a:pt x="30580" y="148215"/>
                  </a:lnTo>
                  <a:lnTo>
                    <a:pt x="30663" y="148256"/>
                  </a:lnTo>
                  <a:lnTo>
                    <a:pt x="30752" y="148284"/>
                  </a:lnTo>
                  <a:lnTo>
                    <a:pt x="30853" y="148305"/>
                  </a:lnTo>
                  <a:lnTo>
                    <a:pt x="30953" y="148319"/>
                  </a:lnTo>
                  <a:lnTo>
                    <a:pt x="34151" y="148513"/>
                  </a:lnTo>
                  <a:lnTo>
                    <a:pt x="35797" y="148618"/>
                  </a:lnTo>
                  <a:lnTo>
                    <a:pt x="37461" y="148708"/>
                  </a:lnTo>
                  <a:lnTo>
                    <a:pt x="39143" y="148791"/>
                  </a:lnTo>
                  <a:lnTo>
                    <a:pt x="39990" y="148833"/>
                  </a:lnTo>
                  <a:lnTo>
                    <a:pt x="40843" y="148861"/>
                  </a:lnTo>
                  <a:lnTo>
                    <a:pt x="41689" y="148889"/>
                  </a:lnTo>
                  <a:lnTo>
                    <a:pt x="42542" y="148910"/>
                  </a:lnTo>
                  <a:lnTo>
                    <a:pt x="43401" y="148930"/>
                  </a:lnTo>
                  <a:lnTo>
                    <a:pt x="44254" y="148937"/>
                  </a:lnTo>
                  <a:lnTo>
                    <a:pt x="45959" y="148937"/>
                  </a:lnTo>
                  <a:lnTo>
                    <a:pt x="46812" y="148923"/>
                  </a:lnTo>
                  <a:lnTo>
                    <a:pt x="47659" y="148896"/>
                  </a:lnTo>
                  <a:lnTo>
                    <a:pt x="48505" y="148868"/>
                  </a:lnTo>
                  <a:lnTo>
                    <a:pt x="49346" y="148826"/>
                  </a:lnTo>
                  <a:lnTo>
                    <a:pt x="50187" y="148771"/>
                  </a:lnTo>
                  <a:lnTo>
                    <a:pt x="51022" y="148708"/>
                  </a:lnTo>
                  <a:lnTo>
                    <a:pt x="51851" y="148632"/>
                  </a:lnTo>
                  <a:lnTo>
                    <a:pt x="52674" y="148541"/>
                  </a:lnTo>
                  <a:lnTo>
                    <a:pt x="53492" y="148437"/>
                  </a:lnTo>
                  <a:lnTo>
                    <a:pt x="54297" y="148326"/>
                  </a:lnTo>
                  <a:lnTo>
                    <a:pt x="55102" y="148194"/>
                  </a:lnTo>
                  <a:lnTo>
                    <a:pt x="55896" y="148048"/>
                  </a:lnTo>
                  <a:lnTo>
                    <a:pt x="56287" y="147971"/>
                  </a:lnTo>
                  <a:lnTo>
                    <a:pt x="56678" y="147888"/>
                  </a:lnTo>
                  <a:lnTo>
                    <a:pt x="57068" y="147805"/>
                  </a:lnTo>
                  <a:lnTo>
                    <a:pt x="57453" y="147714"/>
                  </a:lnTo>
                  <a:lnTo>
                    <a:pt x="57501" y="147700"/>
                  </a:lnTo>
                  <a:lnTo>
                    <a:pt x="57548" y="147679"/>
                  </a:lnTo>
                  <a:lnTo>
                    <a:pt x="57589" y="147659"/>
                  </a:lnTo>
                  <a:lnTo>
                    <a:pt x="57631" y="147631"/>
                  </a:lnTo>
                  <a:lnTo>
                    <a:pt x="57666" y="147596"/>
                  </a:lnTo>
                  <a:lnTo>
                    <a:pt x="57702" y="147561"/>
                  </a:lnTo>
                  <a:lnTo>
                    <a:pt x="57732" y="147526"/>
                  </a:lnTo>
                  <a:lnTo>
                    <a:pt x="57755" y="147485"/>
                  </a:lnTo>
                  <a:lnTo>
                    <a:pt x="57779" y="147443"/>
                  </a:lnTo>
                  <a:lnTo>
                    <a:pt x="57803" y="147394"/>
                  </a:lnTo>
                  <a:lnTo>
                    <a:pt x="57832" y="147297"/>
                  </a:lnTo>
                  <a:lnTo>
                    <a:pt x="57856" y="147193"/>
                  </a:lnTo>
                  <a:lnTo>
                    <a:pt x="57862" y="147089"/>
                  </a:lnTo>
                  <a:lnTo>
                    <a:pt x="57856" y="146977"/>
                  </a:lnTo>
                  <a:lnTo>
                    <a:pt x="57832" y="146873"/>
                  </a:lnTo>
                  <a:lnTo>
                    <a:pt x="57803" y="146776"/>
                  </a:lnTo>
                  <a:lnTo>
                    <a:pt x="57779" y="146727"/>
                  </a:lnTo>
                  <a:lnTo>
                    <a:pt x="57755" y="146686"/>
                  </a:lnTo>
                  <a:lnTo>
                    <a:pt x="57732" y="146644"/>
                  </a:lnTo>
                  <a:lnTo>
                    <a:pt x="57702" y="146602"/>
                  </a:lnTo>
                  <a:lnTo>
                    <a:pt x="57666" y="146567"/>
                  </a:lnTo>
                  <a:lnTo>
                    <a:pt x="57631" y="146533"/>
                  </a:lnTo>
                  <a:lnTo>
                    <a:pt x="57589" y="146505"/>
                  </a:lnTo>
                  <a:lnTo>
                    <a:pt x="57548" y="146484"/>
                  </a:lnTo>
                  <a:lnTo>
                    <a:pt x="57501" y="146463"/>
                  </a:lnTo>
                  <a:lnTo>
                    <a:pt x="57453" y="146449"/>
                  </a:lnTo>
                  <a:lnTo>
                    <a:pt x="57388" y="146435"/>
                  </a:lnTo>
                  <a:lnTo>
                    <a:pt x="57323" y="146428"/>
                  </a:lnTo>
                  <a:lnTo>
                    <a:pt x="57382" y="146428"/>
                  </a:lnTo>
                  <a:lnTo>
                    <a:pt x="57441" y="146421"/>
                  </a:lnTo>
                  <a:lnTo>
                    <a:pt x="57495" y="146414"/>
                  </a:lnTo>
                  <a:lnTo>
                    <a:pt x="57554" y="146394"/>
                  </a:lnTo>
                  <a:lnTo>
                    <a:pt x="57607" y="146373"/>
                  </a:lnTo>
                  <a:lnTo>
                    <a:pt x="57655" y="146352"/>
                  </a:lnTo>
                  <a:lnTo>
                    <a:pt x="57708" y="146324"/>
                  </a:lnTo>
                  <a:lnTo>
                    <a:pt x="57755" y="146289"/>
                  </a:lnTo>
                  <a:lnTo>
                    <a:pt x="57797" y="146248"/>
                  </a:lnTo>
                  <a:lnTo>
                    <a:pt x="57838" y="146206"/>
                  </a:lnTo>
                  <a:lnTo>
                    <a:pt x="57880" y="146157"/>
                  </a:lnTo>
                  <a:lnTo>
                    <a:pt x="57909" y="146102"/>
                  </a:lnTo>
                  <a:lnTo>
                    <a:pt x="57945" y="146039"/>
                  </a:lnTo>
                  <a:lnTo>
                    <a:pt x="57968" y="145977"/>
                  </a:lnTo>
                  <a:lnTo>
                    <a:pt x="57992" y="145907"/>
                  </a:lnTo>
                  <a:lnTo>
                    <a:pt x="58010" y="145831"/>
                  </a:lnTo>
                  <a:lnTo>
                    <a:pt x="58081" y="145414"/>
                  </a:lnTo>
                  <a:lnTo>
                    <a:pt x="58146" y="145004"/>
                  </a:lnTo>
                  <a:lnTo>
                    <a:pt x="58194" y="144593"/>
                  </a:lnTo>
                  <a:lnTo>
                    <a:pt x="58235" y="144197"/>
                  </a:lnTo>
                  <a:lnTo>
                    <a:pt x="58265" y="143801"/>
                  </a:lnTo>
                  <a:lnTo>
                    <a:pt x="58282" y="143405"/>
                  </a:lnTo>
                  <a:lnTo>
                    <a:pt x="58294" y="143023"/>
                  </a:lnTo>
                  <a:lnTo>
                    <a:pt x="58294" y="142640"/>
                  </a:lnTo>
                  <a:lnTo>
                    <a:pt x="58282" y="142265"/>
                  </a:lnTo>
                  <a:lnTo>
                    <a:pt x="58259" y="141897"/>
                  </a:lnTo>
                  <a:lnTo>
                    <a:pt x="58229" y="141528"/>
                  </a:lnTo>
                  <a:lnTo>
                    <a:pt x="58188" y="141167"/>
                  </a:lnTo>
                  <a:lnTo>
                    <a:pt x="58134" y="140813"/>
                  </a:lnTo>
                  <a:lnTo>
                    <a:pt x="58075" y="140465"/>
                  </a:lnTo>
                  <a:lnTo>
                    <a:pt x="58004" y="140118"/>
                  </a:lnTo>
                  <a:lnTo>
                    <a:pt x="57927" y="139777"/>
                  </a:lnTo>
                  <a:lnTo>
                    <a:pt x="57838" y="139443"/>
                  </a:lnTo>
                  <a:lnTo>
                    <a:pt x="57743" y="139110"/>
                  </a:lnTo>
                  <a:lnTo>
                    <a:pt x="57637" y="138790"/>
                  </a:lnTo>
                  <a:lnTo>
                    <a:pt x="57524" y="138470"/>
                  </a:lnTo>
                  <a:lnTo>
                    <a:pt x="57406" y="138158"/>
                  </a:lnTo>
                  <a:lnTo>
                    <a:pt x="57276" y="137845"/>
                  </a:lnTo>
                  <a:lnTo>
                    <a:pt x="57139" y="137546"/>
                  </a:lnTo>
                  <a:lnTo>
                    <a:pt x="56991" y="137247"/>
                  </a:lnTo>
                  <a:lnTo>
                    <a:pt x="56837" y="136955"/>
                  </a:lnTo>
                  <a:lnTo>
                    <a:pt x="56678" y="136670"/>
                  </a:lnTo>
                  <a:lnTo>
                    <a:pt x="56512" y="136385"/>
                  </a:lnTo>
                  <a:lnTo>
                    <a:pt x="56334" y="136107"/>
                  </a:lnTo>
                  <a:lnTo>
                    <a:pt x="56156" y="135836"/>
                  </a:lnTo>
                  <a:lnTo>
                    <a:pt x="55967" y="135572"/>
                  </a:lnTo>
                  <a:lnTo>
                    <a:pt x="55772" y="135315"/>
                  </a:lnTo>
                  <a:lnTo>
                    <a:pt x="55570" y="135058"/>
                  </a:lnTo>
                  <a:lnTo>
                    <a:pt x="55363" y="134814"/>
                  </a:lnTo>
                  <a:lnTo>
                    <a:pt x="55144" y="134571"/>
                  </a:lnTo>
                  <a:lnTo>
                    <a:pt x="54925" y="134328"/>
                  </a:lnTo>
                  <a:lnTo>
                    <a:pt x="54700" y="134099"/>
                  </a:lnTo>
                  <a:lnTo>
                    <a:pt x="54469" y="133869"/>
                  </a:lnTo>
                  <a:lnTo>
                    <a:pt x="54232" y="133654"/>
                  </a:lnTo>
                  <a:lnTo>
                    <a:pt x="53989" y="133438"/>
                  </a:lnTo>
                  <a:lnTo>
                    <a:pt x="53740" y="133230"/>
                  </a:lnTo>
                  <a:lnTo>
                    <a:pt x="53486" y="133021"/>
                  </a:lnTo>
                  <a:lnTo>
                    <a:pt x="53225" y="132827"/>
                  </a:lnTo>
                  <a:lnTo>
                    <a:pt x="52965" y="132632"/>
                  </a:lnTo>
                  <a:lnTo>
                    <a:pt x="52692" y="132444"/>
                  </a:lnTo>
                  <a:lnTo>
                    <a:pt x="52420" y="132264"/>
                  </a:lnTo>
                  <a:lnTo>
                    <a:pt x="52147" y="132090"/>
                  </a:lnTo>
                  <a:lnTo>
                    <a:pt x="51863" y="131923"/>
                  </a:lnTo>
                  <a:lnTo>
                    <a:pt x="51579" y="131756"/>
                  </a:lnTo>
                  <a:lnTo>
                    <a:pt x="51289" y="131597"/>
                  </a:lnTo>
                  <a:lnTo>
                    <a:pt x="50999" y="131451"/>
                  </a:lnTo>
                  <a:lnTo>
                    <a:pt x="50702" y="131305"/>
                  </a:lnTo>
                  <a:lnTo>
                    <a:pt x="50400" y="131166"/>
                  </a:lnTo>
                  <a:lnTo>
                    <a:pt x="50098" y="131027"/>
                  </a:lnTo>
                  <a:lnTo>
                    <a:pt x="49796" y="130901"/>
                  </a:lnTo>
                  <a:lnTo>
                    <a:pt x="49483" y="130776"/>
                  </a:lnTo>
                  <a:lnTo>
                    <a:pt x="49175" y="130665"/>
                  </a:lnTo>
                  <a:lnTo>
                    <a:pt x="48861" y="130554"/>
                  </a:lnTo>
                  <a:lnTo>
                    <a:pt x="48541" y="130450"/>
                  </a:lnTo>
                  <a:lnTo>
                    <a:pt x="48227" y="130352"/>
                  </a:lnTo>
                  <a:lnTo>
                    <a:pt x="47901" y="130255"/>
                  </a:lnTo>
                  <a:lnTo>
                    <a:pt x="47582" y="130172"/>
                  </a:lnTo>
                  <a:lnTo>
                    <a:pt x="47256" y="130095"/>
                  </a:lnTo>
                  <a:lnTo>
                    <a:pt x="46930" y="130019"/>
                  </a:lnTo>
                  <a:lnTo>
                    <a:pt x="46605" y="129949"/>
                  </a:lnTo>
                  <a:lnTo>
                    <a:pt x="46664" y="129915"/>
                  </a:lnTo>
                  <a:lnTo>
                    <a:pt x="46717" y="129866"/>
                  </a:lnTo>
                  <a:lnTo>
                    <a:pt x="46770" y="129810"/>
                  </a:lnTo>
                  <a:lnTo>
                    <a:pt x="46818" y="129748"/>
                  </a:lnTo>
                  <a:lnTo>
                    <a:pt x="46859" y="129678"/>
                  </a:lnTo>
                  <a:lnTo>
                    <a:pt x="46889" y="129595"/>
                  </a:lnTo>
                  <a:lnTo>
                    <a:pt x="46918" y="129504"/>
                  </a:lnTo>
                  <a:lnTo>
                    <a:pt x="46936" y="129407"/>
                  </a:lnTo>
                  <a:lnTo>
                    <a:pt x="47019" y="128712"/>
                  </a:lnTo>
                  <a:lnTo>
                    <a:pt x="47096" y="128017"/>
                  </a:lnTo>
                  <a:lnTo>
                    <a:pt x="47167" y="127322"/>
                  </a:lnTo>
                  <a:lnTo>
                    <a:pt x="47238" y="126620"/>
                  </a:lnTo>
                  <a:lnTo>
                    <a:pt x="47368" y="125223"/>
                  </a:lnTo>
                  <a:lnTo>
                    <a:pt x="47487" y="123833"/>
                  </a:lnTo>
                  <a:lnTo>
                    <a:pt x="47599" y="122436"/>
                  </a:lnTo>
                  <a:lnTo>
                    <a:pt x="47712" y="121039"/>
                  </a:lnTo>
                  <a:lnTo>
                    <a:pt x="47925" y="118238"/>
                  </a:lnTo>
                  <a:lnTo>
                    <a:pt x="47984" y="117439"/>
                  </a:lnTo>
                  <a:lnTo>
                    <a:pt x="48038" y="116633"/>
                  </a:lnTo>
                  <a:lnTo>
                    <a:pt x="48091" y="115819"/>
                  </a:lnTo>
                  <a:lnTo>
                    <a:pt x="48150" y="115006"/>
                  </a:lnTo>
                  <a:lnTo>
                    <a:pt x="48186" y="114603"/>
                  </a:lnTo>
                  <a:lnTo>
                    <a:pt x="48221" y="114193"/>
                  </a:lnTo>
                  <a:lnTo>
                    <a:pt x="48263" y="113790"/>
                  </a:lnTo>
                  <a:lnTo>
                    <a:pt x="48304" y="113394"/>
                  </a:lnTo>
                  <a:lnTo>
                    <a:pt x="48357" y="112991"/>
                  </a:lnTo>
                  <a:lnTo>
                    <a:pt x="48411" y="112595"/>
                  </a:lnTo>
                  <a:lnTo>
                    <a:pt x="48476" y="112205"/>
                  </a:lnTo>
                  <a:lnTo>
                    <a:pt x="48547" y="111816"/>
                  </a:lnTo>
                  <a:lnTo>
                    <a:pt x="48624" y="111427"/>
                  </a:lnTo>
                  <a:lnTo>
                    <a:pt x="48707" y="111045"/>
                  </a:lnTo>
                  <a:lnTo>
                    <a:pt x="48802" y="110669"/>
                  </a:lnTo>
                  <a:lnTo>
                    <a:pt x="48908" y="110294"/>
                  </a:lnTo>
                  <a:lnTo>
                    <a:pt x="49021" y="109933"/>
                  </a:lnTo>
                  <a:lnTo>
                    <a:pt x="49145" y="109564"/>
                  </a:lnTo>
                  <a:lnTo>
                    <a:pt x="49281" y="109210"/>
                  </a:lnTo>
                  <a:lnTo>
                    <a:pt x="49423" y="108862"/>
                  </a:lnTo>
                  <a:lnTo>
                    <a:pt x="49583" y="108522"/>
                  </a:lnTo>
                  <a:lnTo>
                    <a:pt x="49672" y="108355"/>
                  </a:lnTo>
                  <a:lnTo>
                    <a:pt x="49761" y="108188"/>
                  </a:lnTo>
                  <a:lnTo>
                    <a:pt x="49850" y="108021"/>
                  </a:lnTo>
                  <a:lnTo>
                    <a:pt x="49944" y="107861"/>
                  </a:lnTo>
                  <a:lnTo>
                    <a:pt x="50045" y="107695"/>
                  </a:lnTo>
                  <a:lnTo>
                    <a:pt x="50146" y="107542"/>
                  </a:lnTo>
                  <a:lnTo>
                    <a:pt x="50252" y="107382"/>
                  </a:lnTo>
                  <a:lnTo>
                    <a:pt x="50359" y="107229"/>
                  </a:lnTo>
                  <a:lnTo>
                    <a:pt x="50471" y="107076"/>
                  </a:lnTo>
                  <a:lnTo>
                    <a:pt x="50590" y="106923"/>
                  </a:lnTo>
                  <a:lnTo>
                    <a:pt x="50714" y="106777"/>
                  </a:lnTo>
                  <a:lnTo>
                    <a:pt x="50839" y="106631"/>
                  </a:lnTo>
                  <a:lnTo>
                    <a:pt x="50969" y="106492"/>
                  </a:lnTo>
                  <a:lnTo>
                    <a:pt x="51105" y="106346"/>
                  </a:lnTo>
                  <a:lnTo>
                    <a:pt x="51318" y="106819"/>
                  </a:lnTo>
                  <a:lnTo>
                    <a:pt x="51431" y="107048"/>
                  </a:lnTo>
                  <a:lnTo>
                    <a:pt x="51543" y="107278"/>
                  </a:lnTo>
                  <a:lnTo>
                    <a:pt x="51662" y="107500"/>
                  </a:lnTo>
                  <a:lnTo>
                    <a:pt x="51780" y="107722"/>
                  </a:lnTo>
                  <a:lnTo>
                    <a:pt x="51899" y="107945"/>
                  </a:lnTo>
                  <a:lnTo>
                    <a:pt x="52023" y="108153"/>
                  </a:lnTo>
                  <a:lnTo>
                    <a:pt x="52153" y="108369"/>
                  </a:lnTo>
                  <a:lnTo>
                    <a:pt x="52284" y="108577"/>
                  </a:lnTo>
                  <a:lnTo>
                    <a:pt x="52414" y="108779"/>
                  </a:lnTo>
                  <a:lnTo>
                    <a:pt x="52550" y="108980"/>
                  </a:lnTo>
                  <a:lnTo>
                    <a:pt x="52686" y="109175"/>
                  </a:lnTo>
                  <a:lnTo>
                    <a:pt x="52828" y="109370"/>
                  </a:lnTo>
                  <a:lnTo>
                    <a:pt x="52970" y="109564"/>
                  </a:lnTo>
                  <a:lnTo>
                    <a:pt x="53119" y="109752"/>
                  </a:lnTo>
                  <a:lnTo>
                    <a:pt x="53267" y="109933"/>
                  </a:lnTo>
                  <a:lnTo>
                    <a:pt x="53421" y="110113"/>
                  </a:lnTo>
                  <a:lnTo>
                    <a:pt x="53575" y="110287"/>
                  </a:lnTo>
                  <a:lnTo>
                    <a:pt x="53734" y="110461"/>
                  </a:lnTo>
                  <a:lnTo>
                    <a:pt x="53894" y="110628"/>
                  </a:lnTo>
                  <a:lnTo>
                    <a:pt x="54060" y="110794"/>
                  </a:lnTo>
                  <a:lnTo>
                    <a:pt x="54226" y="110954"/>
                  </a:lnTo>
                  <a:lnTo>
                    <a:pt x="54392" y="111107"/>
                  </a:lnTo>
                  <a:lnTo>
                    <a:pt x="54563" y="111260"/>
                  </a:lnTo>
                  <a:lnTo>
                    <a:pt x="54741" y="111413"/>
                  </a:lnTo>
                  <a:lnTo>
                    <a:pt x="54919" y="111552"/>
                  </a:lnTo>
                  <a:lnTo>
                    <a:pt x="55096" y="111698"/>
                  </a:lnTo>
                  <a:lnTo>
                    <a:pt x="55280" y="111830"/>
                  </a:lnTo>
                  <a:lnTo>
                    <a:pt x="55469" y="111962"/>
                  </a:lnTo>
                  <a:lnTo>
                    <a:pt x="55659" y="112094"/>
                  </a:lnTo>
                  <a:lnTo>
                    <a:pt x="55848" y="112219"/>
                  </a:lnTo>
                  <a:lnTo>
                    <a:pt x="56044" y="112337"/>
                  </a:lnTo>
                  <a:lnTo>
                    <a:pt x="56245" y="112449"/>
                  </a:lnTo>
                  <a:lnTo>
                    <a:pt x="56447" y="112560"/>
                  </a:lnTo>
                  <a:lnTo>
                    <a:pt x="56648" y="112671"/>
                  </a:lnTo>
                  <a:lnTo>
                    <a:pt x="56861" y="112768"/>
                  </a:lnTo>
                  <a:lnTo>
                    <a:pt x="57068" y="112866"/>
                  </a:lnTo>
                  <a:lnTo>
                    <a:pt x="57282" y="112963"/>
                  </a:lnTo>
                  <a:lnTo>
                    <a:pt x="57501" y="113046"/>
                  </a:lnTo>
                  <a:lnTo>
                    <a:pt x="57720" y="113137"/>
                  </a:lnTo>
                  <a:lnTo>
                    <a:pt x="57945" y="113213"/>
                  </a:lnTo>
                  <a:lnTo>
                    <a:pt x="58170" y="113290"/>
                  </a:lnTo>
                  <a:lnTo>
                    <a:pt x="58401" y="113359"/>
                  </a:lnTo>
                  <a:lnTo>
                    <a:pt x="58632" y="113422"/>
                  </a:lnTo>
                  <a:lnTo>
                    <a:pt x="58869" y="113484"/>
                  </a:lnTo>
                  <a:lnTo>
                    <a:pt x="59105" y="113540"/>
                  </a:lnTo>
                  <a:lnTo>
                    <a:pt x="59348" y="113588"/>
                  </a:lnTo>
                  <a:lnTo>
                    <a:pt x="59591" y="113637"/>
                  </a:lnTo>
                  <a:lnTo>
                    <a:pt x="59840" y="113679"/>
                  </a:lnTo>
                  <a:lnTo>
                    <a:pt x="60094" y="113714"/>
                  </a:lnTo>
                  <a:lnTo>
                    <a:pt x="60349" y="113741"/>
                  </a:lnTo>
                  <a:lnTo>
                    <a:pt x="60604" y="113769"/>
                  </a:lnTo>
                  <a:lnTo>
                    <a:pt x="60870" y="113790"/>
                  </a:lnTo>
                  <a:lnTo>
                    <a:pt x="61131" y="113811"/>
                  </a:lnTo>
                  <a:lnTo>
                    <a:pt x="61403" y="113818"/>
                  </a:lnTo>
                  <a:lnTo>
                    <a:pt x="61670" y="113825"/>
                  </a:lnTo>
                  <a:lnTo>
                    <a:pt x="61948" y="113825"/>
                  </a:lnTo>
                  <a:lnTo>
                    <a:pt x="62226" y="113818"/>
                  </a:lnTo>
                  <a:lnTo>
                    <a:pt x="62505" y="113811"/>
                  </a:lnTo>
                  <a:lnTo>
                    <a:pt x="62789" y="113790"/>
                  </a:lnTo>
                  <a:lnTo>
                    <a:pt x="63079" y="113769"/>
                  </a:lnTo>
                  <a:lnTo>
                    <a:pt x="63369" y="113748"/>
                  </a:lnTo>
                  <a:lnTo>
                    <a:pt x="63665" y="113714"/>
                  </a:lnTo>
                  <a:lnTo>
                    <a:pt x="64068" y="113665"/>
                  </a:lnTo>
                  <a:lnTo>
                    <a:pt x="64465" y="113602"/>
                  </a:lnTo>
                  <a:lnTo>
                    <a:pt x="64861" y="113526"/>
                  </a:lnTo>
                  <a:lnTo>
                    <a:pt x="65252" y="113442"/>
                  </a:lnTo>
                  <a:lnTo>
                    <a:pt x="65643" y="113352"/>
                  </a:lnTo>
                  <a:lnTo>
                    <a:pt x="66034" y="113248"/>
                  </a:lnTo>
                  <a:lnTo>
                    <a:pt x="66419" y="113130"/>
                  </a:lnTo>
                  <a:lnTo>
                    <a:pt x="66804" y="113005"/>
                  </a:lnTo>
                  <a:lnTo>
                    <a:pt x="67183" y="112873"/>
                  </a:lnTo>
                  <a:lnTo>
                    <a:pt x="67556" y="112727"/>
                  </a:lnTo>
                  <a:lnTo>
                    <a:pt x="67935" y="112574"/>
                  </a:lnTo>
                  <a:lnTo>
                    <a:pt x="68302" y="112407"/>
                  </a:lnTo>
                  <a:lnTo>
                    <a:pt x="68669" y="112233"/>
                  </a:lnTo>
                  <a:lnTo>
                    <a:pt x="69030" y="112045"/>
                  </a:lnTo>
                  <a:lnTo>
                    <a:pt x="69392" y="111858"/>
                  </a:lnTo>
                  <a:lnTo>
                    <a:pt x="69747" y="111656"/>
                  </a:lnTo>
                  <a:lnTo>
                    <a:pt x="70096" y="111441"/>
                  </a:lnTo>
                  <a:lnTo>
                    <a:pt x="70440" y="111225"/>
                  </a:lnTo>
                  <a:lnTo>
                    <a:pt x="70783" y="110996"/>
                  </a:lnTo>
                  <a:lnTo>
                    <a:pt x="71121" y="110760"/>
                  </a:lnTo>
                  <a:lnTo>
                    <a:pt x="71452" y="110509"/>
                  </a:lnTo>
                  <a:lnTo>
                    <a:pt x="71784" y="110259"/>
                  </a:lnTo>
                  <a:lnTo>
                    <a:pt x="72110" y="109995"/>
                  </a:lnTo>
                  <a:lnTo>
                    <a:pt x="72424" y="109724"/>
                  </a:lnTo>
                  <a:lnTo>
                    <a:pt x="72737" y="109446"/>
                  </a:lnTo>
                  <a:lnTo>
                    <a:pt x="73045" y="109161"/>
                  </a:lnTo>
                  <a:lnTo>
                    <a:pt x="73347" y="108862"/>
                  </a:lnTo>
                  <a:lnTo>
                    <a:pt x="73643" y="108563"/>
                  </a:lnTo>
                  <a:lnTo>
                    <a:pt x="73934" y="108258"/>
                  </a:lnTo>
                  <a:lnTo>
                    <a:pt x="74224" y="107938"/>
                  </a:lnTo>
                  <a:lnTo>
                    <a:pt x="74502" y="107618"/>
                  </a:lnTo>
                  <a:lnTo>
                    <a:pt x="74775" y="107285"/>
                  </a:lnTo>
                  <a:lnTo>
                    <a:pt x="75029" y="107500"/>
                  </a:lnTo>
                  <a:lnTo>
                    <a:pt x="75278" y="107729"/>
                  </a:lnTo>
                  <a:lnTo>
                    <a:pt x="75509" y="107959"/>
                  </a:lnTo>
                  <a:lnTo>
                    <a:pt x="75740" y="108202"/>
                  </a:lnTo>
                  <a:lnTo>
                    <a:pt x="75959" y="108459"/>
                  </a:lnTo>
                  <a:lnTo>
                    <a:pt x="76166" y="108716"/>
                  </a:lnTo>
                  <a:lnTo>
                    <a:pt x="76368" y="108987"/>
                  </a:lnTo>
                  <a:lnTo>
                    <a:pt x="76563" y="109258"/>
                  </a:lnTo>
                  <a:lnTo>
                    <a:pt x="76747" y="109543"/>
                  </a:lnTo>
                  <a:lnTo>
                    <a:pt x="76924" y="109835"/>
                  </a:lnTo>
                  <a:lnTo>
                    <a:pt x="77090" y="110134"/>
                  </a:lnTo>
                  <a:lnTo>
                    <a:pt x="77250" y="110440"/>
                  </a:lnTo>
                  <a:lnTo>
                    <a:pt x="77404" y="110746"/>
                  </a:lnTo>
                  <a:lnTo>
                    <a:pt x="77552" y="111065"/>
                  </a:lnTo>
                  <a:lnTo>
                    <a:pt x="77688" y="111392"/>
                  </a:lnTo>
                  <a:lnTo>
                    <a:pt x="77818" y="111719"/>
                  </a:lnTo>
                  <a:lnTo>
                    <a:pt x="77943" y="112052"/>
                  </a:lnTo>
                  <a:lnTo>
                    <a:pt x="78061" y="112393"/>
                  </a:lnTo>
                  <a:lnTo>
                    <a:pt x="78168" y="112740"/>
                  </a:lnTo>
                  <a:lnTo>
                    <a:pt x="78268" y="113088"/>
                  </a:lnTo>
                  <a:lnTo>
                    <a:pt x="78369" y="113442"/>
                  </a:lnTo>
                  <a:lnTo>
                    <a:pt x="78458" y="113804"/>
                  </a:lnTo>
                  <a:lnTo>
                    <a:pt x="78541" y="114172"/>
                  </a:lnTo>
                  <a:lnTo>
                    <a:pt x="78618" y="114534"/>
                  </a:lnTo>
                  <a:lnTo>
                    <a:pt x="78689" y="114909"/>
                  </a:lnTo>
                  <a:lnTo>
                    <a:pt x="78754" y="115284"/>
                  </a:lnTo>
                  <a:lnTo>
                    <a:pt x="78813" y="115660"/>
                  </a:lnTo>
                  <a:lnTo>
                    <a:pt x="78867" y="116042"/>
                  </a:lnTo>
                  <a:lnTo>
                    <a:pt x="78914" y="116424"/>
                  </a:lnTo>
                  <a:lnTo>
                    <a:pt x="78955" y="116813"/>
                  </a:lnTo>
                  <a:lnTo>
                    <a:pt x="78997" y="117203"/>
                  </a:lnTo>
                  <a:lnTo>
                    <a:pt x="79026" y="117592"/>
                  </a:lnTo>
                  <a:lnTo>
                    <a:pt x="79056" y="117988"/>
                  </a:lnTo>
                  <a:lnTo>
                    <a:pt x="79080" y="118377"/>
                  </a:lnTo>
                  <a:lnTo>
                    <a:pt x="79097" y="118773"/>
                  </a:lnTo>
                  <a:lnTo>
                    <a:pt x="79109" y="119169"/>
                  </a:lnTo>
                  <a:lnTo>
                    <a:pt x="79121" y="119566"/>
                  </a:lnTo>
                  <a:lnTo>
                    <a:pt x="79127" y="119962"/>
                  </a:lnTo>
                  <a:lnTo>
                    <a:pt x="79127" y="120365"/>
                  </a:lnTo>
                  <a:lnTo>
                    <a:pt x="79127" y="120761"/>
                  </a:lnTo>
                  <a:lnTo>
                    <a:pt x="79121" y="121157"/>
                  </a:lnTo>
                  <a:lnTo>
                    <a:pt x="79109" y="121553"/>
                  </a:lnTo>
                  <a:lnTo>
                    <a:pt x="79080" y="122346"/>
                  </a:lnTo>
                  <a:lnTo>
                    <a:pt x="79038" y="123138"/>
                  </a:lnTo>
                  <a:lnTo>
                    <a:pt x="78979" y="123916"/>
                  </a:lnTo>
                  <a:lnTo>
                    <a:pt x="78914" y="124695"/>
                  </a:lnTo>
                  <a:lnTo>
                    <a:pt x="78843" y="125453"/>
                  </a:lnTo>
                  <a:lnTo>
                    <a:pt x="78760" y="126203"/>
                  </a:lnTo>
                  <a:lnTo>
                    <a:pt x="78671" y="126940"/>
                  </a:lnTo>
                  <a:lnTo>
                    <a:pt x="78570" y="127663"/>
                  </a:lnTo>
                  <a:lnTo>
                    <a:pt x="78470" y="128365"/>
                  </a:lnTo>
                  <a:lnTo>
                    <a:pt x="78369" y="129046"/>
                  </a:lnTo>
                  <a:lnTo>
                    <a:pt x="78257" y="129713"/>
                  </a:lnTo>
                  <a:lnTo>
                    <a:pt x="77966" y="129803"/>
                  </a:lnTo>
                  <a:lnTo>
                    <a:pt x="77676" y="129901"/>
                  </a:lnTo>
                  <a:lnTo>
                    <a:pt x="77386" y="130005"/>
                  </a:lnTo>
                  <a:lnTo>
                    <a:pt x="77102" y="130116"/>
                  </a:lnTo>
                  <a:lnTo>
                    <a:pt x="76818" y="130234"/>
                  </a:lnTo>
                  <a:lnTo>
                    <a:pt x="76533" y="130352"/>
                  </a:lnTo>
                  <a:lnTo>
                    <a:pt x="76255" y="130478"/>
                  </a:lnTo>
                  <a:lnTo>
                    <a:pt x="75983" y="130610"/>
                  </a:lnTo>
                  <a:lnTo>
                    <a:pt x="75710" y="130742"/>
                  </a:lnTo>
                  <a:lnTo>
                    <a:pt x="75444" y="130881"/>
                  </a:lnTo>
                  <a:lnTo>
                    <a:pt x="75183" y="131027"/>
                  </a:lnTo>
                  <a:lnTo>
                    <a:pt x="74923" y="131180"/>
                  </a:lnTo>
                  <a:lnTo>
                    <a:pt x="74662" y="131339"/>
                  </a:lnTo>
                  <a:lnTo>
                    <a:pt x="74413" y="131499"/>
                  </a:lnTo>
                  <a:lnTo>
                    <a:pt x="74159" y="131666"/>
                  </a:lnTo>
                  <a:lnTo>
                    <a:pt x="73916" y="131840"/>
                  </a:lnTo>
                  <a:lnTo>
                    <a:pt x="73673" y="132020"/>
                  </a:lnTo>
                  <a:lnTo>
                    <a:pt x="73442" y="132201"/>
                  </a:lnTo>
                  <a:lnTo>
                    <a:pt x="73205" y="132389"/>
                  </a:lnTo>
                  <a:lnTo>
                    <a:pt x="72980" y="132583"/>
                  </a:lnTo>
                  <a:lnTo>
                    <a:pt x="72761" y="132785"/>
                  </a:lnTo>
                  <a:lnTo>
                    <a:pt x="72542" y="132987"/>
                  </a:lnTo>
                  <a:lnTo>
                    <a:pt x="72329" y="133195"/>
                  </a:lnTo>
                  <a:lnTo>
                    <a:pt x="72122" y="133411"/>
                  </a:lnTo>
                  <a:lnTo>
                    <a:pt x="71920" y="133633"/>
                  </a:lnTo>
                  <a:lnTo>
                    <a:pt x="71719" y="133862"/>
                  </a:lnTo>
                  <a:lnTo>
                    <a:pt x="71529" y="134092"/>
                  </a:lnTo>
                  <a:lnTo>
                    <a:pt x="71346" y="134328"/>
                  </a:lnTo>
                  <a:lnTo>
                    <a:pt x="71162" y="134571"/>
                  </a:lnTo>
                  <a:lnTo>
                    <a:pt x="70991" y="134821"/>
                  </a:lnTo>
                  <a:lnTo>
                    <a:pt x="70819" y="135072"/>
                  </a:lnTo>
                  <a:lnTo>
                    <a:pt x="70659" y="135329"/>
                  </a:lnTo>
                  <a:lnTo>
                    <a:pt x="70505" y="135593"/>
                  </a:lnTo>
                  <a:lnTo>
                    <a:pt x="70351" y="135864"/>
                  </a:lnTo>
                  <a:lnTo>
                    <a:pt x="70209" y="136142"/>
                  </a:lnTo>
                  <a:lnTo>
                    <a:pt x="70073" y="136420"/>
                  </a:lnTo>
                  <a:lnTo>
                    <a:pt x="69942" y="136705"/>
                  </a:lnTo>
                  <a:lnTo>
                    <a:pt x="69824" y="136997"/>
                  </a:lnTo>
                  <a:lnTo>
                    <a:pt x="69705" y="137296"/>
                  </a:lnTo>
                  <a:lnTo>
                    <a:pt x="69599" y="137595"/>
                  </a:lnTo>
                  <a:lnTo>
                    <a:pt x="69492" y="137907"/>
                  </a:lnTo>
                  <a:lnTo>
                    <a:pt x="69398" y="138220"/>
                  </a:lnTo>
                  <a:lnTo>
                    <a:pt x="69315" y="138540"/>
                  </a:lnTo>
                  <a:lnTo>
                    <a:pt x="69232" y="138860"/>
                  </a:lnTo>
                  <a:lnTo>
                    <a:pt x="69161" y="139193"/>
                  </a:lnTo>
                  <a:lnTo>
                    <a:pt x="69096" y="139527"/>
                  </a:lnTo>
                  <a:lnTo>
                    <a:pt x="69042" y="139867"/>
                  </a:lnTo>
                  <a:lnTo>
                    <a:pt x="68995" y="140215"/>
                  </a:lnTo>
                  <a:lnTo>
                    <a:pt x="68953" y="140569"/>
                  </a:lnTo>
                  <a:lnTo>
                    <a:pt x="68924" y="140924"/>
                  </a:lnTo>
                  <a:lnTo>
                    <a:pt x="68900" y="141285"/>
                  </a:lnTo>
                  <a:lnTo>
                    <a:pt x="68882" y="141660"/>
                  </a:lnTo>
                  <a:lnTo>
                    <a:pt x="68876" y="142029"/>
                  </a:lnTo>
                  <a:lnTo>
                    <a:pt x="68882" y="142411"/>
                  </a:lnTo>
                  <a:lnTo>
                    <a:pt x="68894" y="142800"/>
                  </a:lnTo>
                  <a:lnTo>
                    <a:pt x="68918" y="143190"/>
                  </a:lnTo>
                  <a:lnTo>
                    <a:pt x="68948" y="143586"/>
                  </a:lnTo>
                  <a:lnTo>
                    <a:pt x="68983" y="143989"/>
                  </a:lnTo>
                  <a:lnTo>
                    <a:pt x="69036" y="144399"/>
                  </a:lnTo>
                  <a:lnTo>
                    <a:pt x="69096" y="144809"/>
                  </a:lnTo>
                  <a:lnTo>
                    <a:pt x="69161" y="145226"/>
                  </a:lnTo>
                  <a:lnTo>
                    <a:pt x="69238" y="145657"/>
                  </a:lnTo>
                  <a:lnTo>
                    <a:pt x="69327" y="146088"/>
                  </a:lnTo>
                  <a:lnTo>
                    <a:pt x="69427" y="146519"/>
                  </a:lnTo>
                  <a:lnTo>
                    <a:pt x="69463" y="146658"/>
                  </a:lnTo>
                  <a:lnTo>
                    <a:pt x="69510" y="146783"/>
                  </a:lnTo>
                  <a:lnTo>
                    <a:pt x="69563" y="146894"/>
                  </a:lnTo>
                  <a:lnTo>
                    <a:pt x="69629" y="146991"/>
                  </a:lnTo>
                  <a:lnTo>
                    <a:pt x="69694" y="147082"/>
                  </a:lnTo>
                  <a:lnTo>
                    <a:pt x="69771" y="147158"/>
                  </a:lnTo>
                  <a:lnTo>
                    <a:pt x="69848" y="147228"/>
                  </a:lnTo>
                  <a:lnTo>
                    <a:pt x="69925" y="147290"/>
                  </a:lnTo>
                  <a:lnTo>
                    <a:pt x="69889" y="147415"/>
                  </a:lnTo>
                  <a:lnTo>
                    <a:pt x="69871" y="147547"/>
                  </a:lnTo>
                  <a:lnTo>
                    <a:pt x="69859" y="147686"/>
                  </a:lnTo>
                  <a:lnTo>
                    <a:pt x="69859" y="147818"/>
                  </a:lnTo>
                  <a:lnTo>
                    <a:pt x="69877" y="147957"/>
                  </a:lnTo>
                  <a:lnTo>
                    <a:pt x="69901" y="148089"/>
                  </a:lnTo>
                  <a:lnTo>
                    <a:pt x="69936" y="148215"/>
                  </a:lnTo>
                  <a:lnTo>
                    <a:pt x="69990" y="148340"/>
                  </a:lnTo>
                  <a:lnTo>
                    <a:pt x="70049" y="148458"/>
                  </a:lnTo>
                  <a:lnTo>
                    <a:pt x="70084" y="148513"/>
                  </a:lnTo>
                  <a:lnTo>
                    <a:pt x="70126" y="148562"/>
                  </a:lnTo>
                  <a:lnTo>
                    <a:pt x="70167" y="148618"/>
                  </a:lnTo>
                  <a:lnTo>
                    <a:pt x="70209" y="148659"/>
                  </a:lnTo>
                  <a:lnTo>
                    <a:pt x="70256" y="148708"/>
                  </a:lnTo>
                  <a:lnTo>
                    <a:pt x="70310" y="148750"/>
                  </a:lnTo>
                  <a:lnTo>
                    <a:pt x="70363" y="148784"/>
                  </a:lnTo>
                  <a:lnTo>
                    <a:pt x="70416" y="148819"/>
                  </a:lnTo>
                  <a:lnTo>
                    <a:pt x="70475" y="148847"/>
                  </a:lnTo>
                  <a:lnTo>
                    <a:pt x="70540" y="148875"/>
                  </a:lnTo>
                  <a:lnTo>
                    <a:pt x="70600" y="148896"/>
                  </a:lnTo>
                  <a:lnTo>
                    <a:pt x="70671" y="148917"/>
                  </a:lnTo>
                  <a:lnTo>
                    <a:pt x="70742" y="148930"/>
                  </a:lnTo>
                  <a:lnTo>
                    <a:pt x="70813" y="148937"/>
                  </a:lnTo>
                  <a:lnTo>
                    <a:pt x="71636" y="149000"/>
                  </a:lnTo>
                  <a:lnTo>
                    <a:pt x="72453" y="149049"/>
                  </a:lnTo>
                  <a:lnTo>
                    <a:pt x="73276" y="149097"/>
                  </a:lnTo>
                  <a:lnTo>
                    <a:pt x="74099" y="149139"/>
                  </a:lnTo>
                  <a:lnTo>
                    <a:pt x="74923" y="149181"/>
                  </a:lnTo>
                  <a:lnTo>
                    <a:pt x="75746" y="149208"/>
                  </a:lnTo>
                  <a:lnTo>
                    <a:pt x="76575" y="149236"/>
                  </a:lnTo>
                  <a:lnTo>
                    <a:pt x="77398" y="149250"/>
                  </a:lnTo>
                  <a:lnTo>
                    <a:pt x="78227" y="149264"/>
                  </a:lnTo>
                  <a:lnTo>
                    <a:pt x="79050" y="149271"/>
                  </a:lnTo>
                  <a:lnTo>
                    <a:pt x="79879" y="149271"/>
                  </a:lnTo>
                  <a:lnTo>
                    <a:pt x="80702" y="149264"/>
                  </a:lnTo>
                  <a:lnTo>
                    <a:pt x="81531" y="149250"/>
                  </a:lnTo>
                  <a:lnTo>
                    <a:pt x="82354" y="149236"/>
                  </a:lnTo>
                  <a:lnTo>
                    <a:pt x="83184" y="149215"/>
                  </a:lnTo>
                  <a:lnTo>
                    <a:pt x="84013" y="149181"/>
                  </a:lnTo>
                  <a:lnTo>
                    <a:pt x="84836" y="149146"/>
                  </a:lnTo>
                  <a:lnTo>
                    <a:pt x="85665" y="149104"/>
                  </a:lnTo>
                  <a:lnTo>
                    <a:pt x="86488" y="149063"/>
                  </a:lnTo>
                  <a:lnTo>
                    <a:pt x="87317" y="149007"/>
                  </a:lnTo>
                  <a:lnTo>
                    <a:pt x="88140" y="148951"/>
                  </a:lnTo>
                  <a:lnTo>
                    <a:pt x="88963" y="148882"/>
                  </a:lnTo>
                  <a:lnTo>
                    <a:pt x="89786" y="148812"/>
                  </a:lnTo>
                  <a:lnTo>
                    <a:pt x="90609" y="148736"/>
                  </a:lnTo>
                  <a:lnTo>
                    <a:pt x="91433" y="148659"/>
                  </a:lnTo>
                  <a:lnTo>
                    <a:pt x="92256" y="148569"/>
                  </a:lnTo>
                  <a:lnTo>
                    <a:pt x="93073" y="148479"/>
                  </a:lnTo>
                  <a:lnTo>
                    <a:pt x="93896" y="148374"/>
                  </a:lnTo>
                  <a:lnTo>
                    <a:pt x="94713" y="148270"/>
                  </a:lnTo>
                  <a:lnTo>
                    <a:pt x="95530" y="148166"/>
                  </a:lnTo>
                  <a:lnTo>
                    <a:pt x="96348" y="148048"/>
                  </a:lnTo>
                  <a:lnTo>
                    <a:pt x="97159" y="147923"/>
                  </a:lnTo>
                  <a:lnTo>
                    <a:pt x="97242" y="147909"/>
                  </a:lnTo>
                  <a:lnTo>
                    <a:pt x="97319" y="147881"/>
                  </a:lnTo>
                  <a:lnTo>
                    <a:pt x="97390" y="147846"/>
                  </a:lnTo>
                  <a:lnTo>
                    <a:pt x="97455" y="147811"/>
                  </a:lnTo>
                  <a:lnTo>
                    <a:pt x="97520" y="147763"/>
                  </a:lnTo>
                  <a:lnTo>
                    <a:pt x="97573" y="147714"/>
                  </a:lnTo>
                  <a:lnTo>
                    <a:pt x="97627" y="147659"/>
                  </a:lnTo>
                  <a:lnTo>
                    <a:pt x="97668" y="147596"/>
                  </a:lnTo>
                  <a:lnTo>
                    <a:pt x="97710" y="147533"/>
                  </a:lnTo>
                  <a:lnTo>
                    <a:pt x="97745" y="147464"/>
                  </a:lnTo>
                  <a:lnTo>
                    <a:pt x="97781" y="147394"/>
                  </a:lnTo>
                  <a:lnTo>
                    <a:pt x="97804" y="147325"/>
                  </a:lnTo>
                  <a:lnTo>
                    <a:pt x="97822" y="147248"/>
                  </a:lnTo>
                  <a:lnTo>
                    <a:pt x="97840" y="147172"/>
                  </a:lnTo>
                  <a:lnTo>
                    <a:pt x="97852" y="147096"/>
                  </a:lnTo>
                  <a:lnTo>
                    <a:pt x="97852" y="147019"/>
                  </a:lnTo>
                  <a:lnTo>
                    <a:pt x="97923" y="146984"/>
                  </a:lnTo>
                  <a:lnTo>
                    <a:pt x="97982" y="146936"/>
                  </a:lnTo>
                  <a:lnTo>
                    <a:pt x="98041" y="146880"/>
                  </a:lnTo>
                  <a:lnTo>
                    <a:pt x="98101" y="146811"/>
                  </a:lnTo>
                  <a:lnTo>
                    <a:pt x="98154" y="146741"/>
                  </a:lnTo>
                  <a:lnTo>
                    <a:pt x="98201" y="146658"/>
                  </a:lnTo>
                  <a:lnTo>
                    <a:pt x="98243" y="146560"/>
                  </a:lnTo>
                  <a:lnTo>
                    <a:pt x="98278" y="146463"/>
                  </a:lnTo>
                  <a:lnTo>
                    <a:pt x="98408" y="146018"/>
                  </a:lnTo>
                  <a:lnTo>
                    <a:pt x="98527" y="145580"/>
                  </a:lnTo>
                  <a:lnTo>
                    <a:pt x="98633" y="145150"/>
                  </a:lnTo>
                  <a:lnTo>
                    <a:pt x="98728" y="144719"/>
                  </a:lnTo>
                  <a:lnTo>
                    <a:pt x="98811" y="144302"/>
                  </a:lnTo>
                  <a:lnTo>
                    <a:pt x="98882" y="143885"/>
                  </a:lnTo>
                  <a:lnTo>
                    <a:pt x="98935" y="143475"/>
                  </a:lnTo>
                  <a:lnTo>
                    <a:pt x="98983" y="143071"/>
                  </a:lnTo>
                  <a:lnTo>
                    <a:pt x="99018" y="142668"/>
                  </a:lnTo>
                  <a:lnTo>
                    <a:pt x="99042" y="142279"/>
                  </a:lnTo>
                  <a:lnTo>
                    <a:pt x="99060" y="141890"/>
                  </a:lnTo>
                  <a:lnTo>
                    <a:pt x="99060" y="141508"/>
                  </a:lnTo>
                  <a:lnTo>
                    <a:pt x="99054" y="141125"/>
                  </a:lnTo>
                  <a:lnTo>
                    <a:pt x="99030" y="140757"/>
                  </a:lnTo>
                  <a:lnTo>
                    <a:pt x="99001" y="140389"/>
                  </a:lnTo>
                  <a:lnTo>
                    <a:pt x="98965" y="140027"/>
                  </a:lnTo>
                  <a:lnTo>
                    <a:pt x="98912" y="139673"/>
                  </a:lnTo>
                  <a:lnTo>
                    <a:pt x="98853" y="139325"/>
                  </a:lnTo>
                  <a:lnTo>
                    <a:pt x="98787" y="138978"/>
                  </a:lnTo>
                  <a:lnTo>
                    <a:pt x="98705" y="138637"/>
                  </a:lnTo>
                  <a:lnTo>
                    <a:pt x="98616" y="138310"/>
                  </a:lnTo>
                  <a:lnTo>
                    <a:pt x="98521" y="137977"/>
                  </a:lnTo>
                  <a:lnTo>
                    <a:pt x="98414" y="137657"/>
                  </a:lnTo>
                  <a:lnTo>
                    <a:pt x="98296" y="137344"/>
                  </a:lnTo>
                  <a:lnTo>
                    <a:pt x="98172" y="137032"/>
                  </a:lnTo>
                  <a:lnTo>
                    <a:pt x="98041" y="136726"/>
                  </a:lnTo>
                  <a:lnTo>
                    <a:pt x="97899" y="136427"/>
                  </a:lnTo>
                  <a:lnTo>
                    <a:pt x="97751" y="136135"/>
                  </a:lnTo>
                  <a:lnTo>
                    <a:pt x="97591" y="135843"/>
                  </a:lnTo>
                  <a:lnTo>
                    <a:pt x="97425" y="135565"/>
                  </a:lnTo>
                  <a:lnTo>
                    <a:pt x="97254" y="135287"/>
                  </a:lnTo>
                  <a:lnTo>
                    <a:pt x="97076" y="135016"/>
                  </a:lnTo>
                  <a:lnTo>
                    <a:pt x="96887" y="134752"/>
                  </a:lnTo>
                  <a:lnTo>
                    <a:pt x="96691" y="134495"/>
                  </a:lnTo>
                  <a:lnTo>
                    <a:pt x="96490" y="134238"/>
                  </a:lnTo>
                  <a:lnTo>
                    <a:pt x="96283" y="133987"/>
                  </a:lnTo>
                  <a:lnTo>
                    <a:pt x="96063" y="133751"/>
                  </a:lnTo>
                  <a:lnTo>
                    <a:pt x="95844" y="133515"/>
                  </a:lnTo>
                  <a:lnTo>
                    <a:pt x="95613" y="133278"/>
                  </a:lnTo>
                  <a:lnTo>
                    <a:pt x="95376" y="133056"/>
                  </a:lnTo>
                  <a:lnTo>
                    <a:pt x="95140" y="132841"/>
                  </a:lnTo>
                  <a:lnTo>
                    <a:pt x="94891" y="132625"/>
                  </a:lnTo>
                  <a:lnTo>
                    <a:pt x="94636" y="132417"/>
                  </a:lnTo>
                  <a:lnTo>
                    <a:pt x="94382" y="132215"/>
                  </a:lnTo>
                  <a:lnTo>
                    <a:pt x="94115" y="132020"/>
                  </a:lnTo>
                  <a:lnTo>
                    <a:pt x="93849" y="131833"/>
                  </a:lnTo>
                  <a:lnTo>
                    <a:pt x="93570" y="131645"/>
                  </a:lnTo>
                  <a:lnTo>
                    <a:pt x="93292" y="131471"/>
                  </a:lnTo>
                  <a:lnTo>
                    <a:pt x="93008" y="131298"/>
                  </a:lnTo>
                  <a:lnTo>
                    <a:pt x="92724" y="131131"/>
                  </a:lnTo>
                  <a:lnTo>
                    <a:pt x="92427" y="130971"/>
                  </a:lnTo>
                  <a:lnTo>
                    <a:pt x="92131" y="130811"/>
                  </a:lnTo>
                  <a:lnTo>
                    <a:pt x="91829" y="130665"/>
                  </a:lnTo>
                  <a:lnTo>
                    <a:pt x="91527" y="130526"/>
                  </a:lnTo>
                  <a:lnTo>
                    <a:pt x="91219" y="130387"/>
                  </a:lnTo>
                  <a:lnTo>
                    <a:pt x="90906" y="130255"/>
                  </a:lnTo>
                  <a:lnTo>
                    <a:pt x="90592" y="130130"/>
                  </a:lnTo>
                  <a:lnTo>
                    <a:pt x="90272" y="130012"/>
                  </a:lnTo>
                  <a:lnTo>
                    <a:pt x="89952" y="129901"/>
                  </a:lnTo>
                  <a:lnTo>
                    <a:pt x="89626" y="129789"/>
                  </a:lnTo>
                  <a:lnTo>
                    <a:pt x="89295" y="129692"/>
                  </a:lnTo>
                  <a:lnTo>
                    <a:pt x="88969" y="129595"/>
                  </a:lnTo>
                  <a:lnTo>
                    <a:pt x="88637" y="129504"/>
                  </a:lnTo>
                  <a:lnTo>
                    <a:pt x="88300" y="129421"/>
                  </a:lnTo>
                  <a:lnTo>
                    <a:pt x="88241" y="128657"/>
                  </a:lnTo>
                  <a:lnTo>
                    <a:pt x="88182" y="127850"/>
                  </a:lnTo>
                  <a:lnTo>
                    <a:pt x="88128" y="127023"/>
                  </a:lnTo>
                  <a:lnTo>
                    <a:pt x="88075" y="126168"/>
                  </a:lnTo>
                  <a:lnTo>
                    <a:pt x="87974" y="124382"/>
                  </a:lnTo>
                  <a:lnTo>
                    <a:pt x="87862" y="122526"/>
                  </a:lnTo>
                  <a:lnTo>
                    <a:pt x="87897" y="122457"/>
                  </a:lnTo>
                  <a:lnTo>
                    <a:pt x="87921" y="122374"/>
                  </a:lnTo>
                  <a:lnTo>
                    <a:pt x="87933" y="122290"/>
                  </a:lnTo>
                  <a:lnTo>
                    <a:pt x="87939" y="122200"/>
                  </a:lnTo>
                  <a:lnTo>
                    <a:pt x="87927" y="122116"/>
                  </a:lnTo>
                  <a:lnTo>
                    <a:pt x="87903" y="122033"/>
                  </a:lnTo>
                  <a:lnTo>
                    <a:pt x="87874" y="121950"/>
                  </a:lnTo>
                  <a:lnTo>
                    <a:pt x="87850" y="121915"/>
                  </a:lnTo>
                  <a:lnTo>
                    <a:pt x="87826" y="121880"/>
                  </a:lnTo>
                  <a:lnTo>
                    <a:pt x="87767" y="120963"/>
                  </a:lnTo>
                  <a:lnTo>
                    <a:pt x="87708" y="120045"/>
                  </a:lnTo>
                  <a:lnTo>
                    <a:pt x="87643" y="119107"/>
                  </a:lnTo>
                  <a:lnTo>
                    <a:pt x="87566" y="118169"/>
                  </a:lnTo>
                  <a:lnTo>
                    <a:pt x="87483" y="117223"/>
                  </a:lnTo>
                  <a:lnTo>
                    <a:pt x="87394" y="116271"/>
                  </a:lnTo>
                  <a:lnTo>
                    <a:pt x="87293" y="115326"/>
                  </a:lnTo>
                  <a:lnTo>
                    <a:pt x="87181" y="114381"/>
                  </a:lnTo>
                  <a:lnTo>
                    <a:pt x="87394" y="114304"/>
                  </a:lnTo>
                  <a:lnTo>
                    <a:pt x="87607" y="114228"/>
                  </a:lnTo>
                  <a:lnTo>
                    <a:pt x="87660" y="114207"/>
                  </a:lnTo>
                  <a:lnTo>
                    <a:pt x="87708" y="114179"/>
                  </a:lnTo>
                  <a:lnTo>
                    <a:pt x="87755" y="114151"/>
                  </a:lnTo>
                  <a:lnTo>
                    <a:pt x="87791" y="114117"/>
                  </a:lnTo>
                  <a:lnTo>
                    <a:pt x="87826" y="114075"/>
                  </a:lnTo>
                  <a:lnTo>
                    <a:pt x="87862" y="114040"/>
                  </a:lnTo>
                  <a:lnTo>
                    <a:pt x="87885" y="113992"/>
                  </a:lnTo>
                  <a:lnTo>
                    <a:pt x="87903" y="113950"/>
                  </a:lnTo>
                  <a:lnTo>
                    <a:pt x="87921" y="113901"/>
                  </a:lnTo>
                  <a:lnTo>
                    <a:pt x="87939" y="113846"/>
                  </a:lnTo>
                  <a:lnTo>
                    <a:pt x="87945" y="113797"/>
                  </a:lnTo>
                  <a:lnTo>
                    <a:pt x="87951" y="113741"/>
                  </a:lnTo>
                  <a:lnTo>
                    <a:pt x="87951" y="113693"/>
                  </a:lnTo>
                  <a:lnTo>
                    <a:pt x="87951" y="113637"/>
                  </a:lnTo>
                  <a:lnTo>
                    <a:pt x="87939" y="113588"/>
                  </a:lnTo>
                  <a:lnTo>
                    <a:pt x="87933" y="113533"/>
                  </a:lnTo>
                  <a:lnTo>
                    <a:pt x="87915" y="113484"/>
                  </a:lnTo>
                  <a:lnTo>
                    <a:pt x="87897" y="113436"/>
                  </a:lnTo>
                  <a:lnTo>
                    <a:pt x="87879" y="113387"/>
                  </a:lnTo>
                  <a:lnTo>
                    <a:pt x="87856" y="113345"/>
                  </a:lnTo>
                  <a:lnTo>
                    <a:pt x="87826" y="113303"/>
                  </a:lnTo>
                  <a:lnTo>
                    <a:pt x="87797" y="113262"/>
                  </a:lnTo>
                  <a:lnTo>
                    <a:pt x="87767" y="113227"/>
                  </a:lnTo>
                  <a:lnTo>
                    <a:pt x="87731" y="113192"/>
                  </a:lnTo>
                  <a:lnTo>
                    <a:pt x="87690" y="113164"/>
                  </a:lnTo>
                  <a:lnTo>
                    <a:pt x="87649" y="113144"/>
                  </a:lnTo>
                  <a:lnTo>
                    <a:pt x="87607" y="113123"/>
                  </a:lnTo>
                  <a:lnTo>
                    <a:pt x="87560" y="113116"/>
                  </a:lnTo>
                  <a:lnTo>
                    <a:pt x="87512" y="113109"/>
                  </a:lnTo>
                  <a:lnTo>
                    <a:pt x="87406" y="113109"/>
                  </a:lnTo>
                  <a:lnTo>
                    <a:pt x="87347" y="113123"/>
                  </a:lnTo>
                  <a:lnTo>
                    <a:pt x="87015" y="113213"/>
                  </a:lnTo>
                  <a:lnTo>
                    <a:pt x="86938" y="112685"/>
                  </a:lnTo>
                  <a:lnTo>
                    <a:pt x="86855" y="112164"/>
                  </a:lnTo>
                  <a:lnTo>
                    <a:pt x="86772" y="111635"/>
                  </a:lnTo>
                  <a:lnTo>
                    <a:pt x="86683" y="111114"/>
                  </a:lnTo>
                  <a:lnTo>
                    <a:pt x="86583" y="110600"/>
                  </a:lnTo>
                  <a:lnTo>
                    <a:pt x="86488" y="110086"/>
                  </a:lnTo>
                  <a:lnTo>
                    <a:pt x="86381" y="109571"/>
                  </a:lnTo>
                  <a:lnTo>
                    <a:pt x="86269" y="109071"/>
                  </a:lnTo>
                  <a:lnTo>
                    <a:pt x="86150" y="108563"/>
                  </a:lnTo>
                  <a:lnTo>
                    <a:pt x="86032" y="108070"/>
                  </a:lnTo>
                  <a:lnTo>
                    <a:pt x="85902" y="107576"/>
                  </a:lnTo>
                  <a:lnTo>
                    <a:pt x="85771" y="107090"/>
                  </a:lnTo>
                  <a:lnTo>
                    <a:pt x="85629" y="106610"/>
                  </a:lnTo>
                  <a:lnTo>
                    <a:pt x="85487" y="106131"/>
                  </a:lnTo>
                  <a:lnTo>
                    <a:pt x="85333" y="105665"/>
                  </a:lnTo>
                  <a:lnTo>
                    <a:pt x="85173" y="105199"/>
                  </a:lnTo>
                  <a:lnTo>
                    <a:pt x="85203" y="105179"/>
                  </a:lnTo>
                  <a:lnTo>
                    <a:pt x="85232" y="105158"/>
                  </a:lnTo>
                  <a:lnTo>
                    <a:pt x="85268" y="105095"/>
                  </a:lnTo>
                  <a:lnTo>
                    <a:pt x="85298" y="105033"/>
                  </a:lnTo>
                  <a:lnTo>
                    <a:pt x="85315" y="104970"/>
                  </a:lnTo>
                  <a:lnTo>
                    <a:pt x="85321" y="104894"/>
                  </a:lnTo>
                  <a:lnTo>
                    <a:pt x="85321" y="104824"/>
                  </a:lnTo>
                  <a:lnTo>
                    <a:pt x="85304" y="104748"/>
                  </a:lnTo>
                  <a:lnTo>
                    <a:pt x="85286" y="104678"/>
                  </a:lnTo>
                  <a:lnTo>
                    <a:pt x="85256" y="104616"/>
                  </a:lnTo>
                  <a:lnTo>
                    <a:pt x="85215" y="104553"/>
                  </a:lnTo>
                  <a:lnTo>
                    <a:pt x="85173" y="104498"/>
                  </a:lnTo>
                  <a:lnTo>
                    <a:pt x="85126" y="104456"/>
                  </a:lnTo>
                  <a:lnTo>
                    <a:pt x="85067" y="104428"/>
                  </a:lnTo>
                  <a:lnTo>
                    <a:pt x="85007" y="104407"/>
                  </a:lnTo>
                  <a:lnTo>
                    <a:pt x="84913" y="104407"/>
                  </a:lnTo>
                  <a:lnTo>
                    <a:pt x="84883" y="104421"/>
                  </a:lnTo>
                  <a:lnTo>
                    <a:pt x="84765" y="104122"/>
                  </a:lnTo>
                  <a:lnTo>
                    <a:pt x="84640" y="103830"/>
                  </a:lnTo>
                  <a:lnTo>
                    <a:pt x="84516" y="103538"/>
                  </a:lnTo>
                  <a:lnTo>
                    <a:pt x="84386" y="103253"/>
                  </a:lnTo>
                  <a:lnTo>
                    <a:pt x="84255" y="102968"/>
                  </a:lnTo>
                  <a:lnTo>
                    <a:pt x="84119" y="102690"/>
                  </a:lnTo>
                  <a:lnTo>
                    <a:pt x="83977" y="102419"/>
                  </a:lnTo>
                  <a:lnTo>
                    <a:pt x="83835" y="102148"/>
                  </a:lnTo>
                  <a:lnTo>
                    <a:pt x="83693" y="101884"/>
                  </a:lnTo>
                  <a:lnTo>
                    <a:pt x="83539" y="101620"/>
                  </a:lnTo>
                  <a:lnTo>
                    <a:pt x="83385" y="101363"/>
                  </a:lnTo>
                  <a:lnTo>
                    <a:pt x="83225" y="101113"/>
                  </a:lnTo>
                  <a:lnTo>
                    <a:pt x="83065" y="100869"/>
                  </a:lnTo>
                  <a:lnTo>
                    <a:pt x="82899" y="100626"/>
                  </a:lnTo>
                  <a:lnTo>
                    <a:pt x="82728" y="100390"/>
                  </a:lnTo>
                  <a:lnTo>
                    <a:pt x="82556" y="100154"/>
                  </a:lnTo>
                  <a:lnTo>
                    <a:pt x="82378" y="99924"/>
                  </a:lnTo>
                  <a:lnTo>
                    <a:pt x="82195" y="99702"/>
                  </a:lnTo>
                  <a:lnTo>
                    <a:pt x="82011" y="99486"/>
                  </a:lnTo>
                  <a:lnTo>
                    <a:pt x="81821" y="99278"/>
                  </a:lnTo>
                  <a:lnTo>
                    <a:pt x="81626" y="99069"/>
                  </a:lnTo>
                  <a:lnTo>
                    <a:pt x="81425" y="98868"/>
                  </a:lnTo>
                  <a:lnTo>
                    <a:pt x="81217" y="98680"/>
                  </a:lnTo>
                  <a:lnTo>
                    <a:pt x="81010" y="98486"/>
                  </a:lnTo>
                  <a:lnTo>
                    <a:pt x="80797" y="98305"/>
                  </a:lnTo>
                  <a:lnTo>
                    <a:pt x="80578" y="98131"/>
                  </a:lnTo>
                  <a:lnTo>
                    <a:pt x="80359" y="97957"/>
                  </a:lnTo>
                  <a:lnTo>
                    <a:pt x="80128" y="97797"/>
                  </a:lnTo>
                  <a:lnTo>
                    <a:pt x="79897" y="97638"/>
                  </a:lnTo>
                  <a:lnTo>
                    <a:pt x="79660" y="97485"/>
                  </a:lnTo>
                  <a:lnTo>
                    <a:pt x="79417" y="97339"/>
                  </a:lnTo>
                  <a:lnTo>
                    <a:pt x="79174" y="97207"/>
                  </a:lnTo>
                  <a:lnTo>
                    <a:pt x="79198" y="97089"/>
                  </a:lnTo>
                  <a:lnTo>
                    <a:pt x="79222" y="96977"/>
                  </a:lnTo>
                  <a:lnTo>
                    <a:pt x="81140" y="96887"/>
                  </a:lnTo>
                  <a:lnTo>
                    <a:pt x="83053" y="96790"/>
                  </a:lnTo>
                  <a:lnTo>
                    <a:pt x="84972" y="96685"/>
                  </a:lnTo>
                  <a:lnTo>
                    <a:pt x="86885" y="96574"/>
                  </a:lnTo>
                  <a:lnTo>
                    <a:pt x="88797" y="96456"/>
                  </a:lnTo>
                  <a:lnTo>
                    <a:pt x="90716" y="96331"/>
                  </a:lnTo>
                  <a:lnTo>
                    <a:pt x="92629" y="96199"/>
                  </a:lnTo>
                  <a:lnTo>
                    <a:pt x="94536" y="96060"/>
                  </a:lnTo>
                  <a:lnTo>
                    <a:pt x="94595" y="96095"/>
                  </a:lnTo>
                  <a:lnTo>
                    <a:pt x="94660" y="96129"/>
                  </a:lnTo>
                  <a:lnTo>
                    <a:pt x="94725" y="96157"/>
                  </a:lnTo>
                  <a:lnTo>
                    <a:pt x="94790" y="96178"/>
                  </a:lnTo>
                  <a:lnTo>
                    <a:pt x="94855" y="96199"/>
                  </a:lnTo>
                  <a:lnTo>
                    <a:pt x="94921" y="96213"/>
                  </a:lnTo>
                  <a:lnTo>
                    <a:pt x="94992" y="96227"/>
                  </a:lnTo>
                  <a:lnTo>
                    <a:pt x="95057" y="96234"/>
                  </a:lnTo>
                  <a:lnTo>
                    <a:pt x="95193" y="96234"/>
                  </a:lnTo>
                  <a:lnTo>
                    <a:pt x="95264" y="96227"/>
                  </a:lnTo>
                  <a:lnTo>
                    <a:pt x="95329" y="96213"/>
                  </a:lnTo>
                  <a:lnTo>
                    <a:pt x="95400" y="96199"/>
                  </a:lnTo>
                  <a:lnTo>
                    <a:pt x="95465" y="96178"/>
                  </a:lnTo>
                  <a:lnTo>
                    <a:pt x="95530" y="96150"/>
                  </a:lnTo>
                  <a:lnTo>
                    <a:pt x="95590" y="96122"/>
                  </a:lnTo>
                  <a:lnTo>
                    <a:pt x="95655" y="96088"/>
                  </a:lnTo>
                  <a:lnTo>
                    <a:pt x="95714" y="96046"/>
                  </a:lnTo>
                  <a:lnTo>
                    <a:pt x="95767" y="96004"/>
                  </a:lnTo>
                  <a:lnTo>
                    <a:pt x="95821" y="95956"/>
                  </a:lnTo>
                  <a:lnTo>
                    <a:pt x="95874" y="95907"/>
                  </a:lnTo>
                  <a:lnTo>
                    <a:pt x="95921" y="95851"/>
                  </a:lnTo>
                  <a:lnTo>
                    <a:pt x="95969" y="95789"/>
                  </a:lnTo>
                  <a:lnTo>
                    <a:pt x="96010" y="95719"/>
                  </a:lnTo>
                  <a:lnTo>
                    <a:pt x="96046" y="95650"/>
                  </a:lnTo>
                  <a:lnTo>
                    <a:pt x="96081" y="95573"/>
                  </a:lnTo>
                  <a:lnTo>
                    <a:pt x="96111" y="95497"/>
                  </a:lnTo>
                  <a:lnTo>
                    <a:pt x="96134" y="95414"/>
                  </a:lnTo>
                  <a:lnTo>
                    <a:pt x="96152" y="95323"/>
                  </a:lnTo>
                  <a:lnTo>
                    <a:pt x="96170" y="95233"/>
                  </a:lnTo>
                  <a:lnTo>
                    <a:pt x="96176" y="95136"/>
                  </a:lnTo>
                  <a:lnTo>
                    <a:pt x="96182" y="95031"/>
                  </a:lnTo>
                  <a:lnTo>
                    <a:pt x="96265" y="90687"/>
                  </a:lnTo>
                  <a:lnTo>
                    <a:pt x="96300" y="88505"/>
                  </a:lnTo>
                  <a:lnTo>
                    <a:pt x="96336" y="86316"/>
                  </a:lnTo>
                  <a:lnTo>
                    <a:pt x="96365" y="84126"/>
                  </a:lnTo>
                  <a:lnTo>
                    <a:pt x="96389" y="81930"/>
                  </a:lnTo>
                  <a:lnTo>
                    <a:pt x="96413" y="79727"/>
                  </a:lnTo>
                  <a:lnTo>
                    <a:pt x="96425" y="77531"/>
                  </a:lnTo>
                  <a:lnTo>
                    <a:pt x="96436" y="75320"/>
                  </a:lnTo>
                  <a:lnTo>
                    <a:pt x="96436" y="73117"/>
                  </a:lnTo>
                  <a:lnTo>
                    <a:pt x="96436" y="70907"/>
                  </a:lnTo>
                  <a:lnTo>
                    <a:pt x="96419" y="68697"/>
                  </a:lnTo>
                  <a:lnTo>
                    <a:pt x="96401" y="66487"/>
                  </a:lnTo>
                  <a:lnTo>
                    <a:pt x="96371" y="64276"/>
                  </a:lnTo>
                  <a:lnTo>
                    <a:pt x="96336" y="62066"/>
                  </a:lnTo>
                  <a:lnTo>
                    <a:pt x="96283" y="59856"/>
                  </a:lnTo>
                  <a:lnTo>
                    <a:pt x="96502" y="59884"/>
                  </a:lnTo>
                  <a:lnTo>
                    <a:pt x="96721" y="59898"/>
                  </a:lnTo>
                  <a:lnTo>
                    <a:pt x="96934" y="59912"/>
                  </a:lnTo>
                  <a:lnTo>
                    <a:pt x="97141" y="59919"/>
                  </a:lnTo>
                  <a:lnTo>
                    <a:pt x="97348" y="59919"/>
                  </a:lnTo>
                  <a:lnTo>
                    <a:pt x="97556" y="59912"/>
                  </a:lnTo>
                  <a:lnTo>
                    <a:pt x="97757" y="59898"/>
                  </a:lnTo>
                  <a:lnTo>
                    <a:pt x="97952" y="59884"/>
                  </a:lnTo>
                  <a:lnTo>
                    <a:pt x="98154" y="59856"/>
                  </a:lnTo>
                  <a:lnTo>
                    <a:pt x="98343" y="59821"/>
                  </a:lnTo>
                  <a:lnTo>
                    <a:pt x="98539" y="59787"/>
                  </a:lnTo>
                  <a:lnTo>
                    <a:pt x="98728" y="59738"/>
                  </a:lnTo>
                  <a:lnTo>
                    <a:pt x="98912" y="59689"/>
                  </a:lnTo>
                  <a:lnTo>
                    <a:pt x="99095" y="59634"/>
                  </a:lnTo>
                  <a:lnTo>
                    <a:pt x="99273" y="59571"/>
                  </a:lnTo>
                  <a:lnTo>
                    <a:pt x="99451" y="59502"/>
                  </a:lnTo>
                  <a:lnTo>
                    <a:pt x="99628" y="59432"/>
                  </a:lnTo>
                  <a:lnTo>
                    <a:pt x="99800" y="59349"/>
                  </a:lnTo>
                  <a:lnTo>
                    <a:pt x="99972" y="59265"/>
                  </a:lnTo>
                  <a:lnTo>
                    <a:pt x="100138" y="59175"/>
                  </a:lnTo>
                  <a:lnTo>
                    <a:pt x="100303" y="59078"/>
                  </a:lnTo>
                  <a:lnTo>
                    <a:pt x="100463" y="58980"/>
                  </a:lnTo>
                  <a:lnTo>
                    <a:pt x="100623" y="58876"/>
                  </a:lnTo>
                  <a:lnTo>
                    <a:pt x="100783" y="58765"/>
                  </a:lnTo>
                  <a:lnTo>
                    <a:pt x="100937" y="58647"/>
                  </a:lnTo>
                  <a:lnTo>
                    <a:pt x="101085" y="58529"/>
                  </a:lnTo>
                  <a:lnTo>
                    <a:pt x="101233" y="58397"/>
                  </a:lnTo>
                  <a:lnTo>
                    <a:pt x="101381" y="58271"/>
                  </a:lnTo>
                  <a:lnTo>
                    <a:pt x="101523" y="58132"/>
                  </a:lnTo>
                  <a:lnTo>
                    <a:pt x="101665" y="57993"/>
                  </a:lnTo>
                  <a:lnTo>
                    <a:pt x="101802" y="57847"/>
                  </a:lnTo>
                  <a:lnTo>
                    <a:pt x="101938" y="57701"/>
                  </a:lnTo>
                  <a:lnTo>
                    <a:pt x="102068" y="57549"/>
                  </a:lnTo>
                  <a:lnTo>
                    <a:pt x="102198" y="57389"/>
                  </a:lnTo>
                  <a:lnTo>
                    <a:pt x="102329" y="57229"/>
                  </a:lnTo>
                  <a:lnTo>
                    <a:pt x="102453" y="57062"/>
                  </a:lnTo>
                  <a:lnTo>
                    <a:pt x="102571" y="56895"/>
                  </a:lnTo>
                  <a:lnTo>
                    <a:pt x="102690" y="56721"/>
                  </a:lnTo>
                  <a:lnTo>
                    <a:pt x="102808" y="56541"/>
                  </a:lnTo>
                  <a:lnTo>
                    <a:pt x="102921" y="56360"/>
                  </a:lnTo>
                  <a:lnTo>
                    <a:pt x="103033" y="56179"/>
                  </a:lnTo>
                  <a:lnTo>
                    <a:pt x="103140" y="55992"/>
                  </a:lnTo>
                  <a:lnTo>
                    <a:pt x="103247" y="55797"/>
                  </a:lnTo>
                  <a:lnTo>
                    <a:pt x="103347" y="55603"/>
                  </a:lnTo>
                  <a:lnTo>
                    <a:pt x="103448" y="55401"/>
                  </a:lnTo>
                  <a:lnTo>
                    <a:pt x="103549" y="55199"/>
                  </a:lnTo>
                  <a:lnTo>
                    <a:pt x="103643" y="54998"/>
                  </a:lnTo>
                  <a:lnTo>
                    <a:pt x="103732" y="54789"/>
                  </a:lnTo>
                  <a:lnTo>
                    <a:pt x="103910" y="54365"/>
                  </a:lnTo>
                  <a:lnTo>
                    <a:pt x="104076" y="53927"/>
                  </a:lnTo>
                  <a:lnTo>
                    <a:pt x="104236" y="53476"/>
                  </a:lnTo>
                  <a:lnTo>
                    <a:pt x="104378" y="53017"/>
                  </a:lnTo>
                  <a:lnTo>
                    <a:pt x="104514" y="52551"/>
                  </a:lnTo>
                  <a:lnTo>
                    <a:pt x="104632" y="52079"/>
                  </a:lnTo>
                  <a:lnTo>
                    <a:pt x="104745" y="51592"/>
                  </a:lnTo>
                  <a:lnTo>
                    <a:pt x="104851" y="51099"/>
                  </a:lnTo>
                  <a:lnTo>
                    <a:pt x="105147" y="51474"/>
                  </a:lnTo>
                  <a:lnTo>
                    <a:pt x="105444" y="51849"/>
                  </a:lnTo>
                  <a:lnTo>
                    <a:pt x="105734" y="52225"/>
                  </a:lnTo>
                  <a:lnTo>
                    <a:pt x="106024" y="52607"/>
                  </a:lnTo>
                  <a:lnTo>
                    <a:pt x="106302" y="52989"/>
                  </a:lnTo>
                  <a:lnTo>
                    <a:pt x="106575" y="53378"/>
                  </a:lnTo>
                  <a:lnTo>
                    <a:pt x="106847" y="53775"/>
                  </a:lnTo>
                  <a:lnTo>
                    <a:pt x="107113" y="54171"/>
                  </a:lnTo>
                  <a:lnTo>
                    <a:pt x="107374" y="54567"/>
                  </a:lnTo>
                  <a:lnTo>
                    <a:pt x="107635" y="54970"/>
                  </a:lnTo>
                  <a:lnTo>
                    <a:pt x="107883" y="55380"/>
                  </a:lnTo>
                  <a:lnTo>
                    <a:pt x="108132" y="55790"/>
                  </a:lnTo>
                  <a:lnTo>
                    <a:pt x="108375" y="56207"/>
                  </a:lnTo>
                  <a:lnTo>
                    <a:pt x="108612" y="56624"/>
                  </a:lnTo>
                  <a:lnTo>
                    <a:pt x="108843" y="57041"/>
                  </a:lnTo>
                  <a:lnTo>
                    <a:pt x="109074" y="57465"/>
                  </a:lnTo>
                  <a:lnTo>
                    <a:pt x="109299" y="57889"/>
                  </a:lnTo>
                  <a:lnTo>
                    <a:pt x="109518" y="58320"/>
                  </a:lnTo>
                  <a:lnTo>
                    <a:pt x="109731" y="58751"/>
                  </a:lnTo>
                  <a:lnTo>
                    <a:pt x="109944" y="59189"/>
                  </a:lnTo>
                  <a:lnTo>
                    <a:pt x="110145" y="59627"/>
                  </a:lnTo>
                  <a:lnTo>
                    <a:pt x="110353" y="60065"/>
                  </a:lnTo>
                  <a:lnTo>
                    <a:pt x="110548" y="60509"/>
                  </a:lnTo>
                  <a:lnTo>
                    <a:pt x="110744" y="60961"/>
                  </a:lnTo>
                  <a:lnTo>
                    <a:pt x="110933" y="61406"/>
                  </a:lnTo>
                  <a:lnTo>
                    <a:pt x="111117" y="61858"/>
                  </a:lnTo>
                  <a:lnTo>
                    <a:pt x="111294" y="62316"/>
                  </a:lnTo>
                  <a:lnTo>
                    <a:pt x="111472" y="62775"/>
                  </a:lnTo>
                  <a:lnTo>
                    <a:pt x="111644" y="63234"/>
                  </a:lnTo>
                  <a:lnTo>
                    <a:pt x="111815" y="63693"/>
                  </a:lnTo>
                  <a:lnTo>
                    <a:pt x="111981" y="64158"/>
                  </a:lnTo>
                  <a:lnTo>
                    <a:pt x="112141" y="64631"/>
                  </a:lnTo>
                  <a:lnTo>
                    <a:pt x="112295" y="65097"/>
                  </a:lnTo>
                  <a:lnTo>
                    <a:pt x="112449" y="65569"/>
                  </a:lnTo>
                  <a:lnTo>
                    <a:pt x="112597" y="66049"/>
                  </a:lnTo>
                  <a:lnTo>
                    <a:pt x="112745" y="66521"/>
                  </a:lnTo>
                  <a:lnTo>
                    <a:pt x="112887" y="67001"/>
                  </a:lnTo>
                  <a:lnTo>
                    <a:pt x="113023" y="67480"/>
                  </a:lnTo>
                  <a:lnTo>
                    <a:pt x="113154" y="67967"/>
                  </a:lnTo>
                  <a:lnTo>
                    <a:pt x="113284" y="68454"/>
                  </a:lnTo>
                  <a:lnTo>
                    <a:pt x="113414" y="68940"/>
                  </a:lnTo>
                  <a:lnTo>
                    <a:pt x="113533" y="69427"/>
                  </a:lnTo>
                  <a:lnTo>
                    <a:pt x="113651" y="69920"/>
                  </a:lnTo>
                  <a:lnTo>
                    <a:pt x="113770" y="70413"/>
                  </a:lnTo>
                  <a:lnTo>
                    <a:pt x="113882" y="70907"/>
                  </a:lnTo>
                  <a:lnTo>
                    <a:pt x="113989" y="71400"/>
                  </a:lnTo>
                  <a:lnTo>
                    <a:pt x="114095" y="71901"/>
                  </a:lnTo>
                  <a:lnTo>
                    <a:pt x="114196" y="72401"/>
                  </a:lnTo>
                  <a:lnTo>
                    <a:pt x="114297" y="72902"/>
                  </a:lnTo>
                  <a:lnTo>
                    <a:pt x="114391" y="73402"/>
                  </a:lnTo>
                  <a:lnTo>
                    <a:pt x="114569" y="74417"/>
                  </a:lnTo>
                  <a:lnTo>
                    <a:pt x="114741" y="75432"/>
                  </a:lnTo>
                  <a:lnTo>
                    <a:pt x="114895" y="76453"/>
                  </a:lnTo>
                  <a:lnTo>
                    <a:pt x="115037" y="77475"/>
                  </a:lnTo>
                  <a:lnTo>
                    <a:pt x="115167" y="78511"/>
                  </a:lnTo>
                  <a:lnTo>
                    <a:pt x="115286" y="79546"/>
                  </a:lnTo>
                  <a:lnTo>
                    <a:pt x="115392" y="80582"/>
                  </a:lnTo>
                  <a:lnTo>
                    <a:pt x="115487" y="81624"/>
                  </a:lnTo>
                  <a:lnTo>
                    <a:pt x="115576" y="82667"/>
                  </a:lnTo>
                  <a:lnTo>
                    <a:pt x="115647" y="83716"/>
                  </a:lnTo>
                  <a:lnTo>
                    <a:pt x="115712" y="84766"/>
                  </a:lnTo>
                  <a:lnTo>
                    <a:pt x="115765" y="85815"/>
                  </a:lnTo>
                  <a:lnTo>
                    <a:pt x="115813" y="86872"/>
                  </a:lnTo>
                  <a:lnTo>
                    <a:pt x="115848" y="87921"/>
                  </a:lnTo>
                  <a:lnTo>
                    <a:pt x="115872" y="88978"/>
                  </a:lnTo>
                  <a:lnTo>
                    <a:pt x="115890" y="90034"/>
                  </a:lnTo>
                  <a:lnTo>
                    <a:pt x="115896" y="91090"/>
                  </a:lnTo>
                  <a:lnTo>
                    <a:pt x="115896" y="92140"/>
                  </a:lnTo>
                  <a:lnTo>
                    <a:pt x="115890" y="93196"/>
                  </a:lnTo>
                  <a:lnTo>
                    <a:pt x="115872" y="94246"/>
                  </a:lnTo>
                  <a:lnTo>
                    <a:pt x="115848" y="95302"/>
                  </a:lnTo>
                  <a:lnTo>
                    <a:pt x="115819" y="96345"/>
                  </a:lnTo>
                  <a:lnTo>
                    <a:pt x="115783" y="97394"/>
                  </a:lnTo>
                  <a:lnTo>
                    <a:pt x="115736" y="98437"/>
                  </a:lnTo>
                  <a:lnTo>
                    <a:pt x="115688" y="99479"/>
                  </a:lnTo>
                  <a:lnTo>
                    <a:pt x="115629" y="100515"/>
                  </a:lnTo>
                  <a:lnTo>
                    <a:pt x="115570" y="101551"/>
                  </a:lnTo>
                  <a:lnTo>
                    <a:pt x="115499" y="102579"/>
                  </a:lnTo>
                  <a:lnTo>
                    <a:pt x="115428" y="103601"/>
                  </a:lnTo>
                  <a:lnTo>
                    <a:pt x="115351" y="104623"/>
                  </a:lnTo>
                  <a:lnTo>
                    <a:pt x="115268" y="105637"/>
                  </a:lnTo>
                  <a:lnTo>
                    <a:pt x="115179" y="106645"/>
                  </a:lnTo>
                  <a:lnTo>
                    <a:pt x="115090" y="107646"/>
                  </a:lnTo>
                  <a:lnTo>
                    <a:pt x="114995" y="108640"/>
                  </a:lnTo>
                  <a:lnTo>
                    <a:pt x="114901" y="109627"/>
                  </a:lnTo>
                  <a:lnTo>
                    <a:pt x="114800" y="110607"/>
                  </a:lnTo>
                  <a:lnTo>
                    <a:pt x="114693" y="111580"/>
                  </a:lnTo>
                  <a:lnTo>
                    <a:pt x="114480" y="113505"/>
                  </a:lnTo>
                  <a:lnTo>
                    <a:pt x="114190" y="113554"/>
                  </a:lnTo>
                  <a:lnTo>
                    <a:pt x="113900" y="113609"/>
                  </a:lnTo>
                  <a:lnTo>
                    <a:pt x="113616" y="113672"/>
                  </a:lnTo>
                  <a:lnTo>
                    <a:pt x="113325" y="113748"/>
                  </a:lnTo>
                  <a:lnTo>
                    <a:pt x="113041" y="113832"/>
                  </a:lnTo>
                  <a:lnTo>
                    <a:pt x="112757" y="113922"/>
                  </a:lnTo>
                  <a:lnTo>
                    <a:pt x="112473" y="114026"/>
                  </a:lnTo>
                  <a:lnTo>
                    <a:pt x="112188" y="114131"/>
                  </a:lnTo>
                  <a:lnTo>
                    <a:pt x="111910" y="114249"/>
                  </a:lnTo>
                  <a:lnTo>
                    <a:pt x="111632" y="114374"/>
                  </a:lnTo>
                  <a:lnTo>
                    <a:pt x="111359" y="114513"/>
                  </a:lnTo>
                  <a:lnTo>
                    <a:pt x="111081" y="114659"/>
                  </a:lnTo>
                  <a:lnTo>
                    <a:pt x="110815" y="114812"/>
                  </a:lnTo>
                  <a:lnTo>
                    <a:pt x="110542" y="114972"/>
                  </a:lnTo>
                  <a:lnTo>
                    <a:pt x="110282" y="115145"/>
                  </a:lnTo>
                  <a:lnTo>
                    <a:pt x="110015" y="115326"/>
                  </a:lnTo>
                  <a:lnTo>
                    <a:pt x="109802" y="115479"/>
                  </a:lnTo>
                  <a:lnTo>
                    <a:pt x="109589" y="115646"/>
                  </a:lnTo>
                  <a:lnTo>
                    <a:pt x="109364" y="115819"/>
                  </a:lnTo>
                  <a:lnTo>
                    <a:pt x="109145" y="116000"/>
                  </a:lnTo>
                  <a:lnTo>
                    <a:pt x="108920" y="116188"/>
                  </a:lnTo>
                  <a:lnTo>
                    <a:pt x="108695" y="116389"/>
                  </a:lnTo>
                  <a:lnTo>
                    <a:pt x="108476" y="116598"/>
                  </a:lnTo>
                  <a:lnTo>
                    <a:pt x="108262" y="116813"/>
                  </a:lnTo>
                  <a:lnTo>
                    <a:pt x="108049" y="117036"/>
                  </a:lnTo>
                  <a:lnTo>
                    <a:pt x="107842" y="117265"/>
                  </a:lnTo>
                  <a:lnTo>
                    <a:pt x="107641" y="117501"/>
                  </a:lnTo>
                  <a:lnTo>
                    <a:pt x="107445" y="117745"/>
                  </a:lnTo>
                  <a:lnTo>
                    <a:pt x="107262" y="117995"/>
                  </a:lnTo>
                  <a:lnTo>
                    <a:pt x="107090" y="118245"/>
                  </a:lnTo>
                  <a:lnTo>
                    <a:pt x="106930" y="118502"/>
                  </a:lnTo>
                  <a:lnTo>
                    <a:pt x="106782" y="118766"/>
                  </a:lnTo>
                  <a:lnTo>
                    <a:pt x="106711" y="118898"/>
                  </a:lnTo>
                  <a:lnTo>
                    <a:pt x="106652" y="119030"/>
                  </a:lnTo>
                  <a:lnTo>
                    <a:pt x="106586" y="119163"/>
                  </a:lnTo>
                  <a:lnTo>
                    <a:pt x="106533" y="119295"/>
                  </a:lnTo>
                  <a:lnTo>
                    <a:pt x="106480" y="119434"/>
                  </a:lnTo>
                  <a:lnTo>
                    <a:pt x="106432" y="119566"/>
                  </a:lnTo>
                  <a:lnTo>
                    <a:pt x="106385" y="119705"/>
                  </a:lnTo>
                  <a:lnTo>
                    <a:pt x="106350" y="119844"/>
                  </a:lnTo>
                  <a:lnTo>
                    <a:pt x="106314" y="119983"/>
                  </a:lnTo>
                  <a:lnTo>
                    <a:pt x="106284" y="120122"/>
                  </a:lnTo>
                  <a:lnTo>
                    <a:pt x="106261" y="120261"/>
                  </a:lnTo>
                  <a:lnTo>
                    <a:pt x="106237" y="120400"/>
                  </a:lnTo>
                  <a:lnTo>
                    <a:pt x="106225" y="120539"/>
                  </a:lnTo>
                  <a:lnTo>
                    <a:pt x="106219" y="120678"/>
                  </a:lnTo>
                  <a:lnTo>
                    <a:pt x="106213" y="120817"/>
                  </a:lnTo>
                  <a:lnTo>
                    <a:pt x="106219" y="120956"/>
                  </a:lnTo>
                  <a:lnTo>
                    <a:pt x="106231" y="121095"/>
                  </a:lnTo>
                  <a:lnTo>
                    <a:pt x="106243" y="121234"/>
                  </a:lnTo>
                  <a:lnTo>
                    <a:pt x="106267" y="121373"/>
                  </a:lnTo>
                  <a:lnTo>
                    <a:pt x="106296" y="121512"/>
                  </a:lnTo>
                  <a:lnTo>
                    <a:pt x="106332" y="121651"/>
                  </a:lnTo>
                  <a:lnTo>
                    <a:pt x="106373" y="121790"/>
                  </a:lnTo>
                  <a:lnTo>
                    <a:pt x="106421" y="121929"/>
                  </a:lnTo>
                  <a:lnTo>
                    <a:pt x="106480" y="122068"/>
                  </a:lnTo>
                  <a:lnTo>
                    <a:pt x="106539" y="122207"/>
                  </a:lnTo>
                  <a:lnTo>
                    <a:pt x="106610" y="122346"/>
                  </a:lnTo>
                  <a:lnTo>
                    <a:pt x="106693" y="122485"/>
                  </a:lnTo>
                  <a:lnTo>
                    <a:pt x="106776" y="122617"/>
                  </a:lnTo>
                  <a:lnTo>
                    <a:pt x="106871" y="122756"/>
                  </a:lnTo>
                  <a:lnTo>
                    <a:pt x="106971" y="122895"/>
                  </a:lnTo>
                  <a:lnTo>
                    <a:pt x="107084" y="123027"/>
                  </a:lnTo>
                  <a:lnTo>
                    <a:pt x="107202" y="123159"/>
                  </a:lnTo>
                  <a:lnTo>
                    <a:pt x="107279" y="123242"/>
                  </a:lnTo>
                  <a:lnTo>
                    <a:pt x="107368" y="123326"/>
                  </a:lnTo>
                  <a:lnTo>
                    <a:pt x="107540" y="123486"/>
                  </a:lnTo>
                  <a:lnTo>
                    <a:pt x="107729" y="123638"/>
                  </a:lnTo>
                  <a:lnTo>
                    <a:pt x="107931" y="123784"/>
                  </a:lnTo>
                  <a:lnTo>
                    <a:pt x="108144" y="123923"/>
                  </a:lnTo>
                  <a:lnTo>
                    <a:pt x="108369" y="124056"/>
                  </a:lnTo>
                  <a:lnTo>
                    <a:pt x="108600" y="124181"/>
                  </a:lnTo>
                  <a:lnTo>
                    <a:pt x="108843" y="124299"/>
                  </a:lnTo>
                  <a:lnTo>
                    <a:pt x="109091" y="124410"/>
                  </a:lnTo>
                  <a:lnTo>
                    <a:pt x="109346" y="124521"/>
                  </a:lnTo>
                  <a:lnTo>
                    <a:pt x="109607" y="124618"/>
                  </a:lnTo>
                  <a:lnTo>
                    <a:pt x="109873" y="124723"/>
                  </a:lnTo>
                  <a:lnTo>
                    <a:pt x="110145" y="124813"/>
                  </a:lnTo>
                  <a:lnTo>
                    <a:pt x="110424" y="124903"/>
                  </a:lnTo>
                  <a:lnTo>
                    <a:pt x="110980" y="125070"/>
                  </a:lnTo>
                  <a:lnTo>
                    <a:pt x="111543" y="125230"/>
                  </a:lnTo>
                  <a:lnTo>
                    <a:pt x="112111" y="125376"/>
                  </a:lnTo>
                  <a:lnTo>
                    <a:pt x="113213" y="125654"/>
                  </a:lnTo>
                  <a:lnTo>
                    <a:pt x="113740" y="125786"/>
                  </a:lnTo>
                  <a:lnTo>
                    <a:pt x="114237" y="125918"/>
                  </a:lnTo>
                  <a:lnTo>
                    <a:pt x="114705" y="126050"/>
                  </a:lnTo>
                  <a:lnTo>
                    <a:pt x="114924" y="126120"/>
                  </a:lnTo>
                  <a:lnTo>
                    <a:pt x="115138" y="126196"/>
                  </a:lnTo>
                  <a:lnTo>
                    <a:pt x="116523" y="126683"/>
                  </a:lnTo>
                  <a:lnTo>
                    <a:pt x="117915" y="127183"/>
                  </a:lnTo>
                  <a:lnTo>
                    <a:pt x="120692" y="128170"/>
                  </a:lnTo>
                  <a:lnTo>
                    <a:pt x="122090" y="128657"/>
                  </a:lnTo>
                  <a:lnTo>
                    <a:pt x="123481" y="129136"/>
                  </a:lnTo>
                  <a:lnTo>
                    <a:pt x="124879" y="129609"/>
                  </a:lnTo>
                  <a:lnTo>
                    <a:pt x="125584" y="129831"/>
                  </a:lnTo>
                  <a:lnTo>
                    <a:pt x="126282" y="130061"/>
                  </a:lnTo>
                  <a:lnTo>
                    <a:pt x="126383" y="130081"/>
                  </a:lnTo>
                  <a:lnTo>
                    <a:pt x="126484" y="130095"/>
                  </a:lnTo>
                  <a:lnTo>
                    <a:pt x="126573" y="130102"/>
                  </a:lnTo>
                  <a:lnTo>
                    <a:pt x="126667" y="130095"/>
                  </a:lnTo>
                  <a:lnTo>
                    <a:pt x="126750" y="130081"/>
                  </a:lnTo>
                  <a:lnTo>
                    <a:pt x="126833" y="130061"/>
                  </a:lnTo>
                  <a:lnTo>
                    <a:pt x="126910" y="130033"/>
                  </a:lnTo>
                  <a:lnTo>
                    <a:pt x="126987" y="129991"/>
                  </a:lnTo>
                  <a:lnTo>
                    <a:pt x="127052" y="129949"/>
                  </a:lnTo>
                  <a:lnTo>
                    <a:pt x="127117" y="129894"/>
                  </a:lnTo>
                  <a:lnTo>
                    <a:pt x="127182" y="129838"/>
                  </a:lnTo>
                  <a:lnTo>
                    <a:pt x="127236" y="129769"/>
                  </a:lnTo>
                  <a:lnTo>
                    <a:pt x="127289" y="129706"/>
                  </a:lnTo>
                  <a:lnTo>
                    <a:pt x="127336" y="129630"/>
                  </a:lnTo>
                  <a:lnTo>
                    <a:pt x="127378" y="129553"/>
                  </a:lnTo>
                  <a:lnTo>
                    <a:pt x="127413" y="129470"/>
                  </a:lnTo>
                  <a:lnTo>
                    <a:pt x="127443" y="129386"/>
                  </a:lnTo>
                  <a:lnTo>
                    <a:pt x="127473" y="129296"/>
                  </a:lnTo>
                  <a:lnTo>
                    <a:pt x="127490" y="129206"/>
                  </a:lnTo>
                  <a:lnTo>
                    <a:pt x="127508" y="129115"/>
                  </a:lnTo>
                  <a:lnTo>
                    <a:pt x="127514" y="129025"/>
                  </a:lnTo>
                  <a:lnTo>
                    <a:pt x="127520" y="128928"/>
                  </a:lnTo>
                  <a:lnTo>
                    <a:pt x="127520" y="128837"/>
                  </a:lnTo>
                  <a:lnTo>
                    <a:pt x="127508" y="128740"/>
                  </a:lnTo>
                  <a:lnTo>
                    <a:pt x="127496" y="128650"/>
                  </a:lnTo>
                  <a:lnTo>
                    <a:pt x="127479" y="128559"/>
                  </a:lnTo>
                  <a:lnTo>
                    <a:pt x="127449" y="128469"/>
                  </a:lnTo>
                  <a:lnTo>
                    <a:pt x="127419" y="128379"/>
                  </a:lnTo>
                  <a:lnTo>
                    <a:pt x="127378" y="128295"/>
                  </a:lnTo>
                  <a:lnTo>
                    <a:pt x="127331" y="128219"/>
                  </a:lnTo>
                  <a:lnTo>
                    <a:pt x="127283" y="128135"/>
                  </a:lnTo>
                  <a:lnTo>
                    <a:pt x="127224" y="128066"/>
                  </a:lnTo>
                  <a:lnTo>
                    <a:pt x="127165" y="127996"/>
                  </a:lnTo>
                  <a:lnTo>
                    <a:pt x="127129" y="127968"/>
                  </a:lnTo>
                  <a:lnTo>
                    <a:pt x="127094" y="127948"/>
                  </a:lnTo>
                  <a:lnTo>
                    <a:pt x="127034" y="127892"/>
                  </a:lnTo>
                  <a:lnTo>
                    <a:pt x="126969" y="127843"/>
                  </a:lnTo>
                  <a:lnTo>
                    <a:pt x="126898" y="127802"/>
                  </a:lnTo>
                  <a:lnTo>
                    <a:pt x="126821" y="127767"/>
                  </a:lnTo>
                  <a:lnTo>
                    <a:pt x="126176" y="127517"/>
                  </a:lnTo>
                  <a:lnTo>
                    <a:pt x="125530" y="127280"/>
                  </a:lnTo>
                  <a:lnTo>
                    <a:pt x="124239" y="126808"/>
                  </a:lnTo>
                  <a:lnTo>
                    <a:pt x="122937" y="126349"/>
                  </a:lnTo>
                  <a:lnTo>
                    <a:pt x="121634" y="125897"/>
                  </a:lnTo>
                  <a:lnTo>
                    <a:pt x="119028" y="125008"/>
                  </a:lnTo>
                  <a:lnTo>
                    <a:pt x="117725" y="124563"/>
                  </a:lnTo>
                  <a:lnTo>
                    <a:pt x="116423" y="124111"/>
                  </a:lnTo>
                  <a:lnTo>
                    <a:pt x="116097" y="124007"/>
                  </a:lnTo>
                  <a:lnTo>
                    <a:pt x="115742" y="123903"/>
                  </a:lnTo>
                  <a:lnTo>
                    <a:pt x="115374" y="123798"/>
                  </a:lnTo>
                  <a:lnTo>
                    <a:pt x="114989" y="123701"/>
                  </a:lnTo>
                  <a:lnTo>
                    <a:pt x="114184" y="123499"/>
                  </a:lnTo>
                  <a:lnTo>
                    <a:pt x="113770" y="123395"/>
                  </a:lnTo>
                  <a:lnTo>
                    <a:pt x="113361" y="123284"/>
                  </a:lnTo>
                  <a:lnTo>
                    <a:pt x="112952" y="123173"/>
                  </a:lnTo>
                  <a:lnTo>
                    <a:pt x="112544" y="123048"/>
                  </a:lnTo>
                  <a:lnTo>
                    <a:pt x="112153" y="122916"/>
                  </a:lnTo>
                  <a:lnTo>
                    <a:pt x="111963" y="122839"/>
                  </a:lnTo>
                  <a:lnTo>
                    <a:pt x="111774" y="122770"/>
                  </a:lnTo>
                  <a:lnTo>
                    <a:pt x="111590" y="122693"/>
                  </a:lnTo>
                  <a:lnTo>
                    <a:pt x="111413" y="122610"/>
                  </a:lnTo>
                  <a:lnTo>
                    <a:pt x="111241" y="122526"/>
                  </a:lnTo>
                  <a:lnTo>
                    <a:pt x="111075" y="122436"/>
                  </a:lnTo>
                  <a:lnTo>
                    <a:pt x="110915" y="122346"/>
                  </a:lnTo>
                  <a:lnTo>
                    <a:pt x="110761" y="122248"/>
                  </a:lnTo>
                  <a:lnTo>
                    <a:pt x="110619" y="122151"/>
                  </a:lnTo>
                  <a:lnTo>
                    <a:pt x="110483" y="122047"/>
                  </a:lnTo>
                  <a:lnTo>
                    <a:pt x="109737" y="121783"/>
                  </a:lnTo>
                  <a:lnTo>
                    <a:pt x="108991" y="121519"/>
                  </a:lnTo>
                  <a:lnTo>
                    <a:pt x="108973" y="121324"/>
                  </a:lnTo>
                  <a:lnTo>
                    <a:pt x="108961" y="121143"/>
                  </a:lnTo>
                  <a:lnTo>
                    <a:pt x="108949" y="120963"/>
                  </a:lnTo>
                  <a:lnTo>
                    <a:pt x="108949" y="120782"/>
                  </a:lnTo>
                  <a:lnTo>
                    <a:pt x="108949" y="120608"/>
                  </a:lnTo>
                  <a:lnTo>
                    <a:pt x="108961" y="120441"/>
                  </a:lnTo>
                  <a:lnTo>
                    <a:pt x="108973" y="120275"/>
                  </a:lnTo>
                  <a:lnTo>
                    <a:pt x="108991" y="120108"/>
                  </a:lnTo>
                  <a:lnTo>
                    <a:pt x="109014" y="119948"/>
                  </a:lnTo>
                  <a:lnTo>
                    <a:pt x="109044" y="119795"/>
                  </a:lnTo>
                  <a:lnTo>
                    <a:pt x="109080" y="119642"/>
                  </a:lnTo>
                  <a:lnTo>
                    <a:pt x="109121" y="119496"/>
                  </a:lnTo>
                  <a:lnTo>
                    <a:pt x="109162" y="119357"/>
                  </a:lnTo>
                  <a:lnTo>
                    <a:pt x="109216" y="119211"/>
                  </a:lnTo>
                  <a:lnTo>
                    <a:pt x="109269" y="119079"/>
                  </a:lnTo>
                  <a:lnTo>
                    <a:pt x="109328" y="118947"/>
                  </a:lnTo>
                  <a:lnTo>
                    <a:pt x="109393" y="118815"/>
                  </a:lnTo>
                  <a:lnTo>
                    <a:pt x="109464" y="118697"/>
                  </a:lnTo>
                  <a:lnTo>
                    <a:pt x="109541" y="118572"/>
                  </a:lnTo>
                  <a:lnTo>
                    <a:pt x="109624" y="118454"/>
                  </a:lnTo>
                  <a:lnTo>
                    <a:pt x="109713" y="118342"/>
                  </a:lnTo>
                  <a:lnTo>
                    <a:pt x="109802" y="118231"/>
                  </a:lnTo>
                  <a:lnTo>
                    <a:pt x="109903" y="118127"/>
                  </a:lnTo>
                  <a:lnTo>
                    <a:pt x="110003" y="118030"/>
                  </a:lnTo>
                  <a:lnTo>
                    <a:pt x="110116" y="117932"/>
                  </a:lnTo>
                  <a:lnTo>
                    <a:pt x="110228" y="117835"/>
                  </a:lnTo>
                  <a:lnTo>
                    <a:pt x="110347" y="117745"/>
                  </a:lnTo>
                  <a:lnTo>
                    <a:pt x="110471" y="117661"/>
                  </a:lnTo>
                  <a:lnTo>
                    <a:pt x="110601" y="117578"/>
                  </a:lnTo>
                  <a:lnTo>
                    <a:pt x="110738" y="117494"/>
                  </a:lnTo>
                  <a:lnTo>
                    <a:pt x="110874" y="117425"/>
                  </a:lnTo>
                  <a:lnTo>
                    <a:pt x="111022" y="117349"/>
                  </a:lnTo>
                  <a:lnTo>
                    <a:pt x="111371" y="117105"/>
                  </a:lnTo>
                  <a:lnTo>
                    <a:pt x="111727" y="116883"/>
                  </a:lnTo>
                  <a:lnTo>
                    <a:pt x="112076" y="116674"/>
                  </a:lnTo>
                  <a:lnTo>
                    <a:pt x="112425" y="116487"/>
                  </a:lnTo>
                  <a:lnTo>
                    <a:pt x="112769" y="116313"/>
                  </a:lnTo>
                  <a:lnTo>
                    <a:pt x="113118" y="116153"/>
                  </a:lnTo>
                  <a:lnTo>
                    <a:pt x="113462" y="116014"/>
                  </a:lnTo>
                  <a:lnTo>
                    <a:pt x="113805" y="115896"/>
                  </a:lnTo>
                  <a:lnTo>
                    <a:pt x="114149" y="115785"/>
                  </a:lnTo>
                  <a:lnTo>
                    <a:pt x="114492" y="115694"/>
                  </a:lnTo>
                  <a:lnTo>
                    <a:pt x="114830" y="115618"/>
                  </a:lnTo>
                  <a:lnTo>
                    <a:pt x="115161" y="115555"/>
                  </a:lnTo>
                  <a:lnTo>
                    <a:pt x="115499" y="115514"/>
                  </a:lnTo>
                  <a:lnTo>
                    <a:pt x="115830" y="115486"/>
                  </a:lnTo>
                  <a:lnTo>
                    <a:pt x="116162" y="115465"/>
                  </a:lnTo>
                  <a:lnTo>
                    <a:pt x="116488" y="115465"/>
                  </a:lnTo>
                  <a:lnTo>
                    <a:pt x="116813" y="115479"/>
                  </a:lnTo>
                  <a:lnTo>
                    <a:pt x="117133" y="115507"/>
                  </a:lnTo>
                  <a:lnTo>
                    <a:pt x="117453" y="115548"/>
                  </a:lnTo>
                  <a:lnTo>
                    <a:pt x="117767" y="115597"/>
                  </a:lnTo>
                  <a:lnTo>
                    <a:pt x="118081" y="115667"/>
                  </a:lnTo>
                  <a:lnTo>
                    <a:pt x="118389" y="115750"/>
                  </a:lnTo>
                  <a:lnTo>
                    <a:pt x="118697" y="115840"/>
                  </a:lnTo>
                  <a:lnTo>
                    <a:pt x="118999" y="115945"/>
                  </a:lnTo>
                  <a:lnTo>
                    <a:pt x="119301" y="116063"/>
                  </a:lnTo>
                  <a:lnTo>
                    <a:pt x="119597" y="116195"/>
                  </a:lnTo>
                  <a:lnTo>
                    <a:pt x="119887" y="116334"/>
                  </a:lnTo>
                  <a:lnTo>
                    <a:pt x="120177" y="116487"/>
                  </a:lnTo>
                  <a:lnTo>
                    <a:pt x="120461" y="116653"/>
                  </a:lnTo>
                  <a:lnTo>
                    <a:pt x="120740" y="116827"/>
                  </a:lnTo>
                  <a:lnTo>
                    <a:pt x="121018" y="117015"/>
                  </a:lnTo>
                  <a:lnTo>
                    <a:pt x="121290" y="117210"/>
                  </a:lnTo>
                  <a:lnTo>
                    <a:pt x="121557" y="117418"/>
                  </a:lnTo>
                  <a:lnTo>
                    <a:pt x="121823" y="117633"/>
                  </a:lnTo>
                  <a:lnTo>
                    <a:pt x="122078" y="117863"/>
                  </a:lnTo>
                  <a:lnTo>
                    <a:pt x="122333" y="118099"/>
                  </a:lnTo>
                  <a:lnTo>
                    <a:pt x="122581" y="118342"/>
                  </a:lnTo>
                  <a:lnTo>
                    <a:pt x="122830" y="118600"/>
                  </a:lnTo>
                  <a:lnTo>
                    <a:pt x="123067" y="118864"/>
                  </a:lnTo>
                  <a:lnTo>
                    <a:pt x="123304" y="119135"/>
                  </a:lnTo>
                  <a:lnTo>
                    <a:pt x="123529" y="119420"/>
                  </a:lnTo>
                  <a:lnTo>
                    <a:pt x="123754" y="119705"/>
                  </a:lnTo>
                  <a:lnTo>
                    <a:pt x="123973" y="120004"/>
                  </a:lnTo>
                  <a:lnTo>
                    <a:pt x="124180" y="120309"/>
                  </a:lnTo>
                  <a:lnTo>
                    <a:pt x="124387" y="120622"/>
                  </a:lnTo>
                  <a:lnTo>
                    <a:pt x="124589" y="120942"/>
                  </a:lnTo>
                  <a:lnTo>
                    <a:pt x="124784" y="121268"/>
                  </a:lnTo>
                  <a:lnTo>
                    <a:pt x="124974" y="121602"/>
                  </a:lnTo>
                  <a:lnTo>
                    <a:pt x="125157" y="121936"/>
                  </a:lnTo>
                  <a:lnTo>
                    <a:pt x="125329" y="122283"/>
                  </a:lnTo>
                  <a:lnTo>
                    <a:pt x="125501" y="122638"/>
                  </a:lnTo>
                  <a:lnTo>
                    <a:pt x="125661" y="122992"/>
                  </a:lnTo>
                  <a:lnTo>
                    <a:pt x="125820" y="123354"/>
                  </a:lnTo>
                  <a:lnTo>
                    <a:pt x="125969" y="123722"/>
                  </a:lnTo>
                  <a:lnTo>
                    <a:pt x="126111" y="124097"/>
                  </a:lnTo>
                  <a:lnTo>
                    <a:pt x="126247" y="124473"/>
                  </a:lnTo>
                  <a:lnTo>
                    <a:pt x="126377" y="124862"/>
                  </a:lnTo>
                  <a:lnTo>
                    <a:pt x="126496" y="125244"/>
                  </a:lnTo>
                  <a:lnTo>
                    <a:pt x="126614" y="125633"/>
                  </a:lnTo>
                  <a:lnTo>
                    <a:pt x="126721" y="126029"/>
                  </a:lnTo>
                  <a:lnTo>
                    <a:pt x="126815" y="126426"/>
                  </a:lnTo>
                  <a:lnTo>
                    <a:pt x="126910" y="126829"/>
                  </a:lnTo>
                  <a:lnTo>
                    <a:pt x="126993" y="127232"/>
                  </a:lnTo>
                  <a:lnTo>
                    <a:pt x="127070" y="127642"/>
                  </a:lnTo>
                  <a:lnTo>
                    <a:pt x="127082" y="127704"/>
                  </a:lnTo>
                  <a:lnTo>
                    <a:pt x="127094" y="127760"/>
                  </a:lnTo>
                  <a:lnTo>
                    <a:pt x="127117" y="127816"/>
                  </a:lnTo>
                  <a:lnTo>
                    <a:pt x="127147" y="127871"/>
                  </a:lnTo>
                  <a:lnTo>
                    <a:pt x="127171" y="127913"/>
                  </a:lnTo>
                  <a:lnTo>
                    <a:pt x="127200" y="127955"/>
                  </a:lnTo>
                  <a:lnTo>
                    <a:pt x="127230" y="127989"/>
                  </a:lnTo>
                  <a:lnTo>
                    <a:pt x="127259" y="128017"/>
                  </a:lnTo>
                  <a:lnTo>
                    <a:pt x="127325" y="128073"/>
                  </a:lnTo>
                  <a:lnTo>
                    <a:pt x="127396" y="128107"/>
                  </a:lnTo>
                  <a:lnTo>
                    <a:pt x="127473" y="128128"/>
                  </a:lnTo>
                  <a:lnTo>
                    <a:pt x="127550" y="128142"/>
                  </a:lnTo>
                  <a:lnTo>
                    <a:pt x="127627" y="128142"/>
                  </a:lnTo>
                  <a:lnTo>
                    <a:pt x="127704" y="128128"/>
                  </a:lnTo>
                  <a:lnTo>
                    <a:pt x="127786" y="128101"/>
                  </a:lnTo>
                  <a:lnTo>
                    <a:pt x="127858" y="128066"/>
                  </a:lnTo>
                  <a:lnTo>
                    <a:pt x="127935" y="128024"/>
                  </a:lnTo>
                  <a:lnTo>
                    <a:pt x="128000" y="127968"/>
                  </a:lnTo>
                  <a:lnTo>
                    <a:pt x="128059" y="127906"/>
                  </a:lnTo>
                  <a:lnTo>
                    <a:pt x="128118" y="127836"/>
                  </a:lnTo>
                  <a:lnTo>
                    <a:pt x="128160" y="127753"/>
                  </a:lnTo>
                  <a:lnTo>
                    <a:pt x="128201" y="127663"/>
                  </a:lnTo>
                  <a:lnTo>
                    <a:pt x="128225" y="127565"/>
                  </a:lnTo>
                  <a:lnTo>
                    <a:pt x="128237" y="127461"/>
                  </a:lnTo>
                  <a:lnTo>
                    <a:pt x="128266" y="126995"/>
                  </a:lnTo>
                  <a:lnTo>
                    <a:pt x="128278" y="126530"/>
                  </a:lnTo>
                  <a:lnTo>
                    <a:pt x="128278" y="126078"/>
                  </a:lnTo>
                  <a:lnTo>
                    <a:pt x="128260" y="125626"/>
                  </a:lnTo>
                  <a:lnTo>
                    <a:pt x="128237" y="125181"/>
                  </a:lnTo>
                  <a:lnTo>
                    <a:pt x="128195" y="124744"/>
                  </a:lnTo>
                  <a:lnTo>
                    <a:pt x="128142" y="124313"/>
                  </a:lnTo>
                  <a:lnTo>
                    <a:pt x="128077" y="123889"/>
                  </a:lnTo>
                  <a:lnTo>
                    <a:pt x="127994" y="123472"/>
                  </a:lnTo>
                  <a:lnTo>
                    <a:pt x="127905" y="123062"/>
                  </a:lnTo>
                  <a:lnTo>
                    <a:pt x="127804" y="122659"/>
                  </a:lnTo>
                  <a:lnTo>
                    <a:pt x="127692" y="122262"/>
                  </a:lnTo>
                  <a:lnTo>
                    <a:pt x="127567" y="121873"/>
                  </a:lnTo>
                  <a:lnTo>
                    <a:pt x="127431" y="121484"/>
                  </a:lnTo>
                  <a:lnTo>
                    <a:pt x="127289" y="121109"/>
                  </a:lnTo>
                  <a:lnTo>
                    <a:pt x="127129" y="120747"/>
                  </a:lnTo>
                  <a:lnTo>
                    <a:pt x="126963" y="120386"/>
                  </a:lnTo>
                  <a:lnTo>
                    <a:pt x="126792" y="120031"/>
                  </a:lnTo>
                  <a:lnTo>
                    <a:pt x="126602" y="119684"/>
                  </a:lnTo>
                  <a:lnTo>
                    <a:pt x="126413" y="119350"/>
                  </a:lnTo>
                  <a:lnTo>
                    <a:pt x="126205" y="119024"/>
                  </a:lnTo>
                  <a:lnTo>
                    <a:pt x="125992" y="118704"/>
                  </a:lnTo>
                  <a:lnTo>
                    <a:pt x="125773" y="118391"/>
                  </a:lnTo>
                  <a:lnTo>
                    <a:pt x="125542" y="118085"/>
                  </a:lnTo>
                  <a:lnTo>
                    <a:pt x="125305" y="117786"/>
                  </a:lnTo>
                  <a:lnTo>
                    <a:pt x="125062" y="117501"/>
                  </a:lnTo>
                  <a:lnTo>
                    <a:pt x="124808" y="117223"/>
                  </a:lnTo>
                  <a:lnTo>
                    <a:pt x="124547" y="116952"/>
                  </a:lnTo>
                  <a:lnTo>
                    <a:pt x="124281" y="116688"/>
                  </a:lnTo>
                  <a:lnTo>
                    <a:pt x="124008" y="116438"/>
                  </a:lnTo>
                  <a:lnTo>
                    <a:pt x="123730" y="116195"/>
                  </a:lnTo>
                  <a:lnTo>
                    <a:pt x="123440" y="115965"/>
                  </a:lnTo>
                  <a:lnTo>
                    <a:pt x="123618" y="115256"/>
                  </a:lnTo>
                  <a:lnTo>
                    <a:pt x="123795" y="114541"/>
                  </a:lnTo>
                  <a:lnTo>
                    <a:pt x="123961" y="113832"/>
                  </a:lnTo>
                  <a:lnTo>
                    <a:pt x="124121" y="113116"/>
                  </a:lnTo>
                  <a:lnTo>
                    <a:pt x="124281" y="112400"/>
                  </a:lnTo>
                  <a:lnTo>
                    <a:pt x="124435" y="111684"/>
                  </a:lnTo>
                  <a:lnTo>
                    <a:pt x="124583" y="110961"/>
                  </a:lnTo>
                  <a:lnTo>
                    <a:pt x="124725" y="110245"/>
                  </a:lnTo>
                  <a:lnTo>
                    <a:pt x="124861" y="109523"/>
                  </a:lnTo>
                  <a:lnTo>
                    <a:pt x="124991" y="108800"/>
                  </a:lnTo>
                  <a:lnTo>
                    <a:pt x="125116" y="108070"/>
                  </a:lnTo>
                  <a:lnTo>
                    <a:pt x="125240" y="107347"/>
                  </a:lnTo>
                  <a:lnTo>
                    <a:pt x="125353" y="106617"/>
                  </a:lnTo>
                  <a:lnTo>
                    <a:pt x="125465" y="105888"/>
                  </a:lnTo>
                  <a:lnTo>
                    <a:pt x="125572" y="105158"/>
                  </a:lnTo>
                  <a:lnTo>
                    <a:pt x="125672" y="104428"/>
                  </a:lnTo>
                  <a:lnTo>
                    <a:pt x="125767" y="103691"/>
                  </a:lnTo>
                  <a:lnTo>
                    <a:pt x="125862" y="102961"/>
                  </a:lnTo>
                  <a:lnTo>
                    <a:pt x="125945" y="102225"/>
                  </a:lnTo>
                  <a:lnTo>
                    <a:pt x="126028" y="101488"/>
                  </a:lnTo>
                  <a:lnTo>
                    <a:pt x="126105" y="100751"/>
                  </a:lnTo>
                  <a:lnTo>
                    <a:pt x="126176" y="100015"/>
                  </a:lnTo>
                  <a:lnTo>
                    <a:pt x="126241" y="99278"/>
                  </a:lnTo>
                  <a:lnTo>
                    <a:pt x="126300" y="98541"/>
                  </a:lnTo>
                  <a:lnTo>
                    <a:pt x="126353" y="97797"/>
                  </a:lnTo>
                  <a:lnTo>
                    <a:pt x="126407" y="97061"/>
                  </a:lnTo>
                  <a:lnTo>
                    <a:pt x="126454" y="96324"/>
                  </a:lnTo>
                  <a:lnTo>
                    <a:pt x="126490" y="95580"/>
                  </a:lnTo>
                  <a:lnTo>
                    <a:pt x="126525" y="94837"/>
                  </a:lnTo>
                  <a:lnTo>
                    <a:pt x="126561" y="94100"/>
                  </a:lnTo>
                  <a:lnTo>
                    <a:pt x="126584" y="93356"/>
                  </a:lnTo>
                  <a:lnTo>
                    <a:pt x="126602" y="92620"/>
                  </a:lnTo>
                  <a:lnTo>
                    <a:pt x="126863" y="92571"/>
                  </a:lnTo>
                  <a:lnTo>
                    <a:pt x="126904" y="92557"/>
                  </a:lnTo>
                  <a:lnTo>
                    <a:pt x="126946" y="92543"/>
                  </a:lnTo>
                  <a:lnTo>
                    <a:pt x="126987" y="92522"/>
                  </a:lnTo>
                  <a:lnTo>
                    <a:pt x="127023" y="92501"/>
                  </a:lnTo>
                  <a:lnTo>
                    <a:pt x="127052" y="92474"/>
                  </a:lnTo>
                  <a:lnTo>
                    <a:pt x="127082" y="92439"/>
                  </a:lnTo>
                  <a:lnTo>
                    <a:pt x="127105" y="92404"/>
                  </a:lnTo>
                  <a:lnTo>
                    <a:pt x="127123" y="92369"/>
                  </a:lnTo>
                  <a:lnTo>
                    <a:pt x="127141" y="92328"/>
                  </a:lnTo>
                  <a:lnTo>
                    <a:pt x="127153" y="92286"/>
                  </a:lnTo>
                  <a:lnTo>
                    <a:pt x="127177" y="92196"/>
                  </a:lnTo>
                  <a:lnTo>
                    <a:pt x="127182" y="92105"/>
                  </a:lnTo>
                  <a:lnTo>
                    <a:pt x="127177" y="92015"/>
                  </a:lnTo>
                  <a:lnTo>
                    <a:pt x="127159" y="91918"/>
                  </a:lnTo>
                  <a:lnTo>
                    <a:pt x="127129" y="91834"/>
                  </a:lnTo>
                  <a:lnTo>
                    <a:pt x="127088" y="91751"/>
                  </a:lnTo>
                  <a:lnTo>
                    <a:pt x="127040" y="91681"/>
                  </a:lnTo>
                  <a:lnTo>
                    <a:pt x="127011" y="91646"/>
                  </a:lnTo>
                  <a:lnTo>
                    <a:pt x="126981" y="91619"/>
                  </a:lnTo>
                  <a:lnTo>
                    <a:pt x="126946" y="91598"/>
                  </a:lnTo>
                  <a:lnTo>
                    <a:pt x="126910" y="91577"/>
                  </a:lnTo>
                  <a:lnTo>
                    <a:pt x="126875" y="91563"/>
                  </a:lnTo>
                  <a:lnTo>
                    <a:pt x="126833" y="91549"/>
                  </a:lnTo>
                  <a:lnTo>
                    <a:pt x="126792" y="91542"/>
                  </a:lnTo>
                  <a:lnTo>
                    <a:pt x="126632" y="91542"/>
                  </a:lnTo>
                  <a:lnTo>
                    <a:pt x="126638" y="90806"/>
                  </a:lnTo>
                  <a:lnTo>
                    <a:pt x="126644" y="90062"/>
                  </a:lnTo>
                  <a:lnTo>
                    <a:pt x="126644" y="89318"/>
                  </a:lnTo>
                  <a:lnTo>
                    <a:pt x="126638" y="88581"/>
                  </a:lnTo>
                  <a:lnTo>
                    <a:pt x="126626" y="87838"/>
                  </a:lnTo>
                  <a:lnTo>
                    <a:pt x="126608" y="87101"/>
                  </a:lnTo>
                  <a:lnTo>
                    <a:pt x="126584" y="86357"/>
                  </a:lnTo>
                  <a:lnTo>
                    <a:pt x="126561" y="85621"/>
                  </a:lnTo>
                  <a:lnTo>
                    <a:pt x="126525" y="84877"/>
                  </a:lnTo>
                  <a:lnTo>
                    <a:pt x="126490" y="84140"/>
                  </a:lnTo>
                  <a:lnTo>
                    <a:pt x="126448" y="83397"/>
                  </a:lnTo>
                  <a:lnTo>
                    <a:pt x="126401" y="82660"/>
                  </a:lnTo>
                  <a:lnTo>
                    <a:pt x="126348" y="81923"/>
                  </a:lnTo>
                  <a:lnTo>
                    <a:pt x="126294" y="81186"/>
                  </a:lnTo>
                  <a:lnTo>
                    <a:pt x="126235" y="80450"/>
                  </a:lnTo>
                  <a:lnTo>
                    <a:pt x="126170" y="79713"/>
                  </a:lnTo>
                  <a:lnTo>
                    <a:pt x="126194" y="79713"/>
                  </a:lnTo>
                  <a:lnTo>
                    <a:pt x="126205" y="79706"/>
                  </a:lnTo>
                  <a:lnTo>
                    <a:pt x="126217" y="79699"/>
                  </a:lnTo>
                  <a:lnTo>
                    <a:pt x="126265" y="79685"/>
                  </a:lnTo>
                  <a:lnTo>
                    <a:pt x="126312" y="79664"/>
                  </a:lnTo>
                  <a:lnTo>
                    <a:pt x="126353" y="79643"/>
                  </a:lnTo>
                  <a:lnTo>
                    <a:pt x="126389" y="79616"/>
                  </a:lnTo>
                  <a:lnTo>
                    <a:pt x="126419" y="79588"/>
                  </a:lnTo>
                  <a:lnTo>
                    <a:pt x="126448" y="79560"/>
                  </a:lnTo>
                  <a:lnTo>
                    <a:pt x="126472" y="79525"/>
                  </a:lnTo>
                  <a:lnTo>
                    <a:pt x="126490" y="79491"/>
                  </a:lnTo>
                  <a:lnTo>
                    <a:pt x="126507" y="79449"/>
                  </a:lnTo>
                  <a:lnTo>
                    <a:pt x="126519" y="79407"/>
                  </a:lnTo>
                  <a:lnTo>
                    <a:pt x="126531" y="79372"/>
                  </a:lnTo>
                  <a:lnTo>
                    <a:pt x="126537" y="79331"/>
                  </a:lnTo>
                  <a:lnTo>
                    <a:pt x="126537" y="79240"/>
                  </a:lnTo>
                  <a:lnTo>
                    <a:pt x="126525" y="79157"/>
                  </a:lnTo>
                  <a:lnTo>
                    <a:pt x="126507" y="79073"/>
                  </a:lnTo>
                  <a:lnTo>
                    <a:pt x="126472" y="78990"/>
                  </a:lnTo>
                  <a:lnTo>
                    <a:pt x="126424" y="78914"/>
                  </a:lnTo>
                  <a:lnTo>
                    <a:pt x="126371" y="78844"/>
                  </a:lnTo>
                  <a:lnTo>
                    <a:pt x="126306" y="78789"/>
                  </a:lnTo>
                  <a:lnTo>
                    <a:pt x="126271" y="78768"/>
                  </a:lnTo>
                  <a:lnTo>
                    <a:pt x="126235" y="78747"/>
                  </a:lnTo>
                  <a:lnTo>
                    <a:pt x="126194" y="78726"/>
                  </a:lnTo>
                  <a:lnTo>
                    <a:pt x="126152" y="78712"/>
                  </a:lnTo>
                  <a:lnTo>
                    <a:pt x="126111" y="78705"/>
                  </a:lnTo>
                  <a:lnTo>
                    <a:pt x="126063" y="78705"/>
                  </a:lnTo>
                  <a:lnTo>
                    <a:pt x="125992" y="77975"/>
                  </a:lnTo>
                  <a:lnTo>
                    <a:pt x="125909" y="77253"/>
                  </a:lnTo>
                  <a:lnTo>
                    <a:pt x="125826" y="76530"/>
                  </a:lnTo>
                  <a:lnTo>
                    <a:pt x="125738" y="75807"/>
                  </a:lnTo>
                  <a:lnTo>
                    <a:pt x="125643" y="75084"/>
                  </a:lnTo>
                  <a:lnTo>
                    <a:pt x="125542" y="74368"/>
                  </a:lnTo>
                  <a:lnTo>
                    <a:pt x="125441" y="73645"/>
                  </a:lnTo>
                  <a:lnTo>
                    <a:pt x="125329" y="72929"/>
                  </a:lnTo>
                  <a:lnTo>
                    <a:pt x="125216" y="72214"/>
                  </a:lnTo>
                  <a:lnTo>
                    <a:pt x="125098" y="71498"/>
                  </a:lnTo>
                  <a:lnTo>
                    <a:pt x="124980" y="70782"/>
                  </a:lnTo>
                  <a:lnTo>
                    <a:pt x="124849" y="70066"/>
                  </a:lnTo>
                  <a:lnTo>
                    <a:pt x="124719" y="69357"/>
                  </a:lnTo>
                  <a:lnTo>
                    <a:pt x="124577" y="68648"/>
                  </a:lnTo>
                  <a:lnTo>
                    <a:pt x="124435" y="67939"/>
                  </a:lnTo>
                  <a:lnTo>
                    <a:pt x="124293" y="67230"/>
                  </a:lnTo>
                  <a:lnTo>
                    <a:pt x="124168" y="66653"/>
                  </a:lnTo>
                  <a:lnTo>
                    <a:pt x="124038" y="66070"/>
                  </a:lnTo>
                  <a:lnTo>
                    <a:pt x="123902" y="65486"/>
                  </a:lnTo>
                  <a:lnTo>
                    <a:pt x="123766" y="64902"/>
                  </a:lnTo>
                  <a:lnTo>
                    <a:pt x="123623" y="64318"/>
                  </a:lnTo>
                  <a:lnTo>
                    <a:pt x="123481" y="63734"/>
                  </a:lnTo>
                  <a:lnTo>
                    <a:pt x="123327" y="63150"/>
                  </a:lnTo>
                  <a:lnTo>
                    <a:pt x="123173" y="62567"/>
                  </a:lnTo>
                  <a:lnTo>
                    <a:pt x="123014" y="61990"/>
                  </a:lnTo>
                  <a:lnTo>
                    <a:pt x="122848" y="61406"/>
                  </a:lnTo>
                  <a:lnTo>
                    <a:pt x="122676" y="60829"/>
                  </a:lnTo>
                  <a:lnTo>
                    <a:pt x="122498" y="60252"/>
                  </a:lnTo>
                  <a:lnTo>
                    <a:pt x="122321" y="59675"/>
                  </a:lnTo>
                  <a:lnTo>
                    <a:pt x="122137" y="59098"/>
                  </a:lnTo>
                  <a:lnTo>
                    <a:pt x="121948" y="58529"/>
                  </a:lnTo>
                  <a:lnTo>
                    <a:pt x="121746" y="57966"/>
                  </a:lnTo>
                  <a:lnTo>
                    <a:pt x="121545" y="57396"/>
                  </a:lnTo>
                  <a:lnTo>
                    <a:pt x="121344" y="56840"/>
                  </a:lnTo>
                  <a:lnTo>
                    <a:pt x="121130" y="56277"/>
                  </a:lnTo>
                  <a:lnTo>
                    <a:pt x="120911" y="55728"/>
                  </a:lnTo>
                  <a:lnTo>
                    <a:pt x="120686" y="55179"/>
                  </a:lnTo>
                  <a:lnTo>
                    <a:pt x="120455" y="54629"/>
                  </a:lnTo>
                  <a:lnTo>
                    <a:pt x="120224" y="54087"/>
                  </a:lnTo>
                  <a:lnTo>
                    <a:pt x="119982" y="53552"/>
                  </a:lnTo>
                  <a:lnTo>
                    <a:pt x="119733" y="53017"/>
                  </a:lnTo>
                  <a:lnTo>
                    <a:pt x="119478" y="52496"/>
                  </a:lnTo>
                  <a:lnTo>
                    <a:pt x="119224" y="51974"/>
                  </a:lnTo>
                  <a:lnTo>
                    <a:pt x="118957" y="51460"/>
                  </a:lnTo>
                  <a:lnTo>
                    <a:pt x="118685" y="50953"/>
                  </a:lnTo>
                  <a:lnTo>
                    <a:pt x="118406" y="50445"/>
                  </a:lnTo>
                  <a:lnTo>
                    <a:pt x="118122" y="49952"/>
                  </a:lnTo>
                  <a:lnTo>
                    <a:pt x="117826" y="49465"/>
                  </a:lnTo>
                  <a:lnTo>
                    <a:pt x="117530" y="48979"/>
                  </a:lnTo>
                  <a:lnTo>
                    <a:pt x="117228" y="48506"/>
                  </a:lnTo>
                  <a:lnTo>
                    <a:pt x="116914" y="48041"/>
                  </a:lnTo>
                  <a:lnTo>
                    <a:pt x="116594" y="47582"/>
                  </a:lnTo>
                  <a:lnTo>
                    <a:pt x="116269" y="47130"/>
                  </a:lnTo>
                  <a:lnTo>
                    <a:pt x="115937" y="46692"/>
                  </a:lnTo>
                  <a:lnTo>
                    <a:pt x="115599" y="46254"/>
                  </a:lnTo>
                  <a:lnTo>
                    <a:pt x="115250" y="45830"/>
                  </a:lnTo>
                  <a:lnTo>
                    <a:pt x="114901" y="45413"/>
                  </a:lnTo>
                  <a:lnTo>
                    <a:pt x="114539" y="45010"/>
                  </a:lnTo>
                  <a:lnTo>
                    <a:pt x="114166" y="44614"/>
                  </a:lnTo>
                  <a:lnTo>
                    <a:pt x="113793" y="44225"/>
                  </a:lnTo>
                  <a:lnTo>
                    <a:pt x="113408" y="43850"/>
                  </a:lnTo>
                  <a:lnTo>
                    <a:pt x="113018" y="43488"/>
                  </a:lnTo>
                  <a:lnTo>
                    <a:pt x="112621" y="43127"/>
                  </a:lnTo>
                  <a:lnTo>
                    <a:pt x="112212" y="42786"/>
                  </a:lnTo>
                  <a:lnTo>
                    <a:pt x="111798" y="42453"/>
                  </a:lnTo>
                  <a:lnTo>
                    <a:pt x="111377" y="42133"/>
                  </a:lnTo>
                  <a:lnTo>
                    <a:pt x="110945" y="41820"/>
                  </a:lnTo>
                  <a:lnTo>
                    <a:pt x="110507" y="41521"/>
                  </a:lnTo>
                  <a:lnTo>
                    <a:pt x="110057" y="41236"/>
                  </a:lnTo>
                  <a:lnTo>
                    <a:pt x="109601" y="40965"/>
                  </a:lnTo>
                  <a:lnTo>
                    <a:pt x="109139" y="40708"/>
                  </a:lnTo>
                  <a:lnTo>
                    <a:pt x="108665" y="40458"/>
                  </a:lnTo>
                  <a:lnTo>
                    <a:pt x="108185" y="40229"/>
                  </a:lnTo>
                  <a:lnTo>
                    <a:pt x="107700" y="40006"/>
                  </a:lnTo>
                  <a:lnTo>
                    <a:pt x="107202" y="39798"/>
                  </a:lnTo>
                  <a:lnTo>
                    <a:pt x="106948" y="39700"/>
                  </a:lnTo>
                  <a:lnTo>
                    <a:pt x="106693" y="39610"/>
                  </a:lnTo>
                  <a:lnTo>
                    <a:pt x="106438" y="39513"/>
                  </a:lnTo>
                  <a:lnTo>
                    <a:pt x="106178" y="39429"/>
                  </a:lnTo>
                  <a:lnTo>
                    <a:pt x="105917" y="39346"/>
                  </a:lnTo>
                  <a:lnTo>
                    <a:pt x="105657" y="39262"/>
                  </a:lnTo>
                  <a:lnTo>
                    <a:pt x="105390" y="39186"/>
                  </a:lnTo>
                  <a:lnTo>
                    <a:pt x="105124" y="39117"/>
                  </a:lnTo>
                  <a:lnTo>
                    <a:pt x="104851" y="39047"/>
                  </a:lnTo>
                  <a:lnTo>
                    <a:pt x="104579" y="38984"/>
                  </a:lnTo>
                  <a:lnTo>
                    <a:pt x="104520" y="38978"/>
                  </a:lnTo>
                  <a:lnTo>
                    <a:pt x="104466" y="38971"/>
                  </a:lnTo>
                  <a:lnTo>
                    <a:pt x="104413" y="38971"/>
                  </a:lnTo>
                  <a:lnTo>
                    <a:pt x="104360" y="38978"/>
                  </a:lnTo>
                  <a:lnTo>
                    <a:pt x="104259" y="38998"/>
                  </a:lnTo>
                  <a:lnTo>
                    <a:pt x="104170" y="39026"/>
                  </a:lnTo>
                  <a:lnTo>
                    <a:pt x="104016" y="38588"/>
                  </a:lnTo>
                  <a:lnTo>
                    <a:pt x="103851" y="38150"/>
                  </a:lnTo>
                  <a:lnTo>
                    <a:pt x="103679" y="37726"/>
                  </a:lnTo>
                  <a:lnTo>
                    <a:pt x="103495" y="37309"/>
                  </a:lnTo>
                  <a:lnTo>
                    <a:pt x="103306" y="36899"/>
                  </a:lnTo>
                  <a:lnTo>
                    <a:pt x="103104" y="36503"/>
                  </a:lnTo>
                  <a:lnTo>
                    <a:pt x="102891" y="36114"/>
                  </a:lnTo>
                  <a:lnTo>
                    <a:pt x="102672" y="35746"/>
                  </a:lnTo>
                  <a:lnTo>
                    <a:pt x="102441" y="35377"/>
                  </a:lnTo>
                  <a:lnTo>
                    <a:pt x="102323" y="35204"/>
                  </a:lnTo>
                  <a:lnTo>
                    <a:pt x="102198" y="35030"/>
                  </a:lnTo>
                  <a:lnTo>
                    <a:pt x="102080" y="34863"/>
                  </a:lnTo>
                  <a:lnTo>
                    <a:pt x="101950" y="34696"/>
                  </a:lnTo>
                  <a:lnTo>
                    <a:pt x="101825" y="34529"/>
                  </a:lnTo>
                  <a:lnTo>
                    <a:pt x="101689" y="34369"/>
                  </a:lnTo>
                  <a:lnTo>
                    <a:pt x="101559" y="34217"/>
                  </a:lnTo>
                  <a:lnTo>
                    <a:pt x="101423" y="34064"/>
                  </a:lnTo>
                  <a:lnTo>
                    <a:pt x="101286" y="33918"/>
                  </a:lnTo>
                  <a:lnTo>
                    <a:pt x="101144" y="33772"/>
                  </a:lnTo>
                  <a:lnTo>
                    <a:pt x="101002" y="33626"/>
                  </a:lnTo>
                  <a:lnTo>
                    <a:pt x="100854" y="33494"/>
                  </a:lnTo>
                  <a:lnTo>
                    <a:pt x="100706" y="33362"/>
                  </a:lnTo>
                  <a:lnTo>
                    <a:pt x="100558" y="33230"/>
                  </a:lnTo>
                  <a:lnTo>
                    <a:pt x="100404" y="33105"/>
                  </a:lnTo>
                  <a:lnTo>
                    <a:pt x="100250" y="32986"/>
                  </a:lnTo>
                  <a:lnTo>
                    <a:pt x="100090" y="32868"/>
                  </a:lnTo>
                  <a:lnTo>
                    <a:pt x="99930" y="32757"/>
                  </a:lnTo>
                  <a:lnTo>
                    <a:pt x="99765" y="32646"/>
                  </a:lnTo>
                  <a:lnTo>
                    <a:pt x="99599" y="32542"/>
                  </a:lnTo>
                  <a:lnTo>
                    <a:pt x="99433" y="32444"/>
                  </a:lnTo>
                  <a:lnTo>
                    <a:pt x="99261" y="32354"/>
                  </a:lnTo>
                  <a:lnTo>
                    <a:pt x="99089" y="32264"/>
                  </a:lnTo>
                  <a:lnTo>
                    <a:pt x="98918" y="32180"/>
                  </a:lnTo>
                  <a:lnTo>
                    <a:pt x="98740" y="32097"/>
                  </a:lnTo>
                  <a:lnTo>
                    <a:pt x="98557" y="32020"/>
                  </a:lnTo>
                  <a:lnTo>
                    <a:pt x="98379" y="31951"/>
                  </a:lnTo>
                  <a:lnTo>
                    <a:pt x="98189" y="31888"/>
                  </a:lnTo>
                  <a:lnTo>
                    <a:pt x="98006" y="31833"/>
                  </a:lnTo>
                  <a:lnTo>
                    <a:pt x="97816" y="31777"/>
                  </a:lnTo>
                  <a:lnTo>
                    <a:pt x="97621" y="31728"/>
                  </a:lnTo>
                  <a:lnTo>
                    <a:pt x="97431" y="31680"/>
                  </a:lnTo>
                  <a:lnTo>
                    <a:pt x="97230" y="31645"/>
                  </a:lnTo>
                  <a:lnTo>
                    <a:pt x="97035" y="31610"/>
                  </a:lnTo>
                  <a:lnTo>
                    <a:pt x="96827" y="31582"/>
                  </a:lnTo>
                  <a:lnTo>
                    <a:pt x="96626" y="31562"/>
                  </a:lnTo>
                  <a:lnTo>
                    <a:pt x="96419" y="31541"/>
                  </a:lnTo>
                  <a:lnTo>
                    <a:pt x="96211" y="31534"/>
                  </a:lnTo>
                  <a:lnTo>
                    <a:pt x="95998" y="31527"/>
                  </a:lnTo>
                  <a:lnTo>
                    <a:pt x="95785" y="31527"/>
                  </a:lnTo>
                  <a:lnTo>
                    <a:pt x="95566" y="31534"/>
                  </a:lnTo>
                  <a:lnTo>
                    <a:pt x="95347" y="31548"/>
                  </a:lnTo>
                  <a:lnTo>
                    <a:pt x="95128" y="31569"/>
                  </a:lnTo>
                  <a:lnTo>
                    <a:pt x="94903" y="31596"/>
                  </a:lnTo>
                  <a:lnTo>
                    <a:pt x="94678" y="31624"/>
                  </a:lnTo>
                  <a:lnTo>
                    <a:pt x="94447" y="31666"/>
                  </a:lnTo>
                  <a:lnTo>
                    <a:pt x="94316" y="30422"/>
                  </a:lnTo>
                  <a:lnTo>
                    <a:pt x="94251" y="29803"/>
                  </a:lnTo>
                  <a:lnTo>
                    <a:pt x="94174" y="29192"/>
                  </a:lnTo>
                  <a:lnTo>
                    <a:pt x="94163" y="29129"/>
                  </a:lnTo>
                  <a:lnTo>
                    <a:pt x="94151" y="29073"/>
                  </a:lnTo>
                  <a:lnTo>
                    <a:pt x="94133" y="29018"/>
                  </a:lnTo>
                  <a:lnTo>
                    <a:pt x="94115" y="28969"/>
                  </a:lnTo>
                  <a:lnTo>
                    <a:pt x="94062" y="28879"/>
                  </a:lnTo>
                  <a:lnTo>
                    <a:pt x="94009" y="28795"/>
                  </a:lnTo>
                  <a:lnTo>
                    <a:pt x="94003" y="28726"/>
                  </a:lnTo>
                  <a:lnTo>
                    <a:pt x="93991" y="28656"/>
                  </a:lnTo>
                  <a:lnTo>
                    <a:pt x="93973" y="28587"/>
                  </a:lnTo>
                  <a:lnTo>
                    <a:pt x="93955" y="28524"/>
                  </a:lnTo>
                  <a:lnTo>
                    <a:pt x="93926" y="28455"/>
                  </a:lnTo>
                  <a:lnTo>
                    <a:pt x="93896" y="28392"/>
                  </a:lnTo>
                  <a:lnTo>
                    <a:pt x="93861" y="28337"/>
                  </a:lnTo>
                  <a:lnTo>
                    <a:pt x="93819" y="28281"/>
                  </a:lnTo>
                  <a:lnTo>
                    <a:pt x="93772" y="28225"/>
                  </a:lnTo>
                  <a:lnTo>
                    <a:pt x="93724" y="28177"/>
                  </a:lnTo>
                  <a:lnTo>
                    <a:pt x="93665" y="28135"/>
                  </a:lnTo>
                  <a:lnTo>
                    <a:pt x="93606" y="28093"/>
                  </a:lnTo>
                  <a:lnTo>
                    <a:pt x="93535" y="28059"/>
                  </a:lnTo>
                  <a:lnTo>
                    <a:pt x="93464" y="28031"/>
                  </a:lnTo>
                  <a:lnTo>
                    <a:pt x="93387" y="28010"/>
                  </a:lnTo>
                  <a:lnTo>
                    <a:pt x="93304" y="27996"/>
                  </a:lnTo>
                  <a:lnTo>
                    <a:pt x="92593" y="27906"/>
                  </a:lnTo>
                  <a:lnTo>
                    <a:pt x="91883" y="27829"/>
                  </a:lnTo>
                  <a:lnTo>
                    <a:pt x="91172" y="27753"/>
                  </a:lnTo>
                  <a:lnTo>
                    <a:pt x="90455" y="27690"/>
                  </a:lnTo>
                  <a:lnTo>
                    <a:pt x="89739" y="27628"/>
                  </a:lnTo>
                  <a:lnTo>
                    <a:pt x="89028" y="27572"/>
                  </a:lnTo>
                  <a:lnTo>
                    <a:pt x="88312" y="27523"/>
                  </a:lnTo>
                  <a:lnTo>
                    <a:pt x="87589" y="27482"/>
                  </a:lnTo>
                  <a:lnTo>
                    <a:pt x="86873" y="27447"/>
                  </a:lnTo>
                  <a:lnTo>
                    <a:pt x="86156" y="27412"/>
                  </a:lnTo>
                  <a:lnTo>
                    <a:pt x="85434" y="27391"/>
                  </a:lnTo>
                  <a:lnTo>
                    <a:pt x="84711" y="27371"/>
                  </a:lnTo>
                  <a:lnTo>
                    <a:pt x="83989" y="27350"/>
                  </a:lnTo>
                  <a:lnTo>
                    <a:pt x="83266" y="27336"/>
                  </a:lnTo>
                  <a:lnTo>
                    <a:pt x="81821" y="27322"/>
                  </a:lnTo>
                  <a:lnTo>
                    <a:pt x="80377" y="27329"/>
                  </a:lnTo>
                  <a:lnTo>
                    <a:pt x="78926" y="27343"/>
                  </a:lnTo>
                  <a:lnTo>
                    <a:pt x="77475" y="27364"/>
                  </a:lnTo>
                  <a:lnTo>
                    <a:pt x="76024" y="27391"/>
                  </a:lnTo>
                  <a:lnTo>
                    <a:pt x="74573" y="27433"/>
                  </a:lnTo>
                  <a:lnTo>
                    <a:pt x="73128" y="27475"/>
                  </a:lnTo>
                  <a:lnTo>
                    <a:pt x="70233" y="27558"/>
                  </a:lnTo>
                  <a:lnTo>
                    <a:pt x="70304" y="25883"/>
                  </a:lnTo>
                  <a:lnTo>
                    <a:pt x="70369" y="24201"/>
                  </a:lnTo>
                  <a:lnTo>
                    <a:pt x="70428" y="22526"/>
                  </a:lnTo>
                  <a:lnTo>
                    <a:pt x="70475" y="20844"/>
                  </a:lnTo>
                  <a:lnTo>
                    <a:pt x="70523" y="19169"/>
                  </a:lnTo>
                  <a:lnTo>
                    <a:pt x="70558" y="17494"/>
                  </a:lnTo>
                  <a:lnTo>
                    <a:pt x="70594" y="15812"/>
                  </a:lnTo>
                  <a:lnTo>
                    <a:pt x="70623" y="14137"/>
                  </a:lnTo>
                  <a:lnTo>
                    <a:pt x="70677" y="10780"/>
                  </a:lnTo>
                  <a:lnTo>
                    <a:pt x="70718" y="7423"/>
                  </a:lnTo>
                  <a:lnTo>
                    <a:pt x="70801" y="709"/>
                  </a:lnTo>
                  <a:lnTo>
                    <a:pt x="70801" y="647"/>
                  </a:lnTo>
                  <a:lnTo>
                    <a:pt x="70801" y="584"/>
                  </a:lnTo>
                  <a:lnTo>
                    <a:pt x="70789" y="522"/>
                  </a:lnTo>
                  <a:lnTo>
                    <a:pt x="70783" y="466"/>
                  </a:lnTo>
                  <a:lnTo>
                    <a:pt x="70766" y="411"/>
                  </a:lnTo>
                  <a:lnTo>
                    <a:pt x="70748" y="362"/>
                  </a:lnTo>
                  <a:lnTo>
                    <a:pt x="70730" y="313"/>
                  </a:lnTo>
                  <a:lnTo>
                    <a:pt x="70706" y="265"/>
                  </a:lnTo>
                  <a:lnTo>
                    <a:pt x="70653" y="188"/>
                  </a:lnTo>
                  <a:lnTo>
                    <a:pt x="70594" y="112"/>
                  </a:lnTo>
                  <a:lnTo>
                    <a:pt x="70517" y="56"/>
                  </a:lnTo>
                  <a:lnTo>
                    <a:pt x="704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9;p41">
              <a:extLst>
                <a:ext uri="{FF2B5EF4-FFF2-40B4-BE49-F238E27FC236}">
                  <a16:creationId xmlns:a16="http://schemas.microsoft.com/office/drawing/2014/main" id="{D1B87FB6-8091-3BA7-53D5-FF553A3B7900}"/>
                </a:ext>
              </a:extLst>
            </p:cNvPr>
            <p:cNvSpPr/>
            <p:nvPr/>
          </p:nvSpPr>
          <p:spPr>
            <a:xfrm>
              <a:off x="2259375" y="-1712125"/>
              <a:ext cx="136950" cy="239975"/>
            </a:xfrm>
            <a:custGeom>
              <a:avLst/>
              <a:gdLst/>
              <a:ahLst/>
              <a:cxnLst/>
              <a:rect l="l" t="t" r="r" b="b"/>
              <a:pathLst>
                <a:path w="5478" h="9599" extrusionOk="0">
                  <a:moveTo>
                    <a:pt x="426" y="0"/>
                  </a:moveTo>
                  <a:lnTo>
                    <a:pt x="326" y="1161"/>
                  </a:lnTo>
                  <a:lnTo>
                    <a:pt x="237" y="2329"/>
                  </a:lnTo>
                  <a:lnTo>
                    <a:pt x="166" y="3503"/>
                  </a:lnTo>
                  <a:lnTo>
                    <a:pt x="107" y="4678"/>
                  </a:lnTo>
                  <a:lnTo>
                    <a:pt x="59" y="5866"/>
                  </a:lnTo>
                  <a:lnTo>
                    <a:pt x="24" y="7055"/>
                  </a:lnTo>
                  <a:lnTo>
                    <a:pt x="6" y="8250"/>
                  </a:lnTo>
                  <a:lnTo>
                    <a:pt x="0" y="9446"/>
                  </a:lnTo>
                  <a:lnTo>
                    <a:pt x="0" y="9446"/>
                  </a:lnTo>
                  <a:lnTo>
                    <a:pt x="320" y="9432"/>
                  </a:lnTo>
                  <a:lnTo>
                    <a:pt x="640" y="9411"/>
                  </a:lnTo>
                  <a:lnTo>
                    <a:pt x="965" y="9404"/>
                  </a:lnTo>
                  <a:lnTo>
                    <a:pt x="1285" y="9397"/>
                  </a:lnTo>
                  <a:lnTo>
                    <a:pt x="1937" y="9397"/>
                  </a:lnTo>
                  <a:lnTo>
                    <a:pt x="2588" y="9418"/>
                  </a:lnTo>
                  <a:lnTo>
                    <a:pt x="3239" y="9446"/>
                  </a:lnTo>
                  <a:lnTo>
                    <a:pt x="3891" y="9487"/>
                  </a:lnTo>
                  <a:lnTo>
                    <a:pt x="4530" y="9543"/>
                  </a:lnTo>
                  <a:lnTo>
                    <a:pt x="5170" y="9599"/>
                  </a:lnTo>
                  <a:lnTo>
                    <a:pt x="5170" y="9599"/>
                  </a:lnTo>
                  <a:lnTo>
                    <a:pt x="5158" y="8528"/>
                  </a:lnTo>
                  <a:lnTo>
                    <a:pt x="5158" y="7451"/>
                  </a:lnTo>
                  <a:lnTo>
                    <a:pt x="5164" y="6916"/>
                  </a:lnTo>
                  <a:lnTo>
                    <a:pt x="5170" y="6381"/>
                  </a:lnTo>
                  <a:lnTo>
                    <a:pt x="5188" y="5846"/>
                  </a:lnTo>
                  <a:lnTo>
                    <a:pt x="5205" y="5310"/>
                  </a:lnTo>
                  <a:lnTo>
                    <a:pt x="5223" y="4782"/>
                  </a:lnTo>
                  <a:lnTo>
                    <a:pt x="5247" y="4247"/>
                  </a:lnTo>
                  <a:lnTo>
                    <a:pt x="5276" y="3719"/>
                  </a:lnTo>
                  <a:lnTo>
                    <a:pt x="5306" y="3184"/>
                  </a:lnTo>
                  <a:lnTo>
                    <a:pt x="5342" y="2655"/>
                  </a:lnTo>
                  <a:lnTo>
                    <a:pt x="5383" y="2127"/>
                  </a:lnTo>
                  <a:lnTo>
                    <a:pt x="5430" y="1599"/>
                  </a:lnTo>
                  <a:lnTo>
                    <a:pt x="5478" y="1071"/>
                  </a:lnTo>
                  <a:lnTo>
                    <a:pt x="4844" y="960"/>
                  </a:lnTo>
                  <a:lnTo>
                    <a:pt x="4210" y="834"/>
                  </a:lnTo>
                  <a:lnTo>
                    <a:pt x="3577" y="716"/>
                  </a:lnTo>
                  <a:lnTo>
                    <a:pt x="2943" y="584"/>
                  </a:lnTo>
                  <a:lnTo>
                    <a:pt x="2316" y="445"/>
                  </a:lnTo>
                  <a:lnTo>
                    <a:pt x="1682" y="306"/>
                  </a:lnTo>
                  <a:lnTo>
                    <a:pt x="1054" y="1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80;p41">
              <a:extLst>
                <a:ext uri="{FF2B5EF4-FFF2-40B4-BE49-F238E27FC236}">
                  <a16:creationId xmlns:a16="http://schemas.microsoft.com/office/drawing/2014/main" id="{CF26C8B7-8781-FCDC-4BE1-2C795D3AE963}"/>
                </a:ext>
              </a:extLst>
            </p:cNvPr>
            <p:cNvSpPr/>
            <p:nvPr/>
          </p:nvSpPr>
          <p:spPr>
            <a:xfrm>
              <a:off x="2259375" y="-1443500"/>
              <a:ext cx="149550" cy="278025"/>
            </a:xfrm>
            <a:custGeom>
              <a:avLst/>
              <a:gdLst/>
              <a:ahLst/>
              <a:cxnLst/>
              <a:rect l="l" t="t" r="r" b="b"/>
              <a:pathLst>
                <a:path w="5982" h="11121" extrusionOk="0">
                  <a:moveTo>
                    <a:pt x="5182" y="0"/>
                  </a:moveTo>
                  <a:lnTo>
                    <a:pt x="4548" y="63"/>
                  </a:lnTo>
                  <a:lnTo>
                    <a:pt x="3903" y="112"/>
                  </a:lnTo>
                  <a:lnTo>
                    <a:pt x="3251" y="160"/>
                  </a:lnTo>
                  <a:lnTo>
                    <a:pt x="2600" y="195"/>
                  </a:lnTo>
                  <a:lnTo>
                    <a:pt x="1948" y="209"/>
                  </a:lnTo>
                  <a:lnTo>
                    <a:pt x="1623" y="216"/>
                  </a:lnTo>
                  <a:lnTo>
                    <a:pt x="1297" y="216"/>
                  </a:lnTo>
                  <a:lnTo>
                    <a:pt x="971" y="209"/>
                  </a:lnTo>
                  <a:lnTo>
                    <a:pt x="646" y="202"/>
                  </a:lnTo>
                  <a:lnTo>
                    <a:pt x="320" y="18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543"/>
                  </a:lnTo>
                  <a:lnTo>
                    <a:pt x="65" y="2920"/>
                  </a:lnTo>
                  <a:lnTo>
                    <a:pt x="113" y="4296"/>
                  </a:lnTo>
                  <a:lnTo>
                    <a:pt x="178" y="5665"/>
                  </a:lnTo>
                  <a:lnTo>
                    <a:pt x="255" y="7041"/>
                  </a:lnTo>
                  <a:lnTo>
                    <a:pt x="338" y="8403"/>
                  </a:lnTo>
                  <a:lnTo>
                    <a:pt x="432" y="9766"/>
                  </a:lnTo>
                  <a:lnTo>
                    <a:pt x="539" y="11121"/>
                  </a:lnTo>
                  <a:lnTo>
                    <a:pt x="592" y="11072"/>
                  </a:lnTo>
                  <a:lnTo>
                    <a:pt x="651" y="11024"/>
                  </a:lnTo>
                  <a:lnTo>
                    <a:pt x="717" y="10982"/>
                  </a:lnTo>
                  <a:lnTo>
                    <a:pt x="800" y="10940"/>
                  </a:lnTo>
                  <a:lnTo>
                    <a:pt x="1344" y="10766"/>
                  </a:lnTo>
                  <a:lnTo>
                    <a:pt x="1895" y="10579"/>
                  </a:lnTo>
                  <a:lnTo>
                    <a:pt x="2985" y="10190"/>
                  </a:lnTo>
                  <a:lnTo>
                    <a:pt x="3038" y="10176"/>
                  </a:lnTo>
                  <a:lnTo>
                    <a:pt x="3091" y="10162"/>
                  </a:lnTo>
                  <a:lnTo>
                    <a:pt x="3186" y="10162"/>
                  </a:lnTo>
                  <a:lnTo>
                    <a:pt x="3227" y="10169"/>
                  </a:lnTo>
                  <a:lnTo>
                    <a:pt x="3269" y="10183"/>
                  </a:lnTo>
                  <a:lnTo>
                    <a:pt x="3310" y="10197"/>
                  </a:lnTo>
                  <a:lnTo>
                    <a:pt x="3340" y="10217"/>
                  </a:lnTo>
                  <a:lnTo>
                    <a:pt x="3660" y="10155"/>
                  </a:lnTo>
                  <a:lnTo>
                    <a:pt x="3980" y="10106"/>
                  </a:lnTo>
                  <a:lnTo>
                    <a:pt x="4139" y="10092"/>
                  </a:lnTo>
                  <a:lnTo>
                    <a:pt x="4299" y="10078"/>
                  </a:lnTo>
                  <a:lnTo>
                    <a:pt x="4459" y="10071"/>
                  </a:lnTo>
                  <a:lnTo>
                    <a:pt x="4613" y="10064"/>
                  </a:lnTo>
                  <a:lnTo>
                    <a:pt x="5300" y="9891"/>
                  </a:lnTo>
                  <a:lnTo>
                    <a:pt x="5981" y="9717"/>
                  </a:lnTo>
                  <a:lnTo>
                    <a:pt x="5833" y="8501"/>
                  </a:lnTo>
                  <a:lnTo>
                    <a:pt x="5697" y="7284"/>
                  </a:lnTo>
                  <a:lnTo>
                    <a:pt x="5572" y="6068"/>
                  </a:lnTo>
                  <a:lnTo>
                    <a:pt x="5466" y="4852"/>
                  </a:lnTo>
                  <a:lnTo>
                    <a:pt x="5419" y="4247"/>
                  </a:lnTo>
                  <a:lnTo>
                    <a:pt x="5371" y="3642"/>
                  </a:lnTo>
                  <a:lnTo>
                    <a:pt x="5330" y="3031"/>
                  </a:lnTo>
                  <a:lnTo>
                    <a:pt x="5294" y="2426"/>
                  </a:lnTo>
                  <a:lnTo>
                    <a:pt x="5259" y="1821"/>
                  </a:lnTo>
                  <a:lnTo>
                    <a:pt x="5229" y="1210"/>
                  </a:lnTo>
                  <a:lnTo>
                    <a:pt x="5205" y="605"/>
                  </a:lnTo>
                  <a:lnTo>
                    <a:pt x="5182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81;p41">
              <a:extLst>
                <a:ext uri="{FF2B5EF4-FFF2-40B4-BE49-F238E27FC236}">
                  <a16:creationId xmlns:a16="http://schemas.microsoft.com/office/drawing/2014/main" id="{8A97416B-2EB1-5498-4F5C-3C06A8407E0D}"/>
                </a:ext>
              </a:extLst>
            </p:cNvPr>
            <p:cNvSpPr/>
            <p:nvPr/>
          </p:nvSpPr>
          <p:spPr>
            <a:xfrm>
              <a:off x="2275500" y="-1160975"/>
              <a:ext cx="173525" cy="240500"/>
            </a:xfrm>
            <a:custGeom>
              <a:avLst/>
              <a:gdLst/>
              <a:ahLst/>
              <a:cxnLst/>
              <a:rect l="l" t="t" r="r" b="b"/>
              <a:pathLst>
                <a:path w="6941" h="9620" extrusionOk="0">
                  <a:moveTo>
                    <a:pt x="5537" y="1"/>
                  </a:moveTo>
                  <a:lnTo>
                    <a:pt x="5058" y="8"/>
                  </a:lnTo>
                  <a:lnTo>
                    <a:pt x="4821" y="21"/>
                  </a:lnTo>
                  <a:lnTo>
                    <a:pt x="4590" y="35"/>
                  </a:lnTo>
                  <a:lnTo>
                    <a:pt x="4359" y="49"/>
                  </a:lnTo>
                  <a:lnTo>
                    <a:pt x="4134" y="77"/>
                  </a:lnTo>
                  <a:lnTo>
                    <a:pt x="3909" y="105"/>
                  </a:lnTo>
                  <a:lnTo>
                    <a:pt x="3690" y="140"/>
                  </a:lnTo>
                  <a:lnTo>
                    <a:pt x="3690" y="216"/>
                  </a:lnTo>
                  <a:lnTo>
                    <a:pt x="3690" y="293"/>
                  </a:lnTo>
                  <a:lnTo>
                    <a:pt x="3684" y="376"/>
                  </a:lnTo>
                  <a:lnTo>
                    <a:pt x="3672" y="452"/>
                  </a:lnTo>
                  <a:lnTo>
                    <a:pt x="3654" y="522"/>
                  </a:lnTo>
                  <a:lnTo>
                    <a:pt x="3631" y="598"/>
                  </a:lnTo>
                  <a:lnTo>
                    <a:pt x="3601" y="668"/>
                  </a:lnTo>
                  <a:lnTo>
                    <a:pt x="3565" y="730"/>
                  </a:lnTo>
                  <a:lnTo>
                    <a:pt x="3530" y="793"/>
                  </a:lnTo>
                  <a:lnTo>
                    <a:pt x="3483" y="842"/>
                  </a:lnTo>
                  <a:lnTo>
                    <a:pt x="3435" y="890"/>
                  </a:lnTo>
                  <a:lnTo>
                    <a:pt x="3376" y="932"/>
                  </a:lnTo>
                  <a:lnTo>
                    <a:pt x="3317" y="960"/>
                  </a:lnTo>
                  <a:lnTo>
                    <a:pt x="3252" y="981"/>
                  </a:lnTo>
                  <a:lnTo>
                    <a:pt x="3186" y="988"/>
                  </a:lnTo>
                  <a:lnTo>
                    <a:pt x="3110" y="988"/>
                  </a:lnTo>
                  <a:lnTo>
                    <a:pt x="2357" y="897"/>
                  </a:lnTo>
                  <a:lnTo>
                    <a:pt x="1984" y="855"/>
                  </a:lnTo>
                  <a:lnTo>
                    <a:pt x="1617" y="821"/>
                  </a:lnTo>
                  <a:lnTo>
                    <a:pt x="1534" y="807"/>
                  </a:lnTo>
                  <a:lnTo>
                    <a:pt x="1463" y="786"/>
                  </a:lnTo>
                  <a:lnTo>
                    <a:pt x="1398" y="751"/>
                  </a:lnTo>
                  <a:lnTo>
                    <a:pt x="1333" y="710"/>
                  </a:lnTo>
                  <a:lnTo>
                    <a:pt x="1120" y="793"/>
                  </a:lnTo>
                  <a:lnTo>
                    <a:pt x="907" y="862"/>
                  </a:lnTo>
                  <a:lnTo>
                    <a:pt x="687" y="939"/>
                  </a:lnTo>
                  <a:lnTo>
                    <a:pt x="474" y="1015"/>
                  </a:lnTo>
                  <a:lnTo>
                    <a:pt x="403" y="1036"/>
                  </a:lnTo>
                  <a:lnTo>
                    <a:pt x="332" y="1050"/>
                  </a:lnTo>
                  <a:lnTo>
                    <a:pt x="267" y="1050"/>
                  </a:lnTo>
                  <a:lnTo>
                    <a:pt x="208" y="1043"/>
                  </a:lnTo>
                  <a:lnTo>
                    <a:pt x="149" y="1029"/>
                  </a:lnTo>
                  <a:lnTo>
                    <a:pt x="95" y="1008"/>
                  </a:lnTo>
                  <a:lnTo>
                    <a:pt x="42" y="974"/>
                  </a:lnTo>
                  <a:lnTo>
                    <a:pt x="1" y="939"/>
                  </a:lnTo>
                  <a:lnTo>
                    <a:pt x="95" y="2044"/>
                  </a:lnTo>
                  <a:lnTo>
                    <a:pt x="202" y="3149"/>
                  </a:lnTo>
                  <a:lnTo>
                    <a:pt x="314" y="4247"/>
                  </a:lnTo>
                  <a:lnTo>
                    <a:pt x="433" y="5331"/>
                  </a:lnTo>
                  <a:lnTo>
                    <a:pt x="551" y="6416"/>
                  </a:lnTo>
                  <a:lnTo>
                    <a:pt x="682" y="7493"/>
                  </a:lnTo>
                  <a:lnTo>
                    <a:pt x="812" y="8556"/>
                  </a:lnTo>
                  <a:lnTo>
                    <a:pt x="948" y="9620"/>
                  </a:lnTo>
                  <a:lnTo>
                    <a:pt x="1007" y="9571"/>
                  </a:lnTo>
                  <a:lnTo>
                    <a:pt x="1037" y="9557"/>
                  </a:lnTo>
                  <a:lnTo>
                    <a:pt x="1066" y="9543"/>
                  </a:lnTo>
                  <a:lnTo>
                    <a:pt x="1416" y="9411"/>
                  </a:lnTo>
                  <a:lnTo>
                    <a:pt x="1771" y="9293"/>
                  </a:lnTo>
                  <a:lnTo>
                    <a:pt x="2126" y="9182"/>
                  </a:lnTo>
                  <a:lnTo>
                    <a:pt x="2488" y="9071"/>
                  </a:lnTo>
                  <a:lnTo>
                    <a:pt x="2855" y="8973"/>
                  </a:lnTo>
                  <a:lnTo>
                    <a:pt x="3222" y="8883"/>
                  </a:lnTo>
                  <a:lnTo>
                    <a:pt x="3595" y="8793"/>
                  </a:lnTo>
                  <a:lnTo>
                    <a:pt x="3962" y="8709"/>
                  </a:lnTo>
                  <a:lnTo>
                    <a:pt x="4708" y="8556"/>
                  </a:lnTo>
                  <a:lnTo>
                    <a:pt x="5460" y="8417"/>
                  </a:lnTo>
                  <a:lnTo>
                    <a:pt x="6941" y="8153"/>
                  </a:lnTo>
                  <a:lnTo>
                    <a:pt x="6740" y="7145"/>
                  </a:lnTo>
                  <a:lnTo>
                    <a:pt x="6544" y="6131"/>
                  </a:lnTo>
                  <a:lnTo>
                    <a:pt x="6355" y="5116"/>
                  </a:lnTo>
                  <a:lnTo>
                    <a:pt x="6177" y="4094"/>
                  </a:lnTo>
                  <a:lnTo>
                    <a:pt x="6005" y="3073"/>
                  </a:lnTo>
                  <a:lnTo>
                    <a:pt x="5845" y="2051"/>
                  </a:lnTo>
                  <a:lnTo>
                    <a:pt x="5685" y="1029"/>
                  </a:lnTo>
                  <a:lnTo>
                    <a:pt x="5537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82;p41">
              <a:extLst>
                <a:ext uri="{FF2B5EF4-FFF2-40B4-BE49-F238E27FC236}">
                  <a16:creationId xmlns:a16="http://schemas.microsoft.com/office/drawing/2014/main" id="{4CFFEDCF-14AD-71D9-4538-D717D6962440}"/>
                </a:ext>
              </a:extLst>
            </p:cNvPr>
            <p:cNvSpPr/>
            <p:nvPr/>
          </p:nvSpPr>
          <p:spPr>
            <a:xfrm>
              <a:off x="2303050" y="-931450"/>
              <a:ext cx="184625" cy="229050"/>
            </a:xfrm>
            <a:custGeom>
              <a:avLst/>
              <a:gdLst/>
              <a:ahLst/>
              <a:cxnLst/>
              <a:rect l="l" t="t" r="r" b="b"/>
              <a:pathLst>
                <a:path w="7385" h="9162" extrusionOk="0">
                  <a:moveTo>
                    <a:pt x="6058" y="1"/>
                  </a:moveTo>
                  <a:lnTo>
                    <a:pt x="4589" y="480"/>
                  </a:lnTo>
                  <a:lnTo>
                    <a:pt x="3843" y="710"/>
                  </a:lnTo>
                  <a:lnTo>
                    <a:pt x="3097" y="932"/>
                  </a:lnTo>
                  <a:lnTo>
                    <a:pt x="2718" y="1036"/>
                  </a:lnTo>
                  <a:lnTo>
                    <a:pt x="2345" y="1141"/>
                  </a:lnTo>
                  <a:lnTo>
                    <a:pt x="1972" y="1231"/>
                  </a:lnTo>
                  <a:lnTo>
                    <a:pt x="1599" y="1321"/>
                  </a:lnTo>
                  <a:lnTo>
                    <a:pt x="1220" y="1405"/>
                  </a:lnTo>
                  <a:lnTo>
                    <a:pt x="847" y="1474"/>
                  </a:lnTo>
                  <a:lnTo>
                    <a:pt x="474" y="1544"/>
                  </a:lnTo>
                  <a:lnTo>
                    <a:pt x="107" y="1599"/>
                  </a:lnTo>
                  <a:lnTo>
                    <a:pt x="77" y="1606"/>
                  </a:lnTo>
                  <a:lnTo>
                    <a:pt x="53" y="1606"/>
                  </a:lnTo>
                  <a:lnTo>
                    <a:pt x="0" y="1599"/>
                  </a:lnTo>
                  <a:lnTo>
                    <a:pt x="0" y="1599"/>
                  </a:lnTo>
                  <a:lnTo>
                    <a:pt x="136" y="2579"/>
                  </a:lnTo>
                  <a:lnTo>
                    <a:pt x="278" y="3552"/>
                  </a:lnTo>
                  <a:lnTo>
                    <a:pt x="420" y="4519"/>
                  </a:lnTo>
                  <a:lnTo>
                    <a:pt x="569" y="5471"/>
                  </a:lnTo>
                  <a:lnTo>
                    <a:pt x="859" y="7340"/>
                  </a:lnTo>
                  <a:lnTo>
                    <a:pt x="1161" y="9161"/>
                  </a:lnTo>
                  <a:lnTo>
                    <a:pt x="1919" y="8703"/>
                  </a:lnTo>
                  <a:lnTo>
                    <a:pt x="2689" y="8258"/>
                  </a:lnTo>
                  <a:lnTo>
                    <a:pt x="3464" y="7820"/>
                  </a:lnTo>
                  <a:lnTo>
                    <a:pt x="4240" y="7396"/>
                  </a:lnTo>
                  <a:lnTo>
                    <a:pt x="5022" y="6972"/>
                  </a:lnTo>
                  <a:lnTo>
                    <a:pt x="5809" y="6562"/>
                  </a:lnTo>
                  <a:lnTo>
                    <a:pt x="7384" y="5735"/>
                  </a:lnTo>
                  <a:lnTo>
                    <a:pt x="7207" y="5026"/>
                  </a:lnTo>
                  <a:lnTo>
                    <a:pt x="7029" y="4310"/>
                  </a:lnTo>
                  <a:lnTo>
                    <a:pt x="6863" y="3601"/>
                  </a:lnTo>
                  <a:lnTo>
                    <a:pt x="6698" y="2885"/>
                  </a:lnTo>
                  <a:lnTo>
                    <a:pt x="6372" y="1447"/>
                  </a:lnTo>
                  <a:lnTo>
                    <a:pt x="6058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83;p41">
              <a:extLst>
                <a:ext uri="{FF2B5EF4-FFF2-40B4-BE49-F238E27FC236}">
                  <a16:creationId xmlns:a16="http://schemas.microsoft.com/office/drawing/2014/main" id="{E541C6C8-D68D-EA0E-7176-347249CE3980}"/>
                </a:ext>
              </a:extLst>
            </p:cNvPr>
            <p:cNvSpPr/>
            <p:nvPr/>
          </p:nvSpPr>
          <p:spPr>
            <a:xfrm>
              <a:off x="2273875" y="-2044875"/>
              <a:ext cx="186400" cy="329825"/>
            </a:xfrm>
            <a:custGeom>
              <a:avLst/>
              <a:gdLst/>
              <a:ahLst/>
              <a:cxnLst/>
              <a:rect l="l" t="t" r="r" b="b"/>
              <a:pathLst>
                <a:path w="7456" h="13193" extrusionOk="0">
                  <a:moveTo>
                    <a:pt x="2405" y="1"/>
                  </a:moveTo>
                  <a:lnTo>
                    <a:pt x="2191" y="689"/>
                  </a:lnTo>
                  <a:lnTo>
                    <a:pt x="1984" y="1384"/>
                  </a:lnTo>
                  <a:lnTo>
                    <a:pt x="1789" y="2079"/>
                  </a:lnTo>
                  <a:lnTo>
                    <a:pt x="1605" y="2788"/>
                  </a:lnTo>
                  <a:lnTo>
                    <a:pt x="1428" y="3504"/>
                  </a:lnTo>
                  <a:lnTo>
                    <a:pt x="1256" y="4226"/>
                  </a:lnTo>
                  <a:lnTo>
                    <a:pt x="1096" y="4956"/>
                  </a:lnTo>
                  <a:lnTo>
                    <a:pt x="942" y="5686"/>
                  </a:lnTo>
                  <a:lnTo>
                    <a:pt x="794" y="6430"/>
                  </a:lnTo>
                  <a:lnTo>
                    <a:pt x="658" y="7173"/>
                  </a:lnTo>
                  <a:lnTo>
                    <a:pt x="527" y="7924"/>
                  </a:lnTo>
                  <a:lnTo>
                    <a:pt x="409" y="8682"/>
                  </a:lnTo>
                  <a:lnTo>
                    <a:pt x="291" y="9446"/>
                  </a:lnTo>
                  <a:lnTo>
                    <a:pt x="190" y="10211"/>
                  </a:lnTo>
                  <a:lnTo>
                    <a:pt x="89" y="10982"/>
                  </a:lnTo>
                  <a:lnTo>
                    <a:pt x="0" y="11761"/>
                  </a:lnTo>
                  <a:lnTo>
                    <a:pt x="634" y="11920"/>
                  </a:lnTo>
                  <a:lnTo>
                    <a:pt x="1268" y="12087"/>
                  </a:lnTo>
                  <a:lnTo>
                    <a:pt x="1895" y="12254"/>
                  </a:lnTo>
                  <a:lnTo>
                    <a:pt x="2529" y="12435"/>
                  </a:lnTo>
                  <a:lnTo>
                    <a:pt x="3157" y="12615"/>
                  </a:lnTo>
                  <a:lnTo>
                    <a:pt x="3784" y="12803"/>
                  </a:lnTo>
                  <a:lnTo>
                    <a:pt x="4412" y="12998"/>
                  </a:lnTo>
                  <a:lnTo>
                    <a:pt x="5040" y="13192"/>
                  </a:lnTo>
                  <a:lnTo>
                    <a:pt x="5117" y="12650"/>
                  </a:lnTo>
                  <a:lnTo>
                    <a:pt x="5206" y="12101"/>
                  </a:lnTo>
                  <a:lnTo>
                    <a:pt x="5300" y="11545"/>
                  </a:lnTo>
                  <a:lnTo>
                    <a:pt x="5407" y="10989"/>
                  </a:lnTo>
                  <a:lnTo>
                    <a:pt x="5525" y="10419"/>
                  </a:lnTo>
                  <a:lnTo>
                    <a:pt x="5650" y="9856"/>
                  </a:lnTo>
                  <a:lnTo>
                    <a:pt x="5786" y="9279"/>
                  </a:lnTo>
                  <a:lnTo>
                    <a:pt x="5934" y="8709"/>
                  </a:lnTo>
                  <a:lnTo>
                    <a:pt x="6088" y="8132"/>
                  </a:lnTo>
                  <a:lnTo>
                    <a:pt x="6254" y="7556"/>
                  </a:lnTo>
                  <a:lnTo>
                    <a:pt x="6431" y="6986"/>
                  </a:lnTo>
                  <a:lnTo>
                    <a:pt x="6615" y="6409"/>
                  </a:lnTo>
                  <a:lnTo>
                    <a:pt x="6810" y="5839"/>
                  </a:lnTo>
                  <a:lnTo>
                    <a:pt x="7018" y="5269"/>
                  </a:lnTo>
                  <a:lnTo>
                    <a:pt x="7231" y="4699"/>
                  </a:lnTo>
                  <a:lnTo>
                    <a:pt x="7456" y="4136"/>
                  </a:lnTo>
                  <a:lnTo>
                    <a:pt x="6810" y="3650"/>
                  </a:lnTo>
                  <a:lnTo>
                    <a:pt x="6159" y="3163"/>
                  </a:lnTo>
                  <a:lnTo>
                    <a:pt x="5520" y="2663"/>
                  </a:lnTo>
                  <a:lnTo>
                    <a:pt x="4874" y="2155"/>
                  </a:lnTo>
                  <a:lnTo>
                    <a:pt x="4240" y="1634"/>
                  </a:lnTo>
                  <a:lnTo>
                    <a:pt x="3927" y="1370"/>
                  </a:lnTo>
                  <a:lnTo>
                    <a:pt x="3619" y="1106"/>
                  </a:lnTo>
                  <a:lnTo>
                    <a:pt x="3311" y="835"/>
                  </a:lnTo>
                  <a:lnTo>
                    <a:pt x="3003" y="557"/>
                  </a:lnTo>
                  <a:lnTo>
                    <a:pt x="2701" y="286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84;p41">
              <a:extLst>
                <a:ext uri="{FF2B5EF4-FFF2-40B4-BE49-F238E27FC236}">
                  <a16:creationId xmlns:a16="http://schemas.microsoft.com/office/drawing/2014/main" id="{05D8E1C8-85C7-2C29-F8C3-00EAD76D8887}"/>
                </a:ext>
              </a:extLst>
            </p:cNvPr>
            <p:cNvSpPr/>
            <p:nvPr/>
          </p:nvSpPr>
          <p:spPr>
            <a:xfrm>
              <a:off x="2337525" y="-760300"/>
              <a:ext cx="192775" cy="262750"/>
            </a:xfrm>
            <a:custGeom>
              <a:avLst/>
              <a:gdLst/>
              <a:ahLst/>
              <a:cxnLst/>
              <a:rect l="l" t="t" r="r" b="b"/>
              <a:pathLst>
                <a:path w="7711" h="10510" extrusionOk="0">
                  <a:moveTo>
                    <a:pt x="6272" y="1"/>
                  </a:moveTo>
                  <a:lnTo>
                    <a:pt x="4786" y="932"/>
                  </a:lnTo>
                  <a:lnTo>
                    <a:pt x="4039" y="1398"/>
                  </a:lnTo>
                  <a:lnTo>
                    <a:pt x="3293" y="1857"/>
                  </a:lnTo>
                  <a:lnTo>
                    <a:pt x="2547" y="2308"/>
                  </a:lnTo>
                  <a:lnTo>
                    <a:pt x="1789" y="2746"/>
                  </a:lnTo>
                  <a:lnTo>
                    <a:pt x="1031" y="3177"/>
                  </a:lnTo>
                  <a:lnTo>
                    <a:pt x="652" y="3393"/>
                  </a:lnTo>
                  <a:lnTo>
                    <a:pt x="267" y="3594"/>
                  </a:lnTo>
                  <a:lnTo>
                    <a:pt x="202" y="3622"/>
                  </a:lnTo>
                  <a:lnTo>
                    <a:pt x="131" y="3643"/>
                  </a:lnTo>
                  <a:lnTo>
                    <a:pt x="66" y="3650"/>
                  </a:lnTo>
                  <a:lnTo>
                    <a:pt x="1" y="3657"/>
                  </a:lnTo>
                  <a:lnTo>
                    <a:pt x="321" y="5485"/>
                  </a:lnTo>
                  <a:lnTo>
                    <a:pt x="629" y="7250"/>
                  </a:lnTo>
                  <a:lnTo>
                    <a:pt x="729" y="7257"/>
                  </a:lnTo>
                  <a:lnTo>
                    <a:pt x="836" y="7278"/>
                  </a:lnTo>
                  <a:lnTo>
                    <a:pt x="936" y="7306"/>
                  </a:lnTo>
                  <a:lnTo>
                    <a:pt x="1031" y="7354"/>
                  </a:lnTo>
                  <a:lnTo>
                    <a:pt x="1126" y="7403"/>
                  </a:lnTo>
                  <a:lnTo>
                    <a:pt x="1215" y="7472"/>
                  </a:lnTo>
                  <a:lnTo>
                    <a:pt x="1292" y="7542"/>
                  </a:lnTo>
                  <a:lnTo>
                    <a:pt x="1369" y="7625"/>
                  </a:lnTo>
                  <a:lnTo>
                    <a:pt x="1434" y="7723"/>
                  </a:lnTo>
                  <a:lnTo>
                    <a:pt x="1487" y="7827"/>
                  </a:lnTo>
                  <a:lnTo>
                    <a:pt x="1535" y="7938"/>
                  </a:lnTo>
                  <a:lnTo>
                    <a:pt x="1570" y="8056"/>
                  </a:lnTo>
                  <a:lnTo>
                    <a:pt x="1582" y="8119"/>
                  </a:lnTo>
                  <a:lnTo>
                    <a:pt x="1588" y="8188"/>
                  </a:lnTo>
                  <a:lnTo>
                    <a:pt x="1594" y="8251"/>
                  </a:lnTo>
                  <a:lnTo>
                    <a:pt x="1600" y="8320"/>
                  </a:lnTo>
                  <a:lnTo>
                    <a:pt x="1594" y="8397"/>
                  </a:lnTo>
                  <a:lnTo>
                    <a:pt x="1588" y="8466"/>
                  </a:lnTo>
                  <a:lnTo>
                    <a:pt x="1582" y="8543"/>
                  </a:lnTo>
                  <a:lnTo>
                    <a:pt x="1564" y="8619"/>
                  </a:lnTo>
                  <a:lnTo>
                    <a:pt x="1179" y="10510"/>
                  </a:lnTo>
                  <a:lnTo>
                    <a:pt x="1345" y="10287"/>
                  </a:lnTo>
                  <a:lnTo>
                    <a:pt x="1517" y="10072"/>
                  </a:lnTo>
                  <a:lnTo>
                    <a:pt x="1689" y="9856"/>
                  </a:lnTo>
                  <a:lnTo>
                    <a:pt x="1860" y="9648"/>
                  </a:lnTo>
                  <a:lnTo>
                    <a:pt x="2038" y="9446"/>
                  </a:lnTo>
                  <a:lnTo>
                    <a:pt x="2216" y="9238"/>
                  </a:lnTo>
                  <a:lnTo>
                    <a:pt x="2399" y="9043"/>
                  </a:lnTo>
                  <a:lnTo>
                    <a:pt x="2589" y="8849"/>
                  </a:lnTo>
                  <a:lnTo>
                    <a:pt x="2772" y="8654"/>
                  </a:lnTo>
                  <a:lnTo>
                    <a:pt x="2968" y="8466"/>
                  </a:lnTo>
                  <a:lnTo>
                    <a:pt x="3157" y="8279"/>
                  </a:lnTo>
                  <a:lnTo>
                    <a:pt x="3353" y="8098"/>
                  </a:lnTo>
                  <a:lnTo>
                    <a:pt x="3554" y="7917"/>
                  </a:lnTo>
                  <a:lnTo>
                    <a:pt x="3755" y="7743"/>
                  </a:lnTo>
                  <a:lnTo>
                    <a:pt x="3957" y="7577"/>
                  </a:lnTo>
                  <a:lnTo>
                    <a:pt x="4164" y="7410"/>
                  </a:lnTo>
                  <a:lnTo>
                    <a:pt x="4371" y="7243"/>
                  </a:lnTo>
                  <a:lnTo>
                    <a:pt x="4578" y="7090"/>
                  </a:lnTo>
                  <a:lnTo>
                    <a:pt x="4792" y="6930"/>
                  </a:lnTo>
                  <a:lnTo>
                    <a:pt x="5005" y="6777"/>
                  </a:lnTo>
                  <a:lnTo>
                    <a:pt x="5224" y="6631"/>
                  </a:lnTo>
                  <a:lnTo>
                    <a:pt x="5437" y="6492"/>
                  </a:lnTo>
                  <a:lnTo>
                    <a:pt x="5656" y="6353"/>
                  </a:lnTo>
                  <a:lnTo>
                    <a:pt x="5881" y="6214"/>
                  </a:lnTo>
                  <a:lnTo>
                    <a:pt x="6106" y="6082"/>
                  </a:lnTo>
                  <a:lnTo>
                    <a:pt x="6331" y="5957"/>
                  </a:lnTo>
                  <a:lnTo>
                    <a:pt x="6556" y="5832"/>
                  </a:lnTo>
                  <a:lnTo>
                    <a:pt x="6787" y="5714"/>
                  </a:lnTo>
                  <a:lnTo>
                    <a:pt x="7012" y="5603"/>
                  </a:lnTo>
                  <a:lnTo>
                    <a:pt x="7243" y="5492"/>
                  </a:lnTo>
                  <a:lnTo>
                    <a:pt x="7480" y="5387"/>
                  </a:lnTo>
                  <a:lnTo>
                    <a:pt x="7711" y="5283"/>
                  </a:lnTo>
                  <a:lnTo>
                    <a:pt x="7344" y="3983"/>
                  </a:lnTo>
                  <a:lnTo>
                    <a:pt x="6977" y="2670"/>
                  </a:lnTo>
                  <a:lnTo>
                    <a:pt x="6621" y="1342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5;p41">
              <a:extLst>
                <a:ext uri="{FF2B5EF4-FFF2-40B4-BE49-F238E27FC236}">
                  <a16:creationId xmlns:a16="http://schemas.microsoft.com/office/drawing/2014/main" id="{A66E48AB-1865-87B0-6144-43A477134317}"/>
                </a:ext>
              </a:extLst>
            </p:cNvPr>
            <p:cNvSpPr/>
            <p:nvPr/>
          </p:nvSpPr>
          <p:spPr>
            <a:xfrm>
              <a:off x="2347150" y="-2283275"/>
              <a:ext cx="208925" cy="312450"/>
            </a:xfrm>
            <a:custGeom>
              <a:avLst/>
              <a:gdLst/>
              <a:ahLst/>
              <a:cxnLst/>
              <a:rect l="l" t="t" r="r" b="b"/>
              <a:pathLst>
                <a:path w="8357" h="12498" extrusionOk="0">
                  <a:moveTo>
                    <a:pt x="4063" y="1"/>
                  </a:moveTo>
                  <a:lnTo>
                    <a:pt x="3755" y="446"/>
                  </a:lnTo>
                  <a:lnTo>
                    <a:pt x="3453" y="898"/>
                  </a:lnTo>
                  <a:lnTo>
                    <a:pt x="3163" y="1356"/>
                  </a:lnTo>
                  <a:lnTo>
                    <a:pt x="2873" y="1829"/>
                  </a:lnTo>
                  <a:lnTo>
                    <a:pt x="2594" y="2301"/>
                  </a:lnTo>
                  <a:lnTo>
                    <a:pt x="2328" y="2781"/>
                  </a:lnTo>
                  <a:lnTo>
                    <a:pt x="2061" y="3275"/>
                  </a:lnTo>
                  <a:lnTo>
                    <a:pt x="1807" y="3768"/>
                  </a:lnTo>
                  <a:lnTo>
                    <a:pt x="1552" y="4275"/>
                  </a:lnTo>
                  <a:lnTo>
                    <a:pt x="1309" y="4783"/>
                  </a:lnTo>
                  <a:lnTo>
                    <a:pt x="1073" y="5304"/>
                  </a:lnTo>
                  <a:lnTo>
                    <a:pt x="848" y="5825"/>
                  </a:lnTo>
                  <a:lnTo>
                    <a:pt x="623" y="6353"/>
                  </a:lnTo>
                  <a:lnTo>
                    <a:pt x="409" y="6889"/>
                  </a:lnTo>
                  <a:lnTo>
                    <a:pt x="202" y="7438"/>
                  </a:lnTo>
                  <a:lnTo>
                    <a:pt x="1" y="7980"/>
                  </a:lnTo>
                  <a:lnTo>
                    <a:pt x="326" y="8230"/>
                  </a:lnTo>
                  <a:lnTo>
                    <a:pt x="658" y="8487"/>
                  </a:lnTo>
                  <a:lnTo>
                    <a:pt x="978" y="8751"/>
                  </a:lnTo>
                  <a:lnTo>
                    <a:pt x="1304" y="9015"/>
                  </a:lnTo>
                  <a:lnTo>
                    <a:pt x="1623" y="9286"/>
                  </a:lnTo>
                  <a:lnTo>
                    <a:pt x="1943" y="9564"/>
                  </a:lnTo>
                  <a:lnTo>
                    <a:pt x="2263" y="9849"/>
                  </a:lnTo>
                  <a:lnTo>
                    <a:pt x="2577" y="10134"/>
                  </a:lnTo>
                  <a:lnTo>
                    <a:pt x="3204" y="10711"/>
                  </a:lnTo>
                  <a:lnTo>
                    <a:pt x="3826" y="11302"/>
                  </a:lnTo>
                  <a:lnTo>
                    <a:pt x="4442" y="11893"/>
                  </a:lnTo>
                  <a:lnTo>
                    <a:pt x="5052" y="12497"/>
                  </a:lnTo>
                  <a:lnTo>
                    <a:pt x="5224" y="12122"/>
                  </a:lnTo>
                  <a:lnTo>
                    <a:pt x="5401" y="11754"/>
                  </a:lnTo>
                  <a:lnTo>
                    <a:pt x="5585" y="11392"/>
                  </a:lnTo>
                  <a:lnTo>
                    <a:pt x="5774" y="11031"/>
                  </a:lnTo>
                  <a:lnTo>
                    <a:pt x="5964" y="10677"/>
                  </a:lnTo>
                  <a:lnTo>
                    <a:pt x="6159" y="10322"/>
                  </a:lnTo>
                  <a:lnTo>
                    <a:pt x="6361" y="9975"/>
                  </a:lnTo>
                  <a:lnTo>
                    <a:pt x="6562" y="9634"/>
                  </a:lnTo>
                  <a:lnTo>
                    <a:pt x="6775" y="9300"/>
                  </a:lnTo>
                  <a:lnTo>
                    <a:pt x="6988" y="8967"/>
                  </a:lnTo>
                  <a:lnTo>
                    <a:pt x="7202" y="8640"/>
                  </a:lnTo>
                  <a:lnTo>
                    <a:pt x="7427" y="8320"/>
                  </a:lnTo>
                  <a:lnTo>
                    <a:pt x="7652" y="8001"/>
                  </a:lnTo>
                  <a:lnTo>
                    <a:pt x="7883" y="7695"/>
                  </a:lnTo>
                  <a:lnTo>
                    <a:pt x="8119" y="7389"/>
                  </a:lnTo>
                  <a:lnTo>
                    <a:pt x="8356" y="7090"/>
                  </a:lnTo>
                  <a:lnTo>
                    <a:pt x="7794" y="6235"/>
                  </a:lnTo>
                  <a:lnTo>
                    <a:pt x="7231" y="5367"/>
                  </a:lnTo>
                  <a:lnTo>
                    <a:pt x="6681" y="4491"/>
                  </a:lnTo>
                  <a:lnTo>
                    <a:pt x="6136" y="3601"/>
                  </a:lnTo>
                  <a:lnTo>
                    <a:pt x="5603" y="2712"/>
                  </a:lnTo>
                  <a:lnTo>
                    <a:pt x="5076" y="1815"/>
                  </a:lnTo>
                  <a:lnTo>
                    <a:pt x="4566" y="911"/>
                  </a:lnTo>
                  <a:lnTo>
                    <a:pt x="4063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86;p41">
              <a:extLst>
                <a:ext uri="{FF2B5EF4-FFF2-40B4-BE49-F238E27FC236}">
                  <a16:creationId xmlns:a16="http://schemas.microsoft.com/office/drawing/2014/main" id="{D9BB9B96-B63D-A06D-C9F3-FBF73656C1CB}"/>
                </a:ext>
              </a:extLst>
            </p:cNvPr>
            <p:cNvSpPr/>
            <p:nvPr/>
          </p:nvSpPr>
          <p:spPr>
            <a:xfrm>
              <a:off x="2474475" y="-2506200"/>
              <a:ext cx="280875" cy="377950"/>
            </a:xfrm>
            <a:custGeom>
              <a:avLst/>
              <a:gdLst/>
              <a:ahLst/>
              <a:cxnLst/>
              <a:rect l="l" t="t" r="r" b="b"/>
              <a:pathLst>
                <a:path w="11235" h="15118" extrusionOk="0">
                  <a:moveTo>
                    <a:pt x="11234" y="1"/>
                  </a:moveTo>
                  <a:lnTo>
                    <a:pt x="10796" y="133"/>
                  </a:lnTo>
                  <a:lnTo>
                    <a:pt x="10364" y="279"/>
                  </a:lnTo>
                  <a:lnTo>
                    <a:pt x="9937" y="425"/>
                  </a:lnTo>
                  <a:lnTo>
                    <a:pt x="9517" y="578"/>
                  </a:lnTo>
                  <a:lnTo>
                    <a:pt x="9096" y="744"/>
                  </a:lnTo>
                  <a:lnTo>
                    <a:pt x="8688" y="911"/>
                  </a:lnTo>
                  <a:lnTo>
                    <a:pt x="8285" y="1092"/>
                  </a:lnTo>
                  <a:lnTo>
                    <a:pt x="7888" y="1273"/>
                  </a:lnTo>
                  <a:lnTo>
                    <a:pt x="7497" y="1467"/>
                  </a:lnTo>
                  <a:lnTo>
                    <a:pt x="7113" y="1662"/>
                  </a:lnTo>
                  <a:lnTo>
                    <a:pt x="6728" y="1863"/>
                  </a:lnTo>
                  <a:lnTo>
                    <a:pt x="6355" y="2072"/>
                  </a:lnTo>
                  <a:lnTo>
                    <a:pt x="5987" y="2294"/>
                  </a:lnTo>
                  <a:lnTo>
                    <a:pt x="5620" y="2517"/>
                  </a:lnTo>
                  <a:lnTo>
                    <a:pt x="5265" y="2746"/>
                  </a:lnTo>
                  <a:lnTo>
                    <a:pt x="4916" y="2975"/>
                  </a:lnTo>
                  <a:lnTo>
                    <a:pt x="4566" y="3219"/>
                  </a:lnTo>
                  <a:lnTo>
                    <a:pt x="4223" y="3469"/>
                  </a:lnTo>
                  <a:lnTo>
                    <a:pt x="3891" y="3719"/>
                  </a:lnTo>
                  <a:lnTo>
                    <a:pt x="3559" y="3983"/>
                  </a:lnTo>
                  <a:lnTo>
                    <a:pt x="3234" y="4247"/>
                  </a:lnTo>
                  <a:lnTo>
                    <a:pt x="2914" y="4518"/>
                  </a:lnTo>
                  <a:lnTo>
                    <a:pt x="2600" y="4796"/>
                  </a:lnTo>
                  <a:lnTo>
                    <a:pt x="2286" y="5081"/>
                  </a:lnTo>
                  <a:lnTo>
                    <a:pt x="1984" y="5366"/>
                  </a:lnTo>
                  <a:lnTo>
                    <a:pt x="1688" y="5665"/>
                  </a:lnTo>
                  <a:lnTo>
                    <a:pt x="1392" y="5964"/>
                  </a:lnTo>
                  <a:lnTo>
                    <a:pt x="1102" y="6270"/>
                  </a:lnTo>
                  <a:lnTo>
                    <a:pt x="818" y="6576"/>
                  </a:lnTo>
                  <a:lnTo>
                    <a:pt x="539" y="6895"/>
                  </a:lnTo>
                  <a:lnTo>
                    <a:pt x="267" y="7215"/>
                  </a:lnTo>
                  <a:lnTo>
                    <a:pt x="0" y="7542"/>
                  </a:lnTo>
                  <a:lnTo>
                    <a:pt x="533" y="8459"/>
                  </a:lnTo>
                  <a:lnTo>
                    <a:pt x="1060" y="9384"/>
                  </a:lnTo>
                  <a:lnTo>
                    <a:pt x="1582" y="10322"/>
                  </a:lnTo>
                  <a:lnTo>
                    <a:pt x="2091" y="11267"/>
                  </a:lnTo>
                  <a:lnTo>
                    <a:pt x="2594" y="12226"/>
                  </a:lnTo>
                  <a:lnTo>
                    <a:pt x="3086" y="13185"/>
                  </a:lnTo>
                  <a:lnTo>
                    <a:pt x="3565" y="14151"/>
                  </a:lnTo>
                  <a:lnTo>
                    <a:pt x="4033" y="15118"/>
                  </a:lnTo>
                  <a:lnTo>
                    <a:pt x="4312" y="14833"/>
                  </a:lnTo>
                  <a:lnTo>
                    <a:pt x="4596" y="14548"/>
                  </a:lnTo>
                  <a:lnTo>
                    <a:pt x="4880" y="14277"/>
                  </a:lnTo>
                  <a:lnTo>
                    <a:pt x="5176" y="14019"/>
                  </a:lnTo>
                  <a:lnTo>
                    <a:pt x="5472" y="13769"/>
                  </a:lnTo>
                  <a:lnTo>
                    <a:pt x="5774" y="13533"/>
                  </a:lnTo>
                  <a:lnTo>
                    <a:pt x="6082" y="13304"/>
                  </a:lnTo>
                  <a:lnTo>
                    <a:pt x="6396" y="13088"/>
                  </a:lnTo>
                  <a:lnTo>
                    <a:pt x="6716" y="12887"/>
                  </a:lnTo>
                  <a:lnTo>
                    <a:pt x="7036" y="12692"/>
                  </a:lnTo>
                  <a:lnTo>
                    <a:pt x="7361" y="12511"/>
                  </a:lnTo>
                  <a:lnTo>
                    <a:pt x="7699" y="12344"/>
                  </a:lnTo>
                  <a:lnTo>
                    <a:pt x="8036" y="12192"/>
                  </a:lnTo>
                  <a:lnTo>
                    <a:pt x="8374" y="12053"/>
                  </a:lnTo>
                  <a:lnTo>
                    <a:pt x="8723" y="11927"/>
                  </a:lnTo>
                  <a:lnTo>
                    <a:pt x="9073" y="11816"/>
                  </a:lnTo>
                  <a:lnTo>
                    <a:pt x="8996" y="11392"/>
                  </a:lnTo>
                  <a:lnTo>
                    <a:pt x="8925" y="10968"/>
                  </a:lnTo>
                  <a:lnTo>
                    <a:pt x="8895" y="10760"/>
                  </a:lnTo>
                  <a:lnTo>
                    <a:pt x="8871" y="10544"/>
                  </a:lnTo>
                  <a:lnTo>
                    <a:pt x="8848" y="10336"/>
                  </a:lnTo>
                  <a:lnTo>
                    <a:pt x="8830" y="10127"/>
                  </a:lnTo>
                  <a:lnTo>
                    <a:pt x="8806" y="9766"/>
                  </a:lnTo>
                  <a:lnTo>
                    <a:pt x="8788" y="9411"/>
                  </a:lnTo>
                  <a:lnTo>
                    <a:pt x="8782" y="9057"/>
                  </a:lnTo>
                  <a:lnTo>
                    <a:pt x="8777" y="8709"/>
                  </a:lnTo>
                  <a:lnTo>
                    <a:pt x="8782" y="8355"/>
                  </a:lnTo>
                  <a:lnTo>
                    <a:pt x="8794" y="8007"/>
                  </a:lnTo>
                  <a:lnTo>
                    <a:pt x="8812" y="7667"/>
                  </a:lnTo>
                  <a:lnTo>
                    <a:pt x="8836" y="7319"/>
                  </a:lnTo>
                  <a:lnTo>
                    <a:pt x="8865" y="6979"/>
                  </a:lnTo>
                  <a:lnTo>
                    <a:pt x="8901" y="6645"/>
                  </a:lnTo>
                  <a:lnTo>
                    <a:pt x="8948" y="6305"/>
                  </a:lnTo>
                  <a:lnTo>
                    <a:pt x="8996" y="5971"/>
                  </a:lnTo>
                  <a:lnTo>
                    <a:pt x="9055" y="5644"/>
                  </a:lnTo>
                  <a:lnTo>
                    <a:pt x="9120" y="5318"/>
                  </a:lnTo>
                  <a:lnTo>
                    <a:pt x="9185" y="4991"/>
                  </a:lnTo>
                  <a:lnTo>
                    <a:pt x="9262" y="4671"/>
                  </a:lnTo>
                  <a:lnTo>
                    <a:pt x="9345" y="4352"/>
                  </a:lnTo>
                  <a:lnTo>
                    <a:pt x="9428" y="4039"/>
                  </a:lnTo>
                  <a:lnTo>
                    <a:pt x="9523" y="3726"/>
                  </a:lnTo>
                  <a:lnTo>
                    <a:pt x="9623" y="3413"/>
                  </a:lnTo>
                  <a:lnTo>
                    <a:pt x="9730" y="3108"/>
                  </a:lnTo>
                  <a:lnTo>
                    <a:pt x="9837" y="2809"/>
                  </a:lnTo>
                  <a:lnTo>
                    <a:pt x="9955" y="2510"/>
                  </a:lnTo>
                  <a:lnTo>
                    <a:pt x="10073" y="2218"/>
                  </a:lnTo>
                  <a:lnTo>
                    <a:pt x="10204" y="1926"/>
                  </a:lnTo>
                  <a:lnTo>
                    <a:pt x="10334" y="1634"/>
                  </a:lnTo>
                  <a:lnTo>
                    <a:pt x="10470" y="1356"/>
                  </a:lnTo>
                  <a:lnTo>
                    <a:pt x="10612" y="1071"/>
                  </a:lnTo>
                  <a:lnTo>
                    <a:pt x="10760" y="800"/>
                  </a:lnTo>
                  <a:lnTo>
                    <a:pt x="10914" y="529"/>
                  </a:lnTo>
                  <a:lnTo>
                    <a:pt x="11074" y="258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87;p41">
              <a:extLst>
                <a:ext uri="{FF2B5EF4-FFF2-40B4-BE49-F238E27FC236}">
                  <a16:creationId xmlns:a16="http://schemas.microsoft.com/office/drawing/2014/main" id="{87B2BFB2-B9F0-92E5-BDD2-85BD1A370CA6}"/>
                </a:ext>
              </a:extLst>
            </p:cNvPr>
            <p:cNvSpPr/>
            <p:nvPr/>
          </p:nvSpPr>
          <p:spPr>
            <a:xfrm>
              <a:off x="2326275" y="-595925"/>
              <a:ext cx="507225" cy="353800"/>
            </a:xfrm>
            <a:custGeom>
              <a:avLst/>
              <a:gdLst/>
              <a:ahLst/>
              <a:cxnLst/>
              <a:rect l="l" t="t" r="r" b="b"/>
              <a:pathLst>
                <a:path w="20289" h="14152" extrusionOk="0">
                  <a:moveTo>
                    <a:pt x="13508" y="1"/>
                  </a:moveTo>
                  <a:lnTo>
                    <a:pt x="13094" y="8"/>
                  </a:lnTo>
                  <a:lnTo>
                    <a:pt x="12685" y="36"/>
                  </a:lnTo>
                  <a:lnTo>
                    <a:pt x="12283" y="70"/>
                  </a:lnTo>
                  <a:lnTo>
                    <a:pt x="11886" y="112"/>
                  </a:lnTo>
                  <a:lnTo>
                    <a:pt x="11489" y="175"/>
                  </a:lnTo>
                  <a:lnTo>
                    <a:pt x="11092" y="251"/>
                  </a:lnTo>
                  <a:lnTo>
                    <a:pt x="10707" y="334"/>
                  </a:lnTo>
                  <a:lnTo>
                    <a:pt x="10322" y="432"/>
                  </a:lnTo>
                  <a:lnTo>
                    <a:pt x="9943" y="543"/>
                  </a:lnTo>
                  <a:lnTo>
                    <a:pt x="9564" y="668"/>
                  </a:lnTo>
                  <a:lnTo>
                    <a:pt x="9191" y="807"/>
                  </a:lnTo>
                  <a:lnTo>
                    <a:pt x="8830" y="953"/>
                  </a:lnTo>
                  <a:lnTo>
                    <a:pt x="8469" y="1113"/>
                  </a:lnTo>
                  <a:lnTo>
                    <a:pt x="8114" y="1287"/>
                  </a:lnTo>
                  <a:lnTo>
                    <a:pt x="7758" y="1467"/>
                  </a:lnTo>
                  <a:lnTo>
                    <a:pt x="7415" y="1662"/>
                  </a:lnTo>
                  <a:lnTo>
                    <a:pt x="7077" y="1870"/>
                  </a:lnTo>
                  <a:lnTo>
                    <a:pt x="6740" y="2093"/>
                  </a:lnTo>
                  <a:lnTo>
                    <a:pt x="6414" y="2322"/>
                  </a:lnTo>
                  <a:lnTo>
                    <a:pt x="6088" y="2565"/>
                  </a:lnTo>
                  <a:lnTo>
                    <a:pt x="5774" y="2816"/>
                  </a:lnTo>
                  <a:lnTo>
                    <a:pt x="5467" y="3080"/>
                  </a:lnTo>
                  <a:lnTo>
                    <a:pt x="5159" y="3358"/>
                  </a:lnTo>
                  <a:lnTo>
                    <a:pt x="4863" y="3643"/>
                  </a:lnTo>
                  <a:lnTo>
                    <a:pt x="4572" y="3942"/>
                  </a:lnTo>
                  <a:lnTo>
                    <a:pt x="4288" y="4254"/>
                  </a:lnTo>
                  <a:lnTo>
                    <a:pt x="4010" y="4574"/>
                  </a:lnTo>
                  <a:lnTo>
                    <a:pt x="3743" y="4901"/>
                  </a:lnTo>
                  <a:lnTo>
                    <a:pt x="3483" y="5241"/>
                  </a:lnTo>
                  <a:lnTo>
                    <a:pt x="3228" y="5596"/>
                  </a:lnTo>
                  <a:lnTo>
                    <a:pt x="2979" y="5957"/>
                  </a:lnTo>
                  <a:lnTo>
                    <a:pt x="2743" y="6326"/>
                  </a:lnTo>
                  <a:lnTo>
                    <a:pt x="2512" y="6708"/>
                  </a:lnTo>
                  <a:lnTo>
                    <a:pt x="2287" y="7104"/>
                  </a:lnTo>
                  <a:lnTo>
                    <a:pt x="2073" y="7507"/>
                  </a:lnTo>
                  <a:lnTo>
                    <a:pt x="1866" y="7917"/>
                  </a:lnTo>
                  <a:lnTo>
                    <a:pt x="1665" y="8341"/>
                  </a:lnTo>
                  <a:lnTo>
                    <a:pt x="1475" y="8772"/>
                  </a:lnTo>
                  <a:lnTo>
                    <a:pt x="1292" y="9217"/>
                  </a:lnTo>
                  <a:lnTo>
                    <a:pt x="1120" y="9669"/>
                  </a:lnTo>
                  <a:lnTo>
                    <a:pt x="960" y="10127"/>
                  </a:lnTo>
                  <a:lnTo>
                    <a:pt x="806" y="10600"/>
                  </a:lnTo>
                  <a:lnTo>
                    <a:pt x="658" y="11080"/>
                  </a:lnTo>
                  <a:lnTo>
                    <a:pt x="528" y="11566"/>
                  </a:lnTo>
                  <a:lnTo>
                    <a:pt x="397" y="12066"/>
                  </a:lnTo>
                  <a:lnTo>
                    <a:pt x="285" y="12574"/>
                  </a:lnTo>
                  <a:lnTo>
                    <a:pt x="178" y="13088"/>
                  </a:lnTo>
                  <a:lnTo>
                    <a:pt x="84" y="13616"/>
                  </a:lnTo>
                  <a:lnTo>
                    <a:pt x="1" y="14152"/>
                  </a:lnTo>
                  <a:lnTo>
                    <a:pt x="658" y="13804"/>
                  </a:lnTo>
                  <a:lnTo>
                    <a:pt x="1315" y="13450"/>
                  </a:lnTo>
                  <a:lnTo>
                    <a:pt x="1967" y="13088"/>
                  </a:lnTo>
                  <a:lnTo>
                    <a:pt x="2618" y="12727"/>
                  </a:lnTo>
                  <a:lnTo>
                    <a:pt x="3264" y="12365"/>
                  </a:lnTo>
                  <a:lnTo>
                    <a:pt x="3909" y="11990"/>
                  </a:lnTo>
                  <a:lnTo>
                    <a:pt x="4555" y="11622"/>
                  </a:lnTo>
                  <a:lnTo>
                    <a:pt x="5194" y="11239"/>
                  </a:lnTo>
                  <a:lnTo>
                    <a:pt x="6467" y="10475"/>
                  </a:lnTo>
                  <a:lnTo>
                    <a:pt x="7741" y="9696"/>
                  </a:lnTo>
                  <a:lnTo>
                    <a:pt x="9002" y="8904"/>
                  </a:lnTo>
                  <a:lnTo>
                    <a:pt x="10257" y="8105"/>
                  </a:lnTo>
                  <a:lnTo>
                    <a:pt x="11513" y="7299"/>
                  </a:lnTo>
                  <a:lnTo>
                    <a:pt x="12768" y="6485"/>
                  </a:lnTo>
                  <a:lnTo>
                    <a:pt x="15267" y="4845"/>
                  </a:lnTo>
                  <a:lnTo>
                    <a:pt x="17772" y="3191"/>
                  </a:lnTo>
                  <a:lnTo>
                    <a:pt x="19027" y="2371"/>
                  </a:lnTo>
                  <a:lnTo>
                    <a:pt x="20289" y="1551"/>
                  </a:lnTo>
                  <a:lnTo>
                    <a:pt x="20212" y="1558"/>
                  </a:lnTo>
                  <a:lnTo>
                    <a:pt x="20135" y="1551"/>
                  </a:lnTo>
                  <a:lnTo>
                    <a:pt x="20052" y="1537"/>
                  </a:lnTo>
                  <a:lnTo>
                    <a:pt x="20010" y="1523"/>
                  </a:lnTo>
                  <a:lnTo>
                    <a:pt x="19969" y="1502"/>
                  </a:lnTo>
                  <a:lnTo>
                    <a:pt x="19525" y="1301"/>
                  </a:lnTo>
                  <a:lnTo>
                    <a:pt x="19081" y="1120"/>
                  </a:lnTo>
                  <a:lnTo>
                    <a:pt x="18643" y="953"/>
                  </a:lnTo>
                  <a:lnTo>
                    <a:pt x="18204" y="793"/>
                  </a:lnTo>
                  <a:lnTo>
                    <a:pt x="17766" y="654"/>
                  </a:lnTo>
                  <a:lnTo>
                    <a:pt x="17328" y="529"/>
                  </a:lnTo>
                  <a:lnTo>
                    <a:pt x="16896" y="411"/>
                  </a:lnTo>
                  <a:lnTo>
                    <a:pt x="16463" y="314"/>
                  </a:lnTo>
                  <a:lnTo>
                    <a:pt x="16031" y="230"/>
                  </a:lnTo>
                  <a:lnTo>
                    <a:pt x="15605" y="154"/>
                  </a:lnTo>
                  <a:lnTo>
                    <a:pt x="15178" y="98"/>
                  </a:lnTo>
                  <a:lnTo>
                    <a:pt x="14758" y="56"/>
                  </a:lnTo>
                  <a:lnTo>
                    <a:pt x="14337" y="22"/>
                  </a:lnTo>
                  <a:lnTo>
                    <a:pt x="13917" y="8"/>
                  </a:lnTo>
                  <a:lnTo>
                    <a:pt x="13508" y="1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88;p41">
              <a:extLst>
                <a:ext uri="{FF2B5EF4-FFF2-40B4-BE49-F238E27FC236}">
                  <a16:creationId xmlns:a16="http://schemas.microsoft.com/office/drawing/2014/main" id="{DF53959C-A0BA-B3A5-3A09-D0C0551BF34E}"/>
                </a:ext>
              </a:extLst>
            </p:cNvPr>
            <p:cNvSpPr/>
            <p:nvPr/>
          </p:nvSpPr>
          <p:spPr>
            <a:xfrm>
              <a:off x="2724075" y="-5910425"/>
              <a:ext cx="2211825" cy="2418550"/>
            </a:xfrm>
            <a:custGeom>
              <a:avLst/>
              <a:gdLst/>
              <a:ahLst/>
              <a:cxnLst/>
              <a:rect l="l" t="t" r="r" b="b"/>
              <a:pathLst>
                <a:path w="88473" h="96742" extrusionOk="0">
                  <a:moveTo>
                    <a:pt x="48293" y="2148"/>
                  </a:moveTo>
                  <a:lnTo>
                    <a:pt x="48577" y="2169"/>
                  </a:lnTo>
                  <a:lnTo>
                    <a:pt x="48861" y="2197"/>
                  </a:lnTo>
                  <a:lnTo>
                    <a:pt x="49140" y="2238"/>
                  </a:lnTo>
                  <a:lnTo>
                    <a:pt x="49418" y="2301"/>
                  </a:lnTo>
                  <a:lnTo>
                    <a:pt x="49696" y="2371"/>
                  </a:lnTo>
                  <a:lnTo>
                    <a:pt x="49969" y="2461"/>
                  </a:lnTo>
                  <a:lnTo>
                    <a:pt x="50235" y="2565"/>
                  </a:lnTo>
                  <a:lnTo>
                    <a:pt x="50502" y="2676"/>
                  </a:lnTo>
                  <a:lnTo>
                    <a:pt x="50756" y="2808"/>
                  </a:lnTo>
                  <a:lnTo>
                    <a:pt x="51011" y="2954"/>
                  </a:lnTo>
                  <a:lnTo>
                    <a:pt x="51135" y="3038"/>
                  </a:lnTo>
                  <a:lnTo>
                    <a:pt x="51260" y="3121"/>
                  </a:lnTo>
                  <a:lnTo>
                    <a:pt x="51378" y="3205"/>
                  </a:lnTo>
                  <a:lnTo>
                    <a:pt x="51497" y="3295"/>
                  </a:lnTo>
                  <a:lnTo>
                    <a:pt x="51615" y="3385"/>
                  </a:lnTo>
                  <a:lnTo>
                    <a:pt x="51728" y="3483"/>
                  </a:lnTo>
                  <a:lnTo>
                    <a:pt x="51840" y="3587"/>
                  </a:lnTo>
                  <a:lnTo>
                    <a:pt x="51953" y="3691"/>
                  </a:lnTo>
                  <a:lnTo>
                    <a:pt x="52065" y="3802"/>
                  </a:lnTo>
                  <a:lnTo>
                    <a:pt x="52172" y="3913"/>
                  </a:lnTo>
                  <a:lnTo>
                    <a:pt x="52272" y="4032"/>
                  </a:lnTo>
                  <a:lnTo>
                    <a:pt x="52373" y="4150"/>
                  </a:lnTo>
                  <a:lnTo>
                    <a:pt x="52580" y="4414"/>
                  </a:lnTo>
                  <a:lnTo>
                    <a:pt x="52770" y="4671"/>
                  </a:lnTo>
                  <a:lnTo>
                    <a:pt x="52947" y="4942"/>
                  </a:lnTo>
                  <a:lnTo>
                    <a:pt x="53107" y="5213"/>
                  </a:lnTo>
                  <a:lnTo>
                    <a:pt x="53255" y="5484"/>
                  </a:lnTo>
                  <a:lnTo>
                    <a:pt x="53392" y="5755"/>
                  </a:lnTo>
                  <a:lnTo>
                    <a:pt x="53510" y="6033"/>
                  </a:lnTo>
                  <a:lnTo>
                    <a:pt x="53617" y="6311"/>
                  </a:lnTo>
                  <a:lnTo>
                    <a:pt x="53711" y="6589"/>
                  </a:lnTo>
                  <a:lnTo>
                    <a:pt x="53788" y="6867"/>
                  </a:lnTo>
                  <a:lnTo>
                    <a:pt x="53859" y="7145"/>
                  </a:lnTo>
                  <a:lnTo>
                    <a:pt x="53913" y="7423"/>
                  </a:lnTo>
                  <a:lnTo>
                    <a:pt x="53954" y="7708"/>
                  </a:lnTo>
                  <a:lnTo>
                    <a:pt x="53990" y="7986"/>
                  </a:lnTo>
                  <a:lnTo>
                    <a:pt x="54007" y="8264"/>
                  </a:lnTo>
                  <a:lnTo>
                    <a:pt x="54019" y="8542"/>
                  </a:lnTo>
                  <a:lnTo>
                    <a:pt x="54013" y="8813"/>
                  </a:lnTo>
                  <a:lnTo>
                    <a:pt x="54001" y="9091"/>
                  </a:lnTo>
                  <a:lnTo>
                    <a:pt x="53978" y="9362"/>
                  </a:lnTo>
                  <a:lnTo>
                    <a:pt x="53942" y="9634"/>
                  </a:lnTo>
                  <a:lnTo>
                    <a:pt x="53895" y="9898"/>
                  </a:lnTo>
                  <a:lnTo>
                    <a:pt x="53842" y="10162"/>
                  </a:lnTo>
                  <a:lnTo>
                    <a:pt x="53776" y="10426"/>
                  </a:lnTo>
                  <a:lnTo>
                    <a:pt x="53705" y="10683"/>
                  </a:lnTo>
                  <a:lnTo>
                    <a:pt x="53623" y="10933"/>
                  </a:lnTo>
                  <a:lnTo>
                    <a:pt x="53528" y="11183"/>
                  </a:lnTo>
                  <a:lnTo>
                    <a:pt x="53433" y="11427"/>
                  </a:lnTo>
                  <a:lnTo>
                    <a:pt x="53320" y="11670"/>
                  </a:lnTo>
                  <a:lnTo>
                    <a:pt x="53202" y="11899"/>
                  </a:lnTo>
                  <a:lnTo>
                    <a:pt x="53078" y="12129"/>
                  </a:lnTo>
                  <a:lnTo>
                    <a:pt x="52947" y="12351"/>
                  </a:lnTo>
                  <a:lnTo>
                    <a:pt x="52805" y="12567"/>
                  </a:lnTo>
                  <a:lnTo>
                    <a:pt x="52657" y="12782"/>
                  </a:lnTo>
                  <a:lnTo>
                    <a:pt x="52503" y="12984"/>
                  </a:lnTo>
                  <a:lnTo>
                    <a:pt x="52343" y="13178"/>
                  </a:lnTo>
                  <a:lnTo>
                    <a:pt x="52178" y="13366"/>
                  </a:lnTo>
                  <a:lnTo>
                    <a:pt x="52006" y="13547"/>
                  </a:lnTo>
                  <a:lnTo>
                    <a:pt x="51822" y="13720"/>
                  </a:lnTo>
                  <a:lnTo>
                    <a:pt x="51639" y="13880"/>
                  </a:lnTo>
                  <a:lnTo>
                    <a:pt x="51449" y="14040"/>
                  </a:lnTo>
                  <a:lnTo>
                    <a:pt x="51254" y="14186"/>
                  </a:lnTo>
                  <a:lnTo>
                    <a:pt x="51052" y="14318"/>
                  </a:lnTo>
                  <a:lnTo>
                    <a:pt x="50845" y="14443"/>
                  </a:lnTo>
                  <a:lnTo>
                    <a:pt x="50638" y="14561"/>
                  </a:lnTo>
                  <a:lnTo>
                    <a:pt x="50425" y="14666"/>
                  </a:lnTo>
                  <a:lnTo>
                    <a:pt x="50206" y="14763"/>
                  </a:lnTo>
                  <a:lnTo>
                    <a:pt x="49987" y="14846"/>
                  </a:lnTo>
                  <a:lnTo>
                    <a:pt x="49756" y="14923"/>
                  </a:lnTo>
                  <a:lnTo>
                    <a:pt x="49531" y="14985"/>
                  </a:lnTo>
                  <a:lnTo>
                    <a:pt x="49300" y="15034"/>
                  </a:lnTo>
                  <a:lnTo>
                    <a:pt x="49063" y="15069"/>
                  </a:lnTo>
                  <a:lnTo>
                    <a:pt x="48826" y="15089"/>
                  </a:lnTo>
                  <a:lnTo>
                    <a:pt x="48589" y="15103"/>
                  </a:lnTo>
                  <a:lnTo>
                    <a:pt x="48346" y="15103"/>
                  </a:lnTo>
                  <a:lnTo>
                    <a:pt x="48103" y="15083"/>
                  </a:lnTo>
                  <a:lnTo>
                    <a:pt x="47861" y="15055"/>
                  </a:lnTo>
                  <a:lnTo>
                    <a:pt x="47612" y="15013"/>
                  </a:lnTo>
                  <a:lnTo>
                    <a:pt x="47369" y="14950"/>
                  </a:lnTo>
                  <a:lnTo>
                    <a:pt x="47120" y="14881"/>
                  </a:lnTo>
                  <a:lnTo>
                    <a:pt x="46872" y="14791"/>
                  </a:lnTo>
                  <a:lnTo>
                    <a:pt x="46623" y="14686"/>
                  </a:lnTo>
                  <a:lnTo>
                    <a:pt x="46374" y="14568"/>
                  </a:lnTo>
                  <a:lnTo>
                    <a:pt x="46131" y="14429"/>
                  </a:lnTo>
                  <a:lnTo>
                    <a:pt x="45883" y="14276"/>
                  </a:lnTo>
                  <a:lnTo>
                    <a:pt x="45859" y="14158"/>
                  </a:lnTo>
                  <a:lnTo>
                    <a:pt x="45841" y="14096"/>
                  </a:lnTo>
                  <a:lnTo>
                    <a:pt x="45818" y="14040"/>
                  </a:lnTo>
                  <a:lnTo>
                    <a:pt x="45794" y="13984"/>
                  </a:lnTo>
                  <a:lnTo>
                    <a:pt x="45764" y="13936"/>
                  </a:lnTo>
                  <a:lnTo>
                    <a:pt x="45735" y="13887"/>
                  </a:lnTo>
                  <a:lnTo>
                    <a:pt x="45699" y="13838"/>
                  </a:lnTo>
                  <a:lnTo>
                    <a:pt x="45658" y="13797"/>
                  </a:lnTo>
                  <a:lnTo>
                    <a:pt x="45616" y="13755"/>
                  </a:lnTo>
                  <a:lnTo>
                    <a:pt x="45569" y="13720"/>
                  </a:lnTo>
                  <a:lnTo>
                    <a:pt x="45516" y="13692"/>
                  </a:lnTo>
                  <a:lnTo>
                    <a:pt x="45462" y="13658"/>
                  </a:lnTo>
                  <a:lnTo>
                    <a:pt x="45397" y="13637"/>
                  </a:lnTo>
                  <a:lnTo>
                    <a:pt x="45332" y="13616"/>
                  </a:lnTo>
                  <a:lnTo>
                    <a:pt x="45267" y="13595"/>
                  </a:lnTo>
                  <a:lnTo>
                    <a:pt x="45060" y="13553"/>
                  </a:lnTo>
                  <a:lnTo>
                    <a:pt x="44858" y="13498"/>
                  </a:lnTo>
                  <a:lnTo>
                    <a:pt x="44663" y="13435"/>
                  </a:lnTo>
                  <a:lnTo>
                    <a:pt x="44479" y="13373"/>
                  </a:lnTo>
                  <a:lnTo>
                    <a:pt x="44296" y="13296"/>
                  </a:lnTo>
                  <a:lnTo>
                    <a:pt x="44124" y="13213"/>
                  </a:lnTo>
                  <a:lnTo>
                    <a:pt x="43958" y="13130"/>
                  </a:lnTo>
                  <a:lnTo>
                    <a:pt x="43798" y="13032"/>
                  </a:lnTo>
                  <a:lnTo>
                    <a:pt x="43650" y="12935"/>
                  </a:lnTo>
                  <a:lnTo>
                    <a:pt x="43502" y="12824"/>
                  </a:lnTo>
                  <a:lnTo>
                    <a:pt x="43366" y="12713"/>
                  </a:lnTo>
                  <a:lnTo>
                    <a:pt x="43230" y="12594"/>
                  </a:lnTo>
                  <a:lnTo>
                    <a:pt x="43105" y="12476"/>
                  </a:lnTo>
                  <a:lnTo>
                    <a:pt x="42987" y="12344"/>
                  </a:lnTo>
                  <a:lnTo>
                    <a:pt x="42874" y="12212"/>
                  </a:lnTo>
                  <a:lnTo>
                    <a:pt x="42762" y="12073"/>
                  </a:lnTo>
                  <a:lnTo>
                    <a:pt x="42661" y="11934"/>
                  </a:lnTo>
                  <a:lnTo>
                    <a:pt x="42572" y="11781"/>
                  </a:lnTo>
                  <a:lnTo>
                    <a:pt x="42484" y="11635"/>
                  </a:lnTo>
                  <a:lnTo>
                    <a:pt x="42401" y="11475"/>
                  </a:lnTo>
                  <a:lnTo>
                    <a:pt x="42324" y="11322"/>
                  </a:lnTo>
                  <a:lnTo>
                    <a:pt x="42253" y="11156"/>
                  </a:lnTo>
                  <a:lnTo>
                    <a:pt x="42188" y="10989"/>
                  </a:lnTo>
                  <a:lnTo>
                    <a:pt x="42134" y="10822"/>
                  </a:lnTo>
                  <a:lnTo>
                    <a:pt x="42081" y="10648"/>
                  </a:lnTo>
                  <a:lnTo>
                    <a:pt x="42034" y="10475"/>
                  </a:lnTo>
                  <a:lnTo>
                    <a:pt x="41992" y="10301"/>
                  </a:lnTo>
                  <a:lnTo>
                    <a:pt x="41957" y="10120"/>
                  </a:lnTo>
                  <a:lnTo>
                    <a:pt x="41927" y="9939"/>
                  </a:lnTo>
                  <a:lnTo>
                    <a:pt x="41903" y="9752"/>
                  </a:lnTo>
                  <a:lnTo>
                    <a:pt x="41885" y="9571"/>
                  </a:lnTo>
                  <a:lnTo>
                    <a:pt x="41874" y="9383"/>
                  </a:lnTo>
                  <a:lnTo>
                    <a:pt x="41868" y="9196"/>
                  </a:lnTo>
                  <a:lnTo>
                    <a:pt x="41862" y="9001"/>
                  </a:lnTo>
                  <a:lnTo>
                    <a:pt x="41868" y="8813"/>
                  </a:lnTo>
                  <a:lnTo>
                    <a:pt x="41874" y="8626"/>
                  </a:lnTo>
                  <a:lnTo>
                    <a:pt x="41891" y="8431"/>
                  </a:lnTo>
                  <a:lnTo>
                    <a:pt x="41909" y="8237"/>
                  </a:lnTo>
                  <a:lnTo>
                    <a:pt x="41933" y="8049"/>
                  </a:lnTo>
                  <a:lnTo>
                    <a:pt x="41962" y="7854"/>
                  </a:lnTo>
                  <a:lnTo>
                    <a:pt x="41998" y="7660"/>
                  </a:lnTo>
                  <a:lnTo>
                    <a:pt x="42039" y="7472"/>
                  </a:lnTo>
                  <a:lnTo>
                    <a:pt x="42081" y="7277"/>
                  </a:lnTo>
                  <a:lnTo>
                    <a:pt x="42128" y="7090"/>
                  </a:lnTo>
                  <a:lnTo>
                    <a:pt x="42188" y="6902"/>
                  </a:lnTo>
                  <a:lnTo>
                    <a:pt x="42241" y="6714"/>
                  </a:lnTo>
                  <a:lnTo>
                    <a:pt x="42306" y="6527"/>
                  </a:lnTo>
                  <a:lnTo>
                    <a:pt x="42377" y="6339"/>
                  </a:lnTo>
                  <a:lnTo>
                    <a:pt x="42448" y="6158"/>
                  </a:lnTo>
                  <a:lnTo>
                    <a:pt x="42525" y="5978"/>
                  </a:lnTo>
                  <a:lnTo>
                    <a:pt x="42608" y="5797"/>
                  </a:lnTo>
                  <a:lnTo>
                    <a:pt x="42691" y="5623"/>
                  </a:lnTo>
                  <a:lnTo>
                    <a:pt x="42786" y="5450"/>
                  </a:lnTo>
                  <a:lnTo>
                    <a:pt x="42880" y="5283"/>
                  </a:lnTo>
                  <a:lnTo>
                    <a:pt x="42975" y="5109"/>
                  </a:lnTo>
                  <a:lnTo>
                    <a:pt x="43082" y="4949"/>
                  </a:lnTo>
                  <a:lnTo>
                    <a:pt x="43188" y="4789"/>
                  </a:lnTo>
                  <a:lnTo>
                    <a:pt x="43301" y="4629"/>
                  </a:lnTo>
                  <a:lnTo>
                    <a:pt x="43419" y="4476"/>
                  </a:lnTo>
                  <a:lnTo>
                    <a:pt x="43538" y="4324"/>
                  </a:lnTo>
                  <a:lnTo>
                    <a:pt x="43662" y="4185"/>
                  </a:lnTo>
                  <a:lnTo>
                    <a:pt x="43786" y="4039"/>
                  </a:lnTo>
                  <a:lnTo>
                    <a:pt x="43923" y="3907"/>
                  </a:lnTo>
                  <a:lnTo>
                    <a:pt x="44053" y="3774"/>
                  </a:lnTo>
                  <a:lnTo>
                    <a:pt x="44278" y="3573"/>
                  </a:lnTo>
                  <a:lnTo>
                    <a:pt x="44515" y="3385"/>
                  </a:lnTo>
                  <a:lnTo>
                    <a:pt x="44752" y="3205"/>
                  </a:lnTo>
                  <a:lnTo>
                    <a:pt x="45000" y="3045"/>
                  </a:lnTo>
                  <a:lnTo>
                    <a:pt x="45255" y="2899"/>
                  </a:lnTo>
                  <a:lnTo>
                    <a:pt x="45516" y="2760"/>
                  </a:lnTo>
                  <a:lnTo>
                    <a:pt x="45776" y="2642"/>
                  </a:lnTo>
                  <a:lnTo>
                    <a:pt x="46049" y="2530"/>
                  </a:lnTo>
                  <a:lnTo>
                    <a:pt x="46321" y="2433"/>
                  </a:lnTo>
                  <a:lnTo>
                    <a:pt x="46593" y="2350"/>
                  </a:lnTo>
                  <a:lnTo>
                    <a:pt x="46872" y="2287"/>
                  </a:lnTo>
                  <a:lnTo>
                    <a:pt x="47156" y="2232"/>
                  </a:lnTo>
                  <a:lnTo>
                    <a:pt x="47440" y="2190"/>
                  </a:lnTo>
                  <a:lnTo>
                    <a:pt x="47724" y="2162"/>
                  </a:lnTo>
                  <a:lnTo>
                    <a:pt x="48009" y="2148"/>
                  </a:lnTo>
                  <a:close/>
                  <a:moveTo>
                    <a:pt x="45249" y="15666"/>
                  </a:moveTo>
                  <a:lnTo>
                    <a:pt x="45439" y="15805"/>
                  </a:lnTo>
                  <a:lnTo>
                    <a:pt x="45622" y="15937"/>
                  </a:lnTo>
                  <a:lnTo>
                    <a:pt x="45818" y="16069"/>
                  </a:lnTo>
                  <a:lnTo>
                    <a:pt x="46007" y="16188"/>
                  </a:lnTo>
                  <a:lnTo>
                    <a:pt x="46208" y="16299"/>
                  </a:lnTo>
                  <a:lnTo>
                    <a:pt x="46404" y="16403"/>
                  </a:lnTo>
                  <a:lnTo>
                    <a:pt x="46605" y="16500"/>
                  </a:lnTo>
                  <a:lnTo>
                    <a:pt x="46812" y="16584"/>
                  </a:lnTo>
                  <a:lnTo>
                    <a:pt x="47014" y="16667"/>
                  </a:lnTo>
                  <a:lnTo>
                    <a:pt x="47227" y="16737"/>
                  </a:lnTo>
                  <a:lnTo>
                    <a:pt x="47434" y="16806"/>
                  </a:lnTo>
                  <a:lnTo>
                    <a:pt x="47647" y="16862"/>
                  </a:lnTo>
                  <a:lnTo>
                    <a:pt x="47861" y="16910"/>
                  </a:lnTo>
                  <a:lnTo>
                    <a:pt x="48074" y="16952"/>
                  </a:lnTo>
                  <a:lnTo>
                    <a:pt x="48287" y="16987"/>
                  </a:lnTo>
                  <a:lnTo>
                    <a:pt x="48506" y="17008"/>
                  </a:lnTo>
                  <a:lnTo>
                    <a:pt x="48494" y="17036"/>
                  </a:lnTo>
                  <a:lnTo>
                    <a:pt x="48482" y="17056"/>
                  </a:lnTo>
                  <a:lnTo>
                    <a:pt x="48471" y="17077"/>
                  </a:lnTo>
                  <a:lnTo>
                    <a:pt x="48465" y="17098"/>
                  </a:lnTo>
                  <a:lnTo>
                    <a:pt x="48317" y="17863"/>
                  </a:lnTo>
                  <a:lnTo>
                    <a:pt x="48174" y="18634"/>
                  </a:lnTo>
                  <a:lnTo>
                    <a:pt x="48038" y="19406"/>
                  </a:lnTo>
                  <a:lnTo>
                    <a:pt x="47908" y="20177"/>
                  </a:lnTo>
                  <a:lnTo>
                    <a:pt x="47784" y="20956"/>
                  </a:lnTo>
                  <a:lnTo>
                    <a:pt x="47665" y="21741"/>
                  </a:lnTo>
                  <a:lnTo>
                    <a:pt x="47547" y="22519"/>
                  </a:lnTo>
                  <a:lnTo>
                    <a:pt x="47440" y="23305"/>
                  </a:lnTo>
                  <a:lnTo>
                    <a:pt x="47334" y="24090"/>
                  </a:lnTo>
                  <a:lnTo>
                    <a:pt x="47233" y="24882"/>
                  </a:lnTo>
                  <a:lnTo>
                    <a:pt x="47138" y="25668"/>
                  </a:lnTo>
                  <a:lnTo>
                    <a:pt x="47043" y="26460"/>
                  </a:lnTo>
                  <a:lnTo>
                    <a:pt x="46960" y="27252"/>
                  </a:lnTo>
                  <a:lnTo>
                    <a:pt x="46872" y="28052"/>
                  </a:lnTo>
                  <a:lnTo>
                    <a:pt x="46712" y="29636"/>
                  </a:lnTo>
                  <a:lnTo>
                    <a:pt x="46564" y="31235"/>
                  </a:lnTo>
                  <a:lnTo>
                    <a:pt x="46428" y="32827"/>
                  </a:lnTo>
                  <a:lnTo>
                    <a:pt x="46297" y="34418"/>
                  </a:lnTo>
                  <a:lnTo>
                    <a:pt x="46179" y="36010"/>
                  </a:lnTo>
                  <a:lnTo>
                    <a:pt x="45942" y="39172"/>
                  </a:lnTo>
                  <a:lnTo>
                    <a:pt x="45717" y="42314"/>
                  </a:lnTo>
                  <a:lnTo>
                    <a:pt x="45711" y="42341"/>
                  </a:lnTo>
                  <a:lnTo>
                    <a:pt x="45711" y="42369"/>
                  </a:lnTo>
                  <a:lnTo>
                    <a:pt x="45729" y="42425"/>
                  </a:lnTo>
                  <a:lnTo>
                    <a:pt x="44752" y="42432"/>
                  </a:lnTo>
                  <a:lnTo>
                    <a:pt x="43786" y="42439"/>
                  </a:lnTo>
                  <a:lnTo>
                    <a:pt x="43792" y="42397"/>
                  </a:lnTo>
                  <a:lnTo>
                    <a:pt x="43798" y="42355"/>
                  </a:lnTo>
                  <a:lnTo>
                    <a:pt x="43810" y="42321"/>
                  </a:lnTo>
                  <a:lnTo>
                    <a:pt x="43810" y="42286"/>
                  </a:lnTo>
                  <a:lnTo>
                    <a:pt x="43810" y="40632"/>
                  </a:lnTo>
                  <a:lnTo>
                    <a:pt x="43822" y="38984"/>
                  </a:lnTo>
                  <a:lnTo>
                    <a:pt x="43840" y="37344"/>
                  </a:lnTo>
                  <a:lnTo>
                    <a:pt x="43869" y="35711"/>
                  </a:lnTo>
                  <a:lnTo>
                    <a:pt x="43911" y="34078"/>
                  </a:lnTo>
                  <a:lnTo>
                    <a:pt x="43964" y="32451"/>
                  </a:lnTo>
                  <a:lnTo>
                    <a:pt x="44029" y="30825"/>
                  </a:lnTo>
                  <a:lnTo>
                    <a:pt x="44112" y="29205"/>
                  </a:lnTo>
                  <a:lnTo>
                    <a:pt x="44201" y="27586"/>
                  </a:lnTo>
                  <a:lnTo>
                    <a:pt x="44254" y="26773"/>
                  </a:lnTo>
                  <a:lnTo>
                    <a:pt x="44308" y="25967"/>
                  </a:lnTo>
                  <a:lnTo>
                    <a:pt x="44367" y="25153"/>
                  </a:lnTo>
                  <a:lnTo>
                    <a:pt x="44432" y="24340"/>
                  </a:lnTo>
                  <a:lnTo>
                    <a:pt x="44497" y="23534"/>
                  </a:lnTo>
                  <a:lnTo>
                    <a:pt x="44568" y="22721"/>
                  </a:lnTo>
                  <a:lnTo>
                    <a:pt x="44639" y="21908"/>
                  </a:lnTo>
                  <a:lnTo>
                    <a:pt x="44722" y="21095"/>
                  </a:lnTo>
                  <a:lnTo>
                    <a:pt x="44799" y="20281"/>
                  </a:lnTo>
                  <a:lnTo>
                    <a:pt x="44888" y="19468"/>
                  </a:lnTo>
                  <a:lnTo>
                    <a:pt x="44977" y="18648"/>
                  </a:lnTo>
                  <a:lnTo>
                    <a:pt x="45071" y="17835"/>
                  </a:lnTo>
                  <a:lnTo>
                    <a:pt x="45172" y="17015"/>
                  </a:lnTo>
                  <a:lnTo>
                    <a:pt x="45279" y="16195"/>
                  </a:lnTo>
                  <a:lnTo>
                    <a:pt x="45291" y="16049"/>
                  </a:lnTo>
                  <a:lnTo>
                    <a:pt x="45291" y="15917"/>
                  </a:lnTo>
                  <a:lnTo>
                    <a:pt x="45273" y="15791"/>
                  </a:lnTo>
                  <a:lnTo>
                    <a:pt x="45249" y="15666"/>
                  </a:lnTo>
                  <a:close/>
                  <a:moveTo>
                    <a:pt x="64246" y="45003"/>
                  </a:moveTo>
                  <a:lnTo>
                    <a:pt x="65081" y="45010"/>
                  </a:lnTo>
                  <a:lnTo>
                    <a:pt x="65928" y="45017"/>
                  </a:lnTo>
                  <a:lnTo>
                    <a:pt x="66775" y="45038"/>
                  </a:lnTo>
                  <a:lnTo>
                    <a:pt x="67633" y="45073"/>
                  </a:lnTo>
                  <a:lnTo>
                    <a:pt x="68492" y="45115"/>
                  </a:lnTo>
                  <a:lnTo>
                    <a:pt x="69351" y="45177"/>
                  </a:lnTo>
                  <a:lnTo>
                    <a:pt x="69783" y="45212"/>
                  </a:lnTo>
                  <a:lnTo>
                    <a:pt x="70209" y="45254"/>
                  </a:lnTo>
                  <a:lnTo>
                    <a:pt x="70642" y="45302"/>
                  </a:lnTo>
                  <a:lnTo>
                    <a:pt x="71068" y="45351"/>
                  </a:lnTo>
                  <a:lnTo>
                    <a:pt x="71500" y="45406"/>
                  </a:lnTo>
                  <a:lnTo>
                    <a:pt x="71927" y="45469"/>
                  </a:lnTo>
                  <a:lnTo>
                    <a:pt x="72347" y="45532"/>
                  </a:lnTo>
                  <a:lnTo>
                    <a:pt x="72774" y="45601"/>
                  </a:lnTo>
                  <a:lnTo>
                    <a:pt x="73194" y="45684"/>
                  </a:lnTo>
                  <a:lnTo>
                    <a:pt x="73614" y="45768"/>
                  </a:lnTo>
                  <a:lnTo>
                    <a:pt x="74029" y="45858"/>
                  </a:lnTo>
                  <a:lnTo>
                    <a:pt x="74444" y="45956"/>
                  </a:lnTo>
                  <a:lnTo>
                    <a:pt x="74852" y="46067"/>
                  </a:lnTo>
                  <a:lnTo>
                    <a:pt x="75261" y="46178"/>
                  </a:lnTo>
                  <a:lnTo>
                    <a:pt x="75669" y="46296"/>
                  </a:lnTo>
                  <a:lnTo>
                    <a:pt x="76072" y="46428"/>
                  </a:lnTo>
                  <a:lnTo>
                    <a:pt x="76469" y="46567"/>
                  </a:lnTo>
                  <a:lnTo>
                    <a:pt x="76860" y="46713"/>
                  </a:lnTo>
                  <a:lnTo>
                    <a:pt x="77250" y="46866"/>
                  </a:lnTo>
                  <a:lnTo>
                    <a:pt x="77635" y="47026"/>
                  </a:lnTo>
                  <a:lnTo>
                    <a:pt x="78014" y="47200"/>
                  </a:lnTo>
                  <a:lnTo>
                    <a:pt x="78393" y="47380"/>
                  </a:lnTo>
                  <a:lnTo>
                    <a:pt x="78766" y="47575"/>
                  </a:lnTo>
                  <a:lnTo>
                    <a:pt x="79128" y="47777"/>
                  </a:lnTo>
                  <a:lnTo>
                    <a:pt x="79489" y="47985"/>
                  </a:lnTo>
                  <a:lnTo>
                    <a:pt x="79844" y="48207"/>
                  </a:lnTo>
                  <a:lnTo>
                    <a:pt x="80194" y="48444"/>
                  </a:lnTo>
                  <a:lnTo>
                    <a:pt x="80537" y="48687"/>
                  </a:lnTo>
                  <a:lnTo>
                    <a:pt x="80869" y="48944"/>
                  </a:lnTo>
                  <a:lnTo>
                    <a:pt x="81200" y="49208"/>
                  </a:lnTo>
                  <a:lnTo>
                    <a:pt x="81520" y="49486"/>
                  </a:lnTo>
                  <a:lnTo>
                    <a:pt x="81840" y="49778"/>
                  </a:lnTo>
                  <a:lnTo>
                    <a:pt x="82148" y="50077"/>
                  </a:lnTo>
                  <a:lnTo>
                    <a:pt x="82450" y="50390"/>
                  </a:lnTo>
                  <a:lnTo>
                    <a:pt x="82740" y="50716"/>
                  </a:lnTo>
                  <a:lnTo>
                    <a:pt x="83024" y="51057"/>
                  </a:lnTo>
                  <a:lnTo>
                    <a:pt x="83303" y="51411"/>
                  </a:lnTo>
                  <a:lnTo>
                    <a:pt x="83569" y="51780"/>
                  </a:lnTo>
                  <a:lnTo>
                    <a:pt x="83699" y="51968"/>
                  </a:lnTo>
                  <a:lnTo>
                    <a:pt x="83830" y="52162"/>
                  </a:lnTo>
                  <a:lnTo>
                    <a:pt x="83954" y="52357"/>
                  </a:lnTo>
                  <a:lnTo>
                    <a:pt x="84078" y="52551"/>
                  </a:lnTo>
                  <a:lnTo>
                    <a:pt x="84203" y="52760"/>
                  </a:lnTo>
                  <a:lnTo>
                    <a:pt x="84321" y="52961"/>
                  </a:lnTo>
                  <a:lnTo>
                    <a:pt x="84440" y="53170"/>
                  </a:lnTo>
                  <a:lnTo>
                    <a:pt x="84552" y="53385"/>
                  </a:lnTo>
                  <a:lnTo>
                    <a:pt x="84665" y="53601"/>
                  </a:lnTo>
                  <a:lnTo>
                    <a:pt x="84777" y="53823"/>
                  </a:lnTo>
                  <a:lnTo>
                    <a:pt x="84884" y="54046"/>
                  </a:lnTo>
                  <a:lnTo>
                    <a:pt x="84990" y="54275"/>
                  </a:lnTo>
                  <a:lnTo>
                    <a:pt x="85091" y="54504"/>
                  </a:lnTo>
                  <a:lnTo>
                    <a:pt x="85192" y="54741"/>
                  </a:lnTo>
                  <a:lnTo>
                    <a:pt x="85292" y="54984"/>
                  </a:lnTo>
                  <a:lnTo>
                    <a:pt x="85387" y="55227"/>
                  </a:lnTo>
                  <a:lnTo>
                    <a:pt x="85476" y="55470"/>
                  </a:lnTo>
                  <a:lnTo>
                    <a:pt x="85571" y="55728"/>
                  </a:lnTo>
                  <a:lnTo>
                    <a:pt x="85654" y="55978"/>
                  </a:lnTo>
                  <a:lnTo>
                    <a:pt x="85742" y="56242"/>
                  </a:lnTo>
                  <a:lnTo>
                    <a:pt x="85819" y="56499"/>
                  </a:lnTo>
                  <a:lnTo>
                    <a:pt x="85902" y="56770"/>
                  </a:lnTo>
                  <a:lnTo>
                    <a:pt x="85979" y="57041"/>
                  </a:lnTo>
                  <a:lnTo>
                    <a:pt x="86050" y="57319"/>
                  </a:lnTo>
                  <a:lnTo>
                    <a:pt x="86181" y="57854"/>
                  </a:lnTo>
                  <a:lnTo>
                    <a:pt x="86305" y="58390"/>
                  </a:lnTo>
                  <a:lnTo>
                    <a:pt x="86406" y="58918"/>
                  </a:lnTo>
                  <a:lnTo>
                    <a:pt x="86494" y="59439"/>
                  </a:lnTo>
                  <a:lnTo>
                    <a:pt x="86571" y="59946"/>
                  </a:lnTo>
                  <a:lnTo>
                    <a:pt x="86637" y="60454"/>
                  </a:lnTo>
                  <a:lnTo>
                    <a:pt x="86684" y="60954"/>
                  </a:lnTo>
                  <a:lnTo>
                    <a:pt x="86719" y="61448"/>
                  </a:lnTo>
                  <a:lnTo>
                    <a:pt x="86743" y="61934"/>
                  </a:lnTo>
                  <a:lnTo>
                    <a:pt x="86749" y="62414"/>
                  </a:lnTo>
                  <a:lnTo>
                    <a:pt x="86743" y="62886"/>
                  </a:lnTo>
                  <a:lnTo>
                    <a:pt x="86731" y="63352"/>
                  </a:lnTo>
                  <a:lnTo>
                    <a:pt x="86702" y="63811"/>
                  </a:lnTo>
                  <a:lnTo>
                    <a:pt x="86660" y="64263"/>
                  </a:lnTo>
                  <a:lnTo>
                    <a:pt x="86607" y="64707"/>
                  </a:lnTo>
                  <a:lnTo>
                    <a:pt x="86542" y="65152"/>
                  </a:lnTo>
                  <a:lnTo>
                    <a:pt x="86465" y="65583"/>
                  </a:lnTo>
                  <a:lnTo>
                    <a:pt x="86376" y="66007"/>
                  </a:lnTo>
                  <a:lnTo>
                    <a:pt x="86275" y="66431"/>
                  </a:lnTo>
                  <a:lnTo>
                    <a:pt x="86163" y="66841"/>
                  </a:lnTo>
                  <a:lnTo>
                    <a:pt x="86044" y="67251"/>
                  </a:lnTo>
                  <a:lnTo>
                    <a:pt x="85914" y="67647"/>
                  </a:lnTo>
                  <a:lnTo>
                    <a:pt x="85772" y="68043"/>
                  </a:lnTo>
                  <a:lnTo>
                    <a:pt x="85618" y="68426"/>
                  </a:lnTo>
                  <a:lnTo>
                    <a:pt x="85452" y="68808"/>
                  </a:lnTo>
                  <a:lnTo>
                    <a:pt x="85280" y="69183"/>
                  </a:lnTo>
                  <a:lnTo>
                    <a:pt x="85103" y="69552"/>
                  </a:lnTo>
                  <a:lnTo>
                    <a:pt x="84907" y="69913"/>
                  </a:lnTo>
                  <a:lnTo>
                    <a:pt x="84712" y="70268"/>
                  </a:lnTo>
                  <a:lnTo>
                    <a:pt x="84499" y="70615"/>
                  </a:lnTo>
                  <a:lnTo>
                    <a:pt x="84286" y="70956"/>
                  </a:lnTo>
                  <a:lnTo>
                    <a:pt x="84055" y="71289"/>
                  </a:lnTo>
                  <a:lnTo>
                    <a:pt x="83824" y="71616"/>
                  </a:lnTo>
                  <a:lnTo>
                    <a:pt x="83581" y="71943"/>
                  </a:lnTo>
                  <a:lnTo>
                    <a:pt x="83326" y="72255"/>
                  </a:lnTo>
                  <a:lnTo>
                    <a:pt x="83072" y="72561"/>
                  </a:lnTo>
                  <a:lnTo>
                    <a:pt x="82805" y="72867"/>
                  </a:lnTo>
                  <a:lnTo>
                    <a:pt x="82533" y="73166"/>
                  </a:lnTo>
                  <a:lnTo>
                    <a:pt x="82248" y="73451"/>
                  </a:lnTo>
                  <a:lnTo>
                    <a:pt x="81964" y="73736"/>
                  </a:lnTo>
                  <a:lnTo>
                    <a:pt x="81668" y="74014"/>
                  </a:lnTo>
                  <a:lnTo>
                    <a:pt x="81372" y="74285"/>
                  </a:lnTo>
                  <a:lnTo>
                    <a:pt x="81064" y="74549"/>
                  </a:lnTo>
                  <a:lnTo>
                    <a:pt x="80750" y="74806"/>
                  </a:lnTo>
                  <a:lnTo>
                    <a:pt x="80430" y="75056"/>
                  </a:lnTo>
                  <a:lnTo>
                    <a:pt x="80105" y="75300"/>
                  </a:lnTo>
                  <a:lnTo>
                    <a:pt x="79779" y="75543"/>
                  </a:lnTo>
                  <a:lnTo>
                    <a:pt x="79442" y="75772"/>
                  </a:lnTo>
                  <a:lnTo>
                    <a:pt x="79104" y="76001"/>
                  </a:lnTo>
                  <a:lnTo>
                    <a:pt x="78761" y="76217"/>
                  </a:lnTo>
                  <a:lnTo>
                    <a:pt x="78411" y="76432"/>
                  </a:lnTo>
                  <a:lnTo>
                    <a:pt x="78056" y="76641"/>
                  </a:lnTo>
                  <a:lnTo>
                    <a:pt x="77695" y="76842"/>
                  </a:lnTo>
                  <a:lnTo>
                    <a:pt x="77333" y="77037"/>
                  </a:lnTo>
                  <a:lnTo>
                    <a:pt x="76966" y="77225"/>
                  </a:lnTo>
                  <a:lnTo>
                    <a:pt x="76599" y="77405"/>
                  </a:lnTo>
                  <a:lnTo>
                    <a:pt x="76226" y="77579"/>
                  </a:lnTo>
                  <a:lnTo>
                    <a:pt x="75853" y="77753"/>
                  </a:lnTo>
                  <a:lnTo>
                    <a:pt x="75474" y="77913"/>
                  </a:lnTo>
                  <a:lnTo>
                    <a:pt x="75089" y="78073"/>
                  </a:lnTo>
                  <a:lnTo>
                    <a:pt x="74704" y="78226"/>
                  </a:lnTo>
                  <a:lnTo>
                    <a:pt x="74319" y="78372"/>
                  </a:lnTo>
                  <a:lnTo>
                    <a:pt x="73928" y="78511"/>
                  </a:lnTo>
                  <a:lnTo>
                    <a:pt x="73538" y="78643"/>
                  </a:lnTo>
                  <a:lnTo>
                    <a:pt x="71666" y="78441"/>
                  </a:lnTo>
                  <a:lnTo>
                    <a:pt x="69783" y="78253"/>
                  </a:lnTo>
                  <a:lnTo>
                    <a:pt x="67906" y="78080"/>
                  </a:lnTo>
                  <a:lnTo>
                    <a:pt x="66023" y="77920"/>
                  </a:lnTo>
                  <a:lnTo>
                    <a:pt x="64140" y="77781"/>
                  </a:lnTo>
                  <a:lnTo>
                    <a:pt x="62251" y="77649"/>
                  </a:lnTo>
                  <a:lnTo>
                    <a:pt x="60362" y="77537"/>
                  </a:lnTo>
                  <a:lnTo>
                    <a:pt x="58472" y="77433"/>
                  </a:lnTo>
                  <a:lnTo>
                    <a:pt x="56583" y="77343"/>
                  </a:lnTo>
                  <a:lnTo>
                    <a:pt x="54688" y="77266"/>
                  </a:lnTo>
                  <a:lnTo>
                    <a:pt x="52793" y="77204"/>
                  </a:lnTo>
                  <a:lnTo>
                    <a:pt x="50898" y="77148"/>
                  </a:lnTo>
                  <a:lnTo>
                    <a:pt x="49003" y="77114"/>
                  </a:lnTo>
                  <a:lnTo>
                    <a:pt x="47109" y="77086"/>
                  </a:lnTo>
                  <a:lnTo>
                    <a:pt x="45214" y="77065"/>
                  </a:lnTo>
                  <a:lnTo>
                    <a:pt x="43319" y="77058"/>
                  </a:lnTo>
                  <a:lnTo>
                    <a:pt x="41424" y="77058"/>
                  </a:lnTo>
                  <a:lnTo>
                    <a:pt x="39523" y="77072"/>
                  </a:lnTo>
                  <a:lnTo>
                    <a:pt x="37628" y="77100"/>
                  </a:lnTo>
                  <a:lnTo>
                    <a:pt x="35733" y="77127"/>
                  </a:lnTo>
                  <a:lnTo>
                    <a:pt x="33838" y="77176"/>
                  </a:lnTo>
                  <a:lnTo>
                    <a:pt x="31943" y="77225"/>
                  </a:lnTo>
                  <a:lnTo>
                    <a:pt x="30048" y="77287"/>
                  </a:lnTo>
                  <a:lnTo>
                    <a:pt x="28159" y="77350"/>
                  </a:lnTo>
                  <a:lnTo>
                    <a:pt x="26264" y="77426"/>
                  </a:lnTo>
                  <a:lnTo>
                    <a:pt x="24375" y="77510"/>
                  </a:lnTo>
                  <a:lnTo>
                    <a:pt x="22486" y="77600"/>
                  </a:lnTo>
                  <a:lnTo>
                    <a:pt x="20597" y="77697"/>
                  </a:lnTo>
                  <a:lnTo>
                    <a:pt x="18713" y="77809"/>
                  </a:lnTo>
                  <a:lnTo>
                    <a:pt x="16830" y="77920"/>
                  </a:lnTo>
                  <a:lnTo>
                    <a:pt x="14947" y="78031"/>
                  </a:lnTo>
                  <a:lnTo>
                    <a:pt x="13070" y="78156"/>
                  </a:lnTo>
                  <a:lnTo>
                    <a:pt x="13058" y="78156"/>
                  </a:lnTo>
                  <a:lnTo>
                    <a:pt x="13052" y="78149"/>
                  </a:lnTo>
                  <a:lnTo>
                    <a:pt x="13052" y="78142"/>
                  </a:lnTo>
                  <a:lnTo>
                    <a:pt x="13040" y="78142"/>
                  </a:lnTo>
                  <a:lnTo>
                    <a:pt x="12679" y="78010"/>
                  </a:lnTo>
                  <a:lnTo>
                    <a:pt x="12324" y="77871"/>
                  </a:lnTo>
                  <a:lnTo>
                    <a:pt x="11974" y="77725"/>
                  </a:lnTo>
                  <a:lnTo>
                    <a:pt x="11631" y="77579"/>
                  </a:lnTo>
                  <a:lnTo>
                    <a:pt x="11293" y="77419"/>
                  </a:lnTo>
                  <a:lnTo>
                    <a:pt x="10962" y="77259"/>
                  </a:lnTo>
                  <a:lnTo>
                    <a:pt x="10642" y="77100"/>
                  </a:lnTo>
                  <a:lnTo>
                    <a:pt x="10322" y="76926"/>
                  </a:lnTo>
                  <a:lnTo>
                    <a:pt x="10014" y="76752"/>
                  </a:lnTo>
                  <a:lnTo>
                    <a:pt x="9712" y="76571"/>
                  </a:lnTo>
                  <a:lnTo>
                    <a:pt x="9416" y="76391"/>
                  </a:lnTo>
                  <a:lnTo>
                    <a:pt x="9126" y="76196"/>
                  </a:lnTo>
                  <a:lnTo>
                    <a:pt x="8842" y="76008"/>
                  </a:lnTo>
                  <a:lnTo>
                    <a:pt x="8564" y="75807"/>
                  </a:lnTo>
                  <a:lnTo>
                    <a:pt x="8291" y="75605"/>
                  </a:lnTo>
                  <a:lnTo>
                    <a:pt x="8031" y="75397"/>
                  </a:lnTo>
                  <a:lnTo>
                    <a:pt x="7770" y="75188"/>
                  </a:lnTo>
                  <a:lnTo>
                    <a:pt x="7521" y="74973"/>
                  </a:lnTo>
                  <a:lnTo>
                    <a:pt x="7279" y="74750"/>
                  </a:lnTo>
                  <a:lnTo>
                    <a:pt x="7036" y="74528"/>
                  </a:lnTo>
                  <a:lnTo>
                    <a:pt x="6805" y="74299"/>
                  </a:lnTo>
                  <a:lnTo>
                    <a:pt x="6580" y="74069"/>
                  </a:lnTo>
                  <a:lnTo>
                    <a:pt x="6361" y="73833"/>
                  </a:lnTo>
                  <a:lnTo>
                    <a:pt x="6147" y="73590"/>
                  </a:lnTo>
                  <a:lnTo>
                    <a:pt x="5940" y="73353"/>
                  </a:lnTo>
                  <a:lnTo>
                    <a:pt x="5739" y="73103"/>
                  </a:lnTo>
                  <a:lnTo>
                    <a:pt x="5543" y="72853"/>
                  </a:lnTo>
                  <a:lnTo>
                    <a:pt x="5360" y="72603"/>
                  </a:lnTo>
                  <a:lnTo>
                    <a:pt x="5176" y="72346"/>
                  </a:lnTo>
                  <a:lnTo>
                    <a:pt x="4999" y="72088"/>
                  </a:lnTo>
                  <a:lnTo>
                    <a:pt x="4827" y="71824"/>
                  </a:lnTo>
                  <a:lnTo>
                    <a:pt x="4667" y="71560"/>
                  </a:lnTo>
                  <a:lnTo>
                    <a:pt x="4507" y="71289"/>
                  </a:lnTo>
                  <a:lnTo>
                    <a:pt x="4359" y="71018"/>
                  </a:lnTo>
                  <a:lnTo>
                    <a:pt x="4211" y="70747"/>
                  </a:lnTo>
                  <a:lnTo>
                    <a:pt x="4069" y="70469"/>
                  </a:lnTo>
                  <a:lnTo>
                    <a:pt x="3939" y="70191"/>
                  </a:lnTo>
                  <a:lnTo>
                    <a:pt x="3808" y="69906"/>
                  </a:lnTo>
                  <a:lnTo>
                    <a:pt x="3690" y="69628"/>
                  </a:lnTo>
                  <a:lnTo>
                    <a:pt x="3571" y="69336"/>
                  </a:lnTo>
                  <a:lnTo>
                    <a:pt x="3459" y="69051"/>
                  </a:lnTo>
                  <a:lnTo>
                    <a:pt x="3358" y="68759"/>
                  </a:lnTo>
                  <a:lnTo>
                    <a:pt x="3258" y="68467"/>
                  </a:lnTo>
                  <a:lnTo>
                    <a:pt x="3163" y="68175"/>
                  </a:lnTo>
                  <a:lnTo>
                    <a:pt x="3080" y="67877"/>
                  </a:lnTo>
                  <a:lnTo>
                    <a:pt x="2997" y="67578"/>
                  </a:lnTo>
                  <a:lnTo>
                    <a:pt x="2920" y="67279"/>
                  </a:lnTo>
                  <a:lnTo>
                    <a:pt x="2849" y="66973"/>
                  </a:lnTo>
                  <a:lnTo>
                    <a:pt x="2790" y="66674"/>
                  </a:lnTo>
                  <a:lnTo>
                    <a:pt x="2731" y="66368"/>
                  </a:lnTo>
                  <a:lnTo>
                    <a:pt x="2677" y="66063"/>
                  </a:lnTo>
                  <a:lnTo>
                    <a:pt x="2630" y="65757"/>
                  </a:lnTo>
                  <a:lnTo>
                    <a:pt x="2588" y="65444"/>
                  </a:lnTo>
                  <a:lnTo>
                    <a:pt x="2553" y="65138"/>
                  </a:lnTo>
                  <a:lnTo>
                    <a:pt x="2517" y="64825"/>
                  </a:lnTo>
                  <a:lnTo>
                    <a:pt x="2494" y="64513"/>
                  </a:lnTo>
                  <a:lnTo>
                    <a:pt x="2476" y="64200"/>
                  </a:lnTo>
                  <a:lnTo>
                    <a:pt x="2458" y="63887"/>
                  </a:lnTo>
                  <a:lnTo>
                    <a:pt x="2452" y="63574"/>
                  </a:lnTo>
                  <a:lnTo>
                    <a:pt x="2446" y="63262"/>
                  </a:lnTo>
                  <a:lnTo>
                    <a:pt x="2446" y="62949"/>
                  </a:lnTo>
                  <a:lnTo>
                    <a:pt x="2452" y="62629"/>
                  </a:lnTo>
                  <a:lnTo>
                    <a:pt x="2464" y="62316"/>
                  </a:lnTo>
                  <a:lnTo>
                    <a:pt x="2482" y="61997"/>
                  </a:lnTo>
                  <a:lnTo>
                    <a:pt x="2506" y="61684"/>
                  </a:lnTo>
                  <a:lnTo>
                    <a:pt x="2535" y="61364"/>
                  </a:lnTo>
                  <a:lnTo>
                    <a:pt x="2571" y="61051"/>
                  </a:lnTo>
                  <a:lnTo>
                    <a:pt x="2606" y="60732"/>
                  </a:lnTo>
                  <a:lnTo>
                    <a:pt x="2648" y="60419"/>
                  </a:lnTo>
                  <a:lnTo>
                    <a:pt x="2701" y="60099"/>
                  </a:lnTo>
                  <a:lnTo>
                    <a:pt x="2754" y="59787"/>
                  </a:lnTo>
                  <a:lnTo>
                    <a:pt x="2813" y="59467"/>
                  </a:lnTo>
                  <a:lnTo>
                    <a:pt x="2873" y="59154"/>
                  </a:lnTo>
                  <a:lnTo>
                    <a:pt x="2944" y="58841"/>
                  </a:lnTo>
                  <a:lnTo>
                    <a:pt x="3021" y="58529"/>
                  </a:lnTo>
                  <a:lnTo>
                    <a:pt x="3098" y="58216"/>
                  </a:lnTo>
                  <a:lnTo>
                    <a:pt x="3181" y="57903"/>
                  </a:lnTo>
                  <a:lnTo>
                    <a:pt x="3269" y="57590"/>
                  </a:lnTo>
                  <a:lnTo>
                    <a:pt x="3364" y="57284"/>
                  </a:lnTo>
                  <a:lnTo>
                    <a:pt x="3459" y="56972"/>
                  </a:lnTo>
                  <a:lnTo>
                    <a:pt x="3566" y="56666"/>
                  </a:lnTo>
                  <a:lnTo>
                    <a:pt x="3672" y="56360"/>
                  </a:lnTo>
                  <a:lnTo>
                    <a:pt x="3785" y="56054"/>
                  </a:lnTo>
                  <a:lnTo>
                    <a:pt x="3903" y="55748"/>
                  </a:lnTo>
                  <a:lnTo>
                    <a:pt x="4027" y="55450"/>
                  </a:lnTo>
                  <a:lnTo>
                    <a:pt x="4152" y="55151"/>
                  </a:lnTo>
                  <a:lnTo>
                    <a:pt x="4288" y="54852"/>
                  </a:lnTo>
                  <a:lnTo>
                    <a:pt x="4424" y="54553"/>
                  </a:lnTo>
                  <a:lnTo>
                    <a:pt x="4566" y="54261"/>
                  </a:lnTo>
                  <a:lnTo>
                    <a:pt x="4708" y="53962"/>
                  </a:lnTo>
                  <a:lnTo>
                    <a:pt x="4862" y="53677"/>
                  </a:lnTo>
                  <a:lnTo>
                    <a:pt x="5016" y="53385"/>
                  </a:lnTo>
                  <a:lnTo>
                    <a:pt x="5176" y="53100"/>
                  </a:lnTo>
                  <a:lnTo>
                    <a:pt x="5342" y="52815"/>
                  </a:lnTo>
                  <a:lnTo>
                    <a:pt x="5508" y="52530"/>
                  </a:lnTo>
                  <a:lnTo>
                    <a:pt x="5680" y="52252"/>
                  </a:lnTo>
                  <a:lnTo>
                    <a:pt x="5857" y="51974"/>
                  </a:lnTo>
                  <a:lnTo>
                    <a:pt x="6041" y="51696"/>
                  </a:lnTo>
                  <a:lnTo>
                    <a:pt x="6230" y="51425"/>
                  </a:lnTo>
                  <a:lnTo>
                    <a:pt x="6420" y="51161"/>
                  </a:lnTo>
                  <a:lnTo>
                    <a:pt x="6615" y="50890"/>
                  </a:lnTo>
                  <a:lnTo>
                    <a:pt x="6811" y="50633"/>
                  </a:lnTo>
                  <a:lnTo>
                    <a:pt x="7018" y="50369"/>
                  </a:lnTo>
                  <a:lnTo>
                    <a:pt x="7225" y="50112"/>
                  </a:lnTo>
                  <a:lnTo>
                    <a:pt x="7438" y="49862"/>
                  </a:lnTo>
                  <a:lnTo>
                    <a:pt x="7652" y="49611"/>
                  </a:lnTo>
                  <a:lnTo>
                    <a:pt x="7877" y="49361"/>
                  </a:lnTo>
                  <a:lnTo>
                    <a:pt x="8102" y="49118"/>
                  </a:lnTo>
                  <a:lnTo>
                    <a:pt x="8327" y="48875"/>
                  </a:lnTo>
                  <a:lnTo>
                    <a:pt x="8564" y="48638"/>
                  </a:lnTo>
                  <a:lnTo>
                    <a:pt x="8800" y="48409"/>
                  </a:lnTo>
                  <a:lnTo>
                    <a:pt x="9043" y="48180"/>
                  </a:lnTo>
                  <a:lnTo>
                    <a:pt x="9286" y="47957"/>
                  </a:lnTo>
                  <a:lnTo>
                    <a:pt x="9535" y="47735"/>
                  </a:lnTo>
                  <a:lnTo>
                    <a:pt x="9789" y="47519"/>
                  </a:lnTo>
                  <a:lnTo>
                    <a:pt x="10050" y="47304"/>
                  </a:lnTo>
                  <a:lnTo>
                    <a:pt x="10310" y="47095"/>
                  </a:lnTo>
                  <a:lnTo>
                    <a:pt x="10577" y="46894"/>
                  </a:lnTo>
                  <a:lnTo>
                    <a:pt x="10843" y="46692"/>
                  </a:lnTo>
                  <a:lnTo>
                    <a:pt x="11116" y="46498"/>
                  </a:lnTo>
                  <a:lnTo>
                    <a:pt x="11394" y="46303"/>
                  </a:lnTo>
                  <a:lnTo>
                    <a:pt x="11678" y="46122"/>
                  </a:lnTo>
                  <a:lnTo>
                    <a:pt x="11963" y="45942"/>
                  </a:lnTo>
                  <a:lnTo>
                    <a:pt x="12247" y="45761"/>
                  </a:lnTo>
                  <a:lnTo>
                    <a:pt x="12543" y="45594"/>
                  </a:lnTo>
                  <a:lnTo>
                    <a:pt x="12839" y="45427"/>
                  </a:lnTo>
                  <a:lnTo>
                    <a:pt x="13135" y="45261"/>
                  </a:lnTo>
                  <a:lnTo>
                    <a:pt x="13443" y="45108"/>
                  </a:lnTo>
                  <a:lnTo>
                    <a:pt x="13467" y="45108"/>
                  </a:lnTo>
                  <a:lnTo>
                    <a:pt x="16588" y="45142"/>
                  </a:lnTo>
                  <a:lnTo>
                    <a:pt x="19708" y="45163"/>
                  </a:lnTo>
                  <a:lnTo>
                    <a:pt x="22835" y="45177"/>
                  </a:lnTo>
                  <a:lnTo>
                    <a:pt x="25956" y="45184"/>
                  </a:lnTo>
                  <a:lnTo>
                    <a:pt x="29077" y="45184"/>
                  </a:lnTo>
                  <a:lnTo>
                    <a:pt x="32197" y="45177"/>
                  </a:lnTo>
                  <a:lnTo>
                    <a:pt x="35324" y="45170"/>
                  </a:lnTo>
                  <a:lnTo>
                    <a:pt x="38445" y="45149"/>
                  </a:lnTo>
                  <a:lnTo>
                    <a:pt x="44687" y="45115"/>
                  </a:lnTo>
                  <a:lnTo>
                    <a:pt x="50934" y="45066"/>
                  </a:lnTo>
                  <a:lnTo>
                    <a:pt x="57176" y="45031"/>
                  </a:lnTo>
                  <a:lnTo>
                    <a:pt x="60296" y="45010"/>
                  </a:lnTo>
                  <a:lnTo>
                    <a:pt x="63417" y="45003"/>
                  </a:lnTo>
                  <a:close/>
                  <a:moveTo>
                    <a:pt x="40636" y="80241"/>
                  </a:moveTo>
                  <a:lnTo>
                    <a:pt x="43473" y="80248"/>
                  </a:lnTo>
                  <a:lnTo>
                    <a:pt x="46309" y="80262"/>
                  </a:lnTo>
                  <a:lnTo>
                    <a:pt x="49146" y="80276"/>
                  </a:lnTo>
                  <a:lnTo>
                    <a:pt x="51982" y="80304"/>
                  </a:lnTo>
                  <a:lnTo>
                    <a:pt x="54825" y="80338"/>
                  </a:lnTo>
                  <a:lnTo>
                    <a:pt x="60504" y="80415"/>
                  </a:lnTo>
                  <a:lnTo>
                    <a:pt x="66183" y="80498"/>
                  </a:lnTo>
                  <a:lnTo>
                    <a:pt x="66011" y="81291"/>
                  </a:lnTo>
                  <a:lnTo>
                    <a:pt x="65839" y="82090"/>
                  </a:lnTo>
                  <a:lnTo>
                    <a:pt x="65679" y="82896"/>
                  </a:lnTo>
                  <a:lnTo>
                    <a:pt x="65525" y="83709"/>
                  </a:lnTo>
                  <a:lnTo>
                    <a:pt x="65377" y="84529"/>
                  </a:lnTo>
                  <a:lnTo>
                    <a:pt x="65241" y="85350"/>
                  </a:lnTo>
                  <a:lnTo>
                    <a:pt x="65111" y="86177"/>
                  </a:lnTo>
                  <a:lnTo>
                    <a:pt x="64992" y="87004"/>
                  </a:lnTo>
                  <a:lnTo>
                    <a:pt x="64880" y="87831"/>
                  </a:lnTo>
                  <a:lnTo>
                    <a:pt x="64779" y="88658"/>
                  </a:lnTo>
                  <a:lnTo>
                    <a:pt x="64690" y="89485"/>
                  </a:lnTo>
                  <a:lnTo>
                    <a:pt x="64607" y="90312"/>
                  </a:lnTo>
                  <a:lnTo>
                    <a:pt x="64536" y="91139"/>
                  </a:lnTo>
                  <a:lnTo>
                    <a:pt x="64477" y="91959"/>
                  </a:lnTo>
                  <a:lnTo>
                    <a:pt x="64430" y="92772"/>
                  </a:lnTo>
                  <a:lnTo>
                    <a:pt x="64394" y="93579"/>
                  </a:lnTo>
                  <a:lnTo>
                    <a:pt x="64394" y="93704"/>
                  </a:lnTo>
                  <a:lnTo>
                    <a:pt x="64406" y="93815"/>
                  </a:lnTo>
                  <a:lnTo>
                    <a:pt x="64424" y="93926"/>
                  </a:lnTo>
                  <a:lnTo>
                    <a:pt x="64453" y="94023"/>
                  </a:lnTo>
                  <a:lnTo>
                    <a:pt x="64489" y="94121"/>
                  </a:lnTo>
                  <a:lnTo>
                    <a:pt x="64530" y="94204"/>
                  </a:lnTo>
                  <a:lnTo>
                    <a:pt x="64584" y="94288"/>
                  </a:lnTo>
                  <a:lnTo>
                    <a:pt x="64643" y="94364"/>
                  </a:lnTo>
                  <a:lnTo>
                    <a:pt x="64602" y="94329"/>
                  </a:lnTo>
                  <a:lnTo>
                    <a:pt x="64560" y="94301"/>
                  </a:lnTo>
                  <a:lnTo>
                    <a:pt x="64513" y="94281"/>
                  </a:lnTo>
                  <a:lnTo>
                    <a:pt x="64459" y="94253"/>
                  </a:lnTo>
                  <a:lnTo>
                    <a:pt x="64412" y="94239"/>
                  </a:lnTo>
                  <a:lnTo>
                    <a:pt x="64353" y="94225"/>
                  </a:lnTo>
                  <a:lnTo>
                    <a:pt x="64300" y="94218"/>
                  </a:lnTo>
                  <a:lnTo>
                    <a:pt x="64240" y="94211"/>
                  </a:lnTo>
                  <a:lnTo>
                    <a:pt x="62872" y="94128"/>
                  </a:lnTo>
                  <a:lnTo>
                    <a:pt x="61498" y="94051"/>
                  </a:lnTo>
                  <a:lnTo>
                    <a:pt x="60125" y="93982"/>
                  </a:lnTo>
                  <a:lnTo>
                    <a:pt x="58751" y="93919"/>
                  </a:lnTo>
                  <a:lnTo>
                    <a:pt x="57377" y="93864"/>
                  </a:lnTo>
                  <a:lnTo>
                    <a:pt x="56003" y="93815"/>
                  </a:lnTo>
                  <a:lnTo>
                    <a:pt x="54629" y="93766"/>
                  </a:lnTo>
                  <a:lnTo>
                    <a:pt x="53249" y="93732"/>
                  </a:lnTo>
                  <a:lnTo>
                    <a:pt x="51870" y="93697"/>
                  </a:lnTo>
                  <a:lnTo>
                    <a:pt x="50496" y="93669"/>
                  </a:lnTo>
                  <a:lnTo>
                    <a:pt x="49116" y="93641"/>
                  </a:lnTo>
                  <a:lnTo>
                    <a:pt x="47736" y="93620"/>
                  </a:lnTo>
                  <a:lnTo>
                    <a:pt x="44977" y="93593"/>
                  </a:lnTo>
                  <a:lnTo>
                    <a:pt x="42223" y="93572"/>
                  </a:lnTo>
                  <a:lnTo>
                    <a:pt x="36704" y="93572"/>
                  </a:lnTo>
                  <a:lnTo>
                    <a:pt x="33944" y="93579"/>
                  </a:lnTo>
                  <a:lnTo>
                    <a:pt x="31185" y="93593"/>
                  </a:lnTo>
                  <a:lnTo>
                    <a:pt x="25678" y="93613"/>
                  </a:lnTo>
                  <a:lnTo>
                    <a:pt x="22924" y="93627"/>
                  </a:lnTo>
                  <a:lnTo>
                    <a:pt x="20176" y="93627"/>
                  </a:lnTo>
                  <a:lnTo>
                    <a:pt x="20135" y="92807"/>
                  </a:lnTo>
                  <a:lnTo>
                    <a:pt x="20099" y="91980"/>
                  </a:lnTo>
                  <a:lnTo>
                    <a:pt x="20070" y="91160"/>
                  </a:lnTo>
                  <a:lnTo>
                    <a:pt x="20046" y="90333"/>
                  </a:lnTo>
                  <a:lnTo>
                    <a:pt x="20034" y="89513"/>
                  </a:lnTo>
                  <a:lnTo>
                    <a:pt x="20034" y="88693"/>
                  </a:lnTo>
                  <a:lnTo>
                    <a:pt x="20040" y="87866"/>
                  </a:lnTo>
                  <a:lnTo>
                    <a:pt x="20064" y="87045"/>
                  </a:lnTo>
                  <a:lnTo>
                    <a:pt x="20081" y="86635"/>
                  </a:lnTo>
                  <a:lnTo>
                    <a:pt x="20105" y="86225"/>
                  </a:lnTo>
                  <a:lnTo>
                    <a:pt x="20141" y="85815"/>
                  </a:lnTo>
                  <a:lnTo>
                    <a:pt x="20176" y="85405"/>
                  </a:lnTo>
                  <a:lnTo>
                    <a:pt x="20218" y="84995"/>
                  </a:lnTo>
                  <a:lnTo>
                    <a:pt x="20265" y="84585"/>
                  </a:lnTo>
                  <a:lnTo>
                    <a:pt x="20360" y="83772"/>
                  </a:lnTo>
                  <a:lnTo>
                    <a:pt x="20573" y="82152"/>
                  </a:lnTo>
                  <a:lnTo>
                    <a:pt x="20674" y="81339"/>
                  </a:lnTo>
                  <a:lnTo>
                    <a:pt x="20715" y="80936"/>
                  </a:lnTo>
                  <a:lnTo>
                    <a:pt x="20757" y="80526"/>
                  </a:lnTo>
                  <a:lnTo>
                    <a:pt x="23599" y="80443"/>
                  </a:lnTo>
                  <a:lnTo>
                    <a:pt x="26441" y="80380"/>
                  </a:lnTo>
                  <a:lnTo>
                    <a:pt x="29278" y="80325"/>
                  </a:lnTo>
                  <a:lnTo>
                    <a:pt x="32120" y="80283"/>
                  </a:lnTo>
                  <a:lnTo>
                    <a:pt x="34957" y="80262"/>
                  </a:lnTo>
                  <a:lnTo>
                    <a:pt x="37794" y="80248"/>
                  </a:lnTo>
                  <a:lnTo>
                    <a:pt x="40636" y="80241"/>
                  </a:lnTo>
                  <a:close/>
                  <a:moveTo>
                    <a:pt x="64643" y="94364"/>
                  </a:moveTo>
                  <a:lnTo>
                    <a:pt x="64661" y="94371"/>
                  </a:lnTo>
                  <a:lnTo>
                    <a:pt x="64678" y="94385"/>
                  </a:lnTo>
                  <a:lnTo>
                    <a:pt x="64696" y="94413"/>
                  </a:lnTo>
                  <a:lnTo>
                    <a:pt x="64720" y="94440"/>
                  </a:lnTo>
                  <a:lnTo>
                    <a:pt x="64678" y="94399"/>
                  </a:lnTo>
                  <a:lnTo>
                    <a:pt x="64643" y="94364"/>
                  </a:lnTo>
                  <a:close/>
                  <a:moveTo>
                    <a:pt x="47908" y="1"/>
                  </a:moveTo>
                  <a:lnTo>
                    <a:pt x="47701" y="14"/>
                  </a:lnTo>
                  <a:lnTo>
                    <a:pt x="47499" y="28"/>
                  </a:lnTo>
                  <a:lnTo>
                    <a:pt x="47292" y="49"/>
                  </a:lnTo>
                  <a:lnTo>
                    <a:pt x="47091" y="77"/>
                  </a:lnTo>
                  <a:lnTo>
                    <a:pt x="46889" y="112"/>
                  </a:lnTo>
                  <a:lnTo>
                    <a:pt x="46688" y="146"/>
                  </a:lnTo>
                  <a:lnTo>
                    <a:pt x="46487" y="188"/>
                  </a:lnTo>
                  <a:lnTo>
                    <a:pt x="46285" y="237"/>
                  </a:lnTo>
                  <a:lnTo>
                    <a:pt x="46084" y="292"/>
                  </a:lnTo>
                  <a:lnTo>
                    <a:pt x="45889" y="355"/>
                  </a:lnTo>
                  <a:lnTo>
                    <a:pt x="45687" y="418"/>
                  </a:lnTo>
                  <a:lnTo>
                    <a:pt x="45492" y="487"/>
                  </a:lnTo>
                  <a:lnTo>
                    <a:pt x="45302" y="563"/>
                  </a:lnTo>
                  <a:lnTo>
                    <a:pt x="45107" y="647"/>
                  </a:lnTo>
                  <a:lnTo>
                    <a:pt x="44917" y="730"/>
                  </a:lnTo>
                  <a:lnTo>
                    <a:pt x="44728" y="821"/>
                  </a:lnTo>
                  <a:lnTo>
                    <a:pt x="44538" y="918"/>
                  </a:lnTo>
                  <a:lnTo>
                    <a:pt x="44355" y="1022"/>
                  </a:lnTo>
                  <a:lnTo>
                    <a:pt x="44171" y="1126"/>
                  </a:lnTo>
                  <a:lnTo>
                    <a:pt x="43994" y="1245"/>
                  </a:lnTo>
                  <a:lnTo>
                    <a:pt x="43816" y="1356"/>
                  </a:lnTo>
                  <a:lnTo>
                    <a:pt x="43638" y="1481"/>
                  </a:lnTo>
                  <a:lnTo>
                    <a:pt x="43467" y="1606"/>
                  </a:lnTo>
                  <a:lnTo>
                    <a:pt x="43295" y="1738"/>
                  </a:lnTo>
                  <a:lnTo>
                    <a:pt x="43129" y="1877"/>
                  </a:lnTo>
                  <a:lnTo>
                    <a:pt x="42963" y="2016"/>
                  </a:lnTo>
                  <a:lnTo>
                    <a:pt x="42803" y="2169"/>
                  </a:lnTo>
                  <a:lnTo>
                    <a:pt x="42643" y="2315"/>
                  </a:lnTo>
                  <a:lnTo>
                    <a:pt x="42490" y="2475"/>
                  </a:lnTo>
                  <a:lnTo>
                    <a:pt x="42336" y="2635"/>
                  </a:lnTo>
                  <a:lnTo>
                    <a:pt x="42188" y="2801"/>
                  </a:lnTo>
                  <a:lnTo>
                    <a:pt x="42045" y="2975"/>
                  </a:lnTo>
                  <a:lnTo>
                    <a:pt x="41903" y="3149"/>
                  </a:lnTo>
                  <a:lnTo>
                    <a:pt x="41767" y="3330"/>
                  </a:lnTo>
                  <a:lnTo>
                    <a:pt x="41637" y="3517"/>
                  </a:lnTo>
                  <a:lnTo>
                    <a:pt x="41507" y="3705"/>
                  </a:lnTo>
                  <a:lnTo>
                    <a:pt x="41382" y="3900"/>
                  </a:lnTo>
                  <a:lnTo>
                    <a:pt x="41264" y="4101"/>
                  </a:lnTo>
                  <a:lnTo>
                    <a:pt x="41151" y="4303"/>
                  </a:lnTo>
                  <a:lnTo>
                    <a:pt x="41051" y="4483"/>
                  </a:lnTo>
                  <a:lnTo>
                    <a:pt x="40962" y="4671"/>
                  </a:lnTo>
                  <a:lnTo>
                    <a:pt x="40873" y="4859"/>
                  </a:lnTo>
                  <a:lnTo>
                    <a:pt x="40790" y="5046"/>
                  </a:lnTo>
                  <a:lnTo>
                    <a:pt x="40707" y="5234"/>
                  </a:lnTo>
                  <a:lnTo>
                    <a:pt x="40636" y="5429"/>
                  </a:lnTo>
                  <a:lnTo>
                    <a:pt x="40565" y="5623"/>
                  </a:lnTo>
                  <a:lnTo>
                    <a:pt x="40494" y="5818"/>
                  </a:lnTo>
                  <a:lnTo>
                    <a:pt x="40435" y="6012"/>
                  </a:lnTo>
                  <a:lnTo>
                    <a:pt x="40375" y="6214"/>
                  </a:lnTo>
                  <a:lnTo>
                    <a:pt x="40322" y="6409"/>
                  </a:lnTo>
                  <a:lnTo>
                    <a:pt x="40275" y="6610"/>
                  </a:lnTo>
                  <a:lnTo>
                    <a:pt x="40233" y="6812"/>
                  </a:lnTo>
                  <a:lnTo>
                    <a:pt x="40192" y="7013"/>
                  </a:lnTo>
                  <a:lnTo>
                    <a:pt x="40156" y="7215"/>
                  </a:lnTo>
                  <a:lnTo>
                    <a:pt x="40127" y="7416"/>
                  </a:lnTo>
                  <a:lnTo>
                    <a:pt x="40097" y="7618"/>
                  </a:lnTo>
                  <a:lnTo>
                    <a:pt x="40073" y="7820"/>
                  </a:lnTo>
                  <a:lnTo>
                    <a:pt x="40056" y="8021"/>
                  </a:lnTo>
                  <a:lnTo>
                    <a:pt x="40044" y="8230"/>
                  </a:lnTo>
                  <a:lnTo>
                    <a:pt x="40032" y="8431"/>
                  </a:lnTo>
                  <a:lnTo>
                    <a:pt x="40026" y="8633"/>
                  </a:lnTo>
                  <a:lnTo>
                    <a:pt x="40026" y="8834"/>
                  </a:lnTo>
                  <a:lnTo>
                    <a:pt x="40032" y="9036"/>
                  </a:lnTo>
                  <a:lnTo>
                    <a:pt x="40038" y="9237"/>
                  </a:lnTo>
                  <a:lnTo>
                    <a:pt x="40050" y="9432"/>
                  </a:lnTo>
                  <a:lnTo>
                    <a:pt x="40068" y="9634"/>
                  </a:lnTo>
                  <a:lnTo>
                    <a:pt x="40085" y="9828"/>
                  </a:lnTo>
                  <a:lnTo>
                    <a:pt x="40109" y="10030"/>
                  </a:lnTo>
                  <a:lnTo>
                    <a:pt x="40139" y="10224"/>
                  </a:lnTo>
                  <a:lnTo>
                    <a:pt x="40174" y="10419"/>
                  </a:lnTo>
                  <a:lnTo>
                    <a:pt x="40210" y="10607"/>
                  </a:lnTo>
                  <a:lnTo>
                    <a:pt x="40251" y="10801"/>
                  </a:lnTo>
                  <a:lnTo>
                    <a:pt x="40298" y="10989"/>
                  </a:lnTo>
                  <a:lnTo>
                    <a:pt x="40346" y="11177"/>
                  </a:lnTo>
                  <a:lnTo>
                    <a:pt x="40405" y="11364"/>
                  </a:lnTo>
                  <a:lnTo>
                    <a:pt x="40458" y="11545"/>
                  </a:lnTo>
                  <a:lnTo>
                    <a:pt x="40523" y="11726"/>
                  </a:lnTo>
                  <a:lnTo>
                    <a:pt x="40589" y="11906"/>
                  </a:lnTo>
                  <a:lnTo>
                    <a:pt x="40660" y="12080"/>
                  </a:lnTo>
                  <a:lnTo>
                    <a:pt x="40737" y="12254"/>
                  </a:lnTo>
                  <a:lnTo>
                    <a:pt x="40814" y="12428"/>
                  </a:lnTo>
                  <a:lnTo>
                    <a:pt x="40897" y="12594"/>
                  </a:lnTo>
                  <a:lnTo>
                    <a:pt x="40985" y="12754"/>
                  </a:lnTo>
                  <a:lnTo>
                    <a:pt x="41080" y="12921"/>
                  </a:lnTo>
                  <a:lnTo>
                    <a:pt x="41175" y="13081"/>
                  </a:lnTo>
                  <a:lnTo>
                    <a:pt x="41276" y="13234"/>
                  </a:lnTo>
                  <a:lnTo>
                    <a:pt x="41376" y="13387"/>
                  </a:lnTo>
                  <a:lnTo>
                    <a:pt x="41483" y="13533"/>
                  </a:lnTo>
                  <a:lnTo>
                    <a:pt x="41595" y="13679"/>
                  </a:lnTo>
                  <a:lnTo>
                    <a:pt x="41714" y="13818"/>
                  </a:lnTo>
                  <a:lnTo>
                    <a:pt x="41832" y="13957"/>
                  </a:lnTo>
                  <a:lnTo>
                    <a:pt x="41957" y="14089"/>
                  </a:lnTo>
                  <a:lnTo>
                    <a:pt x="42087" y="14214"/>
                  </a:lnTo>
                  <a:lnTo>
                    <a:pt x="42217" y="14339"/>
                  </a:lnTo>
                  <a:lnTo>
                    <a:pt x="42353" y="14457"/>
                  </a:lnTo>
                  <a:lnTo>
                    <a:pt x="42495" y="14575"/>
                  </a:lnTo>
                  <a:lnTo>
                    <a:pt x="42643" y="14686"/>
                  </a:lnTo>
                  <a:lnTo>
                    <a:pt x="42792" y="14791"/>
                  </a:lnTo>
                  <a:lnTo>
                    <a:pt x="42940" y="14888"/>
                  </a:lnTo>
                  <a:lnTo>
                    <a:pt x="43099" y="14985"/>
                  </a:lnTo>
                  <a:lnTo>
                    <a:pt x="43259" y="15076"/>
                  </a:lnTo>
                  <a:lnTo>
                    <a:pt x="43425" y="15166"/>
                  </a:lnTo>
                  <a:lnTo>
                    <a:pt x="43591" y="15242"/>
                  </a:lnTo>
                  <a:lnTo>
                    <a:pt x="43555" y="15326"/>
                  </a:lnTo>
                  <a:lnTo>
                    <a:pt x="43520" y="15409"/>
                  </a:lnTo>
                  <a:lnTo>
                    <a:pt x="43490" y="15500"/>
                  </a:lnTo>
                  <a:lnTo>
                    <a:pt x="43467" y="15604"/>
                  </a:lnTo>
                  <a:lnTo>
                    <a:pt x="43313" y="16424"/>
                  </a:lnTo>
                  <a:lnTo>
                    <a:pt x="43171" y="17251"/>
                  </a:lnTo>
                  <a:lnTo>
                    <a:pt x="43034" y="18078"/>
                  </a:lnTo>
                  <a:lnTo>
                    <a:pt x="42904" y="18905"/>
                  </a:lnTo>
                  <a:lnTo>
                    <a:pt x="42780" y="19739"/>
                  </a:lnTo>
                  <a:lnTo>
                    <a:pt x="42667" y="20566"/>
                  </a:lnTo>
                  <a:lnTo>
                    <a:pt x="42561" y="21407"/>
                  </a:lnTo>
                  <a:lnTo>
                    <a:pt x="42460" y="22241"/>
                  </a:lnTo>
                  <a:lnTo>
                    <a:pt x="42371" y="23075"/>
                  </a:lnTo>
                  <a:lnTo>
                    <a:pt x="42288" y="23916"/>
                  </a:lnTo>
                  <a:lnTo>
                    <a:pt x="42211" y="24757"/>
                  </a:lnTo>
                  <a:lnTo>
                    <a:pt x="42140" y="25598"/>
                  </a:lnTo>
                  <a:lnTo>
                    <a:pt x="42081" y="26439"/>
                  </a:lnTo>
                  <a:lnTo>
                    <a:pt x="42028" y="27280"/>
                  </a:lnTo>
                  <a:lnTo>
                    <a:pt x="41980" y="28128"/>
                  </a:lnTo>
                  <a:lnTo>
                    <a:pt x="41945" y="28969"/>
                  </a:lnTo>
                  <a:lnTo>
                    <a:pt x="41915" y="29817"/>
                  </a:lnTo>
                  <a:lnTo>
                    <a:pt x="41891" y="30658"/>
                  </a:lnTo>
                  <a:lnTo>
                    <a:pt x="41880" y="31506"/>
                  </a:lnTo>
                  <a:lnTo>
                    <a:pt x="41874" y="32347"/>
                  </a:lnTo>
                  <a:lnTo>
                    <a:pt x="41874" y="33195"/>
                  </a:lnTo>
                  <a:lnTo>
                    <a:pt x="41885" y="34036"/>
                  </a:lnTo>
                  <a:lnTo>
                    <a:pt x="41909" y="34884"/>
                  </a:lnTo>
                  <a:lnTo>
                    <a:pt x="41939" y="35725"/>
                  </a:lnTo>
                  <a:lnTo>
                    <a:pt x="41974" y="36566"/>
                  </a:lnTo>
                  <a:lnTo>
                    <a:pt x="42016" y="37407"/>
                  </a:lnTo>
                  <a:lnTo>
                    <a:pt x="42075" y="38248"/>
                  </a:lnTo>
                  <a:lnTo>
                    <a:pt x="42134" y="39089"/>
                  </a:lnTo>
                  <a:lnTo>
                    <a:pt x="42205" y="39930"/>
                  </a:lnTo>
                  <a:lnTo>
                    <a:pt x="42288" y="40764"/>
                  </a:lnTo>
                  <a:lnTo>
                    <a:pt x="42377" y="41605"/>
                  </a:lnTo>
                  <a:lnTo>
                    <a:pt x="42472" y="42439"/>
                  </a:lnTo>
                  <a:lnTo>
                    <a:pt x="35223" y="42432"/>
                  </a:lnTo>
                  <a:lnTo>
                    <a:pt x="31593" y="42432"/>
                  </a:lnTo>
                  <a:lnTo>
                    <a:pt x="27969" y="42446"/>
                  </a:lnTo>
                  <a:lnTo>
                    <a:pt x="24345" y="42467"/>
                  </a:lnTo>
                  <a:lnTo>
                    <a:pt x="20721" y="42501"/>
                  </a:lnTo>
                  <a:lnTo>
                    <a:pt x="17091" y="42543"/>
                  </a:lnTo>
                  <a:lnTo>
                    <a:pt x="13467" y="42606"/>
                  </a:lnTo>
                  <a:lnTo>
                    <a:pt x="13384" y="42606"/>
                  </a:lnTo>
                  <a:lnTo>
                    <a:pt x="13301" y="42619"/>
                  </a:lnTo>
                  <a:lnTo>
                    <a:pt x="13224" y="42640"/>
                  </a:lnTo>
                  <a:lnTo>
                    <a:pt x="13153" y="42661"/>
                  </a:lnTo>
                  <a:lnTo>
                    <a:pt x="13088" y="42696"/>
                  </a:lnTo>
                  <a:lnTo>
                    <a:pt x="13023" y="42731"/>
                  </a:lnTo>
                  <a:lnTo>
                    <a:pt x="12958" y="42772"/>
                  </a:lnTo>
                  <a:lnTo>
                    <a:pt x="12898" y="42814"/>
                  </a:lnTo>
                  <a:lnTo>
                    <a:pt x="12573" y="42946"/>
                  </a:lnTo>
                  <a:lnTo>
                    <a:pt x="12247" y="43085"/>
                  </a:lnTo>
                  <a:lnTo>
                    <a:pt x="11921" y="43231"/>
                  </a:lnTo>
                  <a:lnTo>
                    <a:pt x="11601" y="43384"/>
                  </a:lnTo>
                  <a:lnTo>
                    <a:pt x="11282" y="43537"/>
                  </a:lnTo>
                  <a:lnTo>
                    <a:pt x="10968" y="43704"/>
                  </a:lnTo>
                  <a:lnTo>
                    <a:pt x="10660" y="43877"/>
                  </a:lnTo>
                  <a:lnTo>
                    <a:pt x="10346" y="44058"/>
                  </a:lnTo>
                  <a:lnTo>
                    <a:pt x="10044" y="44246"/>
                  </a:lnTo>
                  <a:lnTo>
                    <a:pt x="9736" y="44440"/>
                  </a:lnTo>
                  <a:lnTo>
                    <a:pt x="9440" y="44635"/>
                  </a:lnTo>
                  <a:lnTo>
                    <a:pt x="9144" y="44844"/>
                  </a:lnTo>
                  <a:lnTo>
                    <a:pt x="8848" y="45052"/>
                  </a:lnTo>
                  <a:lnTo>
                    <a:pt x="8558" y="45274"/>
                  </a:lnTo>
                  <a:lnTo>
                    <a:pt x="8273" y="45497"/>
                  </a:lnTo>
                  <a:lnTo>
                    <a:pt x="7989" y="45726"/>
                  </a:lnTo>
                  <a:lnTo>
                    <a:pt x="7711" y="45963"/>
                  </a:lnTo>
                  <a:lnTo>
                    <a:pt x="7432" y="46206"/>
                  </a:lnTo>
                  <a:lnTo>
                    <a:pt x="7160" y="46449"/>
                  </a:lnTo>
                  <a:lnTo>
                    <a:pt x="6894" y="46706"/>
                  </a:lnTo>
                  <a:lnTo>
                    <a:pt x="6633" y="46963"/>
                  </a:lnTo>
                  <a:lnTo>
                    <a:pt x="6372" y="47227"/>
                  </a:lnTo>
                  <a:lnTo>
                    <a:pt x="6118" y="47499"/>
                  </a:lnTo>
                  <a:lnTo>
                    <a:pt x="5863" y="47770"/>
                  </a:lnTo>
                  <a:lnTo>
                    <a:pt x="5614" y="48048"/>
                  </a:lnTo>
                  <a:lnTo>
                    <a:pt x="5372" y="48333"/>
                  </a:lnTo>
                  <a:lnTo>
                    <a:pt x="5135" y="48624"/>
                  </a:lnTo>
                  <a:lnTo>
                    <a:pt x="4898" y="48916"/>
                  </a:lnTo>
                  <a:lnTo>
                    <a:pt x="4667" y="49215"/>
                  </a:lnTo>
                  <a:lnTo>
                    <a:pt x="4442" y="49521"/>
                  </a:lnTo>
                  <a:lnTo>
                    <a:pt x="4223" y="49834"/>
                  </a:lnTo>
                  <a:lnTo>
                    <a:pt x="4004" y="50147"/>
                  </a:lnTo>
                  <a:lnTo>
                    <a:pt x="3796" y="50459"/>
                  </a:lnTo>
                  <a:lnTo>
                    <a:pt x="3589" y="50786"/>
                  </a:lnTo>
                  <a:lnTo>
                    <a:pt x="3388" y="51113"/>
                  </a:lnTo>
                  <a:lnTo>
                    <a:pt x="3192" y="51439"/>
                  </a:lnTo>
                  <a:lnTo>
                    <a:pt x="2997" y="51773"/>
                  </a:lnTo>
                  <a:lnTo>
                    <a:pt x="2813" y="52113"/>
                  </a:lnTo>
                  <a:lnTo>
                    <a:pt x="2630" y="52454"/>
                  </a:lnTo>
                  <a:lnTo>
                    <a:pt x="2458" y="52802"/>
                  </a:lnTo>
                  <a:lnTo>
                    <a:pt x="2286" y="53156"/>
                  </a:lnTo>
                  <a:lnTo>
                    <a:pt x="2121" y="53504"/>
                  </a:lnTo>
                  <a:lnTo>
                    <a:pt x="1961" y="53865"/>
                  </a:lnTo>
                  <a:lnTo>
                    <a:pt x="1807" y="54226"/>
                  </a:lnTo>
                  <a:lnTo>
                    <a:pt x="1659" y="54588"/>
                  </a:lnTo>
                  <a:lnTo>
                    <a:pt x="1517" y="54956"/>
                  </a:lnTo>
                  <a:lnTo>
                    <a:pt x="1380" y="55324"/>
                  </a:lnTo>
                  <a:lnTo>
                    <a:pt x="1250" y="55700"/>
                  </a:lnTo>
                  <a:lnTo>
                    <a:pt x="1126" y="56075"/>
                  </a:lnTo>
                  <a:lnTo>
                    <a:pt x="1007" y="56457"/>
                  </a:lnTo>
                  <a:lnTo>
                    <a:pt x="901" y="56840"/>
                  </a:lnTo>
                  <a:lnTo>
                    <a:pt x="794" y="57222"/>
                  </a:lnTo>
                  <a:lnTo>
                    <a:pt x="693" y="57611"/>
                  </a:lnTo>
                  <a:lnTo>
                    <a:pt x="599" y="58000"/>
                  </a:lnTo>
                  <a:lnTo>
                    <a:pt x="510" y="58396"/>
                  </a:lnTo>
                  <a:lnTo>
                    <a:pt x="433" y="58786"/>
                  </a:lnTo>
                  <a:lnTo>
                    <a:pt x="356" y="59189"/>
                  </a:lnTo>
                  <a:lnTo>
                    <a:pt x="291" y="59585"/>
                  </a:lnTo>
                  <a:lnTo>
                    <a:pt x="232" y="59988"/>
                  </a:lnTo>
                  <a:lnTo>
                    <a:pt x="178" y="60391"/>
                  </a:lnTo>
                  <a:lnTo>
                    <a:pt x="131" y="60794"/>
                  </a:lnTo>
                  <a:lnTo>
                    <a:pt x="89" y="61204"/>
                  </a:lnTo>
                  <a:lnTo>
                    <a:pt x="54" y="61614"/>
                  </a:lnTo>
                  <a:lnTo>
                    <a:pt x="30" y="62025"/>
                  </a:lnTo>
                  <a:lnTo>
                    <a:pt x="12" y="62414"/>
                  </a:lnTo>
                  <a:lnTo>
                    <a:pt x="1" y="62796"/>
                  </a:lnTo>
                  <a:lnTo>
                    <a:pt x="1" y="63185"/>
                  </a:lnTo>
                  <a:lnTo>
                    <a:pt x="7" y="63567"/>
                  </a:lnTo>
                  <a:lnTo>
                    <a:pt x="12" y="63950"/>
                  </a:lnTo>
                  <a:lnTo>
                    <a:pt x="36" y="64332"/>
                  </a:lnTo>
                  <a:lnTo>
                    <a:pt x="60" y="64714"/>
                  </a:lnTo>
                  <a:lnTo>
                    <a:pt x="89" y="65097"/>
                  </a:lnTo>
                  <a:lnTo>
                    <a:pt x="131" y="65472"/>
                  </a:lnTo>
                  <a:lnTo>
                    <a:pt x="178" y="65847"/>
                  </a:lnTo>
                  <a:lnTo>
                    <a:pt x="232" y="66222"/>
                  </a:lnTo>
                  <a:lnTo>
                    <a:pt x="291" y="66591"/>
                  </a:lnTo>
                  <a:lnTo>
                    <a:pt x="356" y="66966"/>
                  </a:lnTo>
                  <a:lnTo>
                    <a:pt x="427" y="67328"/>
                  </a:lnTo>
                  <a:lnTo>
                    <a:pt x="504" y="67696"/>
                  </a:lnTo>
                  <a:lnTo>
                    <a:pt x="593" y="68057"/>
                  </a:lnTo>
                  <a:lnTo>
                    <a:pt x="682" y="68412"/>
                  </a:lnTo>
                  <a:lnTo>
                    <a:pt x="782" y="68766"/>
                  </a:lnTo>
                  <a:lnTo>
                    <a:pt x="889" y="69121"/>
                  </a:lnTo>
                  <a:lnTo>
                    <a:pt x="995" y="69468"/>
                  </a:lnTo>
                  <a:lnTo>
                    <a:pt x="1114" y="69816"/>
                  </a:lnTo>
                  <a:lnTo>
                    <a:pt x="1238" y="70156"/>
                  </a:lnTo>
                  <a:lnTo>
                    <a:pt x="1369" y="70497"/>
                  </a:lnTo>
                  <a:lnTo>
                    <a:pt x="1499" y="70830"/>
                  </a:lnTo>
                  <a:lnTo>
                    <a:pt x="1641" y="71157"/>
                  </a:lnTo>
                  <a:lnTo>
                    <a:pt x="1789" y="71484"/>
                  </a:lnTo>
                  <a:lnTo>
                    <a:pt x="1943" y="71810"/>
                  </a:lnTo>
                  <a:lnTo>
                    <a:pt x="2097" y="72123"/>
                  </a:lnTo>
                  <a:lnTo>
                    <a:pt x="2263" y="72436"/>
                  </a:lnTo>
                  <a:lnTo>
                    <a:pt x="2434" y="72742"/>
                  </a:lnTo>
                  <a:lnTo>
                    <a:pt x="2606" y="73048"/>
                  </a:lnTo>
                  <a:lnTo>
                    <a:pt x="2790" y="73346"/>
                  </a:lnTo>
                  <a:lnTo>
                    <a:pt x="2973" y="73638"/>
                  </a:lnTo>
                  <a:lnTo>
                    <a:pt x="3163" y="73923"/>
                  </a:lnTo>
                  <a:lnTo>
                    <a:pt x="3364" y="74208"/>
                  </a:lnTo>
                  <a:lnTo>
                    <a:pt x="3566" y="74479"/>
                  </a:lnTo>
                  <a:lnTo>
                    <a:pt x="3773" y="74750"/>
                  </a:lnTo>
                  <a:lnTo>
                    <a:pt x="3980" y="75015"/>
                  </a:lnTo>
                  <a:lnTo>
                    <a:pt x="4199" y="75279"/>
                  </a:lnTo>
                  <a:lnTo>
                    <a:pt x="4424" y="75529"/>
                  </a:lnTo>
                  <a:lnTo>
                    <a:pt x="4649" y="75772"/>
                  </a:lnTo>
                  <a:lnTo>
                    <a:pt x="4880" y="76015"/>
                  </a:lnTo>
                  <a:lnTo>
                    <a:pt x="5117" y="76245"/>
                  </a:lnTo>
                  <a:lnTo>
                    <a:pt x="5360" y="76467"/>
                  </a:lnTo>
                  <a:lnTo>
                    <a:pt x="5609" y="76690"/>
                  </a:lnTo>
                  <a:lnTo>
                    <a:pt x="5857" y="76898"/>
                  </a:lnTo>
                  <a:lnTo>
                    <a:pt x="6112" y="77107"/>
                  </a:lnTo>
                  <a:lnTo>
                    <a:pt x="6372" y="77301"/>
                  </a:lnTo>
                  <a:lnTo>
                    <a:pt x="6639" y="77489"/>
                  </a:lnTo>
                  <a:lnTo>
                    <a:pt x="6905" y="77676"/>
                  </a:lnTo>
                  <a:lnTo>
                    <a:pt x="7178" y="77850"/>
                  </a:lnTo>
                  <a:lnTo>
                    <a:pt x="7456" y="78017"/>
                  </a:lnTo>
                  <a:lnTo>
                    <a:pt x="7740" y="78170"/>
                  </a:lnTo>
                  <a:lnTo>
                    <a:pt x="8025" y="78323"/>
                  </a:lnTo>
                  <a:lnTo>
                    <a:pt x="8315" y="78462"/>
                  </a:lnTo>
                  <a:lnTo>
                    <a:pt x="8611" y="78594"/>
                  </a:lnTo>
                  <a:lnTo>
                    <a:pt x="8907" y="78719"/>
                  </a:lnTo>
                  <a:lnTo>
                    <a:pt x="9209" y="78837"/>
                  </a:lnTo>
                  <a:lnTo>
                    <a:pt x="9517" y="78941"/>
                  </a:lnTo>
                  <a:lnTo>
                    <a:pt x="9825" y="79039"/>
                  </a:lnTo>
                  <a:lnTo>
                    <a:pt x="10139" y="79129"/>
                  </a:lnTo>
                  <a:lnTo>
                    <a:pt x="10459" y="79206"/>
                  </a:lnTo>
                  <a:lnTo>
                    <a:pt x="10778" y="79275"/>
                  </a:lnTo>
                  <a:lnTo>
                    <a:pt x="11098" y="79338"/>
                  </a:lnTo>
                  <a:lnTo>
                    <a:pt x="11086" y="79477"/>
                  </a:lnTo>
                  <a:lnTo>
                    <a:pt x="11080" y="79616"/>
                  </a:lnTo>
                  <a:lnTo>
                    <a:pt x="11086" y="79762"/>
                  </a:lnTo>
                  <a:lnTo>
                    <a:pt x="11098" y="79901"/>
                  </a:lnTo>
                  <a:lnTo>
                    <a:pt x="11128" y="80033"/>
                  </a:lnTo>
                  <a:lnTo>
                    <a:pt x="11163" y="80165"/>
                  </a:lnTo>
                  <a:lnTo>
                    <a:pt x="11211" y="80290"/>
                  </a:lnTo>
                  <a:lnTo>
                    <a:pt x="11270" y="80401"/>
                  </a:lnTo>
                  <a:lnTo>
                    <a:pt x="11305" y="80457"/>
                  </a:lnTo>
                  <a:lnTo>
                    <a:pt x="11341" y="80512"/>
                  </a:lnTo>
                  <a:lnTo>
                    <a:pt x="11382" y="80561"/>
                  </a:lnTo>
                  <a:lnTo>
                    <a:pt x="11424" y="80603"/>
                  </a:lnTo>
                  <a:lnTo>
                    <a:pt x="11471" y="80651"/>
                  </a:lnTo>
                  <a:lnTo>
                    <a:pt x="11519" y="80686"/>
                  </a:lnTo>
                  <a:lnTo>
                    <a:pt x="11566" y="80728"/>
                  </a:lnTo>
                  <a:lnTo>
                    <a:pt x="11619" y="80755"/>
                  </a:lnTo>
                  <a:lnTo>
                    <a:pt x="11678" y="80790"/>
                  </a:lnTo>
                  <a:lnTo>
                    <a:pt x="11738" y="80811"/>
                  </a:lnTo>
                  <a:lnTo>
                    <a:pt x="11803" y="80832"/>
                  </a:lnTo>
                  <a:lnTo>
                    <a:pt x="11868" y="80853"/>
                  </a:lnTo>
                  <a:lnTo>
                    <a:pt x="11933" y="80867"/>
                  </a:lnTo>
                  <a:lnTo>
                    <a:pt x="12004" y="80874"/>
                  </a:lnTo>
                  <a:lnTo>
                    <a:pt x="12158" y="80874"/>
                  </a:lnTo>
                  <a:lnTo>
                    <a:pt x="13804" y="80797"/>
                  </a:lnTo>
                  <a:lnTo>
                    <a:pt x="15451" y="80728"/>
                  </a:lnTo>
                  <a:lnTo>
                    <a:pt x="18737" y="80589"/>
                  </a:lnTo>
                  <a:lnTo>
                    <a:pt x="18631" y="80999"/>
                  </a:lnTo>
                  <a:lnTo>
                    <a:pt x="18524" y="81423"/>
                  </a:lnTo>
                  <a:lnTo>
                    <a:pt x="18429" y="81840"/>
                  </a:lnTo>
                  <a:lnTo>
                    <a:pt x="18346" y="82271"/>
                  </a:lnTo>
                  <a:lnTo>
                    <a:pt x="18263" y="82702"/>
                  </a:lnTo>
                  <a:lnTo>
                    <a:pt x="18198" y="83132"/>
                  </a:lnTo>
                  <a:lnTo>
                    <a:pt x="18133" y="83570"/>
                  </a:lnTo>
                  <a:lnTo>
                    <a:pt x="18074" y="84008"/>
                  </a:lnTo>
                  <a:lnTo>
                    <a:pt x="18027" y="84453"/>
                  </a:lnTo>
                  <a:lnTo>
                    <a:pt x="17985" y="84898"/>
                  </a:lnTo>
                  <a:lnTo>
                    <a:pt x="17956" y="85343"/>
                  </a:lnTo>
                  <a:lnTo>
                    <a:pt x="17926" y="85794"/>
                  </a:lnTo>
                  <a:lnTo>
                    <a:pt x="17908" y="86239"/>
                  </a:lnTo>
                  <a:lnTo>
                    <a:pt x="17890" y="86691"/>
                  </a:lnTo>
                  <a:lnTo>
                    <a:pt x="17884" y="87136"/>
                  </a:lnTo>
                  <a:lnTo>
                    <a:pt x="17884" y="87588"/>
                  </a:lnTo>
                  <a:lnTo>
                    <a:pt x="17896" y="88039"/>
                  </a:lnTo>
                  <a:lnTo>
                    <a:pt x="17908" y="88491"/>
                  </a:lnTo>
                  <a:lnTo>
                    <a:pt x="17926" y="88936"/>
                  </a:lnTo>
                  <a:lnTo>
                    <a:pt x="17950" y="89381"/>
                  </a:lnTo>
                  <a:lnTo>
                    <a:pt x="17985" y="89832"/>
                  </a:lnTo>
                  <a:lnTo>
                    <a:pt x="18021" y="90270"/>
                  </a:lnTo>
                  <a:lnTo>
                    <a:pt x="18068" y="90715"/>
                  </a:lnTo>
                  <a:lnTo>
                    <a:pt x="18115" y="91153"/>
                  </a:lnTo>
                  <a:lnTo>
                    <a:pt x="18175" y="91591"/>
                  </a:lnTo>
                  <a:lnTo>
                    <a:pt x="18234" y="92029"/>
                  </a:lnTo>
                  <a:lnTo>
                    <a:pt x="18299" y="92453"/>
                  </a:lnTo>
                  <a:lnTo>
                    <a:pt x="18370" y="92884"/>
                  </a:lnTo>
                  <a:lnTo>
                    <a:pt x="18447" y="93308"/>
                  </a:lnTo>
                  <a:lnTo>
                    <a:pt x="18530" y="93725"/>
                  </a:lnTo>
                  <a:lnTo>
                    <a:pt x="18619" y="94135"/>
                  </a:lnTo>
                  <a:lnTo>
                    <a:pt x="18713" y="94545"/>
                  </a:lnTo>
                  <a:lnTo>
                    <a:pt x="18737" y="94621"/>
                  </a:lnTo>
                  <a:lnTo>
                    <a:pt x="18761" y="94684"/>
                  </a:lnTo>
                  <a:lnTo>
                    <a:pt x="18790" y="94746"/>
                  </a:lnTo>
                  <a:lnTo>
                    <a:pt x="18826" y="94802"/>
                  </a:lnTo>
                  <a:lnTo>
                    <a:pt x="18826" y="94927"/>
                  </a:lnTo>
                  <a:lnTo>
                    <a:pt x="18832" y="95059"/>
                  </a:lnTo>
                  <a:lnTo>
                    <a:pt x="18850" y="95184"/>
                  </a:lnTo>
                  <a:lnTo>
                    <a:pt x="18873" y="95309"/>
                  </a:lnTo>
                  <a:lnTo>
                    <a:pt x="18903" y="95427"/>
                  </a:lnTo>
                  <a:lnTo>
                    <a:pt x="18950" y="95546"/>
                  </a:lnTo>
                  <a:lnTo>
                    <a:pt x="18998" y="95657"/>
                  </a:lnTo>
                  <a:lnTo>
                    <a:pt x="19063" y="95761"/>
                  </a:lnTo>
                  <a:lnTo>
                    <a:pt x="19134" y="95858"/>
                  </a:lnTo>
                  <a:lnTo>
                    <a:pt x="19211" y="95942"/>
                  </a:lnTo>
                  <a:lnTo>
                    <a:pt x="19300" y="96025"/>
                  </a:lnTo>
                  <a:lnTo>
                    <a:pt x="19400" y="96088"/>
                  </a:lnTo>
                  <a:lnTo>
                    <a:pt x="19507" y="96143"/>
                  </a:lnTo>
                  <a:lnTo>
                    <a:pt x="19620" y="96185"/>
                  </a:lnTo>
                  <a:lnTo>
                    <a:pt x="19685" y="96199"/>
                  </a:lnTo>
                  <a:lnTo>
                    <a:pt x="19750" y="96213"/>
                  </a:lnTo>
                  <a:lnTo>
                    <a:pt x="19815" y="96220"/>
                  </a:lnTo>
                  <a:lnTo>
                    <a:pt x="19880" y="96220"/>
                  </a:lnTo>
                  <a:lnTo>
                    <a:pt x="24162" y="96373"/>
                  </a:lnTo>
                  <a:lnTo>
                    <a:pt x="26311" y="96442"/>
                  </a:lnTo>
                  <a:lnTo>
                    <a:pt x="28461" y="96505"/>
                  </a:lnTo>
                  <a:lnTo>
                    <a:pt x="30610" y="96560"/>
                  </a:lnTo>
                  <a:lnTo>
                    <a:pt x="32766" y="96616"/>
                  </a:lnTo>
                  <a:lnTo>
                    <a:pt x="34921" y="96658"/>
                  </a:lnTo>
                  <a:lnTo>
                    <a:pt x="37071" y="96692"/>
                  </a:lnTo>
                  <a:lnTo>
                    <a:pt x="37924" y="96706"/>
                  </a:lnTo>
                  <a:lnTo>
                    <a:pt x="40701" y="96734"/>
                  </a:lnTo>
                  <a:lnTo>
                    <a:pt x="42087" y="96741"/>
                  </a:lnTo>
                  <a:lnTo>
                    <a:pt x="44864" y="96741"/>
                  </a:lnTo>
                  <a:lnTo>
                    <a:pt x="46250" y="96727"/>
                  </a:lnTo>
                  <a:lnTo>
                    <a:pt x="47636" y="96713"/>
                  </a:lnTo>
                  <a:lnTo>
                    <a:pt x="49021" y="96692"/>
                  </a:lnTo>
                  <a:lnTo>
                    <a:pt x="49738" y="96672"/>
                  </a:lnTo>
                  <a:lnTo>
                    <a:pt x="51562" y="96630"/>
                  </a:lnTo>
                  <a:lnTo>
                    <a:pt x="53380" y="96574"/>
                  </a:lnTo>
                  <a:lnTo>
                    <a:pt x="55198" y="96498"/>
                  </a:lnTo>
                  <a:lnTo>
                    <a:pt x="57016" y="96414"/>
                  </a:lnTo>
                  <a:lnTo>
                    <a:pt x="58828" y="96317"/>
                  </a:lnTo>
                  <a:lnTo>
                    <a:pt x="60634" y="96199"/>
                  </a:lnTo>
                  <a:lnTo>
                    <a:pt x="61540" y="96136"/>
                  </a:lnTo>
                  <a:lnTo>
                    <a:pt x="62440" y="96067"/>
                  </a:lnTo>
                  <a:lnTo>
                    <a:pt x="63340" y="95997"/>
                  </a:lnTo>
                  <a:lnTo>
                    <a:pt x="64240" y="95921"/>
                  </a:lnTo>
                  <a:lnTo>
                    <a:pt x="64305" y="95907"/>
                  </a:lnTo>
                  <a:lnTo>
                    <a:pt x="64371" y="95893"/>
                  </a:lnTo>
                  <a:lnTo>
                    <a:pt x="64430" y="95879"/>
                  </a:lnTo>
                  <a:lnTo>
                    <a:pt x="64483" y="95858"/>
                  </a:lnTo>
                  <a:lnTo>
                    <a:pt x="64536" y="95831"/>
                  </a:lnTo>
                  <a:lnTo>
                    <a:pt x="64584" y="95796"/>
                  </a:lnTo>
                  <a:lnTo>
                    <a:pt x="64631" y="95768"/>
                  </a:lnTo>
                  <a:lnTo>
                    <a:pt x="64673" y="95726"/>
                  </a:lnTo>
                  <a:lnTo>
                    <a:pt x="64714" y="95692"/>
                  </a:lnTo>
                  <a:lnTo>
                    <a:pt x="64750" y="95650"/>
                  </a:lnTo>
                  <a:lnTo>
                    <a:pt x="64785" y="95601"/>
                  </a:lnTo>
                  <a:lnTo>
                    <a:pt x="64815" y="95553"/>
                  </a:lnTo>
                  <a:lnTo>
                    <a:pt x="64868" y="95455"/>
                  </a:lnTo>
                  <a:lnTo>
                    <a:pt x="64909" y="95351"/>
                  </a:lnTo>
                  <a:lnTo>
                    <a:pt x="64933" y="95240"/>
                  </a:lnTo>
                  <a:lnTo>
                    <a:pt x="64945" y="95122"/>
                  </a:lnTo>
                  <a:lnTo>
                    <a:pt x="64951" y="95010"/>
                  </a:lnTo>
                  <a:lnTo>
                    <a:pt x="64939" y="94899"/>
                  </a:lnTo>
                  <a:lnTo>
                    <a:pt x="64915" y="94788"/>
                  </a:lnTo>
                  <a:lnTo>
                    <a:pt x="64880" y="94677"/>
                  </a:lnTo>
                  <a:lnTo>
                    <a:pt x="64832" y="94579"/>
                  </a:lnTo>
                  <a:lnTo>
                    <a:pt x="64803" y="94531"/>
                  </a:lnTo>
                  <a:lnTo>
                    <a:pt x="64767" y="94489"/>
                  </a:lnTo>
                  <a:lnTo>
                    <a:pt x="64821" y="94524"/>
                  </a:lnTo>
                  <a:lnTo>
                    <a:pt x="64868" y="94559"/>
                  </a:lnTo>
                  <a:lnTo>
                    <a:pt x="64981" y="94621"/>
                  </a:lnTo>
                  <a:lnTo>
                    <a:pt x="65093" y="94670"/>
                  </a:lnTo>
                  <a:lnTo>
                    <a:pt x="65211" y="94705"/>
                  </a:lnTo>
                  <a:lnTo>
                    <a:pt x="65330" y="94725"/>
                  </a:lnTo>
                  <a:lnTo>
                    <a:pt x="65454" y="94725"/>
                  </a:lnTo>
                  <a:lnTo>
                    <a:pt x="65573" y="94718"/>
                  </a:lnTo>
                  <a:lnTo>
                    <a:pt x="65691" y="94691"/>
                  </a:lnTo>
                  <a:lnTo>
                    <a:pt x="65750" y="94670"/>
                  </a:lnTo>
                  <a:lnTo>
                    <a:pt x="65810" y="94649"/>
                  </a:lnTo>
                  <a:lnTo>
                    <a:pt x="65863" y="94621"/>
                  </a:lnTo>
                  <a:lnTo>
                    <a:pt x="65916" y="94593"/>
                  </a:lnTo>
                  <a:lnTo>
                    <a:pt x="65969" y="94559"/>
                  </a:lnTo>
                  <a:lnTo>
                    <a:pt x="66017" y="94517"/>
                  </a:lnTo>
                  <a:lnTo>
                    <a:pt x="66064" y="94475"/>
                  </a:lnTo>
                  <a:lnTo>
                    <a:pt x="66112" y="94427"/>
                  </a:lnTo>
                  <a:lnTo>
                    <a:pt x="66153" y="94378"/>
                  </a:lnTo>
                  <a:lnTo>
                    <a:pt x="66194" y="94322"/>
                  </a:lnTo>
                  <a:lnTo>
                    <a:pt x="66230" y="94260"/>
                  </a:lnTo>
                  <a:lnTo>
                    <a:pt x="66266" y="94197"/>
                  </a:lnTo>
                  <a:lnTo>
                    <a:pt x="66295" y="94128"/>
                  </a:lnTo>
                  <a:lnTo>
                    <a:pt x="66325" y="94058"/>
                  </a:lnTo>
                  <a:lnTo>
                    <a:pt x="66343" y="93982"/>
                  </a:lnTo>
                  <a:lnTo>
                    <a:pt x="66366" y="93898"/>
                  </a:lnTo>
                  <a:lnTo>
                    <a:pt x="66520" y="93092"/>
                  </a:lnTo>
                  <a:lnTo>
                    <a:pt x="66668" y="92279"/>
                  </a:lnTo>
                  <a:lnTo>
                    <a:pt x="66804" y="91459"/>
                  </a:lnTo>
                  <a:lnTo>
                    <a:pt x="66935" y="90625"/>
                  </a:lnTo>
                  <a:lnTo>
                    <a:pt x="67047" y="89791"/>
                  </a:lnTo>
                  <a:lnTo>
                    <a:pt x="67154" y="88957"/>
                  </a:lnTo>
                  <a:lnTo>
                    <a:pt x="67249" y="88109"/>
                  </a:lnTo>
                  <a:lnTo>
                    <a:pt x="67337" y="87268"/>
                  </a:lnTo>
                  <a:lnTo>
                    <a:pt x="67414" y="86420"/>
                  </a:lnTo>
                  <a:lnTo>
                    <a:pt x="67480" y="85572"/>
                  </a:lnTo>
                  <a:lnTo>
                    <a:pt x="67539" y="84724"/>
                  </a:lnTo>
                  <a:lnTo>
                    <a:pt x="67586" y="83876"/>
                  </a:lnTo>
                  <a:lnTo>
                    <a:pt x="67628" y="83028"/>
                  </a:lnTo>
                  <a:lnTo>
                    <a:pt x="67663" y="82187"/>
                  </a:lnTo>
                  <a:lnTo>
                    <a:pt x="67687" y="81346"/>
                  </a:lnTo>
                  <a:lnTo>
                    <a:pt x="67699" y="80512"/>
                  </a:lnTo>
                  <a:lnTo>
                    <a:pt x="70488" y="80554"/>
                  </a:lnTo>
                  <a:lnTo>
                    <a:pt x="71885" y="80575"/>
                  </a:lnTo>
                  <a:lnTo>
                    <a:pt x="73283" y="80589"/>
                  </a:lnTo>
                  <a:lnTo>
                    <a:pt x="73626" y="80630"/>
                  </a:lnTo>
                  <a:lnTo>
                    <a:pt x="73964" y="80658"/>
                  </a:lnTo>
                  <a:lnTo>
                    <a:pt x="74301" y="80679"/>
                  </a:lnTo>
                  <a:lnTo>
                    <a:pt x="74633" y="80693"/>
                  </a:lnTo>
                  <a:lnTo>
                    <a:pt x="74965" y="80693"/>
                  </a:lnTo>
                  <a:lnTo>
                    <a:pt x="75290" y="80686"/>
                  </a:lnTo>
                  <a:lnTo>
                    <a:pt x="75610" y="80672"/>
                  </a:lnTo>
                  <a:lnTo>
                    <a:pt x="75930" y="80644"/>
                  </a:lnTo>
                  <a:lnTo>
                    <a:pt x="76244" y="80609"/>
                  </a:lnTo>
                  <a:lnTo>
                    <a:pt x="76558" y="80568"/>
                  </a:lnTo>
                  <a:lnTo>
                    <a:pt x="76866" y="80519"/>
                  </a:lnTo>
                  <a:lnTo>
                    <a:pt x="77173" y="80457"/>
                  </a:lnTo>
                  <a:lnTo>
                    <a:pt x="77476" y="80387"/>
                  </a:lnTo>
                  <a:lnTo>
                    <a:pt x="77772" y="80311"/>
                  </a:lnTo>
                  <a:lnTo>
                    <a:pt x="78068" y="80227"/>
                  </a:lnTo>
                  <a:lnTo>
                    <a:pt x="78358" y="80137"/>
                  </a:lnTo>
                  <a:lnTo>
                    <a:pt x="78642" y="80033"/>
                  </a:lnTo>
                  <a:lnTo>
                    <a:pt x="78926" y="79928"/>
                  </a:lnTo>
                  <a:lnTo>
                    <a:pt x="79211" y="79810"/>
                  </a:lnTo>
                  <a:lnTo>
                    <a:pt x="79483" y="79685"/>
                  </a:lnTo>
                  <a:lnTo>
                    <a:pt x="79755" y="79553"/>
                  </a:lnTo>
                  <a:lnTo>
                    <a:pt x="80028" y="79414"/>
                  </a:lnTo>
                  <a:lnTo>
                    <a:pt x="80288" y="79268"/>
                  </a:lnTo>
                  <a:lnTo>
                    <a:pt x="80555" y="79115"/>
                  </a:lnTo>
                  <a:lnTo>
                    <a:pt x="80809" y="78955"/>
                  </a:lnTo>
                  <a:lnTo>
                    <a:pt x="81064" y="78789"/>
                  </a:lnTo>
                  <a:lnTo>
                    <a:pt x="81313" y="78615"/>
                  </a:lnTo>
                  <a:lnTo>
                    <a:pt x="81556" y="78434"/>
                  </a:lnTo>
                  <a:lnTo>
                    <a:pt x="81798" y="78246"/>
                  </a:lnTo>
                  <a:lnTo>
                    <a:pt x="82041" y="78052"/>
                  </a:lnTo>
                  <a:lnTo>
                    <a:pt x="82272" y="77857"/>
                  </a:lnTo>
                  <a:lnTo>
                    <a:pt x="82503" y="77649"/>
                  </a:lnTo>
                  <a:lnTo>
                    <a:pt x="82728" y="77440"/>
                  </a:lnTo>
                  <a:lnTo>
                    <a:pt x="82953" y="77218"/>
                  </a:lnTo>
                  <a:lnTo>
                    <a:pt x="83166" y="76995"/>
                  </a:lnTo>
                  <a:lnTo>
                    <a:pt x="83385" y="76766"/>
                  </a:lnTo>
                  <a:lnTo>
                    <a:pt x="83593" y="76530"/>
                  </a:lnTo>
                  <a:lnTo>
                    <a:pt x="83800" y="76293"/>
                  </a:lnTo>
                  <a:lnTo>
                    <a:pt x="84001" y="76043"/>
                  </a:lnTo>
                  <a:lnTo>
                    <a:pt x="84197" y="75793"/>
                  </a:lnTo>
                  <a:lnTo>
                    <a:pt x="84392" y="75543"/>
                  </a:lnTo>
                  <a:lnTo>
                    <a:pt x="84582" y="75279"/>
                  </a:lnTo>
                  <a:lnTo>
                    <a:pt x="84765" y="75015"/>
                  </a:lnTo>
                  <a:lnTo>
                    <a:pt x="84949" y="74743"/>
                  </a:lnTo>
                  <a:lnTo>
                    <a:pt x="85121" y="74465"/>
                  </a:lnTo>
                  <a:lnTo>
                    <a:pt x="85298" y="74187"/>
                  </a:lnTo>
                  <a:lnTo>
                    <a:pt x="85464" y="73903"/>
                  </a:lnTo>
                  <a:lnTo>
                    <a:pt x="85630" y="73618"/>
                  </a:lnTo>
                  <a:lnTo>
                    <a:pt x="85784" y="73326"/>
                  </a:lnTo>
                  <a:lnTo>
                    <a:pt x="85944" y="73027"/>
                  </a:lnTo>
                  <a:lnTo>
                    <a:pt x="86092" y="72728"/>
                  </a:lnTo>
                  <a:lnTo>
                    <a:pt x="86240" y="72422"/>
                  </a:lnTo>
                  <a:lnTo>
                    <a:pt x="86382" y="72116"/>
                  </a:lnTo>
                  <a:lnTo>
                    <a:pt x="86518" y="71804"/>
                  </a:lnTo>
                  <a:lnTo>
                    <a:pt x="86648" y="71491"/>
                  </a:lnTo>
                  <a:lnTo>
                    <a:pt x="86779" y="71171"/>
                  </a:lnTo>
                  <a:lnTo>
                    <a:pt x="86903" y="70851"/>
                  </a:lnTo>
                  <a:lnTo>
                    <a:pt x="87021" y="70525"/>
                  </a:lnTo>
                  <a:lnTo>
                    <a:pt x="87140" y="70198"/>
                  </a:lnTo>
                  <a:lnTo>
                    <a:pt x="87246" y="69864"/>
                  </a:lnTo>
                  <a:lnTo>
                    <a:pt x="87353" y="69538"/>
                  </a:lnTo>
                  <a:lnTo>
                    <a:pt x="87454" y="69197"/>
                  </a:lnTo>
                  <a:lnTo>
                    <a:pt x="87548" y="68864"/>
                  </a:lnTo>
                  <a:lnTo>
                    <a:pt x="87643" y="68523"/>
                  </a:lnTo>
                  <a:lnTo>
                    <a:pt x="87732" y="68182"/>
                  </a:lnTo>
                  <a:lnTo>
                    <a:pt x="87815" y="67835"/>
                  </a:lnTo>
                  <a:lnTo>
                    <a:pt x="87892" y="67487"/>
                  </a:lnTo>
                  <a:lnTo>
                    <a:pt x="87963" y="67140"/>
                  </a:lnTo>
                  <a:lnTo>
                    <a:pt x="88028" y="66792"/>
                  </a:lnTo>
                  <a:lnTo>
                    <a:pt x="88093" y="66438"/>
                  </a:lnTo>
                  <a:lnTo>
                    <a:pt x="88153" y="66083"/>
                  </a:lnTo>
                  <a:lnTo>
                    <a:pt x="88206" y="65729"/>
                  </a:lnTo>
                  <a:lnTo>
                    <a:pt x="88253" y="65375"/>
                  </a:lnTo>
                  <a:lnTo>
                    <a:pt x="88301" y="65020"/>
                  </a:lnTo>
                  <a:lnTo>
                    <a:pt x="88336" y="64659"/>
                  </a:lnTo>
                  <a:lnTo>
                    <a:pt x="88372" y="64297"/>
                  </a:lnTo>
                  <a:lnTo>
                    <a:pt x="88401" y="63943"/>
                  </a:lnTo>
                  <a:lnTo>
                    <a:pt x="88425" y="63581"/>
                  </a:lnTo>
                  <a:lnTo>
                    <a:pt x="88443" y="63220"/>
                  </a:lnTo>
                  <a:lnTo>
                    <a:pt x="88460" y="62859"/>
                  </a:lnTo>
                  <a:lnTo>
                    <a:pt x="88466" y="62497"/>
                  </a:lnTo>
                  <a:lnTo>
                    <a:pt x="88472" y="62129"/>
                  </a:lnTo>
                  <a:lnTo>
                    <a:pt x="88472" y="61767"/>
                  </a:lnTo>
                  <a:lnTo>
                    <a:pt x="88466" y="61406"/>
                  </a:lnTo>
                  <a:lnTo>
                    <a:pt x="88455" y="61045"/>
                  </a:lnTo>
                  <a:lnTo>
                    <a:pt x="88437" y="60683"/>
                  </a:lnTo>
                  <a:lnTo>
                    <a:pt x="88419" y="60322"/>
                  </a:lnTo>
                  <a:lnTo>
                    <a:pt x="88389" y="59960"/>
                  </a:lnTo>
                  <a:lnTo>
                    <a:pt x="88360" y="59599"/>
                  </a:lnTo>
                  <a:lnTo>
                    <a:pt x="88318" y="59244"/>
                  </a:lnTo>
                  <a:lnTo>
                    <a:pt x="88277" y="58883"/>
                  </a:lnTo>
                  <a:lnTo>
                    <a:pt x="88229" y="58529"/>
                  </a:lnTo>
                  <a:lnTo>
                    <a:pt x="88176" y="58167"/>
                  </a:lnTo>
                  <a:lnTo>
                    <a:pt x="88123" y="57813"/>
                  </a:lnTo>
                  <a:lnTo>
                    <a:pt x="88058" y="57458"/>
                  </a:lnTo>
                  <a:lnTo>
                    <a:pt x="87987" y="57104"/>
                  </a:lnTo>
                  <a:lnTo>
                    <a:pt x="87916" y="56756"/>
                  </a:lnTo>
                  <a:lnTo>
                    <a:pt x="87833" y="56409"/>
                  </a:lnTo>
                  <a:lnTo>
                    <a:pt x="87750" y="56061"/>
                  </a:lnTo>
                  <a:lnTo>
                    <a:pt x="87655" y="55714"/>
                  </a:lnTo>
                  <a:lnTo>
                    <a:pt x="87560" y="55373"/>
                  </a:lnTo>
                  <a:lnTo>
                    <a:pt x="87460" y="55033"/>
                  </a:lnTo>
                  <a:lnTo>
                    <a:pt x="87353" y="54692"/>
                  </a:lnTo>
                  <a:lnTo>
                    <a:pt x="87241" y="54351"/>
                  </a:lnTo>
                  <a:lnTo>
                    <a:pt x="87122" y="54018"/>
                  </a:lnTo>
                  <a:lnTo>
                    <a:pt x="86998" y="53691"/>
                  </a:lnTo>
                  <a:lnTo>
                    <a:pt x="86867" y="53358"/>
                  </a:lnTo>
                  <a:lnTo>
                    <a:pt x="86737" y="53031"/>
                  </a:lnTo>
                  <a:lnTo>
                    <a:pt x="86595" y="52711"/>
                  </a:lnTo>
                  <a:lnTo>
                    <a:pt x="86447" y="52391"/>
                  </a:lnTo>
                  <a:lnTo>
                    <a:pt x="86299" y="52079"/>
                  </a:lnTo>
                  <a:lnTo>
                    <a:pt x="86139" y="51766"/>
                  </a:lnTo>
                  <a:lnTo>
                    <a:pt x="85973" y="51453"/>
                  </a:lnTo>
                  <a:lnTo>
                    <a:pt x="85807" y="51147"/>
                  </a:lnTo>
                  <a:lnTo>
                    <a:pt x="85630" y="50849"/>
                  </a:lnTo>
                  <a:lnTo>
                    <a:pt x="85452" y="50550"/>
                  </a:lnTo>
                  <a:lnTo>
                    <a:pt x="85263" y="50251"/>
                  </a:lnTo>
                  <a:lnTo>
                    <a:pt x="85073" y="49966"/>
                  </a:lnTo>
                  <a:lnTo>
                    <a:pt x="84872" y="49674"/>
                  </a:lnTo>
                  <a:lnTo>
                    <a:pt x="84670" y="49396"/>
                  </a:lnTo>
                  <a:lnTo>
                    <a:pt x="84457" y="49118"/>
                  </a:lnTo>
                  <a:lnTo>
                    <a:pt x="84244" y="48847"/>
                  </a:lnTo>
                  <a:lnTo>
                    <a:pt x="84019" y="48576"/>
                  </a:lnTo>
                  <a:lnTo>
                    <a:pt x="83794" y="48312"/>
                  </a:lnTo>
                  <a:lnTo>
                    <a:pt x="83557" y="48055"/>
                  </a:lnTo>
                  <a:lnTo>
                    <a:pt x="83320" y="47804"/>
                  </a:lnTo>
                  <a:lnTo>
                    <a:pt x="83072" y="47554"/>
                  </a:lnTo>
                  <a:lnTo>
                    <a:pt x="82823" y="47311"/>
                  </a:lnTo>
                  <a:lnTo>
                    <a:pt x="82468" y="46984"/>
                  </a:lnTo>
                  <a:lnTo>
                    <a:pt x="82106" y="46671"/>
                  </a:lnTo>
                  <a:lnTo>
                    <a:pt x="81739" y="46373"/>
                  </a:lnTo>
                  <a:lnTo>
                    <a:pt x="81360" y="46088"/>
                  </a:lnTo>
                  <a:lnTo>
                    <a:pt x="80981" y="45810"/>
                  </a:lnTo>
                  <a:lnTo>
                    <a:pt x="80596" y="45552"/>
                  </a:lnTo>
                  <a:lnTo>
                    <a:pt x="80205" y="45302"/>
                  </a:lnTo>
                  <a:lnTo>
                    <a:pt x="79809" y="45066"/>
                  </a:lnTo>
                  <a:lnTo>
                    <a:pt x="79406" y="44837"/>
                  </a:lnTo>
                  <a:lnTo>
                    <a:pt x="78997" y="44621"/>
                  </a:lnTo>
                  <a:lnTo>
                    <a:pt x="78589" y="44420"/>
                  </a:lnTo>
                  <a:lnTo>
                    <a:pt x="78174" y="44225"/>
                  </a:lnTo>
                  <a:lnTo>
                    <a:pt x="77754" y="44037"/>
                  </a:lnTo>
                  <a:lnTo>
                    <a:pt x="77327" y="43870"/>
                  </a:lnTo>
                  <a:lnTo>
                    <a:pt x="76901" y="43704"/>
                  </a:lnTo>
                  <a:lnTo>
                    <a:pt x="76469" y="43551"/>
                  </a:lnTo>
                  <a:lnTo>
                    <a:pt x="76031" y="43405"/>
                  </a:lnTo>
                  <a:lnTo>
                    <a:pt x="75592" y="43273"/>
                  </a:lnTo>
                  <a:lnTo>
                    <a:pt x="75148" y="43148"/>
                  </a:lnTo>
                  <a:lnTo>
                    <a:pt x="74698" y="43029"/>
                  </a:lnTo>
                  <a:lnTo>
                    <a:pt x="74248" y="42918"/>
                  </a:lnTo>
                  <a:lnTo>
                    <a:pt x="73798" y="42821"/>
                  </a:lnTo>
                  <a:lnTo>
                    <a:pt x="73342" y="42724"/>
                  </a:lnTo>
                  <a:lnTo>
                    <a:pt x="72886" y="42640"/>
                  </a:lnTo>
                  <a:lnTo>
                    <a:pt x="72424" y="42564"/>
                  </a:lnTo>
                  <a:lnTo>
                    <a:pt x="71962" y="42487"/>
                  </a:lnTo>
                  <a:lnTo>
                    <a:pt x="71500" y="42425"/>
                  </a:lnTo>
                  <a:lnTo>
                    <a:pt x="71033" y="42369"/>
                  </a:lnTo>
                  <a:lnTo>
                    <a:pt x="70565" y="42314"/>
                  </a:lnTo>
                  <a:lnTo>
                    <a:pt x="70097" y="42272"/>
                  </a:lnTo>
                  <a:lnTo>
                    <a:pt x="69623" y="42230"/>
                  </a:lnTo>
                  <a:lnTo>
                    <a:pt x="69149" y="42195"/>
                  </a:lnTo>
                  <a:lnTo>
                    <a:pt x="68676" y="42168"/>
                  </a:lnTo>
                  <a:lnTo>
                    <a:pt x="68202" y="42140"/>
                  </a:lnTo>
                  <a:lnTo>
                    <a:pt x="67728" y="42119"/>
                  </a:lnTo>
                  <a:lnTo>
                    <a:pt x="67254" y="42105"/>
                  </a:lnTo>
                  <a:lnTo>
                    <a:pt x="66307" y="42091"/>
                  </a:lnTo>
                  <a:lnTo>
                    <a:pt x="65354" y="42084"/>
                  </a:lnTo>
                  <a:lnTo>
                    <a:pt x="64406" y="42091"/>
                  </a:lnTo>
                  <a:lnTo>
                    <a:pt x="63459" y="42112"/>
                  </a:lnTo>
                  <a:lnTo>
                    <a:pt x="62517" y="42140"/>
                  </a:lnTo>
                  <a:lnTo>
                    <a:pt x="61581" y="42175"/>
                  </a:lnTo>
                  <a:lnTo>
                    <a:pt x="59728" y="42251"/>
                  </a:lnTo>
                  <a:lnTo>
                    <a:pt x="57922" y="42334"/>
                  </a:lnTo>
                  <a:lnTo>
                    <a:pt x="57033" y="42369"/>
                  </a:lnTo>
                  <a:lnTo>
                    <a:pt x="56157" y="42397"/>
                  </a:lnTo>
                  <a:lnTo>
                    <a:pt x="55298" y="42411"/>
                  </a:lnTo>
                  <a:lnTo>
                    <a:pt x="54457" y="42425"/>
                  </a:lnTo>
                  <a:lnTo>
                    <a:pt x="47002" y="42425"/>
                  </a:lnTo>
                  <a:lnTo>
                    <a:pt x="47488" y="39339"/>
                  </a:lnTo>
                  <a:lnTo>
                    <a:pt x="47979" y="36225"/>
                  </a:lnTo>
                  <a:lnTo>
                    <a:pt x="48216" y="34661"/>
                  </a:lnTo>
                  <a:lnTo>
                    <a:pt x="48453" y="33091"/>
                  </a:lnTo>
                  <a:lnTo>
                    <a:pt x="48678" y="31520"/>
                  </a:lnTo>
                  <a:lnTo>
                    <a:pt x="48897" y="29942"/>
                  </a:lnTo>
                  <a:lnTo>
                    <a:pt x="49098" y="28371"/>
                  </a:lnTo>
                  <a:lnTo>
                    <a:pt x="49199" y="27579"/>
                  </a:lnTo>
                  <a:lnTo>
                    <a:pt x="49294" y="26794"/>
                  </a:lnTo>
                  <a:lnTo>
                    <a:pt x="49382" y="26001"/>
                  </a:lnTo>
                  <a:lnTo>
                    <a:pt x="49471" y="25216"/>
                  </a:lnTo>
                  <a:lnTo>
                    <a:pt x="49548" y="24424"/>
                  </a:lnTo>
                  <a:lnTo>
                    <a:pt x="49625" y="23638"/>
                  </a:lnTo>
                  <a:lnTo>
                    <a:pt x="49702" y="22846"/>
                  </a:lnTo>
                  <a:lnTo>
                    <a:pt x="49767" y="22061"/>
                  </a:lnTo>
                  <a:lnTo>
                    <a:pt x="49827" y="21275"/>
                  </a:lnTo>
                  <a:lnTo>
                    <a:pt x="49886" y="20490"/>
                  </a:lnTo>
                  <a:lnTo>
                    <a:pt x="49933" y="19704"/>
                  </a:lnTo>
                  <a:lnTo>
                    <a:pt x="49981" y="18919"/>
                  </a:lnTo>
                  <a:lnTo>
                    <a:pt x="50016" y="18134"/>
                  </a:lnTo>
                  <a:lnTo>
                    <a:pt x="50046" y="17355"/>
                  </a:lnTo>
                  <a:lnTo>
                    <a:pt x="50046" y="17251"/>
                  </a:lnTo>
                  <a:lnTo>
                    <a:pt x="50028" y="17147"/>
                  </a:lnTo>
                  <a:lnTo>
                    <a:pt x="50010" y="17063"/>
                  </a:lnTo>
                  <a:lnTo>
                    <a:pt x="49981" y="16980"/>
                  </a:lnTo>
                  <a:lnTo>
                    <a:pt x="50146" y="16952"/>
                  </a:lnTo>
                  <a:lnTo>
                    <a:pt x="50306" y="16924"/>
                  </a:lnTo>
                  <a:lnTo>
                    <a:pt x="50466" y="16890"/>
                  </a:lnTo>
                  <a:lnTo>
                    <a:pt x="50626" y="16848"/>
                  </a:lnTo>
                  <a:lnTo>
                    <a:pt x="50786" y="16806"/>
                  </a:lnTo>
                  <a:lnTo>
                    <a:pt x="50940" y="16758"/>
                  </a:lnTo>
                  <a:lnTo>
                    <a:pt x="51100" y="16702"/>
                  </a:lnTo>
                  <a:lnTo>
                    <a:pt x="51254" y="16646"/>
                  </a:lnTo>
                  <a:lnTo>
                    <a:pt x="51408" y="16591"/>
                  </a:lnTo>
                  <a:lnTo>
                    <a:pt x="51562" y="16521"/>
                  </a:lnTo>
                  <a:lnTo>
                    <a:pt x="51716" y="16452"/>
                  </a:lnTo>
                  <a:lnTo>
                    <a:pt x="51864" y="16382"/>
                  </a:lnTo>
                  <a:lnTo>
                    <a:pt x="52012" y="16306"/>
                  </a:lnTo>
                  <a:lnTo>
                    <a:pt x="52160" y="16222"/>
                  </a:lnTo>
                  <a:lnTo>
                    <a:pt x="52308" y="16132"/>
                  </a:lnTo>
                  <a:lnTo>
                    <a:pt x="52456" y="16042"/>
                  </a:lnTo>
                  <a:lnTo>
                    <a:pt x="52598" y="15944"/>
                  </a:lnTo>
                  <a:lnTo>
                    <a:pt x="52740" y="15847"/>
                  </a:lnTo>
                  <a:lnTo>
                    <a:pt x="52876" y="15743"/>
                  </a:lnTo>
                  <a:lnTo>
                    <a:pt x="53013" y="15632"/>
                  </a:lnTo>
                  <a:lnTo>
                    <a:pt x="53149" y="15520"/>
                  </a:lnTo>
                  <a:lnTo>
                    <a:pt x="53279" y="15402"/>
                  </a:lnTo>
                  <a:lnTo>
                    <a:pt x="53409" y="15277"/>
                  </a:lnTo>
                  <a:lnTo>
                    <a:pt x="53540" y="15152"/>
                  </a:lnTo>
                  <a:lnTo>
                    <a:pt x="53664" y="15020"/>
                  </a:lnTo>
                  <a:lnTo>
                    <a:pt x="53788" y="14888"/>
                  </a:lnTo>
                  <a:lnTo>
                    <a:pt x="53907" y="14749"/>
                  </a:lnTo>
                  <a:lnTo>
                    <a:pt x="54025" y="14603"/>
                  </a:lnTo>
                  <a:lnTo>
                    <a:pt x="54144" y="14450"/>
                  </a:lnTo>
                  <a:lnTo>
                    <a:pt x="54256" y="14297"/>
                  </a:lnTo>
                  <a:lnTo>
                    <a:pt x="54363" y="14137"/>
                  </a:lnTo>
                  <a:lnTo>
                    <a:pt x="54469" y="13977"/>
                  </a:lnTo>
                  <a:lnTo>
                    <a:pt x="54582" y="13797"/>
                  </a:lnTo>
                  <a:lnTo>
                    <a:pt x="54683" y="13616"/>
                  </a:lnTo>
                  <a:lnTo>
                    <a:pt x="54783" y="13428"/>
                  </a:lnTo>
                  <a:lnTo>
                    <a:pt x="54878" y="13248"/>
                  </a:lnTo>
                  <a:lnTo>
                    <a:pt x="54973" y="13053"/>
                  </a:lnTo>
                  <a:lnTo>
                    <a:pt x="55056" y="12865"/>
                  </a:lnTo>
                  <a:lnTo>
                    <a:pt x="55138" y="12671"/>
                  </a:lnTo>
                  <a:lnTo>
                    <a:pt x="55215" y="12476"/>
                  </a:lnTo>
                  <a:lnTo>
                    <a:pt x="55287" y="12275"/>
                  </a:lnTo>
                  <a:lnTo>
                    <a:pt x="55352" y="12073"/>
                  </a:lnTo>
                  <a:lnTo>
                    <a:pt x="55417" y="11872"/>
                  </a:lnTo>
                  <a:lnTo>
                    <a:pt x="55476" y="11670"/>
                  </a:lnTo>
                  <a:lnTo>
                    <a:pt x="55529" y="11468"/>
                  </a:lnTo>
                  <a:lnTo>
                    <a:pt x="55577" y="11260"/>
                  </a:lnTo>
                  <a:lnTo>
                    <a:pt x="55618" y="11051"/>
                  </a:lnTo>
                  <a:lnTo>
                    <a:pt x="55660" y="10843"/>
                  </a:lnTo>
                  <a:lnTo>
                    <a:pt x="55695" y="10634"/>
                  </a:lnTo>
                  <a:lnTo>
                    <a:pt x="55725" y="10419"/>
                  </a:lnTo>
                  <a:lnTo>
                    <a:pt x="55754" y="10210"/>
                  </a:lnTo>
                  <a:lnTo>
                    <a:pt x="55778" y="9995"/>
                  </a:lnTo>
                  <a:lnTo>
                    <a:pt x="55796" y="9780"/>
                  </a:lnTo>
                  <a:lnTo>
                    <a:pt x="55808" y="9564"/>
                  </a:lnTo>
                  <a:lnTo>
                    <a:pt x="55814" y="9349"/>
                  </a:lnTo>
                  <a:lnTo>
                    <a:pt x="55819" y="9140"/>
                  </a:lnTo>
                  <a:lnTo>
                    <a:pt x="55819" y="8925"/>
                  </a:lnTo>
                  <a:lnTo>
                    <a:pt x="55819" y="8709"/>
                  </a:lnTo>
                  <a:lnTo>
                    <a:pt x="55808" y="8494"/>
                  </a:lnTo>
                  <a:lnTo>
                    <a:pt x="55796" y="8278"/>
                  </a:lnTo>
                  <a:lnTo>
                    <a:pt x="55778" y="8063"/>
                  </a:lnTo>
                  <a:lnTo>
                    <a:pt x="55760" y="7847"/>
                  </a:lnTo>
                  <a:lnTo>
                    <a:pt x="55737" y="7632"/>
                  </a:lnTo>
                  <a:lnTo>
                    <a:pt x="55707" y="7423"/>
                  </a:lnTo>
                  <a:lnTo>
                    <a:pt x="55671" y="7208"/>
                  </a:lnTo>
                  <a:lnTo>
                    <a:pt x="55636" y="6999"/>
                  </a:lnTo>
                  <a:lnTo>
                    <a:pt x="55594" y="6791"/>
                  </a:lnTo>
                  <a:lnTo>
                    <a:pt x="55547" y="6582"/>
                  </a:lnTo>
                  <a:lnTo>
                    <a:pt x="55500" y="6374"/>
                  </a:lnTo>
                  <a:lnTo>
                    <a:pt x="55446" y="6165"/>
                  </a:lnTo>
                  <a:lnTo>
                    <a:pt x="55387" y="5957"/>
                  </a:lnTo>
                  <a:lnTo>
                    <a:pt x="55328" y="5755"/>
                  </a:lnTo>
                  <a:lnTo>
                    <a:pt x="55263" y="5554"/>
                  </a:lnTo>
                  <a:lnTo>
                    <a:pt x="55192" y="5352"/>
                  </a:lnTo>
                  <a:lnTo>
                    <a:pt x="55121" y="5158"/>
                  </a:lnTo>
                  <a:lnTo>
                    <a:pt x="55044" y="4963"/>
                  </a:lnTo>
                  <a:lnTo>
                    <a:pt x="54961" y="4768"/>
                  </a:lnTo>
                  <a:lnTo>
                    <a:pt x="54878" y="4574"/>
                  </a:lnTo>
                  <a:lnTo>
                    <a:pt x="54789" y="4386"/>
                  </a:lnTo>
                  <a:lnTo>
                    <a:pt x="54700" y="4198"/>
                  </a:lnTo>
                  <a:lnTo>
                    <a:pt x="54606" y="4018"/>
                  </a:lnTo>
                  <a:lnTo>
                    <a:pt x="54505" y="3837"/>
                  </a:lnTo>
                  <a:lnTo>
                    <a:pt x="54398" y="3656"/>
                  </a:lnTo>
                  <a:lnTo>
                    <a:pt x="54292" y="3483"/>
                  </a:lnTo>
                  <a:lnTo>
                    <a:pt x="54185" y="3309"/>
                  </a:lnTo>
                  <a:lnTo>
                    <a:pt x="54067" y="3142"/>
                  </a:lnTo>
                  <a:lnTo>
                    <a:pt x="53954" y="2975"/>
                  </a:lnTo>
                  <a:lnTo>
                    <a:pt x="53830" y="2815"/>
                  </a:lnTo>
                  <a:lnTo>
                    <a:pt x="53705" y="2656"/>
                  </a:lnTo>
                  <a:lnTo>
                    <a:pt x="53575" y="2503"/>
                  </a:lnTo>
                  <a:lnTo>
                    <a:pt x="53445" y="2350"/>
                  </a:lnTo>
                  <a:lnTo>
                    <a:pt x="53309" y="2204"/>
                  </a:lnTo>
                  <a:lnTo>
                    <a:pt x="53172" y="2065"/>
                  </a:lnTo>
                  <a:lnTo>
                    <a:pt x="53030" y="1926"/>
                  </a:lnTo>
                  <a:lnTo>
                    <a:pt x="52882" y="1794"/>
                  </a:lnTo>
                  <a:lnTo>
                    <a:pt x="52734" y="1662"/>
                  </a:lnTo>
                  <a:lnTo>
                    <a:pt x="52562" y="1523"/>
                  </a:lnTo>
                  <a:lnTo>
                    <a:pt x="52391" y="1391"/>
                  </a:lnTo>
                  <a:lnTo>
                    <a:pt x="52213" y="1259"/>
                  </a:lnTo>
                  <a:lnTo>
                    <a:pt x="52035" y="1140"/>
                  </a:lnTo>
                  <a:lnTo>
                    <a:pt x="51852" y="1022"/>
                  </a:lnTo>
                  <a:lnTo>
                    <a:pt x="51668" y="918"/>
                  </a:lnTo>
                  <a:lnTo>
                    <a:pt x="51485" y="814"/>
                  </a:lnTo>
                  <a:lnTo>
                    <a:pt x="51295" y="716"/>
                  </a:lnTo>
                  <a:lnTo>
                    <a:pt x="51106" y="626"/>
                  </a:lnTo>
                  <a:lnTo>
                    <a:pt x="50916" y="543"/>
                  </a:lnTo>
                  <a:lnTo>
                    <a:pt x="50721" y="466"/>
                  </a:lnTo>
                  <a:lnTo>
                    <a:pt x="50525" y="397"/>
                  </a:lnTo>
                  <a:lnTo>
                    <a:pt x="50330" y="334"/>
                  </a:lnTo>
                  <a:lnTo>
                    <a:pt x="50135" y="272"/>
                  </a:lnTo>
                  <a:lnTo>
                    <a:pt x="49933" y="216"/>
                  </a:lnTo>
                  <a:lnTo>
                    <a:pt x="49732" y="167"/>
                  </a:lnTo>
                  <a:lnTo>
                    <a:pt x="49531" y="126"/>
                  </a:lnTo>
                  <a:lnTo>
                    <a:pt x="49329" y="91"/>
                  </a:lnTo>
                  <a:lnTo>
                    <a:pt x="49128" y="63"/>
                  </a:lnTo>
                  <a:lnTo>
                    <a:pt x="48927" y="35"/>
                  </a:lnTo>
                  <a:lnTo>
                    <a:pt x="48719" y="21"/>
                  </a:lnTo>
                  <a:lnTo>
                    <a:pt x="48518" y="7"/>
                  </a:lnTo>
                  <a:lnTo>
                    <a:pt x="4831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89;p41">
              <a:extLst>
                <a:ext uri="{FF2B5EF4-FFF2-40B4-BE49-F238E27FC236}">
                  <a16:creationId xmlns:a16="http://schemas.microsoft.com/office/drawing/2014/main" id="{8BD9C0BE-F2AC-3022-052F-39DFCFC966AB}"/>
                </a:ext>
              </a:extLst>
            </p:cNvPr>
            <p:cNvSpPr/>
            <p:nvPr/>
          </p:nvSpPr>
          <p:spPr>
            <a:xfrm>
              <a:off x="2741250" y="-2612700"/>
              <a:ext cx="238825" cy="581925"/>
            </a:xfrm>
            <a:custGeom>
              <a:avLst/>
              <a:gdLst/>
              <a:ahLst/>
              <a:cxnLst/>
              <a:rect l="l" t="t" r="r" b="b"/>
              <a:pathLst>
                <a:path w="9553" h="23277" extrusionOk="0">
                  <a:moveTo>
                    <a:pt x="9179" y="0"/>
                  </a:moveTo>
                  <a:lnTo>
                    <a:pt x="8753" y="146"/>
                  </a:lnTo>
                  <a:lnTo>
                    <a:pt x="8338" y="299"/>
                  </a:lnTo>
                  <a:lnTo>
                    <a:pt x="7924" y="466"/>
                  </a:lnTo>
                  <a:lnTo>
                    <a:pt x="7515" y="647"/>
                  </a:lnTo>
                  <a:lnTo>
                    <a:pt x="7113" y="841"/>
                  </a:lnTo>
                  <a:lnTo>
                    <a:pt x="6722" y="1043"/>
                  </a:lnTo>
                  <a:lnTo>
                    <a:pt x="6331" y="1265"/>
                  </a:lnTo>
                  <a:lnTo>
                    <a:pt x="5952" y="1495"/>
                  </a:lnTo>
                  <a:lnTo>
                    <a:pt x="5579" y="1745"/>
                  </a:lnTo>
                  <a:lnTo>
                    <a:pt x="5218" y="2002"/>
                  </a:lnTo>
                  <a:lnTo>
                    <a:pt x="4862" y="2273"/>
                  </a:lnTo>
                  <a:lnTo>
                    <a:pt x="4691" y="2412"/>
                  </a:lnTo>
                  <a:lnTo>
                    <a:pt x="4519" y="2558"/>
                  </a:lnTo>
                  <a:lnTo>
                    <a:pt x="4347" y="2704"/>
                  </a:lnTo>
                  <a:lnTo>
                    <a:pt x="4181" y="2857"/>
                  </a:lnTo>
                  <a:lnTo>
                    <a:pt x="4016" y="3010"/>
                  </a:lnTo>
                  <a:lnTo>
                    <a:pt x="3856" y="3163"/>
                  </a:lnTo>
                  <a:lnTo>
                    <a:pt x="3696" y="3322"/>
                  </a:lnTo>
                  <a:lnTo>
                    <a:pt x="3542" y="3489"/>
                  </a:lnTo>
                  <a:lnTo>
                    <a:pt x="3388" y="3656"/>
                  </a:lnTo>
                  <a:lnTo>
                    <a:pt x="3234" y="3823"/>
                  </a:lnTo>
                  <a:lnTo>
                    <a:pt x="3086" y="3997"/>
                  </a:lnTo>
                  <a:lnTo>
                    <a:pt x="2938" y="4170"/>
                  </a:lnTo>
                  <a:lnTo>
                    <a:pt x="2796" y="4351"/>
                  </a:lnTo>
                  <a:lnTo>
                    <a:pt x="2659" y="4532"/>
                  </a:lnTo>
                  <a:lnTo>
                    <a:pt x="2517" y="4719"/>
                  </a:lnTo>
                  <a:lnTo>
                    <a:pt x="2387" y="4907"/>
                  </a:lnTo>
                  <a:lnTo>
                    <a:pt x="2257" y="5095"/>
                  </a:lnTo>
                  <a:lnTo>
                    <a:pt x="2126" y="5289"/>
                  </a:lnTo>
                  <a:lnTo>
                    <a:pt x="2002" y="5491"/>
                  </a:lnTo>
                  <a:lnTo>
                    <a:pt x="1884" y="5693"/>
                  </a:lnTo>
                  <a:lnTo>
                    <a:pt x="1765" y="5894"/>
                  </a:lnTo>
                  <a:lnTo>
                    <a:pt x="1647" y="6103"/>
                  </a:lnTo>
                  <a:lnTo>
                    <a:pt x="1534" y="6311"/>
                  </a:lnTo>
                  <a:lnTo>
                    <a:pt x="1428" y="6527"/>
                  </a:lnTo>
                  <a:lnTo>
                    <a:pt x="1321" y="6742"/>
                  </a:lnTo>
                  <a:lnTo>
                    <a:pt x="1220" y="6964"/>
                  </a:lnTo>
                  <a:lnTo>
                    <a:pt x="1126" y="7187"/>
                  </a:lnTo>
                  <a:lnTo>
                    <a:pt x="1031" y="7416"/>
                  </a:lnTo>
                  <a:lnTo>
                    <a:pt x="942" y="7646"/>
                  </a:lnTo>
                  <a:lnTo>
                    <a:pt x="853" y="7875"/>
                  </a:lnTo>
                  <a:lnTo>
                    <a:pt x="770" y="8111"/>
                  </a:lnTo>
                  <a:lnTo>
                    <a:pt x="687" y="8354"/>
                  </a:lnTo>
                  <a:lnTo>
                    <a:pt x="616" y="8591"/>
                  </a:lnTo>
                  <a:lnTo>
                    <a:pt x="545" y="8841"/>
                  </a:lnTo>
                  <a:lnTo>
                    <a:pt x="474" y="9091"/>
                  </a:lnTo>
                  <a:lnTo>
                    <a:pt x="409" y="9341"/>
                  </a:lnTo>
                  <a:lnTo>
                    <a:pt x="350" y="9592"/>
                  </a:lnTo>
                  <a:lnTo>
                    <a:pt x="297" y="9849"/>
                  </a:lnTo>
                  <a:lnTo>
                    <a:pt x="243" y="10113"/>
                  </a:lnTo>
                  <a:lnTo>
                    <a:pt x="196" y="10377"/>
                  </a:lnTo>
                  <a:lnTo>
                    <a:pt x="155" y="10641"/>
                  </a:lnTo>
                  <a:lnTo>
                    <a:pt x="113" y="10912"/>
                  </a:lnTo>
                  <a:lnTo>
                    <a:pt x="78" y="11211"/>
                  </a:lnTo>
                  <a:lnTo>
                    <a:pt x="48" y="11510"/>
                  </a:lnTo>
                  <a:lnTo>
                    <a:pt x="24" y="11809"/>
                  </a:lnTo>
                  <a:lnTo>
                    <a:pt x="12" y="12108"/>
                  </a:lnTo>
                  <a:lnTo>
                    <a:pt x="1" y="12413"/>
                  </a:lnTo>
                  <a:lnTo>
                    <a:pt x="1" y="12719"/>
                  </a:lnTo>
                  <a:lnTo>
                    <a:pt x="6" y="13025"/>
                  </a:lnTo>
                  <a:lnTo>
                    <a:pt x="12" y="13338"/>
                  </a:lnTo>
                  <a:lnTo>
                    <a:pt x="30" y="13644"/>
                  </a:lnTo>
                  <a:lnTo>
                    <a:pt x="60" y="13956"/>
                  </a:lnTo>
                  <a:lnTo>
                    <a:pt x="89" y="14262"/>
                  </a:lnTo>
                  <a:lnTo>
                    <a:pt x="125" y="14568"/>
                  </a:lnTo>
                  <a:lnTo>
                    <a:pt x="166" y="14881"/>
                  </a:lnTo>
                  <a:lnTo>
                    <a:pt x="220" y="15187"/>
                  </a:lnTo>
                  <a:lnTo>
                    <a:pt x="273" y="15492"/>
                  </a:lnTo>
                  <a:lnTo>
                    <a:pt x="332" y="15791"/>
                  </a:lnTo>
                  <a:lnTo>
                    <a:pt x="403" y="16097"/>
                  </a:lnTo>
                  <a:lnTo>
                    <a:pt x="474" y="16396"/>
                  </a:lnTo>
                  <a:lnTo>
                    <a:pt x="557" y="16695"/>
                  </a:lnTo>
                  <a:lnTo>
                    <a:pt x="640" y="16987"/>
                  </a:lnTo>
                  <a:lnTo>
                    <a:pt x="735" y="17279"/>
                  </a:lnTo>
                  <a:lnTo>
                    <a:pt x="830" y="17571"/>
                  </a:lnTo>
                  <a:lnTo>
                    <a:pt x="936" y="17855"/>
                  </a:lnTo>
                  <a:lnTo>
                    <a:pt x="1043" y="18133"/>
                  </a:lnTo>
                  <a:lnTo>
                    <a:pt x="1161" y="18411"/>
                  </a:lnTo>
                  <a:lnTo>
                    <a:pt x="1280" y="18683"/>
                  </a:lnTo>
                  <a:lnTo>
                    <a:pt x="1404" y="18954"/>
                  </a:lnTo>
                  <a:lnTo>
                    <a:pt x="1534" y="19218"/>
                  </a:lnTo>
                  <a:lnTo>
                    <a:pt x="1670" y="19475"/>
                  </a:lnTo>
                  <a:lnTo>
                    <a:pt x="1813" y="19725"/>
                  </a:lnTo>
                  <a:lnTo>
                    <a:pt x="1961" y="19968"/>
                  </a:lnTo>
                  <a:lnTo>
                    <a:pt x="2115" y="20205"/>
                  </a:lnTo>
                  <a:lnTo>
                    <a:pt x="2275" y="20441"/>
                  </a:lnTo>
                  <a:lnTo>
                    <a:pt x="2434" y="20663"/>
                  </a:lnTo>
                  <a:lnTo>
                    <a:pt x="2606" y="20886"/>
                  </a:lnTo>
                  <a:lnTo>
                    <a:pt x="2778" y="21094"/>
                  </a:lnTo>
                  <a:lnTo>
                    <a:pt x="2956" y="21296"/>
                  </a:lnTo>
                  <a:lnTo>
                    <a:pt x="3139" y="21490"/>
                  </a:lnTo>
                  <a:lnTo>
                    <a:pt x="3329" y="21678"/>
                  </a:lnTo>
                  <a:lnTo>
                    <a:pt x="3518" y="21859"/>
                  </a:lnTo>
                  <a:lnTo>
                    <a:pt x="3719" y="22026"/>
                  </a:lnTo>
                  <a:lnTo>
                    <a:pt x="3921" y="22185"/>
                  </a:lnTo>
                  <a:lnTo>
                    <a:pt x="4128" y="22338"/>
                  </a:lnTo>
                  <a:lnTo>
                    <a:pt x="4341" y="22477"/>
                  </a:lnTo>
                  <a:lnTo>
                    <a:pt x="4554" y="22602"/>
                  </a:lnTo>
                  <a:lnTo>
                    <a:pt x="4774" y="22728"/>
                  </a:lnTo>
                  <a:lnTo>
                    <a:pt x="4999" y="22832"/>
                  </a:lnTo>
                  <a:lnTo>
                    <a:pt x="5229" y="22929"/>
                  </a:lnTo>
                  <a:lnTo>
                    <a:pt x="5466" y="23019"/>
                  </a:lnTo>
                  <a:lnTo>
                    <a:pt x="5703" y="23089"/>
                  </a:lnTo>
                  <a:lnTo>
                    <a:pt x="5946" y="23152"/>
                  </a:lnTo>
                  <a:lnTo>
                    <a:pt x="6189" y="23207"/>
                  </a:lnTo>
                  <a:lnTo>
                    <a:pt x="6438" y="23242"/>
                  </a:lnTo>
                  <a:lnTo>
                    <a:pt x="6692" y="23270"/>
                  </a:lnTo>
                  <a:lnTo>
                    <a:pt x="6953" y="23277"/>
                  </a:lnTo>
                  <a:lnTo>
                    <a:pt x="7213" y="23277"/>
                  </a:lnTo>
                  <a:lnTo>
                    <a:pt x="7480" y="23263"/>
                  </a:lnTo>
                  <a:lnTo>
                    <a:pt x="7752" y="23235"/>
                  </a:lnTo>
                  <a:lnTo>
                    <a:pt x="8025" y="23186"/>
                  </a:lnTo>
                  <a:lnTo>
                    <a:pt x="8303" y="23131"/>
                  </a:lnTo>
                  <a:lnTo>
                    <a:pt x="8587" y="23054"/>
                  </a:lnTo>
                  <a:lnTo>
                    <a:pt x="8871" y="22971"/>
                  </a:lnTo>
                  <a:lnTo>
                    <a:pt x="9156" y="22867"/>
                  </a:lnTo>
                  <a:lnTo>
                    <a:pt x="9452" y="22741"/>
                  </a:lnTo>
                  <a:lnTo>
                    <a:pt x="9499" y="22735"/>
                  </a:lnTo>
                  <a:lnTo>
                    <a:pt x="9552" y="22728"/>
                  </a:lnTo>
                  <a:lnTo>
                    <a:pt x="9452" y="19892"/>
                  </a:lnTo>
                  <a:lnTo>
                    <a:pt x="9351" y="17049"/>
                  </a:lnTo>
                  <a:lnTo>
                    <a:pt x="9256" y="14207"/>
                  </a:lnTo>
                  <a:lnTo>
                    <a:pt x="9215" y="12789"/>
                  </a:lnTo>
                  <a:lnTo>
                    <a:pt x="9179" y="11364"/>
                  </a:lnTo>
                  <a:lnTo>
                    <a:pt x="9144" y="9946"/>
                  </a:lnTo>
                  <a:lnTo>
                    <a:pt x="9120" y="8528"/>
                  </a:lnTo>
                  <a:lnTo>
                    <a:pt x="9108" y="7103"/>
                  </a:lnTo>
                  <a:lnTo>
                    <a:pt x="9096" y="5686"/>
                  </a:lnTo>
                  <a:lnTo>
                    <a:pt x="9102" y="4261"/>
                  </a:lnTo>
                  <a:lnTo>
                    <a:pt x="9114" y="2843"/>
                  </a:lnTo>
                  <a:lnTo>
                    <a:pt x="9138" y="1425"/>
                  </a:lnTo>
                  <a:lnTo>
                    <a:pt x="9179" y="0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90;p41">
              <a:extLst>
                <a:ext uri="{FF2B5EF4-FFF2-40B4-BE49-F238E27FC236}">
                  <a16:creationId xmlns:a16="http://schemas.microsoft.com/office/drawing/2014/main" id="{C46AC23B-7FC9-DC14-4BAF-8FCBD174CFE4}"/>
                </a:ext>
              </a:extLst>
            </p:cNvPr>
            <p:cNvSpPr/>
            <p:nvPr/>
          </p:nvSpPr>
          <p:spPr>
            <a:xfrm>
              <a:off x="2991750" y="-194200"/>
              <a:ext cx="641200" cy="359875"/>
            </a:xfrm>
            <a:custGeom>
              <a:avLst/>
              <a:gdLst/>
              <a:ahLst/>
              <a:cxnLst/>
              <a:rect l="l" t="t" r="r" b="b"/>
              <a:pathLst>
                <a:path w="25648" h="14395" extrusionOk="0">
                  <a:moveTo>
                    <a:pt x="11873" y="1"/>
                  </a:moveTo>
                  <a:lnTo>
                    <a:pt x="11565" y="8"/>
                  </a:lnTo>
                  <a:lnTo>
                    <a:pt x="11258" y="15"/>
                  </a:lnTo>
                  <a:lnTo>
                    <a:pt x="10956" y="36"/>
                  </a:lnTo>
                  <a:lnTo>
                    <a:pt x="10654" y="63"/>
                  </a:lnTo>
                  <a:lnTo>
                    <a:pt x="10352" y="98"/>
                  </a:lnTo>
                  <a:lnTo>
                    <a:pt x="10050" y="133"/>
                  </a:lnTo>
                  <a:lnTo>
                    <a:pt x="9748" y="181"/>
                  </a:lnTo>
                  <a:lnTo>
                    <a:pt x="9451" y="237"/>
                  </a:lnTo>
                  <a:lnTo>
                    <a:pt x="9155" y="293"/>
                  </a:lnTo>
                  <a:lnTo>
                    <a:pt x="8859" y="362"/>
                  </a:lnTo>
                  <a:lnTo>
                    <a:pt x="8563" y="432"/>
                  </a:lnTo>
                  <a:lnTo>
                    <a:pt x="8273" y="515"/>
                  </a:lnTo>
                  <a:lnTo>
                    <a:pt x="7989" y="599"/>
                  </a:lnTo>
                  <a:lnTo>
                    <a:pt x="7699" y="696"/>
                  </a:lnTo>
                  <a:lnTo>
                    <a:pt x="7414" y="793"/>
                  </a:lnTo>
                  <a:lnTo>
                    <a:pt x="7136" y="904"/>
                  </a:lnTo>
                  <a:lnTo>
                    <a:pt x="6858" y="1016"/>
                  </a:lnTo>
                  <a:lnTo>
                    <a:pt x="6585" y="1141"/>
                  </a:lnTo>
                  <a:lnTo>
                    <a:pt x="6313" y="1266"/>
                  </a:lnTo>
                  <a:lnTo>
                    <a:pt x="6046" y="1405"/>
                  </a:lnTo>
                  <a:lnTo>
                    <a:pt x="5780" y="1544"/>
                  </a:lnTo>
                  <a:lnTo>
                    <a:pt x="5519" y="1697"/>
                  </a:lnTo>
                  <a:lnTo>
                    <a:pt x="5265" y="1850"/>
                  </a:lnTo>
                  <a:lnTo>
                    <a:pt x="5010" y="2009"/>
                  </a:lnTo>
                  <a:lnTo>
                    <a:pt x="4761" y="2183"/>
                  </a:lnTo>
                  <a:lnTo>
                    <a:pt x="4519" y="2357"/>
                  </a:lnTo>
                  <a:lnTo>
                    <a:pt x="4282" y="2545"/>
                  </a:lnTo>
                  <a:lnTo>
                    <a:pt x="4045" y="2732"/>
                  </a:lnTo>
                  <a:lnTo>
                    <a:pt x="3814" y="2927"/>
                  </a:lnTo>
                  <a:lnTo>
                    <a:pt x="3589" y="3135"/>
                  </a:lnTo>
                  <a:lnTo>
                    <a:pt x="3370" y="3344"/>
                  </a:lnTo>
                  <a:lnTo>
                    <a:pt x="3157" y="3566"/>
                  </a:lnTo>
                  <a:lnTo>
                    <a:pt x="2949" y="3789"/>
                  </a:lnTo>
                  <a:lnTo>
                    <a:pt x="2748" y="4018"/>
                  </a:lnTo>
                  <a:lnTo>
                    <a:pt x="2553" y="4261"/>
                  </a:lnTo>
                  <a:lnTo>
                    <a:pt x="2357" y="4505"/>
                  </a:lnTo>
                  <a:lnTo>
                    <a:pt x="2174" y="4762"/>
                  </a:lnTo>
                  <a:lnTo>
                    <a:pt x="1996" y="5019"/>
                  </a:lnTo>
                  <a:lnTo>
                    <a:pt x="1824" y="5290"/>
                  </a:lnTo>
                  <a:lnTo>
                    <a:pt x="1658" y="5561"/>
                  </a:lnTo>
                  <a:lnTo>
                    <a:pt x="1498" y="5846"/>
                  </a:lnTo>
                  <a:lnTo>
                    <a:pt x="1350" y="6131"/>
                  </a:lnTo>
                  <a:lnTo>
                    <a:pt x="1208" y="6430"/>
                  </a:lnTo>
                  <a:lnTo>
                    <a:pt x="1066" y="6736"/>
                  </a:lnTo>
                  <a:lnTo>
                    <a:pt x="942" y="7041"/>
                  </a:lnTo>
                  <a:lnTo>
                    <a:pt x="817" y="7361"/>
                  </a:lnTo>
                  <a:lnTo>
                    <a:pt x="705" y="7681"/>
                  </a:lnTo>
                  <a:lnTo>
                    <a:pt x="598" y="8014"/>
                  </a:lnTo>
                  <a:lnTo>
                    <a:pt x="498" y="8355"/>
                  </a:lnTo>
                  <a:lnTo>
                    <a:pt x="409" y="8702"/>
                  </a:lnTo>
                  <a:lnTo>
                    <a:pt x="332" y="9050"/>
                  </a:lnTo>
                  <a:lnTo>
                    <a:pt x="255" y="9411"/>
                  </a:lnTo>
                  <a:lnTo>
                    <a:pt x="190" y="9780"/>
                  </a:lnTo>
                  <a:lnTo>
                    <a:pt x="136" y="10155"/>
                  </a:lnTo>
                  <a:lnTo>
                    <a:pt x="95" y="10537"/>
                  </a:lnTo>
                  <a:lnTo>
                    <a:pt x="54" y="10927"/>
                  </a:lnTo>
                  <a:lnTo>
                    <a:pt x="30" y="11323"/>
                  </a:lnTo>
                  <a:lnTo>
                    <a:pt x="12" y="11726"/>
                  </a:lnTo>
                  <a:lnTo>
                    <a:pt x="0" y="12136"/>
                  </a:lnTo>
                  <a:lnTo>
                    <a:pt x="6" y="12553"/>
                  </a:lnTo>
                  <a:lnTo>
                    <a:pt x="18" y="12977"/>
                  </a:lnTo>
                  <a:lnTo>
                    <a:pt x="42" y="13408"/>
                  </a:lnTo>
                  <a:lnTo>
                    <a:pt x="71" y="13853"/>
                  </a:lnTo>
                  <a:lnTo>
                    <a:pt x="3174" y="13658"/>
                  </a:lnTo>
                  <a:lnTo>
                    <a:pt x="4761" y="13561"/>
                  </a:lnTo>
                  <a:lnTo>
                    <a:pt x="6372" y="13470"/>
                  </a:lnTo>
                  <a:lnTo>
                    <a:pt x="7995" y="13394"/>
                  </a:lnTo>
                  <a:lnTo>
                    <a:pt x="8812" y="13359"/>
                  </a:lnTo>
                  <a:lnTo>
                    <a:pt x="9629" y="13331"/>
                  </a:lnTo>
                  <a:lnTo>
                    <a:pt x="10452" y="13304"/>
                  </a:lnTo>
                  <a:lnTo>
                    <a:pt x="11275" y="13283"/>
                  </a:lnTo>
                  <a:lnTo>
                    <a:pt x="12093" y="13269"/>
                  </a:lnTo>
                  <a:lnTo>
                    <a:pt x="12916" y="13262"/>
                  </a:lnTo>
                  <a:lnTo>
                    <a:pt x="14562" y="13262"/>
                  </a:lnTo>
                  <a:lnTo>
                    <a:pt x="15379" y="13276"/>
                  </a:lnTo>
                  <a:lnTo>
                    <a:pt x="16196" y="13304"/>
                  </a:lnTo>
                  <a:lnTo>
                    <a:pt x="17014" y="13331"/>
                  </a:lnTo>
                  <a:lnTo>
                    <a:pt x="17825" y="13373"/>
                  </a:lnTo>
                  <a:lnTo>
                    <a:pt x="18630" y="13422"/>
                  </a:lnTo>
                  <a:lnTo>
                    <a:pt x="19436" y="13477"/>
                  </a:lnTo>
                  <a:lnTo>
                    <a:pt x="20235" y="13554"/>
                  </a:lnTo>
                  <a:lnTo>
                    <a:pt x="21029" y="13630"/>
                  </a:lnTo>
                  <a:lnTo>
                    <a:pt x="21816" y="13728"/>
                  </a:lnTo>
                  <a:lnTo>
                    <a:pt x="22598" y="13832"/>
                  </a:lnTo>
                  <a:lnTo>
                    <a:pt x="23368" y="13950"/>
                  </a:lnTo>
                  <a:lnTo>
                    <a:pt x="24137" y="14082"/>
                  </a:lnTo>
                  <a:lnTo>
                    <a:pt x="24895" y="14235"/>
                  </a:lnTo>
                  <a:lnTo>
                    <a:pt x="25648" y="14395"/>
                  </a:lnTo>
                  <a:lnTo>
                    <a:pt x="25547" y="14346"/>
                  </a:lnTo>
                  <a:lnTo>
                    <a:pt x="25499" y="14318"/>
                  </a:lnTo>
                  <a:lnTo>
                    <a:pt x="25452" y="14284"/>
                  </a:lnTo>
                  <a:lnTo>
                    <a:pt x="25411" y="14249"/>
                  </a:lnTo>
                  <a:lnTo>
                    <a:pt x="25369" y="14207"/>
                  </a:lnTo>
                  <a:lnTo>
                    <a:pt x="25334" y="14165"/>
                  </a:lnTo>
                  <a:lnTo>
                    <a:pt x="25298" y="14117"/>
                  </a:lnTo>
                  <a:lnTo>
                    <a:pt x="25263" y="14068"/>
                  </a:lnTo>
                  <a:lnTo>
                    <a:pt x="25239" y="14012"/>
                  </a:lnTo>
                  <a:lnTo>
                    <a:pt x="25209" y="13957"/>
                  </a:lnTo>
                  <a:lnTo>
                    <a:pt x="25192" y="13894"/>
                  </a:lnTo>
                  <a:lnTo>
                    <a:pt x="25174" y="13825"/>
                  </a:lnTo>
                  <a:lnTo>
                    <a:pt x="25162" y="13755"/>
                  </a:lnTo>
                  <a:lnTo>
                    <a:pt x="25156" y="13686"/>
                  </a:lnTo>
                  <a:lnTo>
                    <a:pt x="25156" y="13609"/>
                  </a:lnTo>
                  <a:lnTo>
                    <a:pt x="25162" y="13199"/>
                  </a:lnTo>
                  <a:lnTo>
                    <a:pt x="25162" y="12789"/>
                  </a:lnTo>
                  <a:lnTo>
                    <a:pt x="25144" y="12393"/>
                  </a:lnTo>
                  <a:lnTo>
                    <a:pt x="25120" y="11997"/>
                  </a:lnTo>
                  <a:lnTo>
                    <a:pt x="25091" y="11608"/>
                  </a:lnTo>
                  <a:lnTo>
                    <a:pt x="25044" y="11232"/>
                  </a:lnTo>
                  <a:lnTo>
                    <a:pt x="24996" y="10857"/>
                  </a:lnTo>
                  <a:lnTo>
                    <a:pt x="24931" y="10489"/>
                  </a:lnTo>
                  <a:lnTo>
                    <a:pt x="24866" y="10120"/>
                  </a:lnTo>
                  <a:lnTo>
                    <a:pt x="24783" y="9766"/>
                  </a:lnTo>
                  <a:lnTo>
                    <a:pt x="24700" y="9418"/>
                  </a:lnTo>
                  <a:lnTo>
                    <a:pt x="24605" y="9071"/>
                  </a:lnTo>
                  <a:lnTo>
                    <a:pt x="24499" y="8737"/>
                  </a:lnTo>
                  <a:lnTo>
                    <a:pt x="24386" y="8404"/>
                  </a:lnTo>
                  <a:lnTo>
                    <a:pt x="24268" y="8077"/>
                  </a:lnTo>
                  <a:lnTo>
                    <a:pt x="24143" y="7757"/>
                  </a:lnTo>
                  <a:lnTo>
                    <a:pt x="24007" y="7444"/>
                  </a:lnTo>
                  <a:lnTo>
                    <a:pt x="23865" y="7139"/>
                  </a:lnTo>
                  <a:lnTo>
                    <a:pt x="23717" y="6840"/>
                  </a:lnTo>
                  <a:lnTo>
                    <a:pt x="23563" y="6548"/>
                  </a:lnTo>
                  <a:lnTo>
                    <a:pt x="23397" y="6263"/>
                  </a:lnTo>
                  <a:lnTo>
                    <a:pt x="23231" y="5978"/>
                  </a:lnTo>
                  <a:lnTo>
                    <a:pt x="23054" y="5707"/>
                  </a:lnTo>
                  <a:lnTo>
                    <a:pt x="22870" y="5436"/>
                  </a:lnTo>
                  <a:lnTo>
                    <a:pt x="22681" y="5172"/>
                  </a:lnTo>
                  <a:lnTo>
                    <a:pt x="22485" y="4922"/>
                  </a:lnTo>
                  <a:lnTo>
                    <a:pt x="22290" y="4671"/>
                  </a:lnTo>
                  <a:lnTo>
                    <a:pt x="22083" y="4428"/>
                  </a:lnTo>
                  <a:lnTo>
                    <a:pt x="21869" y="4192"/>
                  </a:lnTo>
                  <a:lnTo>
                    <a:pt x="21650" y="3962"/>
                  </a:lnTo>
                  <a:lnTo>
                    <a:pt x="21431" y="3733"/>
                  </a:lnTo>
                  <a:lnTo>
                    <a:pt x="21200" y="3518"/>
                  </a:lnTo>
                  <a:lnTo>
                    <a:pt x="20969" y="3309"/>
                  </a:lnTo>
                  <a:lnTo>
                    <a:pt x="20732" y="3101"/>
                  </a:lnTo>
                  <a:lnTo>
                    <a:pt x="20490" y="2906"/>
                  </a:lnTo>
                  <a:lnTo>
                    <a:pt x="20241" y="2711"/>
                  </a:lnTo>
                  <a:lnTo>
                    <a:pt x="19992" y="2531"/>
                  </a:lnTo>
                  <a:lnTo>
                    <a:pt x="19738" y="2350"/>
                  </a:lnTo>
                  <a:lnTo>
                    <a:pt x="19477" y="2176"/>
                  </a:lnTo>
                  <a:lnTo>
                    <a:pt x="19211" y="2009"/>
                  </a:lnTo>
                  <a:lnTo>
                    <a:pt x="18944" y="1850"/>
                  </a:lnTo>
                  <a:lnTo>
                    <a:pt x="18678" y="1697"/>
                  </a:lnTo>
                  <a:lnTo>
                    <a:pt x="18405" y="1551"/>
                  </a:lnTo>
                  <a:lnTo>
                    <a:pt x="18127" y="1412"/>
                  </a:lnTo>
                  <a:lnTo>
                    <a:pt x="17849" y="1280"/>
                  </a:lnTo>
                  <a:lnTo>
                    <a:pt x="17564" y="1155"/>
                  </a:lnTo>
                  <a:lnTo>
                    <a:pt x="17280" y="1036"/>
                  </a:lnTo>
                  <a:lnTo>
                    <a:pt x="16990" y="918"/>
                  </a:lnTo>
                  <a:lnTo>
                    <a:pt x="16700" y="814"/>
                  </a:lnTo>
                  <a:lnTo>
                    <a:pt x="16410" y="710"/>
                  </a:lnTo>
                  <a:lnTo>
                    <a:pt x="16113" y="619"/>
                  </a:lnTo>
                  <a:lnTo>
                    <a:pt x="15817" y="529"/>
                  </a:lnTo>
                  <a:lnTo>
                    <a:pt x="15521" y="453"/>
                  </a:lnTo>
                  <a:lnTo>
                    <a:pt x="15219" y="376"/>
                  </a:lnTo>
                  <a:lnTo>
                    <a:pt x="14923" y="307"/>
                  </a:lnTo>
                  <a:lnTo>
                    <a:pt x="14621" y="244"/>
                  </a:lnTo>
                  <a:lnTo>
                    <a:pt x="14313" y="195"/>
                  </a:lnTo>
                  <a:lnTo>
                    <a:pt x="14011" y="147"/>
                  </a:lnTo>
                  <a:lnTo>
                    <a:pt x="13709" y="105"/>
                  </a:lnTo>
                  <a:lnTo>
                    <a:pt x="13401" y="70"/>
                  </a:lnTo>
                  <a:lnTo>
                    <a:pt x="13093" y="42"/>
                  </a:lnTo>
                  <a:lnTo>
                    <a:pt x="12791" y="22"/>
                  </a:lnTo>
                  <a:lnTo>
                    <a:pt x="12483" y="8"/>
                  </a:lnTo>
                  <a:lnTo>
                    <a:pt x="12175" y="1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91;p41">
              <a:extLst>
                <a:ext uri="{FF2B5EF4-FFF2-40B4-BE49-F238E27FC236}">
                  <a16:creationId xmlns:a16="http://schemas.microsoft.com/office/drawing/2014/main" id="{17D7F6D7-98ED-C9AA-24C3-966ED924EF50}"/>
                </a:ext>
              </a:extLst>
            </p:cNvPr>
            <p:cNvSpPr/>
            <p:nvPr/>
          </p:nvSpPr>
          <p:spPr>
            <a:xfrm>
              <a:off x="2998400" y="-4577025"/>
              <a:ext cx="310925" cy="397400"/>
            </a:xfrm>
            <a:custGeom>
              <a:avLst/>
              <a:gdLst/>
              <a:ahLst/>
              <a:cxnLst/>
              <a:rect l="l" t="t" r="r" b="b"/>
              <a:pathLst>
                <a:path w="12437" h="15896" extrusionOk="0">
                  <a:moveTo>
                    <a:pt x="6367" y="3017"/>
                  </a:moveTo>
                  <a:lnTo>
                    <a:pt x="6598" y="3101"/>
                  </a:lnTo>
                  <a:lnTo>
                    <a:pt x="6823" y="3205"/>
                  </a:lnTo>
                  <a:lnTo>
                    <a:pt x="7054" y="3316"/>
                  </a:lnTo>
                  <a:lnTo>
                    <a:pt x="7273" y="3434"/>
                  </a:lnTo>
                  <a:lnTo>
                    <a:pt x="7492" y="3573"/>
                  </a:lnTo>
                  <a:lnTo>
                    <a:pt x="7711" y="3719"/>
                  </a:lnTo>
                  <a:lnTo>
                    <a:pt x="7918" y="3872"/>
                  </a:lnTo>
                  <a:lnTo>
                    <a:pt x="8125" y="4032"/>
                  </a:lnTo>
                  <a:lnTo>
                    <a:pt x="8321" y="4206"/>
                  </a:lnTo>
                  <a:lnTo>
                    <a:pt x="8516" y="4393"/>
                  </a:lnTo>
                  <a:lnTo>
                    <a:pt x="8700" y="4581"/>
                  </a:lnTo>
                  <a:lnTo>
                    <a:pt x="8877" y="4782"/>
                  </a:lnTo>
                  <a:lnTo>
                    <a:pt x="9049" y="4991"/>
                  </a:lnTo>
                  <a:lnTo>
                    <a:pt x="9215" y="5213"/>
                  </a:lnTo>
                  <a:lnTo>
                    <a:pt x="9369" y="5436"/>
                  </a:lnTo>
                  <a:lnTo>
                    <a:pt x="9511" y="5665"/>
                  </a:lnTo>
                  <a:lnTo>
                    <a:pt x="9647" y="5901"/>
                  </a:lnTo>
                  <a:lnTo>
                    <a:pt x="9772" y="6145"/>
                  </a:lnTo>
                  <a:lnTo>
                    <a:pt x="9884" y="6395"/>
                  </a:lnTo>
                  <a:lnTo>
                    <a:pt x="9985" y="6652"/>
                  </a:lnTo>
                  <a:lnTo>
                    <a:pt x="10080" y="6916"/>
                  </a:lnTo>
                  <a:lnTo>
                    <a:pt x="10157" y="7180"/>
                  </a:lnTo>
                  <a:lnTo>
                    <a:pt x="10222" y="7451"/>
                  </a:lnTo>
                  <a:lnTo>
                    <a:pt x="10275" y="7729"/>
                  </a:lnTo>
                  <a:lnTo>
                    <a:pt x="10299" y="7868"/>
                  </a:lnTo>
                  <a:lnTo>
                    <a:pt x="10316" y="8007"/>
                  </a:lnTo>
                  <a:lnTo>
                    <a:pt x="10328" y="8146"/>
                  </a:lnTo>
                  <a:lnTo>
                    <a:pt x="10340" y="8292"/>
                  </a:lnTo>
                  <a:lnTo>
                    <a:pt x="10346" y="8431"/>
                  </a:lnTo>
                  <a:lnTo>
                    <a:pt x="10352" y="8577"/>
                  </a:lnTo>
                  <a:lnTo>
                    <a:pt x="10352" y="8723"/>
                  </a:lnTo>
                  <a:lnTo>
                    <a:pt x="10346" y="8869"/>
                  </a:lnTo>
                  <a:lnTo>
                    <a:pt x="10340" y="9015"/>
                  </a:lnTo>
                  <a:lnTo>
                    <a:pt x="10328" y="9161"/>
                  </a:lnTo>
                  <a:lnTo>
                    <a:pt x="10311" y="9307"/>
                  </a:lnTo>
                  <a:lnTo>
                    <a:pt x="10293" y="9453"/>
                  </a:lnTo>
                  <a:lnTo>
                    <a:pt x="10269" y="9599"/>
                  </a:lnTo>
                  <a:lnTo>
                    <a:pt x="10239" y="9752"/>
                  </a:lnTo>
                  <a:lnTo>
                    <a:pt x="10204" y="9898"/>
                  </a:lnTo>
                  <a:lnTo>
                    <a:pt x="10168" y="10044"/>
                  </a:lnTo>
                  <a:lnTo>
                    <a:pt x="10133" y="10183"/>
                  </a:lnTo>
                  <a:lnTo>
                    <a:pt x="10091" y="10315"/>
                  </a:lnTo>
                  <a:lnTo>
                    <a:pt x="10044" y="10440"/>
                  </a:lnTo>
                  <a:lnTo>
                    <a:pt x="9997" y="10565"/>
                  </a:lnTo>
                  <a:lnTo>
                    <a:pt x="9943" y="10690"/>
                  </a:lnTo>
                  <a:lnTo>
                    <a:pt x="9890" y="10815"/>
                  </a:lnTo>
                  <a:lnTo>
                    <a:pt x="9831" y="10933"/>
                  </a:lnTo>
                  <a:lnTo>
                    <a:pt x="9772" y="11052"/>
                  </a:lnTo>
                  <a:lnTo>
                    <a:pt x="9707" y="11170"/>
                  </a:lnTo>
                  <a:lnTo>
                    <a:pt x="9635" y="11281"/>
                  </a:lnTo>
                  <a:lnTo>
                    <a:pt x="9564" y="11392"/>
                  </a:lnTo>
                  <a:lnTo>
                    <a:pt x="9493" y="11503"/>
                  </a:lnTo>
                  <a:lnTo>
                    <a:pt x="9339" y="11712"/>
                  </a:lnTo>
                  <a:lnTo>
                    <a:pt x="9168" y="11913"/>
                  </a:lnTo>
                  <a:lnTo>
                    <a:pt x="8996" y="12101"/>
                  </a:lnTo>
                  <a:lnTo>
                    <a:pt x="8806" y="12275"/>
                  </a:lnTo>
                  <a:lnTo>
                    <a:pt x="8617" y="12449"/>
                  </a:lnTo>
                  <a:lnTo>
                    <a:pt x="8416" y="12602"/>
                  </a:lnTo>
                  <a:lnTo>
                    <a:pt x="8208" y="12747"/>
                  </a:lnTo>
                  <a:lnTo>
                    <a:pt x="7989" y="12880"/>
                  </a:lnTo>
                  <a:lnTo>
                    <a:pt x="7770" y="12998"/>
                  </a:lnTo>
                  <a:lnTo>
                    <a:pt x="7545" y="13109"/>
                  </a:lnTo>
                  <a:lnTo>
                    <a:pt x="7320" y="13199"/>
                  </a:lnTo>
                  <a:lnTo>
                    <a:pt x="7083" y="13283"/>
                  </a:lnTo>
                  <a:lnTo>
                    <a:pt x="6852" y="13352"/>
                  </a:lnTo>
                  <a:lnTo>
                    <a:pt x="6609" y="13408"/>
                  </a:lnTo>
                  <a:lnTo>
                    <a:pt x="6373" y="13449"/>
                  </a:lnTo>
                  <a:lnTo>
                    <a:pt x="6130" y="13477"/>
                  </a:lnTo>
                  <a:lnTo>
                    <a:pt x="5893" y="13491"/>
                  </a:lnTo>
                  <a:lnTo>
                    <a:pt x="5656" y="13491"/>
                  </a:lnTo>
                  <a:lnTo>
                    <a:pt x="5413" y="13477"/>
                  </a:lnTo>
                  <a:lnTo>
                    <a:pt x="5176" y="13449"/>
                  </a:lnTo>
                  <a:lnTo>
                    <a:pt x="4945" y="13401"/>
                  </a:lnTo>
                  <a:lnTo>
                    <a:pt x="4714" y="13338"/>
                  </a:lnTo>
                  <a:lnTo>
                    <a:pt x="4602" y="13303"/>
                  </a:lnTo>
                  <a:lnTo>
                    <a:pt x="4489" y="13262"/>
                  </a:lnTo>
                  <a:lnTo>
                    <a:pt x="4377" y="13213"/>
                  </a:lnTo>
                  <a:lnTo>
                    <a:pt x="4270" y="13164"/>
                  </a:lnTo>
                  <a:lnTo>
                    <a:pt x="4158" y="13116"/>
                  </a:lnTo>
                  <a:lnTo>
                    <a:pt x="4051" y="13060"/>
                  </a:lnTo>
                  <a:lnTo>
                    <a:pt x="3951" y="12998"/>
                  </a:lnTo>
                  <a:lnTo>
                    <a:pt x="3844" y="12928"/>
                  </a:lnTo>
                  <a:lnTo>
                    <a:pt x="3743" y="12859"/>
                  </a:lnTo>
                  <a:lnTo>
                    <a:pt x="3643" y="12782"/>
                  </a:lnTo>
                  <a:lnTo>
                    <a:pt x="3548" y="12706"/>
                  </a:lnTo>
                  <a:lnTo>
                    <a:pt x="3453" y="12629"/>
                  </a:lnTo>
                  <a:lnTo>
                    <a:pt x="3364" y="12546"/>
                  </a:lnTo>
                  <a:lnTo>
                    <a:pt x="3275" y="12456"/>
                  </a:lnTo>
                  <a:lnTo>
                    <a:pt x="3193" y="12365"/>
                  </a:lnTo>
                  <a:lnTo>
                    <a:pt x="3110" y="12275"/>
                  </a:lnTo>
                  <a:lnTo>
                    <a:pt x="3033" y="12178"/>
                  </a:lnTo>
                  <a:lnTo>
                    <a:pt x="2956" y="12080"/>
                  </a:lnTo>
                  <a:lnTo>
                    <a:pt x="2885" y="11976"/>
                  </a:lnTo>
                  <a:lnTo>
                    <a:pt x="2814" y="11872"/>
                  </a:lnTo>
                  <a:lnTo>
                    <a:pt x="2683" y="11663"/>
                  </a:lnTo>
                  <a:lnTo>
                    <a:pt x="2565" y="11434"/>
                  </a:lnTo>
                  <a:lnTo>
                    <a:pt x="2458" y="11205"/>
                  </a:lnTo>
                  <a:lnTo>
                    <a:pt x="2364" y="10968"/>
                  </a:lnTo>
                  <a:lnTo>
                    <a:pt x="2281" y="10718"/>
                  </a:lnTo>
                  <a:lnTo>
                    <a:pt x="2204" y="10468"/>
                  </a:lnTo>
                  <a:lnTo>
                    <a:pt x="2144" y="10211"/>
                  </a:lnTo>
                  <a:lnTo>
                    <a:pt x="2097" y="9953"/>
                  </a:lnTo>
                  <a:lnTo>
                    <a:pt x="2056" y="9689"/>
                  </a:lnTo>
                  <a:lnTo>
                    <a:pt x="2026" y="9418"/>
                  </a:lnTo>
                  <a:lnTo>
                    <a:pt x="2008" y="9154"/>
                  </a:lnTo>
                  <a:lnTo>
                    <a:pt x="2002" y="8883"/>
                  </a:lnTo>
                  <a:lnTo>
                    <a:pt x="2008" y="8612"/>
                  </a:lnTo>
                  <a:lnTo>
                    <a:pt x="2026" y="8341"/>
                  </a:lnTo>
                  <a:lnTo>
                    <a:pt x="2056" y="8070"/>
                  </a:lnTo>
                  <a:lnTo>
                    <a:pt x="2091" y="7806"/>
                  </a:lnTo>
                  <a:lnTo>
                    <a:pt x="2138" y="7542"/>
                  </a:lnTo>
                  <a:lnTo>
                    <a:pt x="2198" y="7278"/>
                  </a:lnTo>
                  <a:lnTo>
                    <a:pt x="2269" y="7020"/>
                  </a:lnTo>
                  <a:lnTo>
                    <a:pt x="2346" y="6770"/>
                  </a:lnTo>
                  <a:lnTo>
                    <a:pt x="2440" y="6527"/>
                  </a:lnTo>
                  <a:lnTo>
                    <a:pt x="2541" y="6291"/>
                  </a:lnTo>
                  <a:lnTo>
                    <a:pt x="2654" y="6054"/>
                  </a:lnTo>
                  <a:lnTo>
                    <a:pt x="2772" y="5832"/>
                  </a:lnTo>
                  <a:lnTo>
                    <a:pt x="2902" y="5617"/>
                  </a:lnTo>
                  <a:lnTo>
                    <a:pt x="3045" y="5415"/>
                  </a:lnTo>
                  <a:lnTo>
                    <a:pt x="3133" y="5304"/>
                  </a:lnTo>
                  <a:lnTo>
                    <a:pt x="3222" y="5193"/>
                  </a:lnTo>
                  <a:lnTo>
                    <a:pt x="3311" y="5095"/>
                  </a:lnTo>
                  <a:lnTo>
                    <a:pt x="3406" y="4998"/>
                  </a:lnTo>
                  <a:lnTo>
                    <a:pt x="3500" y="4908"/>
                  </a:lnTo>
                  <a:lnTo>
                    <a:pt x="3601" y="4817"/>
                  </a:lnTo>
                  <a:lnTo>
                    <a:pt x="3702" y="4734"/>
                  </a:lnTo>
                  <a:lnTo>
                    <a:pt x="3802" y="4650"/>
                  </a:lnTo>
                  <a:lnTo>
                    <a:pt x="4016" y="4504"/>
                  </a:lnTo>
                  <a:lnTo>
                    <a:pt x="4235" y="4359"/>
                  </a:lnTo>
                  <a:lnTo>
                    <a:pt x="4460" y="4226"/>
                  </a:lnTo>
                  <a:lnTo>
                    <a:pt x="4679" y="4101"/>
                  </a:lnTo>
                  <a:lnTo>
                    <a:pt x="5129" y="3858"/>
                  </a:lnTo>
                  <a:lnTo>
                    <a:pt x="5354" y="3733"/>
                  </a:lnTo>
                  <a:lnTo>
                    <a:pt x="5567" y="3608"/>
                  </a:lnTo>
                  <a:lnTo>
                    <a:pt x="5780" y="3476"/>
                  </a:lnTo>
                  <a:lnTo>
                    <a:pt x="5982" y="3330"/>
                  </a:lnTo>
                  <a:lnTo>
                    <a:pt x="6082" y="3260"/>
                  </a:lnTo>
                  <a:lnTo>
                    <a:pt x="6177" y="3177"/>
                  </a:lnTo>
                  <a:lnTo>
                    <a:pt x="6272" y="3101"/>
                  </a:lnTo>
                  <a:lnTo>
                    <a:pt x="6367" y="3017"/>
                  </a:lnTo>
                  <a:close/>
                  <a:moveTo>
                    <a:pt x="6319" y="1"/>
                  </a:moveTo>
                  <a:lnTo>
                    <a:pt x="6242" y="15"/>
                  </a:lnTo>
                  <a:lnTo>
                    <a:pt x="6165" y="35"/>
                  </a:lnTo>
                  <a:lnTo>
                    <a:pt x="6088" y="63"/>
                  </a:lnTo>
                  <a:lnTo>
                    <a:pt x="6017" y="98"/>
                  </a:lnTo>
                  <a:lnTo>
                    <a:pt x="5946" y="147"/>
                  </a:lnTo>
                  <a:lnTo>
                    <a:pt x="5875" y="202"/>
                  </a:lnTo>
                  <a:lnTo>
                    <a:pt x="5810" y="265"/>
                  </a:lnTo>
                  <a:lnTo>
                    <a:pt x="5751" y="334"/>
                  </a:lnTo>
                  <a:lnTo>
                    <a:pt x="5692" y="418"/>
                  </a:lnTo>
                  <a:lnTo>
                    <a:pt x="5638" y="508"/>
                  </a:lnTo>
                  <a:lnTo>
                    <a:pt x="5597" y="612"/>
                  </a:lnTo>
                  <a:lnTo>
                    <a:pt x="5555" y="724"/>
                  </a:lnTo>
                  <a:lnTo>
                    <a:pt x="5520" y="821"/>
                  </a:lnTo>
                  <a:lnTo>
                    <a:pt x="5478" y="911"/>
                  </a:lnTo>
                  <a:lnTo>
                    <a:pt x="5431" y="1002"/>
                  </a:lnTo>
                  <a:lnTo>
                    <a:pt x="5378" y="1085"/>
                  </a:lnTo>
                  <a:lnTo>
                    <a:pt x="5313" y="1161"/>
                  </a:lnTo>
                  <a:lnTo>
                    <a:pt x="5247" y="1238"/>
                  </a:lnTo>
                  <a:lnTo>
                    <a:pt x="5182" y="1314"/>
                  </a:lnTo>
                  <a:lnTo>
                    <a:pt x="5105" y="1384"/>
                  </a:lnTo>
                  <a:lnTo>
                    <a:pt x="5028" y="1446"/>
                  </a:lnTo>
                  <a:lnTo>
                    <a:pt x="4945" y="1509"/>
                  </a:lnTo>
                  <a:lnTo>
                    <a:pt x="4857" y="1571"/>
                  </a:lnTo>
                  <a:lnTo>
                    <a:pt x="4768" y="1627"/>
                  </a:lnTo>
                  <a:lnTo>
                    <a:pt x="4584" y="1731"/>
                  </a:lnTo>
                  <a:lnTo>
                    <a:pt x="4389" y="1829"/>
                  </a:lnTo>
                  <a:lnTo>
                    <a:pt x="4187" y="1926"/>
                  </a:lnTo>
                  <a:lnTo>
                    <a:pt x="3986" y="2016"/>
                  </a:lnTo>
                  <a:lnTo>
                    <a:pt x="3589" y="2183"/>
                  </a:lnTo>
                  <a:lnTo>
                    <a:pt x="3394" y="2266"/>
                  </a:lnTo>
                  <a:lnTo>
                    <a:pt x="3216" y="2357"/>
                  </a:lnTo>
                  <a:lnTo>
                    <a:pt x="3045" y="2447"/>
                  </a:lnTo>
                  <a:lnTo>
                    <a:pt x="2891" y="2545"/>
                  </a:lnTo>
                  <a:lnTo>
                    <a:pt x="2772" y="2628"/>
                  </a:lnTo>
                  <a:lnTo>
                    <a:pt x="2654" y="2718"/>
                  </a:lnTo>
                  <a:lnTo>
                    <a:pt x="2541" y="2809"/>
                  </a:lnTo>
                  <a:lnTo>
                    <a:pt x="2429" y="2906"/>
                  </a:lnTo>
                  <a:lnTo>
                    <a:pt x="2316" y="3003"/>
                  </a:lnTo>
                  <a:lnTo>
                    <a:pt x="2210" y="3107"/>
                  </a:lnTo>
                  <a:lnTo>
                    <a:pt x="2103" y="3212"/>
                  </a:lnTo>
                  <a:lnTo>
                    <a:pt x="1996" y="3316"/>
                  </a:lnTo>
                  <a:lnTo>
                    <a:pt x="1801" y="3545"/>
                  </a:lnTo>
                  <a:lnTo>
                    <a:pt x="1606" y="3782"/>
                  </a:lnTo>
                  <a:lnTo>
                    <a:pt x="1428" y="4025"/>
                  </a:lnTo>
                  <a:lnTo>
                    <a:pt x="1262" y="4282"/>
                  </a:lnTo>
                  <a:lnTo>
                    <a:pt x="1090" y="4567"/>
                  </a:lnTo>
                  <a:lnTo>
                    <a:pt x="936" y="4852"/>
                  </a:lnTo>
                  <a:lnTo>
                    <a:pt x="794" y="5151"/>
                  </a:lnTo>
                  <a:lnTo>
                    <a:pt x="664" y="5457"/>
                  </a:lnTo>
                  <a:lnTo>
                    <a:pt x="540" y="5769"/>
                  </a:lnTo>
                  <a:lnTo>
                    <a:pt x="433" y="6082"/>
                  </a:lnTo>
                  <a:lnTo>
                    <a:pt x="338" y="6402"/>
                  </a:lnTo>
                  <a:lnTo>
                    <a:pt x="255" y="6729"/>
                  </a:lnTo>
                  <a:lnTo>
                    <a:pt x="184" y="7055"/>
                  </a:lnTo>
                  <a:lnTo>
                    <a:pt x="125" y="7389"/>
                  </a:lnTo>
                  <a:lnTo>
                    <a:pt x="78" y="7722"/>
                  </a:lnTo>
                  <a:lnTo>
                    <a:pt x="36" y="8063"/>
                  </a:lnTo>
                  <a:lnTo>
                    <a:pt x="13" y="8397"/>
                  </a:lnTo>
                  <a:lnTo>
                    <a:pt x="1" y="8737"/>
                  </a:lnTo>
                  <a:lnTo>
                    <a:pt x="1" y="9078"/>
                  </a:lnTo>
                  <a:lnTo>
                    <a:pt x="13" y="9411"/>
                  </a:lnTo>
                  <a:lnTo>
                    <a:pt x="24" y="9592"/>
                  </a:lnTo>
                  <a:lnTo>
                    <a:pt x="36" y="9773"/>
                  </a:lnTo>
                  <a:lnTo>
                    <a:pt x="54" y="9947"/>
                  </a:lnTo>
                  <a:lnTo>
                    <a:pt x="78" y="10127"/>
                  </a:lnTo>
                  <a:lnTo>
                    <a:pt x="101" y="10301"/>
                  </a:lnTo>
                  <a:lnTo>
                    <a:pt x="131" y="10468"/>
                  </a:lnTo>
                  <a:lnTo>
                    <a:pt x="161" y="10642"/>
                  </a:lnTo>
                  <a:lnTo>
                    <a:pt x="196" y="10808"/>
                  </a:lnTo>
                  <a:lnTo>
                    <a:pt x="232" y="10975"/>
                  </a:lnTo>
                  <a:lnTo>
                    <a:pt x="273" y="11135"/>
                  </a:lnTo>
                  <a:lnTo>
                    <a:pt x="368" y="11462"/>
                  </a:lnTo>
                  <a:lnTo>
                    <a:pt x="469" y="11774"/>
                  </a:lnTo>
                  <a:lnTo>
                    <a:pt x="587" y="12080"/>
                  </a:lnTo>
                  <a:lnTo>
                    <a:pt x="717" y="12372"/>
                  </a:lnTo>
                  <a:lnTo>
                    <a:pt x="853" y="12657"/>
                  </a:lnTo>
                  <a:lnTo>
                    <a:pt x="1001" y="12935"/>
                  </a:lnTo>
                  <a:lnTo>
                    <a:pt x="1167" y="13206"/>
                  </a:lnTo>
                  <a:lnTo>
                    <a:pt x="1339" y="13456"/>
                  </a:lnTo>
                  <a:lnTo>
                    <a:pt x="1517" y="13707"/>
                  </a:lnTo>
                  <a:lnTo>
                    <a:pt x="1712" y="13936"/>
                  </a:lnTo>
                  <a:lnTo>
                    <a:pt x="1908" y="14158"/>
                  </a:lnTo>
                  <a:lnTo>
                    <a:pt x="2121" y="14374"/>
                  </a:lnTo>
                  <a:lnTo>
                    <a:pt x="2340" y="14568"/>
                  </a:lnTo>
                  <a:lnTo>
                    <a:pt x="2565" y="14756"/>
                  </a:lnTo>
                  <a:lnTo>
                    <a:pt x="2802" y="14930"/>
                  </a:lnTo>
                  <a:lnTo>
                    <a:pt x="3045" y="15090"/>
                  </a:lnTo>
                  <a:lnTo>
                    <a:pt x="3293" y="15236"/>
                  </a:lnTo>
                  <a:lnTo>
                    <a:pt x="3548" y="15368"/>
                  </a:lnTo>
                  <a:lnTo>
                    <a:pt x="3814" y="15486"/>
                  </a:lnTo>
                  <a:lnTo>
                    <a:pt x="4087" y="15590"/>
                  </a:lnTo>
                  <a:lnTo>
                    <a:pt x="4359" y="15680"/>
                  </a:lnTo>
                  <a:lnTo>
                    <a:pt x="4643" y="15757"/>
                  </a:lnTo>
                  <a:lnTo>
                    <a:pt x="4934" y="15813"/>
                  </a:lnTo>
                  <a:lnTo>
                    <a:pt x="5076" y="15840"/>
                  </a:lnTo>
                  <a:lnTo>
                    <a:pt x="5224" y="15861"/>
                  </a:lnTo>
                  <a:lnTo>
                    <a:pt x="5372" y="15875"/>
                  </a:lnTo>
                  <a:lnTo>
                    <a:pt x="5526" y="15882"/>
                  </a:lnTo>
                  <a:lnTo>
                    <a:pt x="5674" y="15889"/>
                  </a:lnTo>
                  <a:lnTo>
                    <a:pt x="5828" y="15896"/>
                  </a:lnTo>
                  <a:lnTo>
                    <a:pt x="5976" y="15896"/>
                  </a:lnTo>
                  <a:lnTo>
                    <a:pt x="6130" y="15889"/>
                  </a:lnTo>
                  <a:lnTo>
                    <a:pt x="6290" y="15875"/>
                  </a:lnTo>
                  <a:lnTo>
                    <a:pt x="6444" y="15861"/>
                  </a:lnTo>
                  <a:lnTo>
                    <a:pt x="6604" y="15847"/>
                  </a:lnTo>
                  <a:lnTo>
                    <a:pt x="6757" y="15819"/>
                  </a:lnTo>
                  <a:lnTo>
                    <a:pt x="6911" y="15792"/>
                  </a:lnTo>
                  <a:lnTo>
                    <a:pt x="7065" y="15764"/>
                  </a:lnTo>
                  <a:lnTo>
                    <a:pt x="7367" y="15687"/>
                  </a:lnTo>
                  <a:lnTo>
                    <a:pt x="7669" y="15597"/>
                  </a:lnTo>
                  <a:lnTo>
                    <a:pt x="7966" y="15493"/>
                  </a:lnTo>
                  <a:lnTo>
                    <a:pt x="8256" y="15375"/>
                  </a:lnTo>
                  <a:lnTo>
                    <a:pt x="8546" y="15236"/>
                  </a:lnTo>
                  <a:lnTo>
                    <a:pt x="8824" y="15090"/>
                  </a:lnTo>
                  <a:lnTo>
                    <a:pt x="9103" y="14923"/>
                  </a:lnTo>
                  <a:lnTo>
                    <a:pt x="9369" y="14742"/>
                  </a:lnTo>
                  <a:lnTo>
                    <a:pt x="9630" y="14555"/>
                  </a:lnTo>
                  <a:lnTo>
                    <a:pt x="9884" y="14346"/>
                  </a:lnTo>
                  <a:lnTo>
                    <a:pt x="10127" y="14131"/>
                  </a:lnTo>
                  <a:lnTo>
                    <a:pt x="10358" y="13901"/>
                  </a:lnTo>
                  <a:lnTo>
                    <a:pt x="10583" y="13658"/>
                  </a:lnTo>
                  <a:lnTo>
                    <a:pt x="10695" y="13540"/>
                  </a:lnTo>
                  <a:lnTo>
                    <a:pt x="10802" y="13408"/>
                  </a:lnTo>
                  <a:lnTo>
                    <a:pt x="10903" y="13276"/>
                  </a:lnTo>
                  <a:lnTo>
                    <a:pt x="11003" y="13144"/>
                  </a:lnTo>
                  <a:lnTo>
                    <a:pt x="11104" y="13012"/>
                  </a:lnTo>
                  <a:lnTo>
                    <a:pt x="11199" y="12873"/>
                  </a:lnTo>
                  <a:lnTo>
                    <a:pt x="11288" y="12727"/>
                  </a:lnTo>
                  <a:lnTo>
                    <a:pt x="11376" y="12588"/>
                  </a:lnTo>
                  <a:lnTo>
                    <a:pt x="11465" y="12442"/>
                  </a:lnTo>
                  <a:lnTo>
                    <a:pt x="11548" y="12289"/>
                  </a:lnTo>
                  <a:lnTo>
                    <a:pt x="11625" y="12143"/>
                  </a:lnTo>
                  <a:lnTo>
                    <a:pt x="11702" y="11990"/>
                  </a:lnTo>
                  <a:lnTo>
                    <a:pt x="11773" y="11830"/>
                  </a:lnTo>
                  <a:lnTo>
                    <a:pt x="11844" y="11670"/>
                  </a:lnTo>
                  <a:lnTo>
                    <a:pt x="11909" y="11510"/>
                  </a:lnTo>
                  <a:lnTo>
                    <a:pt x="11975" y="11350"/>
                  </a:lnTo>
                  <a:lnTo>
                    <a:pt x="12034" y="11184"/>
                  </a:lnTo>
                  <a:lnTo>
                    <a:pt x="12087" y="11017"/>
                  </a:lnTo>
                  <a:lnTo>
                    <a:pt x="12140" y="10850"/>
                  </a:lnTo>
                  <a:lnTo>
                    <a:pt x="12188" y="10676"/>
                  </a:lnTo>
                  <a:lnTo>
                    <a:pt x="12229" y="10509"/>
                  </a:lnTo>
                  <a:lnTo>
                    <a:pt x="12271" y="10336"/>
                  </a:lnTo>
                  <a:lnTo>
                    <a:pt x="12306" y="10155"/>
                  </a:lnTo>
                  <a:lnTo>
                    <a:pt x="12336" y="9981"/>
                  </a:lnTo>
                  <a:lnTo>
                    <a:pt x="12365" y="9801"/>
                  </a:lnTo>
                  <a:lnTo>
                    <a:pt x="12389" y="9613"/>
                  </a:lnTo>
                  <a:lnTo>
                    <a:pt x="12407" y="9432"/>
                  </a:lnTo>
                  <a:lnTo>
                    <a:pt x="12419" y="9245"/>
                  </a:lnTo>
                  <a:lnTo>
                    <a:pt x="12431" y="9064"/>
                  </a:lnTo>
                  <a:lnTo>
                    <a:pt x="12436" y="8876"/>
                  </a:lnTo>
                  <a:lnTo>
                    <a:pt x="12436" y="8682"/>
                  </a:lnTo>
                  <a:lnTo>
                    <a:pt x="12431" y="8494"/>
                  </a:lnTo>
                  <a:lnTo>
                    <a:pt x="12419" y="8167"/>
                  </a:lnTo>
                  <a:lnTo>
                    <a:pt x="12389" y="7841"/>
                  </a:lnTo>
                  <a:lnTo>
                    <a:pt x="12348" y="7521"/>
                  </a:lnTo>
                  <a:lnTo>
                    <a:pt x="12294" y="7208"/>
                  </a:lnTo>
                  <a:lnTo>
                    <a:pt x="12235" y="6895"/>
                  </a:lnTo>
                  <a:lnTo>
                    <a:pt x="12158" y="6590"/>
                  </a:lnTo>
                  <a:lnTo>
                    <a:pt x="12069" y="6284"/>
                  </a:lnTo>
                  <a:lnTo>
                    <a:pt x="11975" y="5985"/>
                  </a:lnTo>
                  <a:lnTo>
                    <a:pt x="11868" y="5693"/>
                  </a:lnTo>
                  <a:lnTo>
                    <a:pt x="11755" y="5408"/>
                  </a:lnTo>
                  <a:lnTo>
                    <a:pt x="11625" y="5130"/>
                  </a:lnTo>
                  <a:lnTo>
                    <a:pt x="11489" y="4859"/>
                  </a:lnTo>
                  <a:lnTo>
                    <a:pt x="11347" y="4595"/>
                  </a:lnTo>
                  <a:lnTo>
                    <a:pt x="11193" y="4331"/>
                  </a:lnTo>
                  <a:lnTo>
                    <a:pt x="11027" y="4081"/>
                  </a:lnTo>
                  <a:lnTo>
                    <a:pt x="10861" y="3837"/>
                  </a:lnTo>
                  <a:lnTo>
                    <a:pt x="10684" y="3601"/>
                  </a:lnTo>
                  <a:lnTo>
                    <a:pt x="10494" y="3372"/>
                  </a:lnTo>
                  <a:lnTo>
                    <a:pt x="10299" y="3156"/>
                  </a:lnTo>
                  <a:lnTo>
                    <a:pt x="10103" y="2948"/>
                  </a:lnTo>
                  <a:lnTo>
                    <a:pt x="9896" y="2746"/>
                  </a:lnTo>
                  <a:lnTo>
                    <a:pt x="9683" y="2558"/>
                  </a:lnTo>
                  <a:lnTo>
                    <a:pt x="9458" y="2378"/>
                  </a:lnTo>
                  <a:lnTo>
                    <a:pt x="9233" y="2204"/>
                  </a:lnTo>
                  <a:lnTo>
                    <a:pt x="9002" y="2051"/>
                  </a:lnTo>
                  <a:lnTo>
                    <a:pt x="8765" y="1898"/>
                  </a:lnTo>
                  <a:lnTo>
                    <a:pt x="8522" y="1766"/>
                  </a:lnTo>
                  <a:lnTo>
                    <a:pt x="8279" y="1641"/>
                  </a:lnTo>
                  <a:lnTo>
                    <a:pt x="8025" y="1530"/>
                  </a:lnTo>
                  <a:lnTo>
                    <a:pt x="7770" y="1426"/>
                  </a:lnTo>
                  <a:lnTo>
                    <a:pt x="7515" y="1342"/>
                  </a:lnTo>
                  <a:lnTo>
                    <a:pt x="7249" y="1266"/>
                  </a:lnTo>
                  <a:lnTo>
                    <a:pt x="7267" y="1141"/>
                  </a:lnTo>
                  <a:lnTo>
                    <a:pt x="7267" y="1029"/>
                  </a:lnTo>
                  <a:lnTo>
                    <a:pt x="7261" y="918"/>
                  </a:lnTo>
                  <a:lnTo>
                    <a:pt x="7249" y="814"/>
                  </a:lnTo>
                  <a:lnTo>
                    <a:pt x="7231" y="717"/>
                  </a:lnTo>
                  <a:lnTo>
                    <a:pt x="7202" y="619"/>
                  </a:lnTo>
                  <a:lnTo>
                    <a:pt x="7166" y="536"/>
                  </a:lnTo>
                  <a:lnTo>
                    <a:pt x="7125" y="452"/>
                  </a:lnTo>
                  <a:lnTo>
                    <a:pt x="7077" y="376"/>
                  </a:lnTo>
                  <a:lnTo>
                    <a:pt x="7024" y="307"/>
                  </a:lnTo>
                  <a:lnTo>
                    <a:pt x="6965" y="244"/>
                  </a:lnTo>
                  <a:lnTo>
                    <a:pt x="6906" y="188"/>
                  </a:lnTo>
                  <a:lnTo>
                    <a:pt x="6840" y="140"/>
                  </a:lnTo>
                  <a:lnTo>
                    <a:pt x="6769" y="98"/>
                  </a:lnTo>
                  <a:lnTo>
                    <a:pt x="6698" y="63"/>
                  </a:lnTo>
                  <a:lnTo>
                    <a:pt x="6627" y="35"/>
                  </a:lnTo>
                  <a:lnTo>
                    <a:pt x="6550" y="15"/>
                  </a:lnTo>
                  <a:lnTo>
                    <a:pt x="6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92;p41">
              <a:extLst>
                <a:ext uri="{FF2B5EF4-FFF2-40B4-BE49-F238E27FC236}">
                  <a16:creationId xmlns:a16="http://schemas.microsoft.com/office/drawing/2014/main" id="{C4F8CC23-3303-B2C2-380F-E27D20CBBF5F}"/>
                </a:ext>
              </a:extLst>
            </p:cNvPr>
            <p:cNvSpPr/>
            <p:nvPr/>
          </p:nvSpPr>
          <p:spPr>
            <a:xfrm>
              <a:off x="2785225" y="-4785350"/>
              <a:ext cx="2107600" cy="841000"/>
            </a:xfrm>
            <a:custGeom>
              <a:avLst/>
              <a:gdLst/>
              <a:ahLst/>
              <a:cxnLst/>
              <a:rect l="l" t="t" r="r" b="b"/>
              <a:pathLst>
                <a:path w="84304" h="33640" extrusionOk="0">
                  <a:moveTo>
                    <a:pt x="15000" y="8334"/>
                  </a:moveTo>
                  <a:lnTo>
                    <a:pt x="15077" y="8348"/>
                  </a:lnTo>
                  <a:lnTo>
                    <a:pt x="15154" y="8368"/>
                  </a:lnTo>
                  <a:lnTo>
                    <a:pt x="15225" y="8396"/>
                  </a:lnTo>
                  <a:lnTo>
                    <a:pt x="15296" y="8431"/>
                  </a:lnTo>
                  <a:lnTo>
                    <a:pt x="15367" y="8473"/>
                  </a:lnTo>
                  <a:lnTo>
                    <a:pt x="15433" y="8521"/>
                  </a:lnTo>
                  <a:lnTo>
                    <a:pt x="15492" y="8577"/>
                  </a:lnTo>
                  <a:lnTo>
                    <a:pt x="15551" y="8640"/>
                  </a:lnTo>
                  <a:lnTo>
                    <a:pt x="15604" y="8709"/>
                  </a:lnTo>
                  <a:lnTo>
                    <a:pt x="15652" y="8785"/>
                  </a:lnTo>
                  <a:lnTo>
                    <a:pt x="15693" y="8869"/>
                  </a:lnTo>
                  <a:lnTo>
                    <a:pt x="15729" y="8952"/>
                  </a:lnTo>
                  <a:lnTo>
                    <a:pt x="15758" y="9050"/>
                  </a:lnTo>
                  <a:lnTo>
                    <a:pt x="15776" y="9147"/>
                  </a:lnTo>
                  <a:lnTo>
                    <a:pt x="15788" y="9251"/>
                  </a:lnTo>
                  <a:lnTo>
                    <a:pt x="15794" y="9362"/>
                  </a:lnTo>
                  <a:lnTo>
                    <a:pt x="15794" y="9474"/>
                  </a:lnTo>
                  <a:lnTo>
                    <a:pt x="15776" y="9599"/>
                  </a:lnTo>
                  <a:lnTo>
                    <a:pt x="16042" y="9675"/>
                  </a:lnTo>
                  <a:lnTo>
                    <a:pt x="16297" y="9759"/>
                  </a:lnTo>
                  <a:lnTo>
                    <a:pt x="16552" y="9863"/>
                  </a:lnTo>
                  <a:lnTo>
                    <a:pt x="16806" y="9974"/>
                  </a:lnTo>
                  <a:lnTo>
                    <a:pt x="17049" y="10099"/>
                  </a:lnTo>
                  <a:lnTo>
                    <a:pt x="17292" y="10231"/>
                  </a:lnTo>
                  <a:lnTo>
                    <a:pt x="17529" y="10384"/>
                  </a:lnTo>
                  <a:lnTo>
                    <a:pt x="17760" y="10537"/>
                  </a:lnTo>
                  <a:lnTo>
                    <a:pt x="17985" y="10711"/>
                  </a:lnTo>
                  <a:lnTo>
                    <a:pt x="18210" y="10891"/>
                  </a:lnTo>
                  <a:lnTo>
                    <a:pt x="18423" y="11079"/>
                  </a:lnTo>
                  <a:lnTo>
                    <a:pt x="18630" y="11281"/>
                  </a:lnTo>
                  <a:lnTo>
                    <a:pt x="18826" y="11489"/>
                  </a:lnTo>
                  <a:lnTo>
                    <a:pt x="19021" y="11705"/>
                  </a:lnTo>
                  <a:lnTo>
                    <a:pt x="19211" y="11934"/>
                  </a:lnTo>
                  <a:lnTo>
                    <a:pt x="19388" y="12170"/>
                  </a:lnTo>
                  <a:lnTo>
                    <a:pt x="19554" y="12414"/>
                  </a:lnTo>
                  <a:lnTo>
                    <a:pt x="19720" y="12664"/>
                  </a:lnTo>
                  <a:lnTo>
                    <a:pt x="19874" y="12928"/>
                  </a:lnTo>
                  <a:lnTo>
                    <a:pt x="20016" y="13192"/>
                  </a:lnTo>
                  <a:lnTo>
                    <a:pt x="20152" y="13463"/>
                  </a:lnTo>
                  <a:lnTo>
                    <a:pt x="20282" y="13741"/>
                  </a:lnTo>
                  <a:lnTo>
                    <a:pt x="20395" y="14026"/>
                  </a:lnTo>
                  <a:lnTo>
                    <a:pt x="20502" y="14318"/>
                  </a:lnTo>
                  <a:lnTo>
                    <a:pt x="20596" y="14617"/>
                  </a:lnTo>
                  <a:lnTo>
                    <a:pt x="20685" y="14923"/>
                  </a:lnTo>
                  <a:lnTo>
                    <a:pt x="20762" y="15228"/>
                  </a:lnTo>
                  <a:lnTo>
                    <a:pt x="20821" y="15541"/>
                  </a:lnTo>
                  <a:lnTo>
                    <a:pt x="20875" y="15854"/>
                  </a:lnTo>
                  <a:lnTo>
                    <a:pt x="20916" y="16174"/>
                  </a:lnTo>
                  <a:lnTo>
                    <a:pt x="20946" y="16500"/>
                  </a:lnTo>
                  <a:lnTo>
                    <a:pt x="20958" y="16827"/>
                  </a:lnTo>
                  <a:lnTo>
                    <a:pt x="20963" y="17015"/>
                  </a:lnTo>
                  <a:lnTo>
                    <a:pt x="20963" y="17209"/>
                  </a:lnTo>
                  <a:lnTo>
                    <a:pt x="20958" y="17397"/>
                  </a:lnTo>
                  <a:lnTo>
                    <a:pt x="20946" y="17578"/>
                  </a:lnTo>
                  <a:lnTo>
                    <a:pt x="20934" y="17765"/>
                  </a:lnTo>
                  <a:lnTo>
                    <a:pt x="20916" y="17946"/>
                  </a:lnTo>
                  <a:lnTo>
                    <a:pt x="20892" y="18134"/>
                  </a:lnTo>
                  <a:lnTo>
                    <a:pt x="20863" y="18314"/>
                  </a:lnTo>
                  <a:lnTo>
                    <a:pt x="20833" y="18488"/>
                  </a:lnTo>
                  <a:lnTo>
                    <a:pt x="20798" y="18669"/>
                  </a:lnTo>
                  <a:lnTo>
                    <a:pt x="20756" y="18842"/>
                  </a:lnTo>
                  <a:lnTo>
                    <a:pt x="20715" y="19009"/>
                  </a:lnTo>
                  <a:lnTo>
                    <a:pt x="20667" y="19183"/>
                  </a:lnTo>
                  <a:lnTo>
                    <a:pt x="20614" y="19350"/>
                  </a:lnTo>
                  <a:lnTo>
                    <a:pt x="20561" y="19517"/>
                  </a:lnTo>
                  <a:lnTo>
                    <a:pt x="20502" y="19683"/>
                  </a:lnTo>
                  <a:lnTo>
                    <a:pt x="20436" y="19843"/>
                  </a:lnTo>
                  <a:lnTo>
                    <a:pt x="20371" y="20003"/>
                  </a:lnTo>
                  <a:lnTo>
                    <a:pt x="20300" y="20163"/>
                  </a:lnTo>
                  <a:lnTo>
                    <a:pt x="20229" y="20323"/>
                  </a:lnTo>
                  <a:lnTo>
                    <a:pt x="20152" y="20476"/>
                  </a:lnTo>
                  <a:lnTo>
                    <a:pt x="20075" y="20622"/>
                  </a:lnTo>
                  <a:lnTo>
                    <a:pt x="19992" y="20775"/>
                  </a:lnTo>
                  <a:lnTo>
                    <a:pt x="19903" y="20921"/>
                  </a:lnTo>
                  <a:lnTo>
                    <a:pt x="19815" y="21060"/>
                  </a:lnTo>
                  <a:lnTo>
                    <a:pt x="19726" y="21206"/>
                  </a:lnTo>
                  <a:lnTo>
                    <a:pt x="19631" y="21345"/>
                  </a:lnTo>
                  <a:lnTo>
                    <a:pt x="19530" y="21477"/>
                  </a:lnTo>
                  <a:lnTo>
                    <a:pt x="19430" y="21609"/>
                  </a:lnTo>
                  <a:lnTo>
                    <a:pt x="19329" y="21741"/>
                  </a:lnTo>
                  <a:lnTo>
                    <a:pt x="19222" y="21873"/>
                  </a:lnTo>
                  <a:lnTo>
                    <a:pt x="19110" y="21991"/>
                  </a:lnTo>
                  <a:lnTo>
                    <a:pt x="18885" y="22234"/>
                  </a:lnTo>
                  <a:lnTo>
                    <a:pt x="18654" y="22464"/>
                  </a:lnTo>
                  <a:lnTo>
                    <a:pt x="18411" y="22679"/>
                  </a:lnTo>
                  <a:lnTo>
                    <a:pt x="18157" y="22888"/>
                  </a:lnTo>
                  <a:lnTo>
                    <a:pt x="17896" y="23075"/>
                  </a:lnTo>
                  <a:lnTo>
                    <a:pt x="17630" y="23256"/>
                  </a:lnTo>
                  <a:lnTo>
                    <a:pt x="17351" y="23423"/>
                  </a:lnTo>
                  <a:lnTo>
                    <a:pt x="17073" y="23569"/>
                  </a:lnTo>
                  <a:lnTo>
                    <a:pt x="16783" y="23708"/>
                  </a:lnTo>
                  <a:lnTo>
                    <a:pt x="16493" y="23826"/>
                  </a:lnTo>
                  <a:lnTo>
                    <a:pt x="16196" y="23930"/>
                  </a:lnTo>
                  <a:lnTo>
                    <a:pt x="15894" y="24020"/>
                  </a:lnTo>
                  <a:lnTo>
                    <a:pt x="15592" y="24097"/>
                  </a:lnTo>
                  <a:lnTo>
                    <a:pt x="15438" y="24125"/>
                  </a:lnTo>
                  <a:lnTo>
                    <a:pt x="15284" y="24152"/>
                  </a:lnTo>
                  <a:lnTo>
                    <a:pt x="15131" y="24180"/>
                  </a:lnTo>
                  <a:lnTo>
                    <a:pt x="14971" y="24194"/>
                  </a:lnTo>
                  <a:lnTo>
                    <a:pt x="14817" y="24208"/>
                  </a:lnTo>
                  <a:lnTo>
                    <a:pt x="14657" y="24222"/>
                  </a:lnTo>
                  <a:lnTo>
                    <a:pt x="14503" y="24229"/>
                  </a:lnTo>
                  <a:lnTo>
                    <a:pt x="14355" y="24229"/>
                  </a:lnTo>
                  <a:lnTo>
                    <a:pt x="14201" y="24222"/>
                  </a:lnTo>
                  <a:lnTo>
                    <a:pt x="14053" y="24215"/>
                  </a:lnTo>
                  <a:lnTo>
                    <a:pt x="13899" y="24208"/>
                  </a:lnTo>
                  <a:lnTo>
                    <a:pt x="13751" y="24194"/>
                  </a:lnTo>
                  <a:lnTo>
                    <a:pt x="13603" y="24173"/>
                  </a:lnTo>
                  <a:lnTo>
                    <a:pt x="13461" y="24146"/>
                  </a:lnTo>
                  <a:lnTo>
                    <a:pt x="13170" y="24090"/>
                  </a:lnTo>
                  <a:lnTo>
                    <a:pt x="12886" y="24013"/>
                  </a:lnTo>
                  <a:lnTo>
                    <a:pt x="12614" y="23923"/>
                  </a:lnTo>
                  <a:lnTo>
                    <a:pt x="12341" y="23819"/>
                  </a:lnTo>
                  <a:lnTo>
                    <a:pt x="12075" y="23701"/>
                  </a:lnTo>
                  <a:lnTo>
                    <a:pt x="11820" y="23569"/>
                  </a:lnTo>
                  <a:lnTo>
                    <a:pt x="11572" y="23423"/>
                  </a:lnTo>
                  <a:lnTo>
                    <a:pt x="11329" y="23263"/>
                  </a:lnTo>
                  <a:lnTo>
                    <a:pt x="11092" y="23089"/>
                  </a:lnTo>
                  <a:lnTo>
                    <a:pt x="10867" y="22901"/>
                  </a:lnTo>
                  <a:lnTo>
                    <a:pt x="10648" y="22707"/>
                  </a:lnTo>
                  <a:lnTo>
                    <a:pt x="10435" y="22491"/>
                  </a:lnTo>
                  <a:lnTo>
                    <a:pt x="10239" y="22269"/>
                  </a:lnTo>
                  <a:lnTo>
                    <a:pt x="10044" y="22040"/>
                  </a:lnTo>
                  <a:lnTo>
                    <a:pt x="9866" y="21789"/>
                  </a:lnTo>
                  <a:lnTo>
                    <a:pt x="9694" y="21539"/>
                  </a:lnTo>
                  <a:lnTo>
                    <a:pt x="9528" y="21268"/>
                  </a:lnTo>
                  <a:lnTo>
                    <a:pt x="9380" y="20990"/>
                  </a:lnTo>
                  <a:lnTo>
                    <a:pt x="9244" y="20705"/>
                  </a:lnTo>
                  <a:lnTo>
                    <a:pt x="9114" y="20413"/>
                  </a:lnTo>
                  <a:lnTo>
                    <a:pt x="8996" y="20107"/>
                  </a:lnTo>
                  <a:lnTo>
                    <a:pt x="8895" y="19795"/>
                  </a:lnTo>
                  <a:lnTo>
                    <a:pt x="8800" y="19468"/>
                  </a:lnTo>
                  <a:lnTo>
                    <a:pt x="8759" y="19308"/>
                  </a:lnTo>
                  <a:lnTo>
                    <a:pt x="8723" y="19141"/>
                  </a:lnTo>
                  <a:lnTo>
                    <a:pt x="8688" y="18975"/>
                  </a:lnTo>
                  <a:lnTo>
                    <a:pt x="8658" y="18801"/>
                  </a:lnTo>
                  <a:lnTo>
                    <a:pt x="8628" y="18634"/>
                  </a:lnTo>
                  <a:lnTo>
                    <a:pt x="8605" y="18460"/>
                  </a:lnTo>
                  <a:lnTo>
                    <a:pt x="8581" y="18280"/>
                  </a:lnTo>
                  <a:lnTo>
                    <a:pt x="8563" y="18106"/>
                  </a:lnTo>
                  <a:lnTo>
                    <a:pt x="8551" y="17925"/>
                  </a:lnTo>
                  <a:lnTo>
                    <a:pt x="8540" y="17744"/>
                  </a:lnTo>
                  <a:lnTo>
                    <a:pt x="8528" y="17411"/>
                  </a:lnTo>
                  <a:lnTo>
                    <a:pt x="8528" y="17070"/>
                  </a:lnTo>
                  <a:lnTo>
                    <a:pt x="8540" y="16730"/>
                  </a:lnTo>
                  <a:lnTo>
                    <a:pt x="8563" y="16396"/>
                  </a:lnTo>
                  <a:lnTo>
                    <a:pt x="8605" y="16055"/>
                  </a:lnTo>
                  <a:lnTo>
                    <a:pt x="8652" y="15722"/>
                  </a:lnTo>
                  <a:lnTo>
                    <a:pt x="8711" y="15388"/>
                  </a:lnTo>
                  <a:lnTo>
                    <a:pt x="8782" y="15062"/>
                  </a:lnTo>
                  <a:lnTo>
                    <a:pt x="8865" y="14735"/>
                  </a:lnTo>
                  <a:lnTo>
                    <a:pt x="8960" y="14415"/>
                  </a:lnTo>
                  <a:lnTo>
                    <a:pt x="9067" y="14102"/>
                  </a:lnTo>
                  <a:lnTo>
                    <a:pt x="9191" y="13790"/>
                  </a:lnTo>
                  <a:lnTo>
                    <a:pt x="9321" y="13484"/>
                  </a:lnTo>
                  <a:lnTo>
                    <a:pt x="9463" y="13185"/>
                  </a:lnTo>
                  <a:lnTo>
                    <a:pt x="9617" y="12900"/>
                  </a:lnTo>
                  <a:lnTo>
                    <a:pt x="9789" y="12615"/>
                  </a:lnTo>
                  <a:lnTo>
                    <a:pt x="9955" y="12358"/>
                  </a:lnTo>
                  <a:lnTo>
                    <a:pt x="10133" y="12115"/>
                  </a:lnTo>
                  <a:lnTo>
                    <a:pt x="10328" y="11878"/>
                  </a:lnTo>
                  <a:lnTo>
                    <a:pt x="10523" y="11649"/>
                  </a:lnTo>
                  <a:lnTo>
                    <a:pt x="10630" y="11545"/>
                  </a:lnTo>
                  <a:lnTo>
                    <a:pt x="10737" y="11440"/>
                  </a:lnTo>
                  <a:lnTo>
                    <a:pt x="10843" y="11336"/>
                  </a:lnTo>
                  <a:lnTo>
                    <a:pt x="10956" y="11239"/>
                  </a:lnTo>
                  <a:lnTo>
                    <a:pt x="11068" y="11142"/>
                  </a:lnTo>
                  <a:lnTo>
                    <a:pt x="11181" y="11051"/>
                  </a:lnTo>
                  <a:lnTo>
                    <a:pt x="11299" y="10961"/>
                  </a:lnTo>
                  <a:lnTo>
                    <a:pt x="11418" y="10878"/>
                  </a:lnTo>
                  <a:lnTo>
                    <a:pt x="11572" y="10780"/>
                  </a:lnTo>
                  <a:lnTo>
                    <a:pt x="11743" y="10690"/>
                  </a:lnTo>
                  <a:lnTo>
                    <a:pt x="11921" y="10599"/>
                  </a:lnTo>
                  <a:lnTo>
                    <a:pt x="12116" y="10516"/>
                  </a:lnTo>
                  <a:lnTo>
                    <a:pt x="12513" y="10349"/>
                  </a:lnTo>
                  <a:lnTo>
                    <a:pt x="12714" y="10259"/>
                  </a:lnTo>
                  <a:lnTo>
                    <a:pt x="12916" y="10162"/>
                  </a:lnTo>
                  <a:lnTo>
                    <a:pt x="13111" y="10064"/>
                  </a:lnTo>
                  <a:lnTo>
                    <a:pt x="13295" y="9960"/>
                  </a:lnTo>
                  <a:lnTo>
                    <a:pt x="13384" y="9904"/>
                  </a:lnTo>
                  <a:lnTo>
                    <a:pt x="13472" y="9842"/>
                  </a:lnTo>
                  <a:lnTo>
                    <a:pt x="13555" y="9779"/>
                  </a:lnTo>
                  <a:lnTo>
                    <a:pt x="13632" y="9717"/>
                  </a:lnTo>
                  <a:lnTo>
                    <a:pt x="13709" y="9647"/>
                  </a:lnTo>
                  <a:lnTo>
                    <a:pt x="13774" y="9571"/>
                  </a:lnTo>
                  <a:lnTo>
                    <a:pt x="13840" y="9494"/>
                  </a:lnTo>
                  <a:lnTo>
                    <a:pt x="13905" y="9418"/>
                  </a:lnTo>
                  <a:lnTo>
                    <a:pt x="13958" y="9335"/>
                  </a:lnTo>
                  <a:lnTo>
                    <a:pt x="14005" y="9244"/>
                  </a:lnTo>
                  <a:lnTo>
                    <a:pt x="14047" y="9154"/>
                  </a:lnTo>
                  <a:lnTo>
                    <a:pt x="14082" y="9057"/>
                  </a:lnTo>
                  <a:lnTo>
                    <a:pt x="14124" y="8945"/>
                  </a:lnTo>
                  <a:lnTo>
                    <a:pt x="14165" y="8841"/>
                  </a:lnTo>
                  <a:lnTo>
                    <a:pt x="14219" y="8751"/>
                  </a:lnTo>
                  <a:lnTo>
                    <a:pt x="14278" y="8667"/>
                  </a:lnTo>
                  <a:lnTo>
                    <a:pt x="14337" y="8598"/>
                  </a:lnTo>
                  <a:lnTo>
                    <a:pt x="14402" y="8535"/>
                  </a:lnTo>
                  <a:lnTo>
                    <a:pt x="14473" y="8480"/>
                  </a:lnTo>
                  <a:lnTo>
                    <a:pt x="14544" y="8431"/>
                  </a:lnTo>
                  <a:lnTo>
                    <a:pt x="14615" y="8396"/>
                  </a:lnTo>
                  <a:lnTo>
                    <a:pt x="14692" y="8368"/>
                  </a:lnTo>
                  <a:lnTo>
                    <a:pt x="14769" y="8348"/>
                  </a:lnTo>
                  <a:lnTo>
                    <a:pt x="14846" y="8334"/>
                  </a:lnTo>
                  <a:close/>
                  <a:moveTo>
                    <a:pt x="66863" y="8765"/>
                  </a:moveTo>
                  <a:lnTo>
                    <a:pt x="67029" y="8772"/>
                  </a:lnTo>
                  <a:lnTo>
                    <a:pt x="67195" y="8772"/>
                  </a:lnTo>
                  <a:lnTo>
                    <a:pt x="67361" y="8785"/>
                  </a:lnTo>
                  <a:lnTo>
                    <a:pt x="67527" y="8806"/>
                  </a:lnTo>
                  <a:lnTo>
                    <a:pt x="67692" y="8827"/>
                  </a:lnTo>
                  <a:lnTo>
                    <a:pt x="67852" y="8862"/>
                  </a:lnTo>
                  <a:lnTo>
                    <a:pt x="68012" y="8897"/>
                  </a:lnTo>
                  <a:lnTo>
                    <a:pt x="68172" y="8938"/>
                  </a:lnTo>
                  <a:lnTo>
                    <a:pt x="68332" y="8980"/>
                  </a:lnTo>
                  <a:lnTo>
                    <a:pt x="68492" y="9036"/>
                  </a:lnTo>
                  <a:lnTo>
                    <a:pt x="68646" y="9091"/>
                  </a:lnTo>
                  <a:lnTo>
                    <a:pt x="68800" y="9147"/>
                  </a:lnTo>
                  <a:lnTo>
                    <a:pt x="68954" y="9216"/>
                  </a:lnTo>
                  <a:lnTo>
                    <a:pt x="69108" y="9286"/>
                  </a:lnTo>
                  <a:lnTo>
                    <a:pt x="69256" y="9362"/>
                  </a:lnTo>
                  <a:lnTo>
                    <a:pt x="69404" y="9446"/>
                  </a:lnTo>
                  <a:lnTo>
                    <a:pt x="69552" y="9529"/>
                  </a:lnTo>
                  <a:lnTo>
                    <a:pt x="69694" y="9620"/>
                  </a:lnTo>
                  <a:lnTo>
                    <a:pt x="69836" y="9710"/>
                  </a:lnTo>
                  <a:lnTo>
                    <a:pt x="69978" y="9814"/>
                  </a:lnTo>
                  <a:lnTo>
                    <a:pt x="70120" y="9911"/>
                  </a:lnTo>
                  <a:lnTo>
                    <a:pt x="70257" y="10023"/>
                  </a:lnTo>
                  <a:lnTo>
                    <a:pt x="70393" y="10134"/>
                  </a:lnTo>
                  <a:lnTo>
                    <a:pt x="70523" y="10245"/>
                  </a:lnTo>
                  <a:lnTo>
                    <a:pt x="70653" y="10363"/>
                  </a:lnTo>
                  <a:lnTo>
                    <a:pt x="70784" y="10488"/>
                  </a:lnTo>
                  <a:lnTo>
                    <a:pt x="70908" y="10613"/>
                  </a:lnTo>
                  <a:lnTo>
                    <a:pt x="71032" y="10745"/>
                  </a:lnTo>
                  <a:lnTo>
                    <a:pt x="71151" y="10878"/>
                  </a:lnTo>
                  <a:lnTo>
                    <a:pt x="71269" y="11017"/>
                  </a:lnTo>
                  <a:lnTo>
                    <a:pt x="71382" y="11156"/>
                  </a:lnTo>
                  <a:lnTo>
                    <a:pt x="71500" y="11295"/>
                  </a:lnTo>
                  <a:lnTo>
                    <a:pt x="71607" y="11440"/>
                  </a:lnTo>
                  <a:lnTo>
                    <a:pt x="71713" y="11593"/>
                  </a:lnTo>
                  <a:lnTo>
                    <a:pt x="71820" y="11746"/>
                  </a:lnTo>
                  <a:lnTo>
                    <a:pt x="71921" y="11899"/>
                  </a:lnTo>
                  <a:lnTo>
                    <a:pt x="72021" y="12052"/>
                  </a:lnTo>
                  <a:lnTo>
                    <a:pt x="72116" y="12219"/>
                  </a:lnTo>
                  <a:lnTo>
                    <a:pt x="72211" y="12379"/>
                  </a:lnTo>
                  <a:lnTo>
                    <a:pt x="72300" y="12546"/>
                  </a:lnTo>
                  <a:lnTo>
                    <a:pt x="72388" y="12712"/>
                  </a:lnTo>
                  <a:lnTo>
                    <a:pt x="72471" y="12879"/>
                  </a:lnTo>
                  <a:lnTo>
                    <a:pt x="72548" y="13053"/>
                  </a:lnTo>
                  <a:lnTo>
                    <a:pt x="72625" y="13227"/>
                  </a:lnTo>
                  <a:lnTo>
                    <a:pt x="72696" y="13400"/>
                  </a:lnTo>
                  <a:lnTo>
                    <a:pt x="72767" y="13581"/>
                  </a:lnTo>
                  <a:lnTo>
                    <a:pt x="72833" y="13762"/>
                  </a:lnTo>
                  <a:lnTo>
                    <a:pt x="72898" y="13943"/>
                  </a:lnTo>
                  <a:lnTo>
                    <a:pt x="72957" y="14123"/>
                  </a:lnTo>
                  <a:lnTo>
                    <a:pt x="73010" y="14311"/>
                  </a:lnTo>
                  <a:lnTo>
                    <a:pt x="73063" y="14499"/>
                  </a:lnTo>
                  <a:lnTo>
                    <a:pt x="73111" y="14686"/>
                  </a:lnTo>
                  <a:lnTo>
                    <a:pt x="73152" y="14874"/>
                  </a:lnTo>
                  <a:lnTo>
                    <a:pt x="73194" y="15062"/>
                  </a:lnTo>
                  <a:lnTo>
                    <a:pt x="73229" y="15256"/>
                  </a:lnTo>
                  <a:lnTo>
                    <a:pt x="73259" y="15444"/>
                  </a:lnTo>
                  <a:lnTo>
                    <a:pt x="73288" y="15638"/>
                  </a:lnTo>
                  <a:lnTo>
                    <a:pt x="73312" y="15833"/>
                  </a:lnTo>
                  <a:lnTo>
                    <a:pt x="73330" y="16028"/>
                  </a:lnTo>
                  <a:lnTo>
                    <a:pt x="73348" y="16236"/>
                  </a:lnTo>
                  <a:lnTo>
                    <a:pt x="73360" y="16438"/>
                  </a:lnTo>
                  <a:lnTo>
                    <a:pt x="73365" y="16646"/>
                  </a:lnTo>
                  <a:lnTo>
                    <a:pt x="73365" y="16855"/>
                  </a:lnTo>
                  <a:lnTo>
                    <a:pt x="73360" y="17063"/>
                  </a:lnTo>
                  <a:lnTo>
                    <a:pt x="73354" y="17265"/>
                  </a:lnTo>
                  <a:lnTo>
                    <a:pt x="73336" y="17473"/>
                  </a:lnTo>
                  <a:lnTo>
                    <a:pt x="73318" y="17682"/>
                  </a:lnTo>
                  <a:lnTo>
                    <a:pt x="73300" y="17883"/>
                  </a:lnTo>
                  <a:lnTo>
                    <a:pt x="73271" y="18085"/>
                  </a:lnTo>
                  <a:lnTo>
                    <a:pt x="73241" y="18293"/>
                  </a:lnTo>
                  <a:lnTo>
                    <a:pt x="73200" y="18495"/>
                  </a:lnTo>
                  <a:lnTo>
                    <a:pt x="73164" y="18697"/>
                  </a:lnTo>
                  <a:lnTo>
                    <a:pt x="73117" y="18891"/>
                  </a:lnTo>
                  <a:lnTo>
                    <a:pt x="73069" y="19093"/>
                  </a:lnTo>
                  <a:lnTo>
                    <a:pt x="73016" y="19287"/>
                  </a:lnTo>
                  <a:lnTo>
                    <a:pt x="72957" y="19482"/>
                  </a:lnTo>
                  <a:lnTo>
                    <a:pt x="72898" y="19677"/>
                  </a:lnTo>
                  <a:lnTo>
                    <a:pt x="72833" y="19871"/>
                  </a:lnTo>
                  <a:lnTo>
                    <a:pt x="72761" y="20059"/>
                  </a:lnTo>
                  <a:lnTo>
                    <a:pt x="72684" y="20246"/>
                  </a:lnTo>
                  <a:lnTo>
                    <a:pt x="72607" y="20434"/>
                  </a:lnTo>
                  <a:lnTo>
                    <a:pt x="72531" y="20622"/>
                  </a:lnTo>
                  <a:lnTo>
                    <a:pt x="72442" y="20802"/>
                  </a:lnTo>
                  <a:lnTo>
                    <a:pt x="72359" y="20983"/>
                  </a:lnTo>
                  <a:lnTo>
                    <a:pt x="72264" y="21157"/>
                  </a:lnTo>
                  <a:lnTo>
                    <a:pt x="72169" y="21338"/>
                  </a:lnTo>
                  <a:lnTo>
                    <a:pt x="72069" y="21504"/>
                  </a:lnTo>
                  <a:lnTo>
                    <a:pt x="71968" y="21678"/>
                  </a:lnTo>
                  <a:lnTo>
                    <a:pt x="71861" y="21845"/>
                  </a:lnTo>
                  <a:lnTo>
                    <a:pt x="71755" y="22012"/>
                  </a:lnTo>
                  <a:lnTo>
                    <a:pt x="71642" y="22172"/>
                  </a:lnTo>
                  <a:lnTo>
                    <a:pt x="71530" y="22325"/>
                  </a:lnTo>
                  <a:lnTo>
                    <a:pt x="71411" y="22484"/>
                  </a:lnTo>
                  <a:lnTo>
                    <a:pt x="71287" y="22637"/>
                  </a:lnTo>
                  <a:lnTo>
                    <a:pt x="71163" y="22783"/>
                  </a:lnTo>
                  <a:lnTo>
                    <a:pt x="71038" y="22929"/>
                  </a:lnTo>
                  <a:lnTo>
                    <a:pt x="70908" y="23068"/>
                  </a:lnTo>
                  <a:lnTo>
                    <a:pt x="70778" y="23207"/>
                  </a:lnTo>
                  <a:lnTo>
                    <a:pt x="70641" y="23339"/>
                  </a:lnTo>
                  <a:lnTo>
                    <a:pt x="70505" y="23471"/>
                  </a:lnTo>
                  <a:lnTo>
                    <a:pt x="70363" y="23596"/>
                  </a:lnTo>
                  <a:lnTo>
                    <a:pt x="70221" y="23715"/>
                  </a:lnTo>
                  <a:lnTo>
                    <a:pt x="70079" y="23833"/>
                  </a:lnTo>
                  <a:lnTo>
                    <a:pt x="69931" y="23951"/>
                  </a:lnTo>
                  <a:lnTo>
                    <a:pt x="69783" y="24055"/>
                  </a:lnTo>
                  <a:lnTo>
                    <a:pt x="69629" y="24159"/>
                  </a:lnTo>
                  <a:lnTo>
                    <a:pt x="69475" y="24264"/>
                  </a:lnTo>
                  <a:lnTo>
                    <a:pt x="69321" y="24354"/>
                  </a:lnTo>
                  <a:lnTo>
                    <a:pt x="69161" y="24444"/>
                  </a:lnTo>
                  <a:lnTo>
                    <a:pt x="69001" y="24535"/>
                  </a:lnTo>
                  <a:lnTo>
                    <a:pt x="68841" y="24611"/>
                  </a:lnTo>
                  <a:lnTo>
                    <a:pt x="68675" y="24688"/>
                  </a:lnTo>
                  <a:lnTo>
                    <a:pt x="68510" y="24757"/>
                  </a:lnTo>
                  <a:lnTo>
                    <a:pt x="68344" y="24827"/>
                  </a:lnTo>
                  <a:lnTo>
                    <a:pt x="68172" y="24882"/>
                  </a:lnTo>
                  <a:lnTo>
                    <a:pt x="68006" y="24938"/>
                  </a:lnTo>
                  <a:lnTo>
                    <a:pt x="67835" y="24987"/>
                  </a:lnTo>
                  <a:lnTo>
                    <a:pt x="67657" y="25028"/>
                  </a:lnTo>
                  <a:lnTo>
                    <a:pt x="67485" y="25070"/>
                  </a:lnTo>
                  <a:lnTo>
                    <a:pt x="67307" y="25098"/>
                  </a:lnTo>
                  <a:lnTo>
                    <a:pt x="67130" y="25126"/>
                  </a:lnTo>
                  <a:lnTo>
                    <a:pt x="66952" y="25146"/>
                  </a:lnTo>
                  <a:lnTo>
                    <a:pt x="66775" y="25153"/>
                  </a:lnTo>
                  <a:lnTo>
                    <a:pt x="66603" y="25160"/>
                  </a:lnTo>
                  <a:lnTo>
                    <a:pt x="66259" y="25160"/>
                  </a:lnTo>
                  <a:lnTo>
                    <a:pt x="66088" y="25146"/>
                  </a:lnTo>
                  <a:lnTo>
                    <a:pt x="65916" y="25132"/>
                  </a:lnTo>
                  <a:lnTo>
                    <a:pt x="65744" y="25112"/>
                  </a:lnTo>
                  <a:lnTo>
                    <a:pt x="65578" y="25084"/>
                  </a:lnTo>
                  <a:lnTo>
                    <a:pt x="65407" y="25049"/>
                  </a:lnTo>
                  <a:lnTo>
                    <a:pt x="65241" y="25014"/>
                  </a:lnTo>
                  <a:lnTo>
                    <a:pt x="65075" y="24973"/>
                  </a:lnTo>
                  <a:lnTo>
                    <a:pt x="64909" y="24924"/>
                  </a:lnTo>
                  <a:lnTo>
                    <a:pt x="64743" y="24868"/>
                  </a:lnTo>
                  <a:lnTo>
                    <a:pt x="64583" y="24813"/>
                  </a:lnTo>
                  <a:lnTo>
                    <a:pt x="64418" y="24750"/>
                  </a:lnTo>
                  <a:lnTo>
                    <a:pt x="64258" y="24688"/>
                  </a:lnTo>
                  <a:lnTo>
                    <a:pt x="64104" y="24611"/>
                  </a:lnTo>
                  <a:lnTo>
                    <a:pt x="63944" y="24535"/>
                  </a:lnTo>
                  <a:lnTo>
                    <a:pt x="63790" y="24458"/>
                  </a:lnTo>
                  <a:lnTo>
                    <a:pt x="63636" y="24375"/>
                  </a:lnTo>
                  <a:lnTo>
                    <a:pt x="63482" y="24285"/>
                  </a:lnTo>
                  <a:lnTo>
                    <a:pt x="63328" y="24187"/>
                  </a:lnTo>
                  <a:lnTo>
                    <a:pt x="63180" y="24090"/>
                  </a:lnTo>
                  <a:lnTo>
                    <a:pt x="63032" y="23993"/>
                  </a:lnTo>
                  <a:lnTo>
                    <a:pt x="62890" y="23881"/>
                  </a:lnTo>
                  <a:lnTo>
                    <a:pt x="62748" y="23777"/>
                  </a:lnTo>
                  <a:lnTo>
                    <a:pt x="62606" y="23659"/>
                  </a:lnTo>
                  <a:lnTo>
                    <a:pt x="62469" y="23541"/>
                  </a:lnTo>
                  <a:lnTo>
                    <a:pt x="62333" y="23423"/>
                  </a:lnTo>
                  <a:lnTo>
                    <a:pt x="62197" y="23298"/>
                  </a:lnTo>
                  <a:lnTo>
                    <a:pt x="62067" y="23172"/>
                  </a:lnTo>
                  <a:lnTo>
                    <a:pt x="61936" y="23040"/>
                  </a:lnTo>
                  <a:lnTo>
                    <a:pt x="61812" y="22901"/>
                  </a:lnTo>
                  <a:lnTo>
                    <a:pt x="61688" y="22762"/>
                  </a:lnTo>
                  <a:lnTo>
                    <a:pt x="61569" y="22623"/>
                  </a:lnTo>
                  <a:lnTo>
                    <a:pt x="61451" y="22477"/>
                  </a:lnTo>
                  <a:lnTo>
                    <a:pt x="61338" y="22325"/>
                  </a:lnTo>
                  <a:lnTo>
                    <a:pt x="61226" y="22179"/>
                  </a:lnTo>
                  <a:lnTo>
                    <a:pt x="61113" y="22019"/>
                  </a:lnTo>
                  <a:lnTo>
                    <a:pt x="61013" y="21866"/>
                  </a:lnTo>
                  <a:lnTo>
                    <a:pt x="60906" y="21706"/>
                  </a:lnTo>
                  <a:lnTo>
                    <a:pt x="60811" y="21539"/>
                  </a:lnTo>
                  <a:lnTo>
                    <a:pt x="60717" y="21379"/>
                  </a:lnTo>
                  <a:lnTo>
                    <a:pt x="60622" y="21206"/>
                  </a:lnTo>
                  <a:lnTo>
                    <a:pt x="60533" y="21039"/>
                  </a:lnTo>
                  <a:lnTo>
                    <a:pt x="60450" y="20865"/>
                  </a:lnTo>
                  <a:lnTo>
                    <a:pt x="60367" y="20691"/>
                  </a:lnTo>
                  <a:lnTo>
                    <a:pt x="60290" y="20511"/>
                  </a:lnTo>
                  <a:lnTo>
                    <a:pt x="60219" y="20330"/>
                  </a:lnTo>
                  <a:lnTo>
                    <a:pt x="60148" y="20149"/>
                  </a:lnTo>
                  <a:lnTo>
                    <a:pt x="60083" y="19968"/>
                  </a:lnTo>
                  <a:lnTo>
                    <a:pt x="60024" y="19781"/>
                  </a:lnTo>
                  <a:lnTo>
                    <a:pt x="59964" y="19593"/>
                  </a:lnTo>
                  <a:lnTo>
                    <a:pt x="59911" y="19405"/>
                  </a:lnTo>
                  <a:lnTo>
                    <a:pt x="59864" y="19211"/>
                  </a:lnTo>
                  <a:lnTo>
                    <a:pt x="59822" y="19016"/>
                  </a:lnTo>
                  <a:lnTo>
                    <a:pt x="59781" y="18822"/>
                  </a:lnTo>
                  <a:lnTo>
                    <a:pt x="59745" y="18627"/>
                  </a:lnTo>
                  <a:lnTo>
                    <a:pt x="59716" y="18432"/>
                  </a:lnTo>
                  <a:lnTo>
                    <a:pt x="59692" y="18231"/>
                  </a:lnTo>
                  <a:lnTo>
                    <a:pt x="59668" y="18029"/>
                  </a:lnTo>
                  <a:lnTo>
                    <a:pt x="59657" y="17828"/>
                  </a:lnTo>
                  <a:lnTo>
                    <a:pt x="59645" y="17626"/>
                  </a:lnTo>
                  <a:lnTo>
                    <a:pt x="59639" y="17425"/>
                  </a:lnTo>
                  <a:lnTo>
                    <a:pt x="59639" y="17216"/>
                  </a:lnTo>
                  <a:lnTo>
                    <a:pt x="59639" y="17028"/>
                  </a:lnTo>
                  <a:lnTo>
                    <a:pt x="59645" y="16841"/>
                  </a:lnTo>
                  <a:lnTo>
                    <a:pt x="59657" y="16653"/>
                  </a:lnTo>
                  <a:lnTo>
                    <a:pt x="59674" y="16466"/>
                  </a:lnTo>
                  <a:lnTo>
                    <a:pt x="59698" y="16285"/>
                  </a:lnTo>
                  <a:lnTo>
                    <a:pt x="59722" y="16104"/>
                  </a:lnTo>
                  <a:lnTo>
                    <a:pt x="59745" y="15923"/>
                  </a:lnTo>
                  <a:lnTo>
                    <a:pt x="59781" y="15743"/>
                  </a:lnTo>
                  <a:lnTo>
                    <a:pt x="59816" y="15569"/>
                  </a:lnTo>
                  <a:lnTo>
                    <a:pt x="59858" y="15388"/>
                  </a:lnTo>
                  <a:lnTo>
                    <a:pt x="59899" y="15221"/>
                  </a:lnTo>
                  <a:lnTo>
                    <a:pt x="59947" y="15048"/>
                  </a:lnTo>
                  <a:lnTo>
                    <a:pt x="59994" y="14881"/>
                  </a:lnTo>
                  <a:lnTo>
                    <a:pt x="60047" y="14714"/>
                  </a:lnTo>
                  <a:lnTo>
                    <a:pt x="60107" y="14547"/>
                  </a:lnTo>
                  <a:lnTo>
                    <a:pt x="60166" y="14387"/>
                  </a:lnTo>
                  <a:lnTo>
                    <a:pt x="60231" y="14228"/>
                  </a:lnTo>
                  <a:lnTo>
                    <a:pt x="60302" y="14068"/>
                  </a:lnTo>
                  <a:lnTo>
                    <a:pt x="60373" y="13908"/>
                  </a:lnTo>
                  <a:lnTo>
                    <a:pt x="60444" y="13755"/>
                  </a:lnTo>
                  <a:lnTo>
                    <a:pt x="60521" y="13602"/>
                  </a:lnTo>
                  <a:lnTo>
                    <a:pt x="60604" y="13456"/>
                  </a:lnTo>
                  <a:lnTo>
                    <a:pt x="60687" y="13310"/>
                  </a:lnTo>
                  <a:lnTo>
                    <a:pt x="60770" y="13164"/>
                  </a:lnTo>
                  <a:lnTo>
                    <a:pt x="60953" y="12886"/>
                  </a:lnTo>
                  <a:lnTo>
                    <a:pt x="61143" y="12615"/>
                  </a:lnTo>
                  <a:lnTo>
                    <a:pt x="61344" y="12351"/>
                  </a:lnTo>
                  <a:lnTo>
                    <a:pt x="61557" y="12101"/>
                  </a:lnTo>
                  <a:lnTo>
                    <a:pt x="61777" y="11864"/>
                  </a:lnTo>
                  <a:lnTo>
                    <a:pt x="62007" y="11642"/>
                  </a:lnTo>
                  <a:lnTo>
                    <a:pt x="62244" y="11427"/>
                  </a:lnTo>
                  <a:lnTo>
                    <a:pt x="62493" y="11225"/>
                  </a:lnTo>
                  <a:lnTo>
                    <a:pt x="62748" y="11030"/>
                  </a:lnTo>
                  <a:lnTo>
                    <a:pt x="63008" y="10857"/>
                  </a:lnTo>
                  <a:lnTo>
                    <a:pt x="63275" y="10690"/>
                  </a:lnTo>
                  <a:lnTo>
                    <a:pt x="63547" y="10537"/>
                  </a:lnTo>
                  <a:lnTo>
                    <a:pt x="63825" y="10405"/>
                  </a:lnTo>
                  <a:lnTo>
                    <a:pt x="64110" y="10280"/>
                  </a:lnTo>
                  <a:lnTo>
                    <a:pt x="64394" y="10169"/>
                  </a:lnTo>
                  <a:lnTo>
                    <a:pt x="64690" y="10078"/>
                  </a:lnTo>
                  <a:lnTo>
                    <a:pt x="64986" y="9995"/>
                  </a:lnTo>
                  <a:lnTo>
                    <a:pt x="65282" y="9932"/>
                  </a:lnTo>
                  <a:lnTo>
                    <a:pt x="65584" y="9884"/>
                  </a:lnTo>
                  <a:lnTo>
                    <a:pt x="65886" y="9856"/>
                  </a:lnTo>
                  <a:lnTo>
                    <a:pt x="65833" y="9793"/>
                  </a:lnTo>
                  <a:lnTo>
                    <a:pt x="65792" y="9731"/>
                  </a:lnTo>
                  <a:lnTo>
                    <a:pt x="65750" y="9661"/>
                  </a:lnTo>
                  <a:lnTo>
                    <a:pt x="65720" y="9592"/>
                  </a:lnTo>
                  <a:lnTo>
                    <a:pt x="65697" y="9515"/>
                  </a:lnTo>
                  <a:lnTo>
                    <a:pt x="65679" y="9439"/>
                  </a:lnTo>
                  <a:lnTo>
                    <a:pt x="65673" y="9355"/>
                  </a:lnTo>
                  <a:lnTo>
                    <a:pt x="65673" y="9279"/>
                  </a:lnTo>
                  <a:lnTo>
                    <a:pt x="65679" y="9209"/>
                  </a:lnTo>
                  <a:lnTo>
                    <a:pt x="65697" y="9140"/>
                  </a:lnTo>
                  <a:lnTo>
                    <a:pt x="65720" y="9070"/>
                  </a:lnTo>
                  <a:lnTo>
                    <a:pt x="65762" y="9008"/>
                  </a:lnTo>
                  <a:lnTo>
                    <a:pt x="65803" y="8959"/>
                  </a:lnTo>
                  <a:lnTo>
                    <a:pt x="65863" y="8918"/>
                  </a:lnTo>
                  <a:lnTo>
                    <a:pt x="65934" y="8883"/>
                  </a:lnTo>
                  <a:lnTo>
                    <a:pt x="66017" y="8855"/>
                  </a:lnTo>
                  <a:lnTo>
                    <a:pt x="66182" y="8827"/>
                  </a:lnTo>
                  <a:lnTo>
                    <a:pt x="66354" y="8799"/>
                  </a:lnTo>
                  <a:lnTo>
                    <a:pt x="66526" y="8785"/>
                  </a:lnTo>
                  <a:lnTo>
                    <a:pt x="66692" y="8772"/>
                  </a:lnTo>
                  <a:lnTo>
                    <a:pt x="66863" y="8765"/>
                  </a:lnTo>
                  <a:close/>
                  <a:moveTo>
                    <a:pt x="60971" y="0"/>
                  </a:moveTo>
                  <a:lnTo>
                    <a:pt x="57850" y="7"/>
                  </a:lnTo>
                  <a:lnTo>
                    <a:pt x="54730" y="28"/>
                  </a:lnTo>
                  <a:lnTo>
                    <a:pt x="48488" y="63"/>
                  </a:lnTo>
                  <a:lnTo>
                    <a:pt x="42241" y="112"/>
                  </a:lnTo>
                  <a:lnTo>
                    <a:pt x="35999" y="146"/>
                  </a:lnTo>
                  <a:lnTo>
                    <a:pt x="32878" y="167"/>
                  </a:lnTo>
                  <a:lnTo>
                    <a:pt x="29751" y="174"/>
                  </a:lnTo>
                  <a:lnTo>
                    <a:pt x="26631" y="181"/>
                  </a:lnTo>
                  <a:lnTo>
                    <a:pt x="23510" y="181"/>
                  </a:lnTo>
                  <a:lnTo>
                    <a:pt x="20389" y="174"/>
                  </a:lnTo>
                  <a:lnTo>
                    <a:pt x="17262" y="160"/>
                  </a:lnTo>
                  <a:lnTo>
                    <a:pt x="14142" y="139"/>
                  </a:lnTo>
                  <a:lnTo>
                    <a:pt x="11021" y="105"/>
                  </a:lnTo>
                  <a:lnTo>
                    <a:pt x="10997" y="105"/>
                  </a:lnTo>
                  <a:lnTo>
                    <a:pt x="10689" y="258"/>
                  </a:lnTo>
                  <a:lnTo>
                    <a:pt x="10393" y="424"/>
                  </a:lnTo>
                  <a:lnTo>
                    <a:pt x="10097" y="591"/>
                  </a:lnTo>
                  <a:lnTo>
                    <a:pt x="9801" y="758"/>
                  </a:lnTo>
                  <a:lnTo>
                    <a:pt x="9517" y="939"/>
                  </a:lnTo>
                  <a:lnTo>
                    <a:pt x="9232" y="1119"/>
                  </a:lnTo>
                  <a:lnTo>
                    <a:pt x="8948" y="1300"/>
                  </a:lnTo>
                  <a:lnTo>
                    <a:pt x="8670" y="1495"/>
                  </a:lnTo>
                  <a:lnTo>
                    <a:pt x="8397" y="1689"/>
                  </a:lnTo>
                  <a:lnTo>
                    <a:pt x="8131" y="1891"/>
                  </a:lnTo>
                  <a:lnTo>
                    <a:pt x="7864" y="2092"/>
                  </a:lnTo>
                  <a:lnTo>
                    <a:pt x="7604" y="2301"/>
                  </a:lnTo>
                  <a:lnTo>
                    <a:pt x="7343" y="2516"/>
                  </a:lnTo>
                  <a:lnTo>
                    <a:pt x="7089" y="2732"/>
                  </a:lnTo>
                  <a:lnTo>
                    <a:pt x="6840" y="2954"/>
                  </a:lnTo>
                  <a:lnTo>
                    <a:pt x="6597" y="3177"/>
                  </a:lnTo>
                  <a:lnTo>
                    <a:pt x="6354" y="3406"/>
                  </a:lnTo>
                  <a:lnTo>
                    <a:pt x="6118" y="3635"/>
                  </a:lnTo>
                  <a:lnTo>
                    <a:pt x="5881" y="3872"/>
                  </a:lnTo>
                  <a:lnTo>
                    <a:pt x="5656" y="4115"/>
                  </a:lnTo>
                  <a:lnTo>
                    <a:pt x="5431" y="4358"/>
                  </a:lnTo>
                  <a:lnTo>
                    <a:pt x="5206" y="4608"/>
                  </a:lnTo>
                  <a:lnTo>
                    <a:pt x="4992" y="4859"/>
                  </a:lnTo>
                  <a:lnTo>
                    <a:pt x="4779" y="5109"/>
                  </a:lnTo>
                  <a:lnTo>
                    <a:pt x="4572" y="5366"/>
                  </a:lnTo>
                  <a:lnTo>
                    <a:pt x="4365" y="5630"/>
                  </a:lnTo>
                  <a:lnTo>
                    <a:pt x="4169" y="5887"/>
                  </a:lnTo>
                  <a:lnTo>
                    <a:pt x="3974" y="6158"/>
                  </a:lnTo>
                  <a:lnTo>
                    <a:pt x="3784" y="6422"/>
                  </a:lnTo>
                  <a:lnTo>
                    <a:pt x="3595" y="6693"/>
                  </a:lnTo>
                  <a:lnTo>
                    <a:pt x="3411" y="6971"/>
                  </a:lnTo>
                  <a:lnTo>
                    <a:pt x="3234" y="7249"/>
                  </a:lnTo>
                  <a:lnTo>
                    <a:pt x="3062" y="7527"/>
                  </a:lnTo>
                  <a:lnTo>
                    <a:pt x="2896" y="7812"/>
                  </a:lnTo>
                  <a:lnTo>
                    <a:pt x="2730" y="8097"/>
                  </a:lnTo>
                  <a:lnTo>
                    <a:pt x="2570" y="8382"/>
                  </a:lnTo>
                  <a:lnTo>
                    <a:pt x="2416" y="8674"/>
                  </a:lnTo>
                  <a:lnTo>
                    <a:pt x="2262" y="8959"/>
                  </a:lnTo>
                  <a:lnTo>
                    <a:pt x="2120" y="9258"/>
                  </a:lnTo>
                  <a:lnTo>
                    <a:pt x="1978" y="9550"/>
                  </a:lnTo>
                  <a:lnTo>
                    <a:pt x="1842" y="9849"/>
                  </a:lnTo>
                  <a:lnTo>
                    <a:pt x="1706" y="10148"/>
                  </a:lnTo>
                  <a:lnTo>
                    <a:pt x="1581" y="10447"/>
                  </a:lnTo>
                  <a:lnTo>
                    <a:pt x="1457" y="10745"/>
                  </a:lnTo>
                  <a:lnTo>
                    <a:pt x="1339" y="11051"/>
                  </a:lnTo>
                  <a:lnTo>
                    <a:pt x="1226" y="11357"/>
                  </a:lnTo>
                  <a:lnTo>
                    <a:pt x="1120" y="11663"/>
                  </a:lnTo>
                  <a:lnTo>
                    <a:pt x="1013" y="11969"/>
                  </a:lnTo>
                  <a:lnTo>
                    <a:pt x="918" y="12281"/>
                  </a:lnTo>
                  <a:lnTo>
                    <a:pt x="823" y="12587"/>
                  </a:lnTo>
                  <a:lnTo>
                    <a:pt x="735" y="12900"/>
                  </a:lnTo>
                  <a:lnTo>
                    <a:pt x="652" y="13213"/>
                  </a:lnTo>
                  <a:lnTo>
                    <a:pt x="575" y="13526"/>
                  </a:lnTo>
                  <a:lnTo>
                    <a:pt x="498" y="13838"/>
                  </a:lnTo>
                  <a:lnTo>
                    <a:pt x="427" y="14151"/>
                  </a:lnTo>
                  <a:lnTo>
                    <a:pt x="367" y="14464"/>
                  </a:lnTo>
                  <a:lnTo>
                    <a:pt x="308" y="14784"/>
                  </a:lnTo>
                  <a:lnTo>
                    <a:pt x="255" y="15096"/>
                  </a:lnTo>
                  <a:lnTo>
                    <a:pt x="202" y="15416"/>
                  </a:lnTo>
                  <a:lnTo>
                    <a:pt x="160" y="15729"/>
                  </a:lnTo>
                  <a:lnTo>
                    <a:pt x="125" y="16048"/>
                  </a:lnTo>
                  <a:lnTo>
                    <a:pt x="89" y="16361"/>
                  </a:lnTo>
                  <a:lnTo>
                    <a:pt x="60" y="16681"/>
                  </a:lnTo>
                  <a:lnTo>
                    <a:pt x="36" y="16994"/>
                  </a:lnTo>
                  <a:lnTo>
                    <a:pt x="18" y="17313"/>
                  </a:lnTo>
                  <a:lnTo>
                    <a:pt x="6" y="17626"/>
                  </a:lnTo>
                  <a:lnTo>
                    <a:pt x="0" y="17946"/>
                  </a:lnTo>
                  <a:lnTo>
                    <a:pt x="0" y="18259"/>
                  </a:lnTo>
                  <a:lnTo>
                    <a:pt x="6" y="18571"/>
                  </a:lnTo>
                  <a:lnTo>
                    <a:pt x="12" y="18884"/>
                  </a:lnTo>
                  <a:lnTo>
                    <a:pt x="30" y="19197"/>
                  </a:lnTo>
                  <a:lnTo>
                    <a:pt x="48" y="19510"/>
                  </a:lnTo>
                  <a:lnTo>
                    <a:pt x="71" y="19822"/>
                  </a:lnTo>
                  <a:lnTo>
                    <a:pt x="107" y="20135"/>
                  </a:lnTo>
                  <a:lnTo>
                    <a:pt x="142" y="20441"/>
                  </a:lnTo>
                  <a:lnTo>
                    <a:pt x="184" y="20754"/>
                  </a:lnTo>
                  <a:lnTo>
                    <a:pt x="231" y="21060"/>
                  </a:lnTo>
                  <a:lnTo>
                    <a:pt x="285" y="21365"/>
                  </a:lnTo>
                  <a:lnTo>
                    <a:pt x="344" y="21671"/>
                  </a:lnTo>
                  <a:lnTo>
                    <a:pt x="403" y="21970"/>
                  </a:lnTo>
                  <a:lnTo>
                    <a:pt x="474" y="22276"/>
                  </a:lnTo>
                  <a:lnTo>
                    <a:pt x="551" y="22575"/>
                  </a:lnTo>
                  <a:lnTo>
                    <a:pt x="634" y="22874"/>
                  </a:lnTo>
                  <a:lnTo>
                    <a:pt x="717" y="23172"/>
                  </a:lnTo>
                  <a:lnTo>
                    <a:pt x="812" y="23464"/>
                  </a:lnTo>
                  <a:lnTo>
                    <a:pt x="912" y="23756"/>
                  </a:lnTo>
                  <a:lnTo>
                    <a:pt x="1013" y="24048"/>
                  </a:lnTo>
                  <a:lnTo>
                    <a:pt x="1125" y="24333"/>
                  </a:lnTo>
                  <a:lnTo>
                    <a:pt x="1244" y="24625"/>
                  </a:lnTo>
                  <a:lnTo>
                    <a:pt x="1362" y="24903"/>
                  </a:lnTo>
                  <a:lnTo>
                    <a:pt x="1493" y="25188"/>
                  </a:lnTo>
                  <a:lnTo>
                    <a:pt x="1623" y="25466"/>
                  </a:lnTo>
                  <a:lnTo>
                    <a:pt x="1765" y="25744"/>
                  </a:lnTo>
                  <a:lnTo>
                    <a:pt x="1913" y="26015"/>
                  </a:lnTo>
                  <a:lnTo>
                    <a:pt x="2061" y="26286"/>
                  </a:lnTo>
                  <a:lnTo>
                    <a:pt x="2221" y="26557"/>
                  </a:lnTo>
                  <a:lnTo>
                    <a:pt x="2381" y="26821"/>
                  </a:lnTo>
                  <a:lnTo>
                    <a:pt x="2553" y="27085"/>
                  </a:lnTo>
                  <a:lnTo>
                    <a:pt x="2730" y="27343"/>
                  </a:lnTo>
                  <a:lnTo>
                    <a:pt x="2914" y="27600"/>
                  </a:lnTo>
                  <a:lnTo>
                    <a:pt x="3097" y="27850"/>
                  </a:lnTo>
                  <a:lnTo>
                    <a:pt x="3293" y="28100"/>
                  </a:lnTo>
                  <a:lnTo>
                    <a:pt x="3494" y="28350"/>
                  </a:lnTo>
                  <a:lnTo>
                    <a:pt x="3701" y="28587"/>
                  </a:lnTo>
                  <a:lnTo>
                    <a:pt x="3915" y="28830"/>
                  </a:lnTo>
                  <a:lnTo>
                    <a:pt x="4134" y="29066"/>
                  </a:lnTo>
                  <a:lnTo>
                    <a:pt x="4359" y="29296"/>
                  </a:lnTo>
                  <a:lnTo>
                    <a:pt x="4590" y="29525"/>
                  </a:lnTo>
                  <a:lnTo>
                    <a:pt x="4833" y="29747"/>
                  </a:lnTo>
                  <a:lnTo>
                    <a:pt x="5075" y="29970"/>
                  </a:lnTo>
                  <a:lnTo>
                    <a:pt x="5324" y="30185"/>
                  </a:lnTo>
                  <a:lnTo>
                    <a:pt x="5585" y="30394"/>
                  </a:lnTo>
                  <a:lnTo>
                    <a:pt x="5845" y="30602"/>
                  </a:lnTo>
                  <a:lnTo>
                    <a:pt x="6118" y="30804"/>
                  </a:lnTo>
                  <a:lnTo>
                    <a:pt x="6396" y="31005"/>
                  </a:lnTo>
                  <a:lnTo>
                    <a:pt x="6680" y="31193"/>
                  </a:lnTo>
                  <a:lnTo>
                    <a:pt x="6970" y="31388"/>
                  </a:lnTo>
                  <a:lnTo>
                    <a:pt x="7266" y="31568"/>
                  </a:lnTo>
                  <a:lnTo>
                    <a:pt x="7568" y="31749"/>
                  </a:lnTo>
                  <a:lnTo>
                    <a:pt x="7876" y="31923"/>
                  </a:lnTo>
                  <a:lnTo>
                    <a:pt x="8196" y="32097"/>
                  </a:lnTo>
                  <a:lnTo>
                    <a:pt x="8516" y="32256"/>
                  </a:lnTo>
                  <a:lnTo>
                    <a:pt x="8847" y="32416"/>
                  </a:lnTo>
                  <a:lnTo>
                    <a:pt x="9185" y="32576"/>
                  </a:lnTo>
                  <a:lnTo>
                    <a:pt x="9528" y="32722"/>
                  </a:lnTo>
                  <a:lnTo>
                    <a:pt x="9878" y="32868"/>
                  </a:lnTo>
                  <a:lnTo>
                    <a:pt x="10233" y="33007"/>
                  </a:lnTo>
                  <a:lnTo>
                    <a:pt x="10594" y="33139"/>
                  </a:lnTo>
                  <a:lnTo>
                    <a:pt x="10606" y="33139"/>
                  </a:lnTo>
                  <a:lnTo>
                    <a:pt x="10606" y="33146"/>
                  </a:lnTo>
                  <a:lnTo>
                    <a:pt x="10612" y="33153"/>
                  </a:lnTo>
                  <a:lnTo>
                    <a:pt x="10624" y="33153"/>
                  </a:lnTo>
                  <a:lnTo>
                    <a:pt x="12501" y="33028"/>
                  </a:lnTo>
                  <a:lnTo>
                    <a:pt x="14384" y="32917"/>
                  </a:lnTo>
                  <a:lnTo>
                    <a:pt x="16267" y="32806"/>
                  </a:lnTo>
                  <a:lnTo>
                    <a:pt x="18151" y="32694"/>
                  </a:lnTo>
                  <a:lnTo>
                    <a:pt x="20040" y="32597"/>
                  </a:lnTo>
                  <a:lnTo>
                    <a:pt x="21929" y="32507"/>
                  </a:lnTo>
                  <a:lnTo>
                    <a:pt x="23818" y="32423"/>
                  </a:lnTo>
                  <a:lnTo>
                    <a:pt x="25713" y="32347"/>
                  </a:lnTo>
                  <a:lnTo>
                    <a:pt x="27602" y="32284"/>
                  </a:lnTo>
                  <a:lnTo>
                    <a:pt x="29497" y="32222"/>
                  </a:lnTo>
                  <a:lnTo>
                    <a:pt x="31392" y="32173"/>
                  </a:lnTo>
                  <a:lnTo>
                    <a:pt x="33287" y="32124"/>
                  </a:lnTo>
                  <a:lnTo>
                    <a:pt x="35182" y="32097"/>
                  </a:lnTo>
                  <a:lnTo>
                    <a:pt x="37077" y="32069"/>
                  </a:lnTo>
                  <a:lnTo>
                    <a:pt x="38978" y="32055"/>
                  </a:lnTo>
                  <a:lnTo>
                    <a:pt x="40873" y="32055"/>
                  </a:lnTo>
                  <a:lnTo>
                    <a:pt x="42768" y="32062"/>
                  </a:lnTo>
                  <a:lnTo>
                    <a:pt x="44663" y="32083"/>
                  </a:lnTo>
                  <a:lnTo>
                    <a:pt x="46557" y="32111"/>
                  </a:lnTo>
                  <a:lnTo>
                    <a:pt x="48452" y="32145"/>
                  </a:lnTo>
                  <a:lnTo>
                    <a:pt x="50347" y="32201"/>
                  </a:lnTo>
                  <a:lnTo>
                    <a:pt x="52242" y="32263"/>
                  </a:lnTo>
                  <a:lnTo>
                    <a:pt x="54137" y="32340"/>
                  </a:lnTo>
                  <a:lnTo>
                    <a:pt x="56026" y="32430"/>
                  </a:lnTo>
                  <a:lnTo>
                    <a:pt x="57916" y="32534"/>
                  </a:lnTo>
                  <a:lnTo>
                    <a:pt x="59805" y="32646"/>
                  </a:lnTo>
                  <a:lnTo>
                    <a:pt x="61694" y="32778"/>
                  </a:lnTo>
                  <a:lnTo>
                    <a:pt x="63577" y="32917"/>
                  </a:lnTo>
                  <a:lnTo>
                    <a:pt x="65460" y="33077"/>
                  </a:lnTo>
                  <a:lnTo>
                    <a:pt x="67337" y="33250"/>
                  </a:lnTo>
                  <a:lnTo>
                    <a:pt x="69220" y="33438"/>
                  </a:lnTo>
                  <a:lnTo>
                    <a:pt x="71092" y="33640"/>
                  </a:lnTo>
                  <a:lnTo>
                    <a:pt x="71482" y="33508"/>
                  </a:lnTo>
                  <a:lnTo>
                    <a:pt x="71873" y="33369"/>
                  </a:lnTo>
                  <a:lnTo>
                    <a:pt x="72258" y="33223"/>
                  </a:lnTo>
                  <a:lnTo>
                    <a:pt x="72643" y="33070"/>
                  </a:lnTo>
                  <a:lnTo>
                    <a:pt x="73028" y="32910"/>
                  </a:lnTo>
                  <a:lnTo>
                    <a:pt x="73407" y="32750"/>
                  </a:lnTo>
                  <a:lnTo>
                    <a:pt x="73780" y="32576"/>
                  </a:lnTo>
                  <a:lnTo>
                    <a:pt x="74153" y="32402"/>
                  </a:lnTo>
                  <a:lnTo>
                    <a:pt x="74520" y="32222"/>
                  </a:lnTo>
                  <a:lnTo>
                    <a:pt x="74887" y="32034"/>
                  </a:lnTo>
                  <a:lnTo>
                    <a:pt x="75249" y="31839"/>
                  </a:lnTo>
                  <a:lnTo>
                    <a:pt x="75610" y="31638"/>
                  </a:lnTo>
                  <a:lnTo>
                    <a:pt x="75965" y="31429"/>
                  </a:lnTo>
                  <a:lnTo>
                    <a:pt x="76315" y="31214"/>
                  </a:lnTo>
                  <a:lnTo>
                    <a:pt x="76658" y="30998"/>
                  </a:lnTo>
                  <a:lnTo>
                    <a:pt x="76996" y="30769"/>
                  </a:lnTo>
                  <a:lnTo>
                    <a:pt x="77333" y="30540"/>
                  </a:lnTo>
                  <a:lnTo>
                    <a:pt x="77659" y="30297"/>
                  </a:lnTo>
                  <a:lnTo>
                    <a:pt x="77984" y="30053"/>
                  </a:lnTo>
                  <a:lnTo>
                    <a:pt x="78304" y="29803"/>
                  </a:lnTo>
                  <a:lnTo>
                    <a:pt x="78618" y="29546"/>
                  </a:lnTo>
                  <a:lnTo>
                    <a:pt x="78926" y="29282"/>
                  </a:lnTo>
                  <a:lnTo>
                    <a:pt x="79222" y="29011"/>
                  </a:lnTo>
                  <a:lnTo>
                    <a:pt x="79518" y="28733"/>
                  </a:lnTo>
                  <a:lnTo>
                    <a:pt x="79802" y="28448"/>
                  </a:lnTo>
                  <a:lnTo>
                    <a:pt x="80087" y="28163"/>
                  </a:lnTo>
                  <a:lnTo>
                    <a:pt x="80359" y="27864"/>
                  </a:lnTo>
                  <a:lnTo>
                    <a:pt x="80626" y="27558"/>
                  </a:lnTo>
                  <a:lnTo>
                    <a:pt x="80880" y="27252"/>
                  </a:lnTo>
                  <a:lnTo>
                    <a:pt x="81135" y="26940"/>
                  </a:lnTo>
                  <a:lnTo>
                    <a:pt x="81378" y="26613"/>
                  </a:lnTo>
                  <a:lnTo>
                    <a:pt x="81609" y="26286"/>
                  </a:lnTo>
                  <a:lnTo>
                    <a:pt x="81840" y="25953"/>
                  </a:lnTo>
                  <a:lnTo>
                    <a:pt x="82053" y="25612"/>
                  </a:lnTo>
                  <a:lnTo>
                    <a:pt x="82266" y="25265"/>
                  </a:lnTo>
                  <a:lnTo>
                    <a:pt x="82461" y="24910"/>
                  </a:lnTo>
                  <a:lnTo>
                    <a:pt x="82657" y="24549"/>
                  </a:lnTo>
                  <a:lnTo>
                    <a:pt x="82834" y="24180"/>
                  </a:lnTo>
                  <a:lnTo>
                    <a:pt x="83006" y="23805"/>
                  </a:lnTo>
                  <a:lnTo>
                    <a:pt x="83172" y="23423"/>
                  </a:lnTo>
                  <a:lnTo>
                    <a:pt x="83326" y="23040"/>
                  </a:lnTo>
                  <a:lnTo>
                    <a:pt x="83468" y="22644"/>
                  </a:lnTo>
                  <a:lnTo>
                    <a:pt x="83598" y="22248"/>
                  </a:lnTo>
                  <a:lnTo>
                    <a:pt x="83717" y="21838"/>
                  </a:lnTo>
                  <a:lnTo>
                    <a:pt x="83829" y="21428"/>
                  </a:lnTo>
                  <a:lnTo>
                    <a:pt x="83930" y="21004"/>
                  </a:lnTo>
                  <a:lnTo>
                    <a:pt x="84019" y="20580"/>
                  </a:lnTo>
                  <a:lnTo>
                    <a:pt x="84096" y="20149"/>
                  </a:lnTo>
                  <a:lnTo>
                    <a:pt x="84161" y="19704"/>
                  </a:lnTo>
                  <a:lnTo>
                    <a:pt x="84214" y="19260"/>
                  </a:lnTo>
                  <a:lnTo>
                    <a:pt x="84256" y="18808"/>
                  </a:lnTo>
                  <a:lnTo>
                    <a:pt x="84285" y="18349"/>
                  </a:lnTo>
                  <a:lnTo>
                    <a:pt x="84297" y="17883"/>
                  </a:lnTo>
                  <a:lnTo>
                    <a:pt x="84303" y="17411"/>
                  </a:lnTo>
                  <a:lnTo>
                    <a:pt x="84297" y="16931"/>
                  </a:lnTo>
                  <a:lnTo>
                    <a:pt x="84273" y="16445"/>
                  </a:lnTo>
                  <a:lnTo>
                    <a:pt x="84238" y="15951"/>
                  </a:lnTo>
                  <a:lnTo>
                    <a:pt x="84191" y="15451"/>
                  </a:lnTo>
                  <a:lnTo>
                    <a:pt x="84125" y="14943"/>
                  </a:lnTo>
                  <a:lnTo>
                    <a:pt x="84048" y="14436"/>
                  </a:lnTo>
                  <a:lnTo>
                    <a:pt x="83960" y="13915"/>
                  </a:lnTo>
                  <a:lnTo>
                    <a:pt x="83859" y="13387"/>
                  </a:lnTo>
                  <a:lnTo>
                    <a:pt x="83735" y="12851"/>
                  </a:lnTo>
                  <a:lnTo>
                    <a:pt x="83604" y="12316"/>
                  </a:lnTo>
                  <a:lnTo>
                    <a:pt x="83533" y="12038"/>
                  </a:lnTo>
                  <a:lnTo>
                    <a:pt x="83456" y="11767"/>
                  </a:lnTo>
                  <a:lnTo>
                    <a:pt x="83373" y="11496"/>
                  </a:lnTo>
                  <a:lnTo>
                    <a:pt x="83296" y="11239"/>
                  </a:lnTo>
                  <a:lnTo>
                    <a:pt x="83208" y="10975"/>
                  </a:lnTo>
                  <a:lnTo>
                    <a:pt x="83125" y="10725"/>
                  </a:lnTo>
                  <a:lnTo>
                    <a:pt x="83030" y="10467"/>
                  </a:lnTo>
                  <a:lnTo>
                    <a:pt x="82941" y="10224"/>
                  </a:lnTo>
                  <a:lnTo>
                    <a:pt x="82846" y="9981"/>
                  </a:lnTo>
                  <a:lnTo>
                    <a:pt x="82746" y="9738"/>
                  </a:lnTo>
                  <a:lnTo>
                    <a:pt x="82645" y="9501"/>
                  </a:lnTo>
                  <a:lnTo>
                    <a:pt x="82544" y="9272"/>
                  </a:lnTo>
                  <a:lnTo>
                    <a:pt x="82438" y="9043"/>
                  </a:lnTo>
                  <a:lnTo>
                    <a:pt x="82331" y="8820"/>
                  </a:lnTo>
                  <a:lnTo>
                    <a:pt x="82219" y="8598"/>
                  </a:lnTo>
                  <a:lnTo>
                    <a:pt x="82106" y="8382"/>
                  </a:lnTo>
                  <a:lnTo>
                    <a:pt x="81994" y="8167"/>
                  </a:lnTo>
                  <a:lnTo>
                    <a:pt x="81875" y="7958"/>
                  </a:lnTo>
                  <a:lnTo>
                    <a:pt x="81757" y="7757"/>
                  </a:lnTo>
                  <a:lnTo>
                    <a:pt x="81632" y="7548"/>
                  </a:lnTo>
                  <a:lnTo>
                    <a:pt x="81508" y="7354"/>
                  </a:lnTo>
                  <a:lnTo>
                    <a:pt x="81384" y="7159"/>
                  </a:lnTo>
                  <a:lnTo>
                    <a:pt x="81253" y="6965"/>
                  </a:lnTo>
                  <a:lnTo>
                    <a:pt x="81123" y="6777"/>
                  </a:lnTo>
                  <a:lnTo>
                    <a:pt x="80857" y="6408"/>
                  </a:lnTo>
                  <a:lnTo>
                    <a:pt x="80578" y="6054"/>
                  </a:lnTo>
                  <a:lnTo>
                    <a:pt x="80294" y="5713"/>
                  </a:lnTo>
                  <a:lnTo>
                    <a:pt x="80004" y="5387"/>
                  </a:lnTo>
                  <a:lnTo>
                    <a:pt x="79702" y="5074"/>
                  </a:lnTo>
                  <a:lnTo>
                    <a:pt x="79394" y="4775"/>
                  </a:lnTo>
                  <a:lnTo>
                    <a:pt x="79074" y="4483"/>
                  </a:lnTo>
                  <a:lnTo>
                    <a:pt x="78754" y="4205"/>
                  </a:lnTo>
                  <a:lnTo>
                    <a:pt x="78423" y="3941"/>
                  </a:lnTo>
                  <a:lnTo>
                    <a:pt x="78091" y="3684"/>
                  </a:lnTo>
                  <a:lnTo>
                    <a:pt x="77748" y="3441"/>
                  </a:lnTo>
                  <a:lnTo>
                    <a:pt x="77398" y="3204"/>
                  </a:lnTo>
                  <a:lnTo>
                    <a:pt x="77043" y="2982"/>
                  </a:lnTo>
                  <a:lnTo>
                    <a:pt x="76682" y="2774"/>
                  </a:lnTo>
                  <a:lnTo>
                    <a:pt x="76320" y="2572"/>
                  </a:lnTo>
                  <a:lnTo>
                    <a:pt x="75947" y="2377"/>
                  </a:lnTo>
                  <a:lnTo>
                    <a:pt x="75568" y="2197"/>
                  </a:lnTo>
                  <a:lnTo>
                    <a:pt x="75189" y="2023"/>
                  </a:lnTo>
                  <a:lnTo>
                    <a:pt x="74804" y="1863"/>
                  </a:lnTo>
                  <a:lnTo>
                    <a:pt x="74414" y="1710"/>
                  </a:lnTo>
                  <a:lnTo>
                    <a:pt x="74023" y="1564"/>
                  </a:lnTo>
                  <a:lnTo>
                    <a:pt x="73626" y="1425"/>
                  </a:lnTo>
                  <a:lnTo>
                    <a:pt x="73223" y="1293"/>
                  </a:lnTo>
                  <a:lnTo>
                    <a:pt x="72815" y="1175"/>
                  </a:lnTo>
                  <a:lnTo>
                    <a:pt x="72406" y="1064"/>
                  </a:lnTo>
                  <a:lnTo>
                    <a:pt x="71998" y="953"/>
                  </a:lnTo>
                  <a:lnTo>
                    <a:pt x="71583" y="855"/>
                  </a:lnTo>
                  <a:lnTo>
                    <a:pt x="71168" y="765"/>
                  </a:lnTo>
                  <a:lnTo>
                    <a:pt x="70748" y="681"/>
                  </a:lnTo>
                  <a:lnTo>
                    <a:pt x="70328" y="598"/>
                  </a:lnTo>
                  <a:lnTo>
                    <a:pt x="69901" y="529"/>
                  </a:lnTo>
                  <a:lnTo>
                    <a:pt x="69481" y="466"/>
                  </a:lnTo>
                  <a:lnTo>
                    <a:pt x="69054" y="403"/>
                  </a:lnTo>
                  <a:lnTo>
                    <a:pt x="68622" y="348"/>
                  </a:lnTo>
                  <a:lnTo>
                    <a:pt x="68196" y="299"/>
                  </a:lnTo>
                  <a:lnTo>
                    <a:pt x="67763" y="251"/>
                  </a:lnTo>
                  <a:lnTo>
                    <a:pt x="67337" y="209"/>
                  </a:lnTo>
                  <a:lnTo>
                    <a:pt x="66905" y="174"/>
                  </a:lnTo>
                  <a:lnTo>
                    <a:pt x="66046" y="112"/>
                  </a:lnTo>
                  <a:lnTo>
                    <a:pt x="65187" y="70"/>
                  </a:lnTo>
                  <a:lnTo>
                    <a:pt x="64329" y="35"/>
                  </a:lnTo>
                  <a:lnTo>
                    <a:pt x="63482" y="14"/>
                  </a:lnTo>
                  <a:lnTo>
                    <a:pt x="62635" y="7"/>
                  </a:lnTo>
                  <a:lnTo>
                    <a:pt x="61800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3;p41">
              <a:extLst>
                <a:ext uri="{FF2B5EF4-FFF2-40B4-BE49-F238E27FC236}">
                  <a16:creationId xmlns:a16="http://schemas.microsoft.com/office/drawing/2014/main" id="{5921E29C-DE88-1286-11B7-BAACED94E596}"/>
                </a:ext>
              </a:extLst>
            </p:cNvPr>
            <p:cNvSpPr/>
            <p:nvPr/>
          </p:nvSpPr>
          <p:spPr>
            <a:xfrm>
              <a:off x="3010550" y="-2748400"/>
              <a:ext cx="1546950" cy="1651225"/>
            </a:xfrm>
            <a:custGeom>
              <a:avLst/>
              <a:gdLst/>
              <a:ahLst/>
              <a:cxnLst/>
              <a:rect l="l" t="t" r="r" b="b"/>
              <a:pathLst>
                <a:path w="61878" h="66049" extrusionOk="0">
                  <a:moveTo>
                    <a:pt x="28893" y="17362"/>
                  </a:moveTo>
                  <a:lnTo>
                    <a:pt x="29165" y="17369"/>
                  </a:lnTo>
                  <a:lnTo>
                    <a:pt x="29438" y="17376"/>
                  </a:lnTo>
                  <a:lnTo>
                    <a:pt x="29710" y="17383"/>
                  </a:lnTo>
                  <a:lnTo>
                    <a:pt x="29982" y="17404"/>
                  </a:lnTo>
                  <a:lnTo>
                    <a:pt x="30249" y="17424"/>
                  </a:lnTo>
                  <a:lnTo>
                    <a:pt x="30515" y="17445"/>
                  </a:lnTo>
                  <a:lnTo>
                    <a:pt x="30782" y="17473"/>
                  </a:lnTo>
                  <a:lnTo>
                    <a:pt x="31048" y="17508"/>
                  </a:lnTo>
                  <a:lnTo>
                    <a:pt x="31315" y="17550"/>
                  </a:lnTo>
                  <a:lnTo>
                    <a:pt x="31581" y="17591"/>
                  </a:lnTo>
                  <a:lnTo>
                    <a:pt x="31842" y="17640"/>
                  </a:lnTo>
                  <a:lnTo>
                    <a:pt x="32102" y="17689"/>
                  </a:lnTo>
                  <a:lnTo>
                    <a:pt x="32363" y="17744"/>
                  </a:lnTo>
                  <a:lnTo>
                    <a:pt x="32623" y="17800"/>
                  </a:lnTo>
                  <a:lnTo>
                    <a:pt x="32884" y="17869"/>
                  </a:lnTo>
                  <a:lnTo>
                    <a:pt x="33139" y="17932"/>
                  </a:lnTo>
                  <a:lnTo>
                    <a:pt x="33393" y="18008"/>
                  </a:lnTo>
                  <a:lnTo>
                    <a:pt x="33648" y="18078"/>
                  </a:lnTo>
                  <a:lnTo>
                    <a:pt x="33903" y="18161"/>
                  </a:lnTo>
                  <a:lnTo>
                    <a:pt x="34151" y="18245"/>
                  </a:lnTo>
                  <a:lnTo>
                    <a:pt x="34400" y="18328"/>
                  </a:lnTo>
                  <a:lnTo>
                    <a:pt x="34649" y="18425"/>
                  </a:lnTo>
                  <a:lnTo>
                    <a:pt x="34897" y="18516"/>
                  </a:lnTo>
                  <a:lnTo>
                    <a:pt x="35389" y="18717"/>
                  </a:lnTo>
                  <a:lnTo>
                    <a:pt x="35875" y="18940"/>
                  </a:lnTo>
                  <a:lnTo>
                    <a:pt x="36354" y="19169"/>
                  </a:lnTo>
                  <a:lnTo>
                    <a:pt x="36822" y="19412"/>
                  </a:lnTo>
                  <a:lnTo>
                    <a:pt x="37290" y="19676"/>
                  </a:lnTo>
                  <a:lnTo>
                    <a:pt x="37746" y="19947"/>
                  </a:lnTo>
                  <a:lnTo>
                    <a:pt x="38202" y="20239"/>
                  </a:lnTo>
                  <a:lnTo>
                    <a:pt x="38646" y="20538"/>
                  </a:lnTo>
                  <a:lnTo>
                    <a:pt x="39078" y="20858"/>
                  </a:lnTo>
                  <a:lnTo>
                    <a:pt x="39511" y="21184"/>
                  </a:lnTo>
                  <a:lnTo>
                    <a:pt x="39931" y="21525"/>
                  </a:lnTo>
                  <a:lnTo>
                    <a:pt x="40346" y="21880"/>
                  </a:lnTo>
                  <a:lnTo>
                    <a:pt x="40748" y="22248"/>
                  </a:lnTo>
                  <a:lnTo>
                    <a:pt x="41145" y="22623"/>
                  </a:lnTo>
                  <a:lnTo>
                    <a:pt x="41536" y="23012"/>
                  </a:lnTo>
                  <a:lnTo>
                    <a:pt x="41915" y="23416"/>
                  </a:lnTo>
                  <a:lnTo>
                    <a:pt x="42288" y="23826"/>
                  </a:lnTo>
                  <a:lnTo>
                    <a:pt x="42649" y="24250"/>
                  </a:lnTo>
                  <a:lnTo>
                    <a:pt x="42998" y="24680"/>
                  </a:lnTo>
                  <a:lnTo>
                    <a:pt x="43342" y="25125"/>
                  </a:lnTo>
                  <a:lnTo>
                    <a:pt x="43674" y="25584"/>
                  </a:lnTo>
                  <a:lnTo>
                    <a:pt x="43993" y="26050"/>
                  </a:lnTo>
                  <a:lnTo>
                    <a:pt x="44307" y="26522"/>
                  </a:lnTo>
                  <a:lnTo>
                    <a:pt x="44609" y="27002"/>
                  </a:lnTo>
                  <a:lnTo>
                    <a:pt x="44899" y="27495"/>
                  </a:lnTo>
                  <a:lnTo>
                    <a:pt x="45184" y="28003"/>
                  </a:lnTo>
                  <a:lnTo>
                    <a:pt x="45450" y="28510"/>
                  </a:lnTo>
                  <a:lnTo>
                    <a:pt x="45711" y="29031"/>
                  </a:lnTo>
                  <a:lnTo>
                    <a:pt x="45959" y="29553"/>
                  </a:lnTo>
                  <a:lnTo>
                    <a:pt x="46190" y="30088"/>
                  </a:lnTo>
                  <a:lnTo>
                    <a:pt x="46415" y="30630"/>
                  </a:lnTo>
                  <a:lnTo>
                    <a:pt x="46629" y="31186"/>
                  </a:lnTo>
                  <a:lnTo>
                    <a:pt x="46824" y="31742"/>
                  </a:lnTo>
                  <a:lnTo>
                    <a:pt x="47013" y="32305"/>
                  </a:lnTo>
                  <a:lnTo>
                    <a:pt x="47185" y="32875"/>
                  </a:lnTo>
                  <a:lnTo>
                    <a:pt x="47345" y="33452"/>
                  </a:lnTo>
                  <a:lnTo>
                    <a:pt x="47493" y="34035"/>
                  </a:lnTo>
                  <a:lnTo>
                    <a:pt x="47629" y="34626"/>
                  </a:lnTo>
                  <a:lnTo>
                    <a:pt x="47694" y="34918"/>
                  </a:lnTo>
                  <a:lnTo>
                    <a:pt x="47754" y="35217"/>
                  </a:lnTo>
                  <a:lnTo>
                    <a:pt x="47807" y="35516"/>
                  </a:lnTo>
                  <a:lnTo>
                    <a:pt x="47860" y="35815"/>
                  </a:lnTo>
                  <a:lnTo>
                    <a:pt x="47908" y="36121"/>
                  </a:lnTo>
                  <a:lnTo>
                    <a:pt x="47955" y="36419"/>
                  </a:lnTo>
                  <a:lnTo>
                    <a:pt x="47996" y="36725"/>
                  </a:lnTo>
                  <a:lnTo>
                    <a:pt x="48032" y="37031"/>
                  </a:lnTo>
                  <a:lnTo>
                    <a:pt x="48068" y="37337"/>
                  </a:lnTo>
                  <a:lnTo>
                    <a:pt x="48103" y="37643"/>
                  </a:lnTo>
                  <a:lnTo>
                    <a:pt x="48127" y="37955"/>
                  </a:lnTo>
                  <a:lnTo>
                    <a:pt x="48150" y="38261"/>
                  </a:lnTo>
                  <a:lnTo>
                    <a:pt x="48174" y="38574"/>
                  </a:lnTo>
                  <a:lnTo>
                    <a:pt x="48186" y="38887"/>
                  </a:lnTo>
                  <a:lnTo>
                    <a:pt x="48204" y="39200"/>
                  </a:lnTo>
                  <a:lnTo>
                    <a:pt x="48210" y="39512"/>
                  </a:lnTo>
                  <a:lnTo>
                    <a:pt x="48216" y="39825"/>
                  </a:lnTo>
                  <a:lnTo>
                    <a:pt x="48216" y="40145"/>
                  </a:lnTo>
                  <a:lnTo>
                    <a:pt x="48216" y="40458"/>
                  </a:lnTo>
                  <a:lnTo>
                    <a:pt x="48210" y="40777"/>
                  </a:lnTo>
                  <a:lnTo>
                    <a:pt x="48198" y="41090"/>
                  </a:lnTo>
                  <a:lnTo>
                    <a:pt x="48186" y="41410"/>
                  </a:lnTo>
                  <a:lnTo>
                    <a:pt x="48168" y="41729"/>
                  </a:lnTo>
                  <a:lnTo>
                    <a:pt x="48145" y="42049"/>
                  </a:lnTo>
                  <a:lnTo>
                    <a:pt x="48121" y="42369"/>
                  </a:lnTo>
                  <a:lnTo>
                    <a:pt x="48091" y="42689"/>
                  </a:lnTo>
                  <a:lnTo>
                    <a:pt x="48079" y="42765"/>
                  </a:lnTo>
                  <a:lnTo>
                    <a:pt x="48068" y="42835"/>
                  </a:lnTo>
                  <a:lnTo>
                    <a:pt x="48050" y="42904"/>
                  </a:lnTo>
                  <a:lnTo>
                    <a:pt x="48032" y="42967"/>
                  </a:lnTo>
                  <a:lnTo>
                    <a:pt x="48008" y="43029"/>
                  </a:lnTo>
                  <a:lnTo>
                    <a:pt x="47985" y="43085"/>
                  </a:lnTo>
                  <a:lnTo>
                    <a:pt x="47955" y="43140"/>
                  </a:lnTo>
                  <a:lnTo>
                    <a:pt x="47925" y="43189"/>
                  </a:lnTo>
                  <a:lnTo>
                    <a:pt x="47890" y="43238"/>
                  </a:lnTo>
                  <a:lnTo>
                    <a:pt x="47854" y="43279"/>
                  </a:lnTo>
                  <a:lnTo>
                    <a:pt x="47777" y="43356"/>
                  </a:lnTo>
                  <a:lnTo>
                    <a:pt x="47694" y="43425"/>
                  </a:lnTo>
                  <a:lnTo>
                    <a:pt x="47600" y="43474"/>
                  </a:lnTo>
                  <a:lnTo>
                    <a:pt x="47653" y="43578"/>
                  </a:lnTo>
                  <a:lnTo>
                    <a:pt x="47694" y="43682"/>
                  </a:lnTo>
                  <a:lnTo>
                    <a:pt x="47724" y="43794"/>
                  </a:lnTo>
                  <a:lnTo>
                    <a:pt x="47736" y="43912"/>
                  </a:lnTo>
                  <a:lnTo>
                    <a:pt x="47742" y="44030"/>
                  </a:lnTo>
                  <a:lnTo>
                    <a:pt x="47730" y="44148"/>
                  </a:lnTo>
                  <a:lnTo>
                    <a:pt x="47712" y="44259"/>
                  </a:lnTo>
                  <a:lnTo>
                    <a:pt x="47683" y="44377"/>
                  </a:lnTo>
                  <a:lnTo>
                    <a:pt x="47635" y="44482"/>
                  </a:lnTo>
                  <a:lnTo>
                    <a:pt x="47582" y="44579"/>
                  </a:lnTo>
                  <a:lnTo>
                    <a:pt x="47546" y="44628"/>
                  </a:lnTo>
                  <a:lnTo>
                    <a:pt x="47511" y="44669"/>
                  </a:lnTo>
                  <a:lnTo>
                    <a:pt x="47475" y="44711"/>
                  </a:lnTo>
                  <a:lnTo>
                    <a:pt x="47434" y="44753"/>
                  </a:lnTo>
                  <a:lnTo>
                    <a:pt x="47392" y="44788"/>
                  </a:lnTo>
                  <a:lnTo>
                    <a:pt x="47345" y="44815"/>
                  </a:lnTo>
                  <a:lnTo>
                    <a:pt x="47292" y="44843"/>
                  </a:lnTo>
                  <a:lnTo>
                    <a:pt x="47238" y="44871"/>
                  </a:lnTo>
                  <a:lnTo>
                    <a:pt x="47185" y="44892"/>
                  </a:lnTo>
                  <a:lnTo>
                    <a:pt x="47126" y="44906"/>
                  </a:lnTo>
                  <a:lnTo>
                    <a:pt x="47061" y="44920"/>
                  </a:lnTo>
                  <a:lnTo>
                    <a:pt x="46996" y="44927"/>
                  </a:lnTo>
                  <a:lnTo>
                    <a:pt x="45977" y="44989"/>
                  </a:lnTo>
                  <a:lnTo>
                    <a:pt x="44953" y="45045"/>
                  </a:lnTo>
                  <a:lnTo>
                    <a:pt x="43928" y="45100"/>
                  </a:lnTo>
                  <a:lnTo>
                    <a:pt x="42904" y="45149"/>
                  </a:lnTo>
                  <a:lnTo>
                    <a:pt x="41879" y="45191"/>
                  </a:lnTo>
                  <a:lnTo>
                    <a:pt x="40855" y="45232"/>
                  </a:lnTo>
                  <a:lnTo>
                    <a:pt x="38806" y="45295"/>
                  </a:lnTo>
                  <a:lnTo>
                    <a:pt x="36757" y="45350"/>
                  </a:lnTo>
                  <a:lnTo>
                    <a:pt x="34708" y="45385"/>
                  </a:lnTo>
                  <a:lnTo>
                    <a:pt x="32659" y="45413"/>
                  </a:lnTo>
                  <a:lnTo>
                    <a:pt x="30610" y="45420"/>
                  </a:lnTo>
                  <a:lnTo>
                    <a:pt x="28561" y="45420"/>
                  </a:lnTo>
                  <a:lnTo>
                    <a:pt x="26506" y="45406"/>
                  </a:lnTo>
                  <a:lnTo>
                    <a:pt x="24457" y="45378"/>
                  </a:lnTo>
                  <a:lnTo>
                    <a:pt x="22408" y="45344"/>
                  </a:lnTo>
                  <a:lnTo>
                    <a:pt x="20359" y="45302"/>
                  </a:lnTo>
                  <a:lnTo>
                    <a:pt x="18310" y="45253"/>
                  </a:lnTo>
                  <a:lnTo>
                    <a:pt x="16262" y="45198"/>
                  </a:lnTo>
                  <a:lnTo>
                    <a:pt x="14213" y="45135"/>
                  </a:lnTo>
                  <a:lnTo>
                    <a:pt x="14130" y="45128"/>
                  </a:lnTo>
                  <a:lnTo>
                    <a:pt x="14047" y="45121"/>
                  </a:lnTo>
                  <a:lnTo>
                    <a:pt x="13970" y="45100"/>
                  </a:lnTo>
                  <a:lnTo>
                    <a:pt x="13899" y="45079"/>
                  </a:lnTo>
                  <a:lnTo>
                    <a:pt x="13828" y="45052"/>
                  </a:lnTo>
                  <a:lnTo>
                    <a:pt x="13763" y="45024"/>
                  </a:lnTo>
                  <a:lnTo>
                    <a:pt x="13697" y="44982"/>
                  </a:lnTo>
                  <a:lnTo>
                    <a:pt x="13638" y="44947"/>
                  </a:lnTo>
                  <a:lnTo>
                    <a:pt x="13585" y="44899"/>
                  </a:lnTo>
                  <a:lnTo>
                    <a:pt x="13532" y="44850"/>
                  </a:lnTo>
                  <a:lnTo>
                    <a:pt x="13484" y="44801"/>
                  </a:lnTo>
                  <a:lnTo>
                    <a:pt x="13437" y="44746"/>
                  </a:lnTo>
                  <a:lnTo>
                    <a:pt x="13389" y="44690"/>
                  </a:lnTo>
                  <a:lnTo>
                    <a:pt x="13354" y="44628"/>
                  </a:lnTo>
                  <a:lnTo>
                    <a:pt x="13318" y="44565"/>
                  </a:lnTo>
                  <a:lnTo>
                    <a:pt x="13283" y="44503"/>
                  </a:lnTo>
                  <a:lnTo>
                    <a:pt x="13253" y="44433"/>
                  </a:lnTo>
                  <a:lnTo>
                    <a:pt x="13224" y="44364"/>
                  </a:lnTo>
                  <a:lnTo>
                    <a:pt x="13182" y="44218"/>
                  </a:lnTo>
                  <a:lnTo>
                    <a:pt x="13153" y="44072"/>
                  </a:lnTo>
                  <a:lnTo>
                    <a:pt x="13135" y="43919"/>
                  </a:lnTo>
                  <a:lnTo>
                    <a:pt x="13129" y="43766"/>
                  </a:lnTo>
                  <a:lnTo>
                    <a:pt x="13141" y="43620"/>
                  </a:lnTo>
                  <a:lnTo>
                    <a:pt x="13159" y="43467"/>
                  </a:lnTo>
                  <a:lnTo>
                    <a:pt x="13194" y="43321"/>
                  </a:lnTo>
                  <a:lnTo>
                    <a:pt x="13206" y="43279"/>
                  </a:lnTo>
                  <a:lnTo>
                    <a:pt x="13218" y="43238"/>
                  </a:lnTo>
                  <a:lnTo>
                    <a:pt x="13236" y="43203"/>
                  </a:lnTo>
                  <a:lnTo>
                    <a:pt x="13247" y="43161"/>
                  </a:lnTo>
                  <a:lnTo>
                    <a:pt x="12703" y="43022"/>
                  </a:lnTo>
                  <a:lnTo>
                    <a:pt x="12691" y="43078"/>
                  </a:lnTo>
                  <a:lnTo>
                    <a:pt x="12679" y="43140"/>
                  </a:lnTo>
                  <a:lnTo>
                    <a:pt x="12655" y="43203"/>
                  </a:lnTo>
                  <a:lnTo>
                    <a:pt x="12626" y="43265"/>
                  </a:lnTo>
                  <a:lnTo>
                    <a:pt x="12590" y="43349"/>
                  </a:lnTo>
                  <a:lnTo>
                    <a:pt x="12549" y="43425"/>
                  </a:lnTo>
                  <a:lnTo>
                    <a:pt x="12501" y="43502"/>
                  </a:lnTo>
                  <a:lnTo>
                    <a:pt x="12448" y="43571"/>
                  </a:lnTo>
                  <a:lnTo>
                    <a:pt x="12395" y="43634"/>
                  </a:lnTo>
                  <a:lnTo>
                    <a:pt x="12329" y="43696"/>
                  </a:lnTo>
                  <a:lnTo>
                    <a:pt x="12270" y="43752"/>
                  </a:lnTo>
                  <a:lnTo>
                    <a:pt x="12205" y="43801"/>
                  </a:lnTo>
                  <a:lnTo>
                    <a:pt x="12134" y="43842"/>
                  </a:lnTo>
                  <a:lnTo>
                    <a:pt x="12063" y="43884"/>
                  </a:lnTo>
                  <a:lnTo>
                    <a:pt x="11992" y="43919"/>
                  </a:lnTo>
                  <a:lnTo>
                    <a:pt x="11921" y="43947"/>
                  </a:lnTo>
                  <a:lnTo>
                    <a:pt x="11844" y="43967"/>
                  </a:lnTo>
                  <a:lnTo>
                    <a:pt x="11773" y="43988"/>
                  </a:lnTo>
                  <a:lnTo>
                    <a:pt x="11696" y="43995"/>
                  </a:lnTo>
                  <a:lnTo>
                    <a:pt x="11619" y="44002"/>
                  </a:lnTo>
                  <a:lnTo>
                    <a:pt x="11548" y="44002"/>
                  </a:lnTo>
                  <a:lnTo>
                    <a:pt x="11471" y="43995"/>
                  </a:lnTo>
                  <a:lnTo>
                    <a:pt x="11400" y="43981"/>
                  </a:lnTo>
                  <a:lnTo>
                    <a:pt x="11335" y="43960"/>
                  </a:lnTo>
                  <a:lnTo>
                    <a:pt x="11264" y="43933"/>
                  </a:lnTo>
                  <a:lnTo>
                    <a:pt x="11198" y="43898"/>
                  </a:lnTo>
                  <a:lnTo>
                    <a:pt x="11139" y="43856"/>
                  </a:lnTo>
                  <a:lnTo>
                    <a:pt x="11080" y="43808"/>
                  </a:lnTo>
                  <a:lnTo>
                    <a:pt x="11027" y="43752"/>
                  </a:lnTo>
                  <a:lnTo>
                    <a:pt x="10973" y="43682"/>
                  </a:lnTo>
                  <a:lnTo>
                    <a:pt x="10926" y="43613"/>
                  </a:lnTo>
                  <a:lnTo>
                    <a:pt x="10885" y="43536"/>
                  </a:lnTo>
                  <a:lnTo>
                    <a:pt x="10849" y="43453"/>
                  </a:lnTo>
                  <a:lnTo>
                    <a:pt x="10819" y="43356"/>
                  </a:lnTo>
                  <a:lnTo>
                    <a:pt x="10796" y="43252"/>
                  </a:lnTo>
                  <a:lnTo>
                    <a:pt x="10778" y="43140"/>
                  </a:lnTo>
                  <a:lnTo>
                    <a:pt x="10701" y="42536"/>
                  </a:lnTo>
                  <a:lnTo>
                    <a:pt x="10642" y="41931"/>
                  </a:lnTo>
                  <a:lnTo>
                    <a:pt x="10594" y="41326"/>
                  </a:lnTo>
                  <a:lnTo>
                    <a:pt x="10559" y="40729"/>
                  </a:lnTo>
                  <a:lnTo>
                    <a:pt x="10541" y="40124"/>
                  </a:lnTo>
                  <a:lnTo>
                    <a:pt x="10529" y="39526"/>
                  </a:lnTo>
                  <a:lnTo>
                    <a:pt x="10535" y="38935"/>
                  </a:lnTo>
                  <a:lnTo>
                    <a:pt x="10553" y="38345"/>
                  </a:lnTo>
                  <a:lnTo>
                    <a:pt x="10583" y="37754"/>
                  </a:lnTo>
                  <a:lnTo>
                    <a:pt x="10624" y="37163"/>
                  </a:lnTo>
                  <a:lnTo>
                    <a:pt x="10677" y="36586"/>
                  </a:lnTo>
                  <a:lnTo>
                    <a:pt x="10742" y="36002"/>
                  </a:lnTo>
                  <a:lnTo>
                    <a:pt x="10825" y="35432"/>
                  </a:lnTo>
                  <a:lnTo>
                    <a:pt x="10914" y="34863"/>
                  </a:lnTo>
                  <a:lnTo>
                    <a:pt x="11015" y="34293"/>
                  </a:lnTo>
                  <a:lnTo>
                    <a:pt x="11127" y="33737"/>
                  </a:lnTo>
                  <a:lnTo>
                    <a:pt x="11258" y="33181"/>
                  </a:lnTo>
                  <a:lnTo>
                    <a:pt x="11394" y="32625"/>
                  </a:lnTo>
                  <a:lnTo>
                    <a:pt x="11542" y="32082"/>
                  </a:lnTo>
                  <a:lnTo>
                    <a:pt x="11702" y="31540"/>
                  </a:lnTo>
                  <a:lnTo>
                    <a:pt x="11874" y="31012"/>
                  </a:lnTo>
                  <a:lnTo>
                    <a:pt x="12051" y="30484"/>
                  </a:lnTo>
                  <a:lnTo>
                    <a:pt x="12247" y="29963"/>
                  </a:lnTo>
                  <a:lnTo>
                    <a:pt x="12448" y="29448"/>
                  </a:lnTo>
                  <a:lnTo>
                    <a:pt x="12667" y="28941"/>
                  </a:lnTo>
                  <a:lnTo>
                    <a:pt x="12892" y="28441"/>
                  </a:lnTo>
                  <a:lnTo>
                    <a:pt x="13123" y="27954"/>
                  </a:lnTo>
                  <a:lnTo>
                    <a:pt x="13372" y="27468"/>
                  </a:lnTo>
                  <a:lnTo>
                    <a:pt x="13626" y="26995"/>
                  </a:lnTo>
                  <a:lnTo>
                    <a:pt x="13893" y="26522"/>
                  </a:lnTo>
                  <a:lnTo>
                    <a:pt x="14165" y="26064"/>
                  </a:lnTo>
                  <a:lnTo>
                    <a:pt x="14455" y="25619"/>
                  </a:lnTo>
                  <a:lnTo>
                    <a:pt x="14746" y="25174"/>
                  </a:lnTo>
                  <a:lnTo>
                    <a:pt x="15054" y="24743"/>
                  </a:lnTo>
                  <a:lnTo>
                    <a:pt x="15367" y="24319"/>
                  </a:lnTo>
                  <a:lnTo>
                    <a:pt x="15693" y="23909"/>
                  </a:lnTo>
                  <a:lnTo>
                    <a:pt x="16025" y="23506"/>
                  </a:lnTo>
                  <a:lnTo>
                    <a:pt x="16368" y="23117"/>
                  </a:lnTo>
                  <a:lnTo>
                    <a:pt x="16718" y="22734"/>
                  </a:lnTo>
                  <a:lnTo>
                    <a:pt x="17079" y="22366"/>
                  </a:lnTo>
                  <a:lnTo>
                    <a:pt x="17446" y="22005"/>
                  </a:lnTo>
                  <a:lnTo>
                    <a:pt x="17819" y="21657"/>
                  </a:lnTo>
                  <a:lnTo>
                    <a:pt x="18210" y="21323"/>
                  </a:lnTo>
                  <a:lnTo>
                    <a:pt x="18601" y="20997"/>
                  </a:lnTo>
                  <a:lnTo>
                    <a:pt x="19003" y="20684"/>
                  </a:lnTo>
                  <a:lnTo>
                    <a:pt x="19418" y="20385"/>
                  </a:lnTo>
                  <a:lnTo>
                    <a:pt x="19832" y="20100"/>
                  </a:lnTo>
                  <a:lnTo>
                    <a:pt x="20259" y="19822"/>
                  </a:lnTo>
                  <a:lnTo>
                    <a:pt x="20697" y="19558"/>
                  </a:lnTo>
                  <a:lnTo>
                    <a:pt x="21135" y="19315"/>
                  </a:lnTo>
                  <a:lnTo>
                    <a:pt x="21585" y="19079"/>
                  </a:lnTo>
                  <a:lnTo>
                    <a:pt x="22047" y="18856"/>
                  </a:lnTo>
                  <a:lnTo>
                    <a:pt x="22509" y="18648"/>
                  </a:lnTo>
                  <a:lnTo>
                    <a:pt x="22983" y="18460"/>
                  </a:lnTo>
                  <a:lnTo>
                    <a:pt x="23462" y="18279"/>
                  </a:lnTo>
                  <a:lnTo>
                    <a:pt x="23699" y="18196"/>
                  </a:lnTo>
                  <a:lnTo>
                    <a:pt x="23948" y="18119"/>
                  </a:lnTo>
                  <a:lnTo>
                    <a:pt x="24191" y="18043"/>
                  </a:lnTo>
                  <a:lnTo>
                    <a:pt x="24440" y="17973"/>
                  </a:lnTo>
                  <a:lnTo>
                    <a:pt x="24688" y="17904"/>
                  </a:lnTo>
                  <a:lnTo>
                    <a:pt x="24937" y="17841"/>
                  </a:lnTo>
                  <a:lnTo>
                    <a:pt x="25192" y="17779"/>
                  </a:lnTo>
                  <a:lnTo>
                    <a:pt x="25446" y="17723"/>
                  </a:lnTo>
                  <a:lnTo>
                    <a:pt x="25701" y="17668"/>
                  </a:lnTo>
                  <a:lnTo>
                    <a:pt x="25956" y="17619"/>
                  </a:lnTo>
                  <a:lnTo>
                    <a:pt x="26216" y="17577"/>
                  </a:lnTo>
                  <a:lnTo>
                    <a:pt x="26477" y="17536"/>
                  </a:lnTo>
                  <a:lnTo>
                    <a:pt x="26737" y="17501"/>
                  </a:lnTo>
                  <a:lnTo>
                    <a:pt x="27004" y="17466"/>
                  </a:lnTo>
                  <a:lnTo>
                    <a:pt x="27264" y="17438"/>
                  </a:lnTo>
                  <a:lnTo>
                    <a:pt x="27531" y="17417"/>
                  </a:lnTo>
                  <a:lnTo>
                    <a:pt x="27803" y="17397"/>
                  </a:lnTo>
                  <a:lnTo>
                    <a:pt x="28070" y="17383"/>
                  </a:lnTo>
                  <a:lnTo>
                    <a:pt x="28348" y="17369"/>
                  </a:lnTo>
                  <a:lnTo>
                    <a:pt x="28620" y="17362"/>
                  </a:lnTo>
                  <a:close/>
                  <a:moveTo>
                    <a:pt x="60563" y="0"/>
                  </a:moveTo>
                  <a:lnTo>
                    <a:pt x="59656" y="111"/>
                  </a:lnTo>
                  <a:lnTo>
                    <a:pt x="58750" y="216"/>
                  </a:lnTo>
                  <a:lnTo>
                    <a:pt x="57844" y="306"/>
                  </a:lnTo>
                  <a:lnTo>
                    <a:pt x="56932" y="382"/>
                  </a:lnTo>
                  <a:lnTo>
                    <a:pt x="56026" y="452"/>
                  </a:lnTo>
                  <a:lnTo>
                    <a:pt x="55109" y="514"/>
                  </a:lnTo>
                  <a:lnTo>
                    <a:pt x="54197" y="570"/>
                  </a:lnTo>
                  <a:lnTo>
                    <a:pt x="53279" y="612"/>
                  </a:lnTo>
                  <a:lnTo>
                    <a:pt x="52367" y="653"/>
                  </a:lnTo>
                  <a:lnTo>
                    <a:pt x="51449" y="681"/>
                  </a:lnTo>
                  <a:lnTo>
                    <a:pt x="50525" y="702"/>
                  </a:lnTo>
                  <a:lnTo>
                    <a:pt x="49607" y="723"/>
                  </a:lnTo>
                  <a:lnTo>
                    <a:pt x="48689" y="730"/>
                  </a:lnTo>
                  <a:lnTo>
                    <a:pt x="47766" y="737"/>
                  </a:lnTo>
                  <a:lnTo>
                    <a:pt x="45924" y="737"/>
                  </a:lnTo>
                  <a:lnTo>
                    <a:pt x="44082" y="723"/>
                  </a:lnTo>
                  <a:lnTo>
                    <a:pt x="42240" y="695"/>
                  </a:lnTo>
                  <a:lnTo>
                    <a:pt x="38557" y="633"/>
                  </a:lnTo>
                  <a:lnTo>
                    <a:pt x="36721" y="605"/>
                  </a:lnTo>
                  <a:lnTo>
                    <a:pt x="34892" y="584"/>
                  </a:lnTo>
                  <a:lnTo>
                    <a:pt x="33068" y="570"/>
                  </a:lnTo>
                  <a:lnTo>
                    <a:pt x="31244" y="570"/>
                  </a:lnTo>
                  <a:lnTo>
                    <a:pt x="23770" y="619"/>
                  </a:lnTo>
                  <a:lnTo>
                    <a:pt x="16297" y="674"/>
                  </a:lnTo>
                  <a:lnTo>
                    <a:pt x="8824" y="716"/>
                  </a:lnTo>
                  <a:lnTo>
                    <a:pt x="5087" y="730"/>
                  </a:lnTo>
                  <a:lnTo>
                    <a:pt x="1350" y="737"/>
                  </a:lnTo>
                  <a:lnTo>
                    <a:pt x="1256" y="730"/>
                  </a:lnTo>
                  <a:lnTo>
                    <a:pt x="1161" y="716"/>
                  </a:lnTo>
                  <a:lnTo>
                    <a:pt x="1072" y="695"/>
                  </a:lnTo>
                  <a:lnTo>
                    <a:pt x="989" y="660"/>
                  </a:lnTo>
                  <a:lnTo>
                    <a:pt x="912" y="626"/>
                  </a:lnTo>
                  <a:lnTo>
                    <a:pt x="835" y="577"/>
                  </a:lnTo>
                  <a:lnTo>
                    <a:pt x="764" y="521"/>
                  </a:lnTo>
                  <a:lnTo>
                    <a:pt x="699" y="466"/>
                  </a:lnTo>
                  <a:lnTo>
                    <a:pt x="646" y="1487"/>
                  </a:lnTo>
                  <a:lnTo>
                    <a:pt x="604" y="2509"/>
                  </a:lnTo>
                  <a:lnTo>
                    <a:pt x="563" y="3531"/>
                  </a:lnTo>
                  <a:lnTo>
                    <a:pt x="533" y="4553"/>
                  </a:lnTo>
                  <a:lnTo>
                    <a:pt x="504" y="5581"/>
                  </a:lnTo>
                  <a:lnTo>
                    <a:pt x="480" y="6603"/>
                  </a:lnTo>
                  <a:lnTo>
                    <a:pt x="468" y="7625"/>
                  </a:lnTo>
                  <a:lnTo>
                    <a:pt x="450" y="8653"/>
                  </a:lnTo>
                  <a:lnTo>
                    <a:pt x="444" y="9675"/>
                  </a:lnTo>
                  <a:lnTo>
                    <a:pt x="444" y="10697"/>
                  </a:lnTo>
                  <a:lnTo>
                    <a:pt x="444" y="11725"/>
                  </a:lnTo>
                  <a:lnTo>
                    <a:pt x="450" y="12754"/>
                  </a:lnTo>
                  <a:lnTo>
                    <a:pt x="468" y="14804"/>
                  </a:lnTo>
                  <a:lnTo>
                    <a:pt x="504" y="16854"/>
                  </a:lnTo>
                  <a:lnTo>
                    <a:pt x="545" y="18905"/>
                  </a:lnTo>
                  <a:lnTo>
                    <a:pt x="592" y="20962"/>
                  </a:lnTo>
                  <a:lnTo>
                    <a:pt x="652" y="23019"/>
                  </a:lnTo>
                  <a:lnTo>
                    <a:pt x="717" y="25070"/>
                  </a:lnTo>
                  <a:lnTo>
                    <a:pt x="847" y="29184"/>
                  </a:lnTo>
                  <a:lnTo>
                    <a:pt x="912" y="31235"/>
                  </a:lnTo>
                  <a:lnTo>
                    <a:pt x="977" y="33292"/>
                  </a:lnTo>
                  <a:lnTo>
                    <a:pt x="1031" y="35349"/>
                  </a:lnTo>
                  <a:lnTo>
                    <a:pt x="1084" y="37399"/>
                  </a:lnTo>
                  <a:lnTo>
                    <a:pt x="1125" y="39457"/>
                  </a:lnTo>
                  <a:lnTo>
                    <a:pt x="1155" y="41507"/>
                  </a:lnTo>
                  <a:lnTo>
                    <a:pt x="1179" y="43564"/>
                  </a:lnTo>
                  <a:lnTo>
                    <a:pt x="1179" y="44586"/>
                  </a:lnTo>
                  <a:lnTo>
                    <a:pt x="1179" y="45615"/>
                  </a:lnTo>
                  <a:lnTo>
                    <a:pt x="1179" y="46636"/>
                  </a:lnTo>
                  <a:lnTo>
                    <a:pt x="1167" y="47665"/>
                  </a:lnTo>
                  <a:lnTo>
                    <a:pt x="1155" y="48687"/>
                  </a:lnTo>
                  <a:lnTo>
                    <a:pt x="1137" y="49715"/>
                  </a:lnTo>
                  <a:lnTo>
                    <a:pt x="1114" y="50737"/>
                  </a:lnTo>
                  <a:lnTo>
                    <a:pt x="1084" y="51759"/>
                  </a:lnTo>
                  <a:lnTo>
                    <a:pt x="1054" y="52787"/>
                  </a:lnTo>
                  <a:lnTo>
                    <a:pt x="1013" y="53809"/>
                  </a:lnTo>
                  <a:lnTo>
                    <a:pt x="966" y="54831"/>
                  </a:lnTo>
                  <a:lnTo>
                    <a:pt x="918" y="55852"/>
                  </a:lnTo>
                  <a:lnTo>
                    <a:pt x="859" y="56874"/>
                  </a:lnTo>
                  <a:lnTo>
                    <a:pt x="794" y="57896"/>
                  </a:lnTo>
                  <a:lnTo>
                    <a:pt x="723" y="58917"/>
                  </a:lnTo>
                  <a:lnTo>
                    <a:pt x="640" y="59939"/>
                  </a:lnTo>
                  <a:lnTo>
                    <a:pt x="557" y="60961"/>
                  </a:lnTo>
                  <a:lnTo>
                    <a:pt x="462" y="61975"/>
                  </a:lnTo>
                  <a:lnTo>
                    <a:pt x="362" y="62997"/>
                  </a:lnTo>
                  <a:lnTo>
                    <a:pt x="249" y="64019"/>
                  </a:lnTo>
                  <a:lnTo>
                    <a:pt x="131" y="65034"/>
                  </a:lnTo>
                  <a:lnTo>
                    <a:pt x="0" y="66048"/>
                  </a:lnTo>
                  <a:lnTo>
                    <a:pt x="0" y="66048"/>
                  </a:lnTo>
                  <a:lnTo>
                    <a:pt x="65" y="65986"/>
                  </a:lnTo>
                  <a:lnTo>
                    <a:pt x="142" y="65923"/>
                  </a:lnTo>
                  <a:lnTo>
                    <a:pt x="219" y="65868"/>
                  </a:lnTo>
                  <a:lnTo>
                    <a:pt x="302" y="65819"/>
                  </a:lnTo>
                  <a:lnTo>
                    <a:pt x="391" y="65777"/>
                  </a:lnTo>
                  <a:lnTo>
                    <a:pt x="492" y="65743"/>
                  </a:lnTo>
                  <a:lnTo>
                    <a:pt x="598" y="65729"/>
                  </a:lnTo>
                  <a:lnTo>
                    <a:pt x="711" y="65722"/>
                  </a:lnTo>
                  <a:lnTo>
                    <a:pt x="4525" y="65590"/>
                  </a:lnTo>
                  <a:lnTo>
                    <a:pt x="8344" y="65451"/>
                  </a:lnTo>
                  <a:lnTo>
                    <a:pt x="15989" y="65166"/>
                  </a:lnTo>
                  <a:lnTo>
                    <a:pt x="19815" y="65027"/>
                  </a:lnTo>
                  <a:lnTo>
                    <a:pt x="23634" y="64888"/>
                  </a:lnTo>
                  <a:lnTo>
                    <a:pt x="27460" y="64756"/>
                  </a:lnTo>
                  <a:lnTo>
                    <a:pt x="31285" y="64630"/>
                  </a:lnTo>
                  <a:lnTo>
                    <a:pt x="35111" y="64519"/>
                  </a:lnTo>
                  <a:lnTo>
                    <a:pt x="38936" y="64422"/>
                  </a:lnTo>
                  <a:lnTo>
                    <a:pt x="40849" y="64380"/>
                  </a:lnTo>
                  <a:lnTo>
                    <a:pt x="42762" y="64339"/>
                  </a:lnTo>
                  <a:lnTo>
                    <a:pt x="44674" y="64311"/>
                  </a:lnTo>
                  <a:lnTo>
                    <a:pt x="46587" y="64283"/>
                  </a:lnTo>
                  <a:lnTo>
                    <a:pt x="48500" y="64262"/>
                  </a:lnTo>
                  <a:lnTo>
                    <a:pt x="50413" y="64248"/>
                  </a:lnTo>
                  <a:lnTo>
                    <a:pt x="52319" y="64234"/>
                  </a:lnTo>
                  <a:lnTo>
                    <a:pt x="54232" y="64234"/>
                  </a:lnTo>
                  <a:lnTo>
                    <a:pt x="56145" y="64241"/>
                  </a:lnTo>
                  <a:lnTo>
                    <a:pt x="58058" y="64255"/>
                  </a:lnTo>
                  <a:lnTo>
                    <a:pt x="59964" y="64269"/>
                  </a:lnTo>
                  <a:lnTo>
                    <a:pt x="61877" y="64304"/>
                  </a:lnTo>
                  <a:lnTo>
                    <a:pt x="61871" y="62288"/>
                  </a:lnTo>
                  <a:lnTo>
                    <a:pt x="61865" y="60280"/>
                  </a:lnTo>
                  <a:lnTo>
                    <a:pt x="61848" y="58264"/>
                  </a:lnTo>
                  <a:lnTo>
                    <a:pt x="61830" y="56255"/>
                  </a:lnTo>
                  <a:lnTo>
                    <a:pt x="61800" y="54247"/>
                  </a:lnTo>
                  <a:lnTo>
                    <a:pt x="61765" y="52231"/>
                  </a:lnTo>
                  <a:lnTo>
                    <a:pt x="61723" y="50223"/>
                  </a:lnTo>
                  <a:lnTo>
                    <a:pt x="61682" y="48214"/>
                  </a:lnTo>
                  <a:lnTo>
                    <a:pt x="61634" y="46198"/>
                  </a:lnTo>
                  <a:lnTo>
                    <a:pt x="61581" y="44190"/>
                  </a:lnTo>
                  <a:lnTo>
                    <a:pt x="61469" y="40173"/>
                  </a:lnTo>
                  <a:lnTo>
                    <a:pt x="61350" y="36148"/>
                  </a:lnTo>
                  <a:lnTo>
                    <a:pt x="61226" y="32131"/>
                  </a:lnTo>
                  <a:lnTo>
                    <a:pt x="61095" y="28114"/>
                  </a:lnTo>
                  <a:lnTo>
                    <a:pt x="60977" y="24097"/>
                  </a:lnTo>
                  <a:lnTo>
                    <a:pt x="60865" y="20079"/>
                  </a:lnTo>
                  <a:lnTo>
                    <a:pt x="60811" y="18071"/>
                  </a:lnTo>
                  <a:lnTo>
                    <a:pt x="60764" y="16062"/>
                  </a:lnTo>
                  <a:lnTo>
                    <a:pt x="60716" y="14054"/>
                  </a:lnTo>
                  <a:lnTo>
                    <a:pt x="60675" y="12045"/>
                  </a:lnTo>
                  <a:lnTo>
                    <a:pt x="60645" y="10036"/>
                  </a:lnTo>
                  <a:lnTo>
                    <a:pt x="60616" y="8028"/>
                  </a:lnTo>
                  <a:lnTo>
                    <a:pt x="60592" y="6019"/>
                  </a:lnTo>
                  <a:lnTo>
                    <a:pt x="60574" y="4010"/>
                  </a:lnTo>
                  <a:lnTo>
                    <a:pt x="60563" y="2002"/>
                  </a:lnTo>
                  <a:lnTo>
                    <a:pt x="60563" y="0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4;p41">
              <a:extLst>
                <a:ext uri="{FF2B5EF4-FFF2-40B4-BE49-F238E27FC236}">
                  <a16:creationId xmlns:a16="http://schemas.microsoft.com/office/drawing/2014/main" id="{AE8FC3E2-3DC2-8B93-9BB2-A4877F329B31}"/>
                </a:ext>
              </a:extLst>
            </p:cNvPr>
            <p:cNvSpPr/>
            <p:nvPr/>
          </p:nvSpPr>
          <p:spPr>
            <a:xfrm>
              <a:off x="3048450" y="-4501600"/>
              <a:ext cx="208775" cy="261875"/>
            </a:xfrm>
            <a:custGeom>
              <a:avLst/>
              <a:gdLst/>
              <a:ahLst/>
              <a:cxnLst/>
              <a:rect l="l" t="t" r="r" b="b"/>
              <a:pathLst>
                <a:path w="8351" h="10475" extrusionOk="0">
                  <a:moveTo>
                    <a:pt x="4365" y="0"/>
                  </a:moveTo>
                  <a:lnTo>
                    <a:pt x="4270" y="84"/>
                  </a:lnTo>
                  <a:lnTo>
                    <a:pt x="4175" y="160"/>
                  </a:lnTo>
                  <a:lnTo>
                    <a:pt x="4080" y="243"/>
                  </a:lnTo>
                  <a:lnTo>
                    <a:pt x="3980" y="313"/>
                  </a:lnTo>
                  <a:lnTo>
                    <a:pt x="3778" y="459"/>
                  </a:lnTo>
                  <a:lnTo>
                    <a:pt x="3565" y="591"/>
                  </a:lnTo>
                  <a:lnTo>
                    <a:pt x="3352" y="716"/>
                  </a:lnTo>
                  <a:lnTo>
                    <a:pt x="3127" y="841"/>
                  </a:lnTo>
                  <a:lnTo>
                    <a:pt x="2677" y="1084"/>
                  </a:lnTo>
                  <a:lnTo>
                    <a:pt x="2458" y="1209"/>
                  </a:lnTo>
                  <a:lnTo>
                    <a:pt x="2233" y="1342"/>
                  </a:lnTo>
                  <a:lnTo>
                    <a:pt x="2014" y="1487"/>
                  </a:lnTo>
                  <a:lnTo>
                    <a:pt x="1800" y="1633"/>
                  </a:lnTo>
                  <a:lnTo>
                    <a:pt x="1700" y="1717"/>
                  </a:lnTo>
                  <a:lnTo>
                    <a:pt x="1599" y="1800"/>
                  </a:lnTo>
                  <a:lnTo>
                    <a:pt x="1498" y="1891"/>
                  </a:lnTo>
                  <a:lnTo>
                    <a:pt x="1404" y="1981"/>
                  </a:lnTo>
                  <a:lnTo>
                    <a:pt x="1309" y="2078"/>
                  </a:lnTo>
                  <a:lnTo>
                    <a:pt x="1220" y="2176"/>
                  </a:lnTo>
                  <a:lnTo>
                    <a:pt x="1131" y="2287"/>
                  </a:lnTo>
                  <a:lnTo>
                    <a:pt x="1043" y="2398"/>
                  </a:lnTo>
                  <a:lnTo>
                    <a:pt x="900" y="2600"/>
                  </a:lnTo>
                  <a:lnTo>
                    <a:pt x="770" y="2815"/>
                  </a:lnTo>
                  <a:lnTo>
                    <a:pt x="652" y="3037"/>
                  </a:lnTo>
                  <a:lnTo>
                    <a:pt x="539" y="3274"/>
                  </a:lnTo>
                  <a:lnTo>
                    <a:pt x="438" y="3510"/>
                  </a:lnTo>
                  <a:lnTo>
                    <a:pt x="344" y="3753"/>
                  </a:lnTo>
                  <a:lnTo>
                    <a:pt x="267" y="4003"/>
                  </a:lnTo>
                  <a:lnTo>
                    <a:pt x="196" y="4261"/>
                  </a:lnTo>
                  <a:lnTo>
                    <a:pt x="136" y="4525"/>
                  </a:lnTo>
                  <a:lnTo>
                    <a:pt x="89" y="4789"/>
                  </a:lnTo>
                  <a:lnTo>
                    <a:pt x="54" y="5053"/>
                  </a:lnTo>
                  <a:lnTo>
                    <a:pt x="24" y="5324"/>
                  </a:lnTo>
                  <a:lnTo>
                    <a:pt x="6" y="5595"/>
                  </a:lnTo>
                  <a:lnTo>
                    <a:pt x="0" y="5866"/>
                  </a:lnTo>
                  <a:lnTo>
                    <a:pt x="6" y="6137"/>
                  </a:lnTo>
                  <a:lnTo>
                    <a:pt x="24" y="6401"/>
                  </a:lnTo>
                  <a:lnTo>
                    <a:pt x="54" y="6672"/>
                  </a:lnTo>
                  <a:lnTo>
                    <a:pt x="95" y="6936"/>
                  </a:lnTo>
                  <a:lnTo>
                    <a:pt x="142" y="7194"/>
                  </a:lnTo>
                  <a:lnTo>
                    <a:pt x="202" y="7451"/>
                  </a:lnTo>
                  <a:lnTo>
                    <a:pt x="279" y="7701"/>
                  </a:lnTo>
                  <a:lnTo>
                    <a:pt x="362" y="7951"/>
                  </a:lnTo>
                  <a:lnTo>
                    <a:pt x="456" y="8188"/>
                  </a:lnTo>
                  <a:lnTo>
                    <a:pt x="563" y="8417"/>
                  </a:lnTo>
                  <a:lnTo>
                    <a:pt x="681" y="8646"/>
                  </a:lnTo>
                  <a:lnTo>
                    <a:pt x="812" y="8855"/>
                  </a:lnTo>
                  <a:lnTo>
                    <a:pt x="883" y="8959"/>
                  </a:lnTo>
                  <a:lnTo>
                    <a:pt x="954" y="9063"/>
                  </a:lnTo>
                  <a:lnTo>
                    <a:pt x="1031" y="9161"/>
                  </a:lnTo>
                  <a:lnTo>
                    <a:pt x="1108" y="9258"/>
                  </a:lnTo>
                  <a:lnTo>
                    <a:pt x="1191" y="9348"/>
                  </a:lnTo>
                  <a:lnTo>
                    <a:pt x="1273" y="9439"/>
                  </a:lnTo>
                  <a:lnTo>
                    <a:pt x="1362" y="9529"/>
                  </a:lnTo>
                  <a:lnTo>
                    <a:pt x="1451" y="9612"/>
                  </a:lnTo>
                  <a:lnTo>
                    <a:pt x="1546" y="9689"/>
                  </a:lnTo>
                  <a:lnTo>
                    <a:pt x="1641" y="9765"/>
                  </a:lnTo>
                  <a:lnTo>
                    <a:pt x="1741" y="9842"/>
                  </a:lnTo>
                  <a:lnTo>
                    <a:pt x="1842" y="9911"/>
                  </a:lnTo>
                  <a:lnTo>
                    <a:pt x="1949" y="9981"/>
                  </a:lnTo>
                  <a:lnTo>
                    <a:pt x="2049" y="10043"/>
                  </a:lnTo>
                  <a:lnTo>
                    <a:pt x="2156" y="10099"/>
                  </a:lnTo>
                  <a:lnTo>
                    <a:pt x="2268" y="10147"/>
                  </a:lnTo>
                  <a:lnTo>
                    <a:pt x="2375" y="10196"/>
                  </a:lnTo>
                  <a:lnTo>
                    <a:pt x="2487" y="10245"/>
                  </a:lnTo>
                  <a:lnTo>
                    <a:pt x="2600" y="10286"/>
                  </a:lnTo>
                  <a:lnTo>
                    <a:pt x="2712" y="10321"/>
                  </a:lnTo>
                  <a:lnTo>
                    <a:pt x="2943" y="10384"/>
                  </a:lnTo>
                  <a:lnTo>
                    <a:pt x="3174" y="10432"/>
                  </a:lnTo>
                  <a:lnTo>
                    <a:pt x="3411" y="10460"/>
                  </a:lnTo>
                  <a:lnTo>
                    <a:pt x="3654" y="10474"/>
                  </a:lnTo>
                  <a:lnTo>
                    <a:pt x="3891" y="10474"/>
                  </a:lnTo>
                  <a:lnTo>
                    <a:pt x="4128" y="10460"/>
                  </a:lnTo>
                  <a:lnTo>
                    <a:pt x="4371" y="10432"/>
                  </a:lnTo>
                  <a:lnTo>
                    <a:pt x="4607" y="10391"/>
                  </a:lnTo>
                  <a:lnTo>
                    <a:pt x="4850" y="10335"/>
                  </a:lnTo>
                  <a:lnTo>
                    <a:pt x="5081" y="10266"/>
                  </a:lnTo>
                  <a:lnTo>
                    <a:pt x="5318" y="10182"/>
                  </a:lnTo>
                  <a:lnTo>
                    <a:pt x="5543" y="10092"/>
                  </a:lnTo>
                  <a:lnTo>
                    <a:pt x="5768" y="9981"/>
                  </a:lnTo>
                  <a:lnTo>
                    <a:pt x="5987" y="9863"/>
                  </a:lnTo>
                  <a:lnTo>
                    <a:pt x="6206" y="9730"/>
                  </a:lnTo>
                  <a:lnTo>
                    <a:pt x="6414" y="9585"/>
                  </a:lnTo>
                  <a:lnTo>
                    <a:pt x="6615" y="9432"/>
                  </a:lnTo>
                  <a:lnTo>
                    <a:pt x="6804" y="9258"/>
                  </a:lnTo>
                  <a:lnTo>
                    <a:pt x="6994" y="9084"/>
                  </a:lnTo>
                  <a:lnTo>
                    <a:pt x="7166" y="8896"/>
                  </a:lnTo>
                  <a:lnTo>
                    <a:pt x="7337" y="8695"/>
                  </a:lnTo>
                  <a:lnTo>
                    <a:pt x="7491" y="8486"/>
                  </a:lnTo>
                  <a:lnTo>
                    <a:pt x="7562" y="8375"/>
                  </a:lnTo>
                  <a:lnTo>
                    <a:pt x="7633" y="8264"/>
                  </a:lnTo>
                  <a:lnTo>
                    <a:pt x="7705" y="8153"/>
                  </a:lnTo>
                  <a:lnTo>
                    <a:pt x="7770" y="8035"/>
                  </a:lnTo>
                  <a:lnTo>
                    <a:pt x="7829" y="7916"/>
                  </a:lnTo>
                  <a:lnTo>
                    <a:pt x="7888" y="7798"/>
                  </a:lnTo>
                  <a:lnTo>
                    <a:pt x="7941" y="7673"/>
                  </a:lnTo>
                  <a:lnTo>
                    <a:pt x="7995" y="7548"/>
                  </a:lnTo>
                  <a:lnTo>
                    <a:pt x="8042" y="7423"/>
                  </a:lnTo>
                  <a:lnTo>
                    <a:pt x="8089" y="7298"/>
                  </a:lnTo>
                  <a:lnTo>
                    <a:pt x="8131" y="7166"/>
                  </a:lnTo>
                  <a:lnTo>
                    <a:pt x="8166" y="7027"/>
                  </a:lnTo>
                  <a:lnTo>
                    <a:pt x="8202" y="6881"/>
                  </a:lnTo>
                  <a:lnTo>
                    <a:pt x="8237" y="6735"/>
                  </a:lnTo>
                  <a:lnTo>
                    <a:pt x="8267" y="6582"/>
                  </a:lnTo>
                  <a:lnTo>
                    <a:pt x="8291" y="6436"/>
                  </a:lnTo>
                  <a:lnTo>
                    <a:pt x="8309" y="6290"/>
                  </a:lnTo>
                  <a:lnTo>
                    <a:pt x="8326" y="6144"/>
                  </a:lnTo>
                  <a:lnTo>
                    <a:pt x="8338" y="5998"/>
                  </a:lnTo>
                  <a:lnTo>
                    <a:pt x="8344" y="5852"/>
                  </a:lnTo>
                  <a:lnTo>
                    <a:pt x="8350" y="5706"/>
                  </a:lnTo>
                  <a:lnTo>
                    <a:pt x="8350" y="5560"/>
                  </a:lnTo>
                  <a:lnTo>
                    <a:pt x="8344" y="5414"/>
                  </a:lnTo>
                  <a:lnTo>
                    <a:pt x="8338" y="5275"/>
                  </a:lnTo>
                  <a:lnTo>
                    <a:pt x="8326" y="5129"/>
                  </a:lnTo>
                  <a:lnTo>
                    <a:pt x="8314" y="4990"/>
                  </a:lnTo>
                  <a:lnTo>
                    <a:pt x="8297" y="4851"/>
                  </a:lnTo>
                  <a:lnTo>
                    <a:pt x="8273" y="4712"/>
                  </a:lnTo>
                  <a:lnTo>
                    <a:pt x="8220" y="4434"/>
                  </a:lnTo>
                  <a:lnTo>
                    <a:pt x="8155" y="4163"/>
                  </a:lnTo>
                  <a:lnTo>
                    <a:pt x="8078" y="3899"/>
                  </a:lnTo>
                  <a:lnTo>
                    <a:pt x="7983" y="3635"/>
                  </a:lnTo>
                  <a:lnTo>
                    <a:pt x="7882" y="3378"/>
                  </a:lnTo>
                  <a:lnTo>
                    <a:pt x="7770" y="3128"/>
                  </a:lnTo>
                  <a:lnTo>
                    <a:pt x="7645" y="2884"/>
                  </a:lnTo>
                  <a:lnTo>
                    <a:pt x="7509" y="2648"/>
                  </a:lnTo>
                  <a:lnTo>
                    <a:pt x="7367" y="2419"/>
                  </a:lnTo>
                  <a:lnTo>
                    <a:pt x="7213" y="2196"/>
                  </a:lnTo>
                  <a:lnTo>
                    <a:pt x="7047" y="1974"/>
                  </a:lnTo>
                  <a:lnTo>
                    <a:pt x="6875" y="1765"/>
                  </a:lnTo>
                  <a:lnTo>
                    <a:pt x="6698" y="1564"/>
                  </a:lnTo>
                  <a:lnTo>
                    <a:pt x="6514" y="1376"/>
                  </a:lnTo>
                  <a:lnTo>
                    <a:pt x="6319" y="1189"/>
                  </a:lnTo>
                  <a:lnTo>
                    <a:pt x="6123" y="1015"/>
                  </a:lnTo>
                  <a:lnTo>
                    <a:pt x="5916" y="855"/>
                  </a:lnTo>
                  <a:lnTo>
                    <a:pt x="5709" y="702"/>
                  </a:lnTo>
                  <a:lnTo>
                    <a:pt x="5490" y="556"/>
                  </a:lnTo>
                  <a:lnTo>
                    <a:pt x="5271" y="417"/>
                  </a:lnTo>
                  <a:lnTo>
                    <a:pt x="5052" y="299"/>
                  </a:lnTo>
                  <a:lnTo>
                    <a:pt x="4821" y="188"/>
                  </a:lnTo>
                  <a:lnTo>
                    <a:pt x="4596" y="84"/>
                  </a:lnTo>
                  <a:lnTo>
                    <a:pt x="4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95;p41">
              <a:extLst>
                <a:ext uri="{FF2B5EF4-FFF2-40B4-BE49-F238E27FC236}">
                  <a16:creationId xmlns:a16="http://schemas.microsoft.com/office/drawing/2014/main" id="{B67A5292-3AED-8F1B-FC1A-7B4BC4288714}"/>
                </a:ext>
              </a:extLst>
            </p:cNvPr>
            <p:cNvSpPr/>
            <p:nvPr/>
          </p:nvSpPr>
          <p:spPr>
            <a:xfrm>
              <a:off x="3155925" y="-419900"/>
              <a:ext cx="191300" cy="187850"/>
            </a:xfrm>
            <a:custGeom>
              <a:avLst/>
              <a:gdLst/>
              <a:ahLst/>
              <a:cxnLst/>
              <a:rect l="l" t="t" r="r" b="b"/>
              <a:pathLst>
                <a:path w="7652" h="7514" extrusionOk="0">
                  <a:moveTo>
                    <a:pt x="6917" y="0"/>
                  </a:moveTo>
                  <a:lnTo>
                    <a:pt x="6911" y="77"/>
                  </a:lnTo>
                  <a:lnTo>
                    <a:pt x="6899" y="153"/>
                  </a:lnTo>
                  <a:lnTo>
                    <a:pt x="6870" y="230"/>
                  </a:lnTo>
                  <a:lnTo>
                    <a:pt x="6840" y="292"/>
                  </a:lnTo>
                  <a:lnTo>
                    <a:pt x="6793" y="355"/>
                  </a:lnTo>
                  <a:lnTo>
                    <a:pt x="6740" y="404"/>
                  </a:lnTo>
                  <a:lnTo>
                    <a:pt x="6704" y="424"/>
                  </a:lnTo>
                  <a:lnTo>
                    <a:pt x="6668" y="445"/>
                  </a:lnTo>
                  <a:lnTo>
                    <a:pt x="6633" y="459"/>
                  </a:lnTo>
                  <a:lnTo>
                    <a:pt x="6597" y="466"/>
                  </a:lnTo>
                  <a:lnTo>
                    <a:pt x="6236" y="529"/>
                  </a:lnTo>
                  <a:lnTo>
                    <a:pt x="5881" y="577"/>
                  </a:lnTo>
                  <a:lnTo>
                    <a:pt x="5520" y="619"/>
                  </a:lnTo>
                  <a:lnTo>
                    <a:pt x="5158" y="661"/>
                  </a:lnTo>
                  <a:lnTo>
                    <a:pt x="4797" y="688"/>
                  </a:lnTo>
                  <a:lnTo>
                    <a:pt x="4436" y="702"/>
                  </a:lnTo>
                  <a:lnTo>
                    <a:pt x="4075" y="716"/>
                  </a:lnTo>
                  <a:lnTo>
                    <a:pt x="3708" y="723"/>
                  </a:lnTo>
                  <a:lnTo>
                    <a:pt x="3346" y="716"/>
                  </a:lnTo>
                  <a:lnTo>
                    <a:pt x="2985" y="702"/>
                  </a:lnTo>
                  <a:lnTo>
                    <a:pt x="2624" y="675"/>
                  </a:lnTo>
                  <a:lnTo>
                    <a:pt x="2263" y="640"/>
                  </a:lnTo>
                  <a:lnTo>
                    <a:pt x="1907" y="598"/>
                  </a:lnTo>
                  <a:lnTo>
                    <a:pt x="1546" y="543"/>
                  </a:lnTo>
                  <a:lnTo>
                    <a:pt x="1191" y="480"/>
                  </a:lnTo>
                  <a:lnTo>
                    <a:pt x="835" y="404"/>
                  </a:lnTo>
                  <a:lnTo>
                    <a:pt x="717" y="1328"/>
                  </a:lnTo>
                  <a:lnTo>
                    <a:pt x="605" y="2238"/>
                  </a:lnTo>
                  <a:lnTo>
                    <a:pt x="391" y="4045"/>
                  </a:lnTo>
                  <a:lnTo>
                    <a:pt x="0" y="7514"/>
                  </a:lnTo>
                  <a:lnTo>
                    <a:pt x="451" y="7368"/>
                  </a:lnTo>
                  <a:lnTo>
                    <a:pt x="912" y="7236"/>
                  </a:lnTo>
                  <a:lnTo>
                    <a:pt x="1374" y="7117"/>
                  </a:lnTo>
                  <a:lnTo>
                    <a:pt x="1842" y="7006"/>
                  </a:lnTo>
                  <a:lnTo>
                    <a:pt x="2316" y="6923"/>
                  </a:lnTo>
                  <a:lnTo>
                    <a:pt x="2790" y="6846"/>
                  </a:lnTo>
                  <a:lnTo>
                    <a:pt x="3269" y="6784"/>
                  </a:lnTo>
                  <a:lnTo>
                    <a:pt x="3749" y="6735"/>
                  </a:lnTo>
                  <a:lnTo>
                    <a:pt x="4229" y="6700"/>
                  </a:lnTo>
                  <a:lnTo>
                    <a:pt x="4714" y="6680"/>
                  </a:lnTo>
                  <a:lnTo>
                    <a:pt x="5200" y="6673"/>
                  </a:lnTo>
                  <a:lnTo>
                    <a:pt x="5685" y="6680"/>
                  </a:lnTo>
                  <a:lnTo>
                    <a:pt x="6171" y="6700"/>
                  </a:lnTo>
                  <a:lnTo>
                    <a:pt x="6657" y="6728"/>
                  </a:lnTo>
                  <a:lnTo>
                    <a:pt x="7142" y="6777"/>
                  </a:lnTo>
                  <a:lnTo>
                    <a:pt x="7622" y="6833"/>
                  </a:lnTo>
                  <a:lnTo>
                    <a:pt x="7622" y="6833"/>
                  </a:lnTo>
                  <a:lnTo>
                    <a:pt x="7574" y="6777"/>
                  </a:lnTo>
                  <a:lnTo>
                    <a:pt x="7527" y="6714"/>
                  </a:lnTo>
                  <a:lnTo>
                    <a:pt x="7492" y="6638"/>
                  </a:lnTo>
                  <a:lnTo>
                    <a:pt x="7456" y="6561"/>
                  </a:lnTo>
                  <a:lnTo>
                    <a:pt x="7432" y="6485"/>
                  </a:lnTo>
                  <a:lnTo>
                    <a:pt x="7415" y="6395"/>
                  </a:lnTo>
                  <a:lnTo>
                    <a:pt x="7403" y="6304"/>
                  </a:lnTo>
                  <a:lnTo>
                    <a:pt x="7403" y="6200"/>
                  </a:lnTo>
                  <a:lnTo>
                    <a:pt x="7456" y="4685"/>
                  </a:lnTo>
                  <a:lnTo>
                    <a:pt x="7515" y="3149"/>
                  </a:lnTo>
                  <a:lnTo>
                    <a:pt x="7574" y="1606"/>
                  </a:lnTo>
                  <a:lnTo>
                    <a:pt x="7651" y="42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96;p41">
              <a:extLst>
                <a:ext uri="{FF2B5EF4-FFF2-40B4-BE49-F238E27FC236}">
                  <a16:creationId xmlns:a16="http://schemas.microsoft.com/office/drawing/2014/main" id="{9ED150D0-3C0F-5BD7-334E-C986EFD7A6C0}"/>
                </a:ext>
              </a:extLst>
            </p:cNvPr>
            <p:cNvSpPr/>
            <p:nvPr/>
          </p:nvSpPr>
          <p:spPr>
            <a:xfrm>
              <a:off x="3181525" y="-614150"/>
              <a:ext cx="179175" cy="195325"/>
            </a:xfrm>
            <a:custGeom>
              <a:avLst/>
              <a:gdLst/>
              <a:ahLst/>
              <a:cxnLst/>
              <a:rect l="l" t="t" r="r" b="b"/>
              <a:pathLst>
                <a:path w="7167" h="7813" extrusionOk="0">
                  <a:moveTo>
                    <a:pt x="1132" y="0"/>
                  </a:moveTo>
                  <a:lnTo>
                    <a:pt x="966" y="834"/>
                  </a:lnTo>
                  <a:lnTo>
                    <a:pt x="806" y="1675"/>
                  </a:lnTo>
                  <a:lnTo>
                    <a:pt x="652" y="2516"/>
                  </a:lnTo>
                  <a:lnTo>
                    <a:pt x="510" y="3364"/>
                  </a:lnTo>
                  <a:lnTo>
                    <a:pt x="374" y="4205"/>
                  </a:lnTo>
                  <a:lnTo>
                    <a:pt x="244" y="5039"/>
                  </a:lnTo>
                  <a:lnTo>
                    <a:pt x="119" y="5880"/>
                  </a:lnTo>
                  <a:lnTo>
                    <a:pt x="1" y="6714"/>
                  </a:lnTo>
                  <a:lnTo>
                    <a:pt x="676" y="6853"/>
                  </a:lnTo>
                  <a:lnTo>
                    <a:pt x="1014" y="6916"/>
                  </a:lnTo>
                  <a:lnTo>
                    <a:pt x="1351" y="6971"/>
                  </a:lnTo>
                  <a:lnTo>
                    <a:pt x="1689" y="7027"/>
                  </a:lnTo>
                  <a:lnTo>
                    <a:pt x="2026" y="7075"/>
                  </a:lnTo>
                  <a:lnTo>
                    <a:pt x="2358" y="7117"/>
                  </a:lnTo>
                  <a:lnTo>
                    <a:pt x="2701" y="7152"/>
                  </a:lnTo>
                  <a:lnTo>
                    <a:pt x="3039" y="7180"/>
                  </a:lnTo>
                  <a:lnTo>
                    <a:pt x="3376" y="7207"/>
                  </a:lnTo>
                  <a:lnTo>
                    <a:pt x="3720" y="7221"/>
                  </a:lnTo>
                  <a:lnTo>
                    <a:pt x="4057" y="7235"/>
                  </a:lnTo>
                  <a:lnTo>
                    <a:pt x="4401" y="7235"/>
                  </a:lnTo>
                  <a:lnTo>
                    <a:pt x="4744" y="7228"/>
                  </a:lnTo>
                  <a:lnTo>
                    <a:pt x="5094" y="7214"/>
                  </a:lnTo>
                  <a:lnTo>
                    <a:pt x="5443" y="7194"/>
                  </a:lnTo>
                  <a:lnTo>
                    <a:pt x="5496" y="7194"/>
                  </a:lnTo>
                  <a:lnTo>
                    <a:pt x="5544" y="7207"/>
                  </a:lnTo>
                  <a:lnTo>
                    <a:pt x="5591" y="7221"/>
                  </a:lnTo>
                  <a:lnTo>
                    <a:pt x="5633" y="7242"/>
                  </a:lnTo>
                  <a:lnTo>
                    <a:pt x="5674" y="7263"/>
                  </a:lnTo>
                  <a:lnTo>
                    <a:pt x="5710" y="7298"/>
                  </a:lnTo>
                  <a:lnTo>
                    <a:pt x="5745" y="7333"/>
                  </a:lnTo>
                  <a:lnTo>
                    <a:pt x="5775" y="7367"/>
                  </a:lnTo>
                  <a:lnTo>
                    <a:pt x="5798" y="7409"/>
                  </a:lnTo>
                  <a:lnTo>
                    <a:pt x="5822" y="7458"/>
                  </a:lnTo>
                  <a:lnTo>
                    <a:pt x="5846" y="7506"/>
                  </a:lnTo>
                  <a:lnTo>
                    <a:pt x="5864" y="7555"/>
                  </a:lnTo>
                  <a:lnTo>
                    <a:pt x="5875" y="7611"/>
                  </a:lnTo>
                  <a:lnTo>
                    <a:pt x="5887" y="7659"/>
                  </a:lnTo>
                  <a:lnTo>
                    <a:pt x="5893" y="7715"/>
                  </a:lnTo>
                  <a:lnTo>
                    <a:pt x="5893" y="7770"/>
                  </a:lnTo>
                  <a:lnTo>
                    <a:pt x="6627" y="7812"/>
                  </a:lnTo>
                  <a:lnTo>
                    <a:pt x="6669" y="6950"/>
                  </a:lnTo>
                  <a:lnTo>
                    <a:pt x="6722" y="6088"/>
                  </a:lnTo>
                  <a:lnTo>
                    <a:pt x="6781" y="5227"/>
                  </a:lnTo>
                  <a:lnTo>
                    <a:pt x="6841" y="4365"/>
                  </a:lnTo>
                  <a:lnTo>
                    <a:pt x="6912" y="3503"/>
                  </a:lnTo>
                  <a:lnTo>
                    <a:pt x="6989" y="2641"/>
                  </a:lnTo>
                  <a:lnTo>
                    <a:pt x="7072" y="1786"/>
                  </a:lnTo>
                  <a:lnTo>
                    <a:pt x="7166" y="931"/>
                  </a:lnTo>
                  <a:lnTo>
                    <a:pt x="6977" y="980"/>
                  </a:lnTo>
                  <a:lnTo>
                    <a:pt x="6787" y="1029"/>
                  </a:lnTo>
                  <a:lnTo>
                    <a:pt x="6598" y="1063"/>
                  </a:lnTo>
                  <a:lnTo>
                    <a:pt x="6402" y="1098"/>
                  </a:lnTo>
                  <a:lnTo>
                    <a:pt x="6213" y="1126"/>
                  </a:lnTo>
                  <a:lnTo>
                    <a:pt x="6018" y="1154"/>
                  </a:lnTo>
                  <a:lnTo>
                    <a:pt x="5828" y="1168"/>
                  </a:lnTo>
                  <a:lnTo>
                    <a:pt x="5633" y="1182"/>
                  </a:lnTo>
                  <a:lnTo>
                    <a:pt x="5437" y="1189"/>
                  </a:lnTo>
                  <a:lnTo>
                    <a:pt x="5248" y="1195"/>
                  </a:lnTo>
                  <a:lnTo>
                    <a:pt x="5052" y="1195"/>
                  </a:lnTo>
                  <a:lnTo>
                    <a:pt x="4857" y="1182"/>
                  </a:lnTo>
                  <a:lnTo>
                    <a:pt x="4661" y="1175"/>
                  </a:lnTo>
                  <a:lnTo>
                    <a:pt x="4472" y="1154"/>
                  </a:lnTo>
                  <a:lnTo>
                    <a:pt x="4277" y="1133"/>
                  </a:lnTo>
                  <a:lnTo>
                    <a:pt x="4081" y="1105"/>
                  </a:lnTo>
                  <a:lnTo>
                    <a:pt x="3892" y="1070"/>
                  </a:lnTo>
                  <a:lnTo>
                    <a:pt x="3696" y="1036"/>
                  </a:lnTo>
                  <a:lnTo>
                    <a:pt x="3507" y="994"/>
                  </a:lnTo>
                  <a:lnTo>
                    <a:pt x="3317" y="945"/>
                  </a:lnTo>
                  <a:lnTo>
                    <a:pt x="3128" y="890"/>
                  </a:lnTo>
                  <a:lnTo>
                    <a:pt x="2938" y="834"/>
                  </a:lnTo>
                  <a:lnTo>
                    <a:pt x="2749" y="772"/>
                  </a:lnTo>
                  <a:lnTo>
                    <a:pt x="2565" y="709"/>
                  </a:lnTo>
                  <a:lnTo>
                    <a:pt x="2382" y="633"/>
                  </a:lnTo>
                  <a:lnTo>
                    <a:pt x="2198" y="556"/>
                  </a:lnTo>
                  <a:lnTo>
                    <a:pt x="2014" y="480"/>
                  </a:lnTo>
                  <a:lnTo>
                    <a:pt x="1837" y="389"/>
                  </a:lnTo>
                  <a:lnTo>
                    <a:pt x="1659" y="299"/>
                  </a:lnTo>
                  <a:lnTo>
                    <a:pt x="1481" y="202"/>
                  </a:lnTo>
                  <a:lnTo>
                    <a:pt x="1310" y="104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97;p41">
              <a:extLst>
                <a:ext uri="{FF2B5EF4-FFF2-40B4-BE49-F238E27FC236}">
                  <a16:creationId xmlns:a16="http://schemas.microsoft.com/office/drawing/2014/main" id="{6269086D-EC7D-03A6-5AF2-20136F0B4BB5}"/>
                </a:ext>
              </a:extLst>
            </p:cNvPr>
            <p:cNvSpPr/>
            <p:nvPr/>
          </p:nvSpPr>
          <p:spPr>
            <a:xfrm>
              <a:off x="3224925" y="-3904400"/>
              <a:ext cx="1153725" cy="353100"/>
            </a:xfrm>
            <a:custGeom>
              <a:avLst/>
              <a:gdLst/>
              <a:ahLst/>
              <a:cxnLst/>
              <a:rect l="l" t="t" r="r" b="b"/>
              <a:pathLst>
                <a:path w="46149" h="14124" extrusionOk="0">
                  <a:moveTo>
                    <a:pt x="27951" y="1772"/>
                  </a:moveTo>
                  <a:lnTo>
                    <a:pt x="29633" y="1779"/>
                  </a:lnTo>
                  <a:lnTo>
                    <a:pt x="31315" y="1793"/>
                  </a:lnTo>
                  <a:lnTo>
                    <a:pt x="32984" y="1807"/>
                  </a:lnTo>
                  <a:lnTo>
                    <a:pt x="36313" y="1842"/>
                  </a:lnTo>
                  <a:lnTo>
                    <a:pt x="36407" y="1849"/>
                  </a:lnTo>
                  <a:lnTo>
                    <a:pt x="36496" y="1870"/>
                  </a:lnTo>
                  <a:lnTo>
                    <a:pt x="36585" y="1898"/>
                  </a:lnTo>
                  <a:lnTo>
                    <a:pt x="36668" y="1946"/>
                  </a:lnTo>
                  <a:lnTo>
                    <a:pt x="36751" y="2002"/>
                  </a:lnTo>
                  <a:lnTo>
                    <a:pt x="36822" y="2064"/>
                  </a:lnTo>
                  <a:lnTo>
                    <a:pt x="36893" y="2134"/>
                  </a:lnTo>
                  <a:lnTo>
                    <a:pt x="36958" y="2217"/>
                  </a:lnTo>
                  <a:lnTo>
                    <a:pt x="37011" y="2308"/>
                  </a:lnTo>
                  <a:lnTo>
                    <a:pt x="37059" y="2398"/>
                  </a:lnTo>
                  <a:lnTo>
                    <a:pt x="37094" y="2502"/>
                  </a:lnTo>
                  <a:lnTo>
                    <a:pt x="37118" y="2606"/>
                  </a:lnTo>
                  <a:lnTo>
                    <a:pt x="37136" y="2711"/>
                  </a:lnTo>
                  <a:lnTo>
                    <a:pt x="37136" y="2822"/>
                  </a:lnTo>
                  <a:lnTo>
                    <a:pt x="37124" y="2933"/>
                  </a:lnTo>
                  <a:lnTo>
                    <a:pt x="37112" y="2989"/>
                  </a:lnTo>
                  <a:lnTo>
                    <a:pt x="37100" y="3044"/>
                  </a:lnTo>
                  <a:lnTo>
                    <a:pt x="36988" y="4295"/>
                  </a:lnTo>
                  <a:lnTo>
                    <a:pt x="36875" y="5539"/>
                  </a:lnTo>
                  <a:lnTo>
                    <a:pt x="36662" y="8042"/>
                  </a:lnTo>
                  <a:lnTo>
                    <a:pt x="36668" y="8139"/>
                  </a:lnTo>
                  <a:lnTo>
                    <a:pt x="36656" y="8222"/>
                  </a:lnTo>
                  <a:lnTo>
                    <a:pt x="36638" y="8306"/>
                  </a:lnTo>
                  <a:lnTo>
                    <a:pt x="36615" y="8375"/>
                  </a:lnTo>
                  <a:lnTo>
                    <a:pt x="36579" y="8445"/>
                  </a:lnTo>
                  <a:lnTo>
                    <a:pt x="36538" y="8500"/>
                  </a:lnTo>
                  <a:lnTo>
                    <a:pt x="36496" y="8549"/>
                  </a:lnTo>
                  <a:lnTo>
                    <a:pt x="36443" y="8584"/>
                  </a:lnTo>
                  <a:lnTo>
                    <a:pt x="36461" y="8667"/>
                  </a:lnTo>
                  <a:lnTo>
                    <a:pt x="36472" y="8750"/>
                  </a:lnTo>
                  <a:lnTo>
                    <a:pt x="36472" y="8834"/>
                  </a:lnTo>
                  <a:lnTo>
                    <a:pt x="36472" y="8917"/>
                  </a:lnTo>
                  <a:lnTo>
                    <a:pt x="36461" y="9001"/>
                  </a:lnTo>
                  <a:lnTo>
                    <a:pt x="36443" y="9077"/>
                  </a:lnTo>
                  <a:lnTo>
                    <a:pt x="36419" y="9154"/>
                  </a:lnTo>
                  <a:lnTo>
                    <a:pt x="36384" y="9230"/>
                  </a:lnTo>
                  <a:lnTo>
                    <a:pt x="36342" y="9300"/>
                  </a:lnTo>
                  <a:lnTo>
                    <a:pt x="36301" y="9362"/>
                  </a:lnTo>
                  <a:lnTo>
                    <a:pt x="36241" y="9425"/>
                  </a:lnTo>
                  <a:lnTo>
                    <a:pt x="36182" y="9473"/>
                  </a:lnTo>
                  <a:lnTo>
                    <a:pt x="36111" y="9515"/>
                  </a:lnTo>
                  <a:lnTo>
                    <a:pt x="36040" y="9550"/>
                  </a:lnTo>
                  <a:lnTo>
                    <a:pt x="35957" y="9571"/>
                  </a:lnTo>
                  <a:lnTo>
                    <a:pt x="35862" y="9585"/>
                  </a:lnTo>
                  <a:lnTo>
                    <a:pt x="34270" y="9689"/>
                  </a:lnTo>
                  <a:lnTo>
                    <a:pt x="32671" y="9779"/>
                  </a:lnTo>
                  <a:lnTo>
                    <a:pt x="31066" y="9849"/>
                  </a:lnTo>
                  <a:lnTo>
                    <a:pt x="30260" y="9883"/>
                  </a:lnTo>
                  <a:lnTo>
                    <a:pt x="29455" y="9911"/>
                  </a:lnTo>
                  <a:lnTo>
                    <a:pt x="28650" y="9932"/>
                  </a:lnTo>
                  <a:lnTo>
                    <a:pt x="27844" y="9953"/>
                  </a:lnTo>
                  <a:lnTo>
                    <a:pt x="27033" y="9967"/>
                  </a:lnTo>
                  <a:lnTo>
                    <a:pt x="26228" y="9974"/>
                  </a:lnTo>
                  <a:lnTo>
                    <a:pt x="25416" y="9981"/>
                  </a:lnTo>
                  <a:lnTo>
                    <a:pt x="24611" y="9981"/>
                  </a:lnTo>
                  <a:lnTo>
                    <a:pt x="23800" y="9974"/>
                  </a:lnTo>
                  <a:lnTo>
                    <a:pt x="22994" y="9967"/>
                  </a:lnTo>
                  <a:lnTo>
                    <a:pt x="22183" y="9946"/>
                  </a:lnTo>
                  <a:lnTo>
                    <a:pt x="21372" y="9925"/>
                  </a:lnTo>
                  <a:lnTo>
                    <a:pt x="20566" y="9897"/>
                  </a:lnTo>
                  <a:lnTo>
                    <a:pt x="19755" y="9863"/>
                  </a:lnTo>
                  <a:lnTo>
                    <a:pt x="18950" y="9821"/>
                  </a:lnTo>
                  <a:lnTo>
                    <a:pt x="18144" y="9779"/>
                  </a:lnTo>
                  <a:lnTo>
                    <a:pt x="17339" y="9724"/>
                  </a:lnTo>
                  <a:lnTo>
                    <a:pt x="16534" y="9661"/>
                  </a:lnTo>
                  <a:lnTo>
                    <a:pt x="15728" y="9598"/>
                  </a:lnTo>
                  <a:lnTo>
                    <a:pt x="14929" y="9522"/>
                  </a:lnTo>
                  <a:lnTo>
                    <a:pt x="14124" y="9446"/>
                  </a:lnTo>
                  <a:lnTo>
                    <a:pt x="13330" y="9355"/>
                  </a:lnTo>
                  <a:lnTo>
                    <a:pt x="12531" y="9265"/>
                  </a:lnTo>
                  <a:lnTo>
                    <a:pt x="11731" y="9161"/>
                  </a:lnTo>
                  <a:lnTo>
                    <a:pt x="10938" y="9049"/>
                  </a:lnTo>
                  <a:lnTo>
                    <a:pt x="10150" y="8931"/>
                  </a:lnTo>
                  <a:lnTo>
                    <a:pt x="10032" y="8903"/>
                  </a:lnTo>
                  <a:lnTo>
                    <a:pt x="9931" y="8869"/>
                  </a:lnTo>
                  <a:lnTo>
                    <a:pt x="9830" y="8813"/>
                  </a:lnTo>
                  <a:lnTo>
                    <a:pt x="9741" y="8750"/>
                  </a:lnTo>
                  <a:lnTo>
                    <a:pt x="9664" y="8681"/>
                  </a:lnTo>
                  <a:lnTo>
                    <a:pt x="9593" y="8598"/>
                  </a:lnTo>
                  <a:lnTo>
                    <a:pt x="9528" y="8507"/>
                  </a:lnTo>
                  <a:lnTo>
                    <a:pt x="9475" y="8417"/>
                  </a:lnTo>
                  <a:lnTo>
                    <a:pt x="9433" y="8313"/>
                  </a:lnTo>
                  <a:lnTo>
                    <a:pt x="9392" y="8208"/>
                  </a:lnTo>
                  <a:lnTo>
                    <a:pt x="9368" y="8104"/>
                  </a:lnTo>
                  <a:lnTo>
                    <a:pt x="9351" y="7993"/>
                  </a:lnTo>
                  <a:lnTo>
                    <a:pt x="9339" y="7882"/>
                  </a:lnTo>
                  <a:lnTo>
                    <a:pt x="9339" y="7777"/>
                  </a:lnTo>
                  <a:lnTo>
                    <a:pt x="9345" y="7666"/>
                  </a:lnTo>
                  <a:lnTo>
                    <a:pt x="9362" y="7562"/>
                  </a:lnTo>
                  <a:lnTo>
                    <a:pt x="9120" y="6700"/>
                  </a:lnTo>
                  <a:lnTo>
                    <a:pt x="8877" y="5824"/>
                  </a:lnTo>
                  <a:lnTo>
                    <a:pt x="8681" y="5164"/>
                  </a:lnTo>
                  <a:lnTo>
                    <a:pt x="8587" y="4838"/>
                  </a:lnTo>
                  <a:lnTo>
                    <a:pt x="8504" y="4511"/>
                  </a:lnTo>
                  <a:lnTo>
                    <a:pt x="8421" y="4434"/>
                  </a:lnTo>
                  <a:lnTo>
                    <a:pt x="8350" y="4344"/>
                  </a:lnTo>
                  <a:lnTo>
                    <a:pt x="8291" y="4247"/>
                  </a:lnTo>
                  <a:lnTo>
                    <a:pt x="8237" y="4142"/>
                  </a:lnTo>
                  <a:lnTo>
                    <a:pt x="8196" y="4038"/>
                  </a:lnTo>
                  <a:lnTo>
                    <a:pt x="8166" y="3920"/>
                  </a:lnTo>
                  <a:lnTo>
                    <a:pt x="8148" y="3809"/>
                  </a:lnTo>
                  <a:lnTo>
                    <a:pt x="8143" y="3691"/>
                  </a:lnTo>
                  <a:lnTo>
                    <a:pt x="8143" y="3580"/>
                  </a:lnTo>
                  <a:lnTo>
                    <a:pt x="8160" y="3468"/>
                  </a:lnTo>
                  <a:lnTo>
                    <a:pt x="8190" y="3364"/>
                  </a:lnTo>
                  <a:lnTo>
                    <a:pt x="8208" y="3315"/>
                  </a:lnTo>
                  <a:lnTo>
                    <a:pt x="8231" y="3267"/>
                  </a:lnTo>
                  <a:lnTo>
                    <a:pt x="8261" y="3225"/>
                  </a:lnTo>
                  <a:lnTo>
                    <a:pt x="8291" y="3176"/>
                  </a:lnTo>
                  <a:lnTo>
                    <a:pt x="8320" y="3142"/>
                  </a:lnTo>
                  <a:lnTo>
                    <a:pt x="8356" y="3100"/>
                  </a:lnTo>
                  <a:lnTo>
                    <a:pt x="8397" y="3065"/>
                  </a:lnTo>
                  <a:lnTo>
                    <a:pt x="8445" y="3037"/>
                  </a:lnTo>
                  <a:lnTo>
                    <a:pt x="8492" y="3010"/>
                  </a:lnTo>
                  <a:lnTo>
                    <a:pt x="8539" y="2989"/>
                  </a:lnTo>
                  <a:lnTo>
                    <a:pt x="8587" y="2933"/>
                  </a:lnTo>
                  <a:lnTo>
                    <a:pt x="8634" y="2878"/>
                  </a:lnTo>
                  <a:lnTo>
                    <a:pt x="8687" y="2829"/>
                  </a:lnTo>
                  <a:lnTo>
                    <a:pt x="8747" y="2794"/>
                  </a:lnTo>
                  <a:lnTo>
                    <a:pt x="8806" y="2759"/>
                  </a:lnTo>
                  <a:lnTo>
                    <a:pt x="8865" y="2725"/>
                  </a:lnTo>
                  <a:lnTo>
                    <a:pt x="8930" y="2704"/>
                  </a:lnTo>
                  <a:lnTo>
                    <a:pt x="8995" y="2690"/>
                  </a:lnTo>
                  <a:lnTo>
                    <a:pt x="9060" y="2676"/>
                  </a:lnTo>
                  <a:lnTo>
                    <a:pt x="9126" y="2676"/>
                  </a:lnTo>
                  <a:lnTo>
                    <a:pt x="9191" y="2683"/>
                  </a:lnTo>
                  <a:lnTo>
                    <a:pt x="9256" y="2697"/>
                  </a:lnTo>
                  <a:lnTo>
                    <a:pt x="9321" y="2711"/>
                  </a:lnTo>
                  <a:lnTo>
                    <a:pt x="9386" y="2739"/>
                  </a:lnTo>
                  <a:lnTo>
                    <a:pt x="9445" y="2780"/>
                  </a:lnTo>
                  <a:lnTo>
                    <a:pt x="9505" y="2822"/>
                  </a:lnTo>
                  <a:lnTo>
                    <a:pt x="10328" y="2704"/>
                  </a:lnTo>
                  <a:lnTo>
                    <a:pt x="11157" y="2593"/>
                  </a:lnTo>
                  <a:lnTo>
                    <a:pt x="11986" y="2488"/>
                  </a:lnTo>
                  <a:lnTo>
                    <a:pt x="12815" y="2398"/>
                  </a:lnTo>
                  <a:lnTo>
                    <a:pt x="13650" y="2315"/>
                  </a:lnTo>
                  <a:lnTo>
                    <a:pt x="14485" y="2238"/>
                  </a:lnTo>
                  <a:lnTo>
                    <a:pt x="15320" y="2169"/>
                  </a:lnTo>
                  <a:lnTo>
                    <a:pt x="16155" y="2106"/>
                  </a:lnTo>
                  <a:lnTo>
                    <a:pt x="16996" y="2044"/>
                  </a:lnTo>
                  <a:lnTo>
                    <a:pt x="17837" y="1995"/>
                  </a:lnTo>
                  <a:lnTo>
                    <a:pt x="18677" y="1953"/>
                  </a:lnTo>
                  <a:lnTo>
                    <a:pt x="19518" y="1911"/>
                  </a:lnTo>
                  <a:lnTo>
                    <a:pt x="20359" y="1884"/>
                  </a:lnTo>
                  <a:lnTo>
                    <a:pt x="21206" y="1849"/>
                  </a:lnTo>
                  <a:lnTo>
                    <a:pt x="22047" y="1828"/>
                  </a:lnTo>
                  <a:lnTo>
                    <a:pt x="22888" y="1807"/>
                  </a:lnTo>
                  <a:lnTo>
                    <a:pt x="24576" y="1786"/>
                  </a:lnTo>
                  <a:lnTo>
                    <a:pt x="26263" y="1772"/>
                  </a:lnTo>
                  <a:close/>
                  <a:moveTo>
                    <a:pt x="20602" y="0"/>
                  </a:moveTo>
                  <a:lnTo>
                    <a:pt x="17760" y="7"/>
                  </a:lnTo>
                  <a:lnTo>
                    <a:pt x="14923" y="21"/>
                  </a:lnTo>
                  <a:lnTo>
                    <a:pt x="12086" y="42"/>
                  </a:lnTo>
                  <a:lnTo>
                    <a:pt x="9244" y="84"/>
                  </a:lnTo>
                  <a:lnTo>
                    <a:pt x="6407" y="139"/>
                  </a:lnTo>
                  <a:lnTo>
                    <a:pt x="3565" y="202"/>
                  </a:lnTo>
                  <a:lnTo>
                    <a:pt x="723" y="285"/>
                  </a:lnTo>
                  <a:lnTo>
                    <a:pt x="681" y="695"/>
                  </a:lnTo>
                  <a:lnTo>
                    <a:pt x="640" y="1098"/>
                  </a:lnTo>
                  <a:lnTo>
                    <a:pt x="539" y="1911"/>
                  </a:lnTo>
                  <a:lnTo>
                    <a:pt x="326" y="3531"/>
                  </a:lnTo>
                  <a:lnTo>
                    <a:pt x="231" y="4344"/>
                  </a:lnTo>
                  <a:lnTo>
                    <a:pt x="184" y="4754"/>
                  </a:lnTo>
                  <a:lnTo>
                    <a:pt x="142" y="5164"/>
                  </a:lnTo>
                  <a:lnTo>
                    <a:pt x="107" y="5574"/>
                  </a:lnTo>
                  <a:lnTo>
                    <a:pt x="71" y="5984"/>
                  </a:lnTo>
                  <a:lnTo>
                    <a:pt x="47" y="6394"/>
                  </a:lnTo>
                  <a:lnTo>
                    <a:pt x="30" y="6804"/>
                  </a:lnTo>
                  <a:lnTo>
                    <a:pt x="6" y="7625"/>
                  </a:lnTo>
                  <a:lnTo>
                    <a:pt x="0" y="8452"/>
                  </a:lnTo>
                  <a:lnTo>
                    <a:pt x="0" y="9272"/>
                  </a:lnTo>
                  <a:lnTo>
                    <a:pt x="12" y="10092"/>
                  </a:lnTo>
                  <a:lnTo>
                    <a:pt x="36" y="10919"/>
                  </a:lnTo>
                  <a:lnTo>
                    <a:pt x="65" y="11739"/>
                  </a:lnTo>
                  <a:lnTo>
                    <a:pt x="101" y="12566"/>
                  </a:lnTo>
                  <a:lnTo>
                    <a:pt x="142" y="13386"/>
                  </a:lnTo>
                  <a:lnTo>
                    <a:pt x="2890" y="13386"/>
                  </a:lnTo>
                  <a:lnTo>
                    <a:pt x="5644" y="13372"/>
                  </a:lnTo>
                  <a:lnTo>
                    <a:pt x="11151" y="13352"/>
                  </a:lnTo>
                  <a:lnTo>
                    <a:pt x="13910" y="13338"/>
                  </a:lnTo>
                  <a:lnTo>
                    <a:pt x="16670" y="13331"/>
                  </a:lnTo>
                  <a:lnTo>
                    <a:pt x="22189" y="13331"/>
                  </a:lnTo>
                  <a:lnTo>
                    <a:pt x="24943" y="13352"/>
                  </a:lnTo>
                  <a:lnTo>
                    <a:pt x="27702" y="13379"/>
                  </a:lnTo>
                  <a:lnTo>
                    <a:pt x="29082" y="13400"/>
                  </a:lnTo>
                  <a:lnTo>
                    <a:pt x="30462" y="13428"/>
                  </a:lnTo>
                  <a:lnTo>
                    <a:pt x="31836" y="13456"/>
                  </a:lnTo>
                  <a:lnTo>
                    <a:pt x="33215" y="13491"/>
                  </a:lnTo>
                  <a:lnTo>
                    <a:pt x="34595" y="13525"/>
                  </a:lnTo>
                  <a:lnTo>
                    <a:pt x="35969" y="13574"/>
                  </a:lnTo>
                  <a:lnTo>
                    <a:pt x="37343" y="13623"/>
                  </a:lnTo>
                  <a:lnTo>
                    <a:pt x="38717" y="13678"/>
                  </a:lnTo>
                  <a:lnTo>
                    <a:pt x="40091" y="13741"/>
                  </a:lnTo>
                  <a:lnTo>
                    <a:pt x="41464" y="13810"/>
                  </a:lnTo>
                  <a:lnTo>
                    <a:pt x="42838" y="13887"/>
                  </a:lnTo>
                  <a:lnTo>
                    <a:pt x="44206" y="13970"/>
                  </a:lnTo>
                  <a:lnTo>
                    <a:pt x="44266" y="13977"/>
                  </a:lnTo>
                  <a:lnTo>
                    <a:pt x="44319" y="13984"/>
                  </a:lnTo>
                  <a:lnTo>
                    <a:pt x="44378" y="13998"/>
                  </a:lnTo>
                  <a:lnTo>
                    <a:pt x="44425" y="14012"/>
                  </a:lnTo>
                  <a:lnTo>
                    <a:pt x="44479" y="14040"/>
                  </a:lnTo>
                  <a:lnTo>
                    <a:pt x="44526" y="14060"/>
                  </a:lnTo>
                  <a:lnTo>
                    <a:pt x="44568" y="14088"/>
                  </a:lnTo>
                  <a:lnTo>
                    <a:pt x="44609" y="14123"/>
                  </a:lnTo>
                  <a:lnTo>
                    <a:pt x="44550" y="14047"/>
                  </a:lnTo>
                  <a:lnTo>
                    <a:pt x="44496" y="13963"/>
                  </a:lnTo>
                  <a:lnTo>
                    <a:pt x="44455" y="13880"/>
                  </a:lnTo>
                  <a:lnTo>
                    <a:pt x="44419" y="13782"/>
                  </a:lnTo>
                  <a:lnTo>
                    <a:pt x="44390" y="13685"/>
                  </a:lnTo>
                  <a:lnTo>
                    <a:pt x="44372" y="13574"/>
                  </a:lnTo>
                  <a:lnTo>
                    <a:pt x="44360" y="13463"/>
                  </a:lnTo>
                  <a:lnTo>
                    <a:pt x="44360" y="13338"/>
                  </a:lnTo>
                  <a:lnTo>
                    <a:pt x="44396" y="12531"/>
                  </a:lnTo>
                  <a:lnTo>
                    <a:pt x="44443" y="11718"/>
                  </a:lnTo>
                  <a:lnTo>
                    <a:pt x="44502" y="10898"/>
                  </a:lnTo>
                  <a:lnTo>
                    <a:pt x="44573" y="10071"/>
                  </a:lnTo>
                  <a:lnTo>
                    <a:pt x="44656" y="9244"/>
                  </a:lnTo>
                  <a:lnTo>
                    <a:pt x="44745" y="8417"/>
                  </a:lnTo>
                  <a:lnTo>
                    <a:pt x="44846" y="7590"/>
                  </a:lnTo>
                  <a:lnTo>
                    <a:pt x="44958" y="6763"/>
                  </a:lnTo>
                  <a:lnTo>
                    <a:pt x="45077" y="5936"/>
                  </a:lnTo>
                  <a:lnTo>
                    <a:pt x="45207" y="5109"/>
                  </a:lnTo>
                  <a:lnTo>
                    <a:pt x="45343" y="4288"/>
                  </a:lnTo>
                  <a:lnTo>
                    <a:pt x="45491" y="3468"/>
                  </a:lnTo>
                  <a:lnTo>
                    <a:pt x="45645" y="2655"/>
                  </a:lnTo>
                  <a:lnTo>
                    <a:pt x="45805" y="1849"/>
                  </a:lnTo>
                  <a:lnTo>
                    <a:pt x="45977" y="1050"/>
                  </a:lnTo>
                  <a:lnTo>
                    <a:pt x="46149" y="257"/>
                  </a:lnTo>
                  <a:lnTo>
                    <a:pt x="40470" y="174"/>
                  </a:lnTo>
                  <a:lnTo>
                    <a:pt x="34791" y="97"/>
                  </a:lnTo>
                  <a:lnTo>
                    <a:pt x="31948" y="63"/>
                  </a:lnTo>
                  <a:lnTo>
                    <a:pt x="29112" y="35"/>
                  </a:lnTo>
                  <a:lnTo>
                    <a:pt x="26275" y="21"/>
                  </a:lnTo>
                  <a:lnTo>
                    <a:pt x="23439" y="7"/>
                  </a:lnTo>
                  <a:lnTo>
                    <a:pt x="20602" y="0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98;p41">
              <a:extLst>
                <a:ext uri="{FF2B5EF4-FFF2-40B4-BE49-F238E27FC236}">
                  <a16:creationId xmlns:a16="http://schemas.microsoft.com/office/drawing/2014/main" id="{110AD8D8-EB66-C7A9-3AF9-5665DB56A00A}"/>
                </a:ext>
              </a:extLst>
            </p:cNvPr>
            <p:cNvSpPr/>
            <p:nvPr/>
          </p:nvSpPr>
          <p:spPr>
            <a:xfrm>
              <a:off x="3217225" y="-824050"/>
              <a:ext cx="170425" cy="218775"/>
            </a:xfrm>
            <a:custGeom>
              <a:avLst/>
              <a:gdLst/>
              <a:ahLst/>
              <a:cxnLst/>
              <a:rect l="l" t="t" r="r" b="b"/>
              <a:pathLst>
                <a:path w="6817" h="8751" extrusionOk="0">
                  <a:moveTo>
                    <a:pt x="2191" y="0"/>
                  </a:moveTo>
                  <a:lnTo>
                    <a:pt x="2019" y="424"/>
                  </a:lnTo>
                  <a:lnTo>
                    <a:pt x="1854" y="841"/>
                  </a:lnTo>
                  <a:lnTo>
                    <a:pt x="1700" y="1272"/>
                  </a:lnTo>
                  <a:lnTo>
                    <a:pt x="1546" y="1703"/>
                  </a:lnTo>
                  <a:lnTo>
                    <a:pt x="1392" y="2134"/>
                  </a:lnTo>
                  <a:lnTo>
                    <a:pt x="1250" y="2572"/>
                  </a:lnTo>
                  <a:lnTo>
                    <a:pt x="1107" y="3017"/>
                  </a:lnTo>
                  <a:lnTo>
                    <a:pt x="971" y="3461"/>
                  </a:lnTo>
                  <a:lnTo>
                    <a:pt x="835" y="3906"/>
                  </a:lnTo>
                  <a:lnTo>
                    <a:pt x="705" y="4358"/>
                  </a:lnTo>
                  <a:lnTo>
                    <a:pt x="580" y="4810"/>
                  </a:lnTo>
                  <a:lnTo>
                    <a:pt x="462" y="5261"/>
                  </a:lnTo>
                  <a:lnTo>
                    <a:pt x="225" y="6179"/>
                  </a:lnTo>
                  <a:lnTo>
                    <a:pt x="0" y="7096"/>
                  </a:lnTo>
                  <a:lnTo>
                    <a:pt x="338" y="7333"/>
                  </a:lnTo>
                  <a:lnTo>
                    <a:pt x="681" y="7548"/>
                  </a:lnTo>
                  <a:lnTo>
                    <a:pt x="847" y="7645"/>
                  </a:lnTo>
                  <a:lnTo>
                    <a:pt x="1019" y="7743"/>
                  </a:lnTo>
                  <a:lnTo>
                    <a:pt x="1190" y="7840"/>
                  </a:lnTo>
                  <a:lnTo>
                    <a:pt x="1356" y="7930"/>
                  </a:lnTo>
                  <a:lnTo>
                    <a:pt x="1528" y="8014"/>
                  </a:lnTo>
                  <a:lnTo>
                    <a:pt x="1706" y="8090"/>
                  </a:lnTo>
                  <a:lnTo>
                    <a:pt x="1877" y="8167"/>
                  </a:lnTo>
                  <a:lnTo>
                    <a:pt x="2049" y="8236"/>
                  </a:lnTo>
                  <a:lnTo>
                    <a:pt x="2227" y="8299"/>
                  </a:lnTo>
                  <a:lnTo>
                    <a:pt x="2398" y="8361"/>
                  </a:lnTo>
                  <a:lnTo>
                    <a:pt x="2576" y="8417"/>
                  </a:lnTo>
                  <a:lnTo>
                    <a:pt x="2754" y="8472"/>
                  </a:lnTo>
                  <a:lnTo>
                    <a:pt x="2931" y="8521"/>
                  </a:lnTo>
                  <a:lnTo>
                    <a:pt x="3115" y="8563"/>
                  </a:lnTo>
                  <a:lnTo>
                    <a:pt x="3293" y="8605"/>
                  </a:lnTo>
                  <a:lnTo>
                    <a:pt x="3476" y="8639"/>
                  </a:lnTo>
                  <a:lnTo>
                    <a:pt x="3666" y="8667"/>
                  </a:lnTo>
                  <a:lnTo>
                    <a:pt x="3849" y="8695"/>
                  </a:lnTo>
                  <a:lnTo>
                    <a:pt x="4039" y="8716"/>
                  </a:lnTo>
                  <a:lnTo>
                    <a:pt x="4228" y="8730"/>
                  </a:lnTo>
                  <a:lnTo>
                    <a:pt x="4418" y="8744"/>
                  </a:lnTo>
                  <a:lnTo>
                    <a:pt x="4613" y="8750"/>
                  </a:lnTo>
                  <a:lnTo>
                    <a:pt x="5004" y="8750"/>
                  </a:lnTo>
                  <a:lnTo>
                    <a:pt x="5205" y="8744"/>
                  </a:lnTo>
                  <a:lnTo>
                    <a:pt x="5407" y="8730"/>
                  </a:lnTo>
                  <a:lnTo>
                    <a:pt x="5608" y="8716"/>
                  </a:lnTo>
                  <a:lnTo>
                    <a:pt x="5815" y="8695"/>
                  </a:lnTo>
                  <a:lnTo>
                    <a:pt x="5934" y="7771"/>
                  </a:lnTo>
                  <a:lnTo>
                    <a:pt x="6058" y="6846"/>
                  </a:lnTo>
                  <a:lnTo>
                    <a:pt x="6129" y="6387"/>
                  </a:lnTo>
                  <a:lnTo>
                    <a:pt x="6200" y="5929"/>
                  </a:lnTo>
                  <a:lnTo>
                    <a:pt x="6277" y="5477"/>
                  </a:lnTo>
                  <a:lnTo>
                    <a:pt x="6354" y="5025"/>
                  </a:lnTo>
                  <a:lnTo>
                    <a:pt x="6402" y="4775"/>
                  </a:lnTo>
                  <a:lnTo>
                    <a:pt x="6449" y="4525"/>
                  </a:lnTo>
                  <a:lnTo>
                    <a:pt x="6502" y="4268"/>
                  </a:lnTo>
                  <a:lnTo>
                    <a:pt x="6556" y="4024"/>
                  </a:lnTo>
                  <a:lnTo>
                    <a:pt x="6615" y="3774"/>
                  </a:lnTo>
                  <a:lnTo>
                    <a:pt x="6680" y="3524"/>
                  </a:lnTo>
                  <a:lnTo>
                    <a:pt x="6745" y="3281"/>
                  </a:lnTo>
                  <a:lnTo>
                    <a:pt x="6816" y="3037"/>
                  </a:lnTo>
                  <a:lnTo>
                    <a:pt x="5650" y="2322"/>
                  </a:lnTo>
                  <a:lnTo>
                    <a:pt x="5063" y="1953"/>
                  </a:lnTo>
                  <a:lnTo>
                    <a:pt x="4477" y="1585"/>
                  </a:lnTo>
                  <a:lnTo>
                    <a:pt x="3897" y="1203"/>
                  </a:lnTo>
                  <a:lnTo>
                    <a:pt x="3316" y="813"/>
                  </a:lnTo>
                  <a:lnTo>
                    <a:pt x="2748" y="410"/>
                  </a:lnTo>
                  <a:lnTo>
                    <a:pt x="2191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99;p41">
              <a:extLst>
                <a:ext uri="{FF2B5EF4-FFF2-40B4-BE49-F238E27FC236}">
                  <a16:creationId xmlns:a16="http://schemas.microsoft.com/office/drawing/2014/main" id="{4C04CA7B-9F7C-60C8-2BB3-032F93C36048}"/>
                </a:ext>
              </a:extLst>
            </p:cNvPr>
            <p:cNvSpPr/>
            <p:nvPr/>
          </p:nvSpPr>
          <p:spPr>
            <a:xfrm>
              <a:off x="3273775" y="-2314375"/>
              <a:ext cx="942175" cy="701475"/>
            </a:xfrm>
            <a:custGeom>
              <a:avLst/>
              <a:gdLst/>
              <a:ahLst/>
              <a:cxnLst/>
              <a:rect l="l" t="t" r="r" b="b"/>
              <a:pathLst>
                <a:path w="37687" h="28059" extrusionOk="0">
                  <a:moveTo>
                    <a:pt x="17043" y="20483"/>
                  </a:moveTo>
                  <a:lnTo>
                    <a:pt x="17268" y="20490"/>
                  </a:lnTo>
                  <a:lnTo>
                    <a:pt x="17493" y="20504"/>
                  </a:lnTo>
                  <a:lnTo>
                    <a:pt x="17706" y="20532"/>
                  </a:lnTo>
                  <a:lnTo>
                    <a:pt x="17926" y="20574"/>
                  </a:lnTo>
                  <a:lnTo>
                    <a:pt x="18133" y="20629"/>
                  </a:lnTo>
                  <a:lnTo>
                    <a:pt x="18340" y="20699"/>
                  </a:lnTo>
                  <a:lnTo>
                    <a:pt x="18541" y="20775"/>
                  </a:lnTo>
                  <a:lnTo>
                    <a:pt x="18737" y="20865"/>
                  </a:lnTo>
                  <a:lnTo>
                    <a:pt x="18932" y="20963"/>
                  </a:lnTo>
                  <a:lnTo>
                    <a:pt x="19116" y="21074"/>
                  </a:lnTo>
                  <a:lnTo>
                    <a:pt x="19299" y="21199"/>
                  </a:lnTo>
                  <a:lnTo>
                    <a:pt x="19477" y="21324"/>
                  </a:lnTo>
                  <a:lnTo>
                    <a:pt x="19649" y="21463"/>
                  </a:lnTo>
                  <a:lnTo>
                    <a:pt x="19821" y="21616"/>
                  </a:lnTo>
                  <a:lnTo>
                    <a:pt x="19980" y="21769"/>
                  </a:lnTo>
                  <a:lnTo>
                    <a:pt x="20140" y="21936"/>
                  </a:lnTo>
                  <a:lnTo>
                    <a:pt x="20288" y="22110"/>
                  </a:lnTo>
                  <a:lnTo>
                    <a:pt x="20436" y="22290"/>
                  </a:lnTo>
                  <a:lnTo>
                    <a:pt x="20573" y="22478"/>
                  </a:lnTo>
                  <a:lnTo>
                    <a:pt x="20709" y="22673"/>
                  </a:lnTo>
                  <a:lnTo>
                    <a:pt x="20839" y="22874"/>
                  </a:lnTo>
                  <a:lnTo>
                    <a:pt x="20957" y="23076"/>
                  </a:lnTo>
                  <a:lnTo>
                    <a:pt x="21076" y="23284"/>
                  </a:lnTo>
                  <a:lnTo>
                    <a:pt x="21188" y="23500"/>
                  </a:lnTo>
                  <a:lnTo>
                    <a:pt x="21289" y="23722"/>
                  </a:lnTo>
                  <a:lnTo>
                    <a:pt x="21390" y="23944"/>
                  </a:lnTo>
                  <a:lnTo>
                    <a:pt x="21479" y="24174"/>
                  </a:lnTo>
                  <a:lnTo>
                    <a:pt x="21562" y="24410"/>
                  </a:lnTo>
                  <a:lnTo>
                    <a:pt x="21644" y="24639"/>
                  </a:lnTo>
                  <a:lnTo>
                    <a:pt x="21715" y="24876"/>
                  </a:lnTo>
                  <a:lnTo>
                    <a:pt x="21781" y="25119"/>
                  </a:lnTo>
                  <a:lnTo>
                    <a:pt x="21834" y="25362"/>
                  </a:lnTo>
                  <a:lnTo>
                    <a:pt x="21858" y="25418"/>
                  </a:lnTo>
                  <a:lnTo>
                    <a:pt x="21893" y="25467"/>
                  </a:lnTo>
                  <a:lnTo>
                    <a:pt x="21964" y="25557"/>
                  </a:lnTo>
                  <a:lnTo>
                    <a:pt x="17221" y="25487"/>
                  </a:lnTo>
                  <a:lnTo>
                    <a:pt x="14852" y="25446"/>
                  </a:lnTo>
                  <a:lnTo>
                    <a:pt x="12489" y="25404"/>
                  </a:lnTo>
                  <a:lnTo>
                    <a:pt x="12549" y="25168"/>
                  </a:lnTo>
                  <a:lnTo>
                    <a:pt x="12614" y="24931"/>
                  </a:lnTo>
                  <a:lnTo>
                    <a:pt x="12685" y="24695"/>
                  </a:lnTo>
                  <a:lnTo>
                    <a:pt x="12762" y="24466"/>
                  </a:lnTo>
                  <a:lnTo>
                    <a:pt x="12839" y="24236"/>
                  </a:lnTo>
                  <a:lnTo>
                    <a:pt x="12928" y="24014"/>
                  </a:lnTo>
                  <a:lnTo>
                    <a:pt x="13016" y="23792"/>
                  </a:lnTo>
                  <a:lnTo>
                    <a:pt x="13111" y="23576"/>
                  </a:lnTo>
                  <a:lnTo>
                    <a:pt x="13212" y="23361"/>
                  </a:lnTo>
                  <a:lnTo>
                    <a:pt x="13318" y="23152"/>
                  </a:lnTo>
                  <a:lnTo>
                    <a:pt x="13431" y="22944"/>
                  </a:lnTo>
                  <a:lnTo>
                    <a:pt x="13543" y="22749"/>
                  </a:lnTo>
                  <a:lnTo>
                    <a:pt x="13668" y="22554"/>
                  </a:lnTo>
                  <a:lnTo>
                    <a:pt x="13792" y="22367"/>
                  </a:lnTo>
                  <a:lnTo>
                    <a:pt x="13928" y="22186"/>
                  </a:lnTo>
                  <a:lnTo>
                    <a:pt x="14065" y="22012"/>
                  </a:lnTo>
                  <a:lnTo>
                    <a:pt x="14207" y="21845"/>
                  </a:lnTo>
                  <a:lnTo>
                    <a:pt x="14361" y="21686"/>
                  </a:lnTo>
                  <a:lnTo>
                    <a:pt x="14515" y="21533"/>
                  </a:lnTo>
                  <a:lnTo>
                    <a:pt x="14674" y="21394"/>
                  </a:lnTo>
                  <a:lnTo>
                    <a:pt x="14840" y="21262"/>
                  </a:lnTo>
                  <a:lnTo>
                    <a:pt x="15012" y="21137"/>
                  </a:lnTo>
                  <a:lnTo>
                    <a:pt x="15184" y="21018"/>
                  </a:lnTo>
                  <a:lnTo>
                    <a:pt x="15367" y="20914"/>
                  </a:lnTo>
                  <a:lnTo>
                    <a:pt x="15557" y="20824"/>
                  </a:lnTo>
                  <a:lnTo>
                    <a:pt x="15752" y="20740"/>
                  </a:lnTo>
                  <a:lnTo>
                    <a:pt x="15954" y="20664"/>
                  </a:lnTo>
                  <a:lnTo>
                    <a:pt x="16155" y="20608"/>
                  </a:lnTo>
                  <a:lnTo>
                    <a:pt x="16368" y="20560"/>
                  </a:lnTo>
                  <a:lnTo>
                    <a:pt x="16587" y="20518"/>
                  </a:lnTo>
                  <a:lnTo>
                    <a:pt x="16812" y="20497"/>
                  </a:lnTo>
                  <a:lnTo>
                    <a:pt x="17043" y="20483"/>
                  </a:lnTo>
                  <a:close/>
                  <a:moveTo>
                    <a:pt x="18091" y="1"/>
                  </a:moveTo>
                  <a:lnTo>
                    <a:pt x="17819" y="8"/>
                  </a:lnTo>
                  <a:lnTo>
                    <a:pt x="17541" y="22"/>
                  </a:lnTo>
                  <a:lnTo>
                    <a:pt x="17274" y="36"/>
                  </a:lnTo>
                  <a:lnTo>
                    <a:pt x="17002" y="56"/>
                  </a:lnTo>
                  <a:lnTo>
                    <a:pt x="16735" y="77"/>
                  </a:lnTo>
                  <a:lnTo>
                    <a:pt x="16475" y="105"/>
                  </a:lnTo>
                  <a:lnTo>
                    <a:pt x="16208" y="140"/>
                  </a:lnTo>
                  <a:lnTo>
                    <a:pt x="15948" y="175"/>
                  </a:lnTo>
                  <a:lnTo>
                    <a:pt x="15687" y="216"/>
                  </a:lnTo>
                  <a:lnTo>
                    <a:pt x="15427" y="258"/>
                  </a:lnTo>
                  <a:lnTo>
                    <a:pt x="15172" y="307"/>
                  </a:lnTo>
                  <a:lnTo>
                    <a:pt x="14917" y="362"/>
                  </a:lnTo>
                  <a:lnTo>
                    <a:pt x="14663" y="418"/>
                  </a:lnTo>
                  <a:lnTo>
                    <a:pt x="14408" y="480"/>
                  </a:lnTo>
                  <a:lnTo>
                    <a:pt x="14159" y="543"/>
                  </a:lnTo>
                  <a:lnTo>
                    <a:pt x="13911" y="612"/>
                  </a:lnTo>
                  <a:lnTo>
                    <a:pt x="13662" y="682"/>
                  </a:lnTo>
                  <a:lnTo>
                    <a:pt x="13419" y="758"/>
                  </a:lnTo>
                  <a:lnTo>
                    <a:pt x="13170" y="835"/>
                  </a:lnTo>
                  <a:lnTo>
                    <a:pt x="12933" y="918"/>
                  </a:lnTo>
                  <a:lnTo>
                    <a:pt x="12454" y="1099"/>
                  </a:lnTo>
                  <a:lnTo>
                    <a:pt x="11980" y="1287"/>
                  </a:lnTo>
                  <a:lnTo>
                    <a:pt x="11518" y="1495"/>
                  </a:lnTo>
                  <a:lnTo>
                    <a:pt x="11056" y="1718"/>
                  </a:lnTo>
                  <a:lnTo>
                    <a:pt x="10606" y="1954"/>
                  </a:lnTo>
                  <a:lnTo>
                    <a:pt x="10168" y="2197"/>
                  </a:lnTo>
                  <a:lnTo>
                    <a:pt x="9730" y="2461"/>
                  </a:lnTo>
                  <a:lnTo>
                    <a:pt x="9303" y="2739"/>
                  </a:lnTo>
                  <a:lnTo>
                    <a:pt x="8889" y="3024"/>
                  </a:lnTo>
                  <a:lnTo>
                    <a:pt x="8474" y="3323"/>
                  </a:lnTo>
                  <a:lnTo>
                    <a:pt x="8072" y="3636"/>
                  </a:lnTo>
                  <a:lnTo>
                    <a:pt x="7681" y="3962"/>
                  </a:lnTo>
                  <a:lnTo>
                    <a:pt x="7290" y="4296"/>
                  </a:lnTo>
                  <a:lnTo>
                    <a:pt x="6917" y="4644"/>
                  </a:lnTo>
                  <a:lnTo>
                    <a:pt x="6550" y="5005"/>
                  </a:lnTo>
                  <a:lnTo>
                    <a:pt x="6189" y="5373"/>
                  </a:lnTo>
                  <a:lnTo>
                    <a:pt x="5839" y="5756"/>
                  </a:lnTo>
                  <a:lnTo>
                    <a:pt x="5496" y="6145"/>
                  </a:lnTo>
                  <a:lnTo>
                    <a:pt x="5164" y="6548"/>
                  </a:lnTo>
                  <a:lnTo>
                    <a:pt x="4838" y="6958"/>
                  </a:lnTo>
                  <a:lnTo>
                    <a:pt x="4525" y="7382"/>
                  </a:lnTo>
                  <a:lnTo>
                    <a:pt x="4217" y="7813"/>
                  </a:lnTo>
                  <a:lnTo>
                    <a:pt x="3926" y="8258"/>
                  </a:lnTo>
                  <a:lnTo>
                    <a:pt x="3636" y="8703"/>
                  </a:lnTo>
                  <a:lnTo>
                    <a:pt x="3364" y="9161"/>
                  </a:lnTo>
                  <a:lnTo>
                    <a:pt x="3097" y="9634"/>
                  </a:lnTo>
                  <a:lnTo>
                    <a:pt x="2843" y="10107"/>
                  </a:lnTo>
                  <a:lnTo>
                    <a:pt x="2594" y="10593"/>
                  </a:lnTo>
                  <a:lnTo>
                    <a:pt x="2363" y="11080"/>
                  </a:lnTo>
                  <a:lnTo>
                    <a:pt x="2138" y="11580"/>
                  </a:lnTo>
                  <a:lnTo>
                    <a:pt x="1919" y="12087"/>
                  </a:lnTo>
                  <a:lnTo>
                    <a:pt x="1718" y="12602"/>
                  </a:lnTo>
                  <a:lnTo>
                    <a:pt x="1522" y="13123"/>
                  </a:lnTo>
                  <a:lnTo>
                    <a:pt x="1345" y="13651"/>
                  </a:lnTo>
                  <a:lnTo>
                    <a:pt x="1173" y="14179"/>
                  </a:lnTo>
                  <a:lnTo>
                    <a:pt x="1013" y="14721"/>
                  </a:lnTo>
                  <a:lnTo>
                    <a:pt x="865" y="15264"/>
                  </a:lnTo>
                  <a:lnTo>
                    <a:pt x="729" y="15820"/>
                  </a:lnTo>
                  <a:lnTo>
                    <a:pt x="598" y="16376"/>
                  </a:lnTo>
                  <a:lnTo>
                    <a:pt x="486" y="16932"/>
                  </a:lnTo>
                  <a:lnTo>
                    <a:pt x="385" y="17502"/>
                  </a:lnTo>
                  <a:lnTo>
                    <a:pt x="296" y="18071"/>
                  </a:lnTo>
                  <a:lnTo>
                    <a:pt x="213" y="18641"/>
                  </a:lnTo>
                  <a:lnTo>
                    <a:pt x="148" y="19225"/>
                  </a:lnTo>
                  <a:lnTo>
                    <a:pt x="95" y="19802"/>
                  </a:lnTo>
                  <a:lnTo>
                    <a:pt x="54" y="20393"/>
                  </a:lnTo>
                  <a:lnTo>
                    <a:pt x="24" y="20984"/>
                  </a:lnTo>
                  <a:lnTo>
                    <a:pt x="6" y="21574"/>
                  </a:lnTo>
                  <a:lnTo>
                    <a:pt x="0" y="22165"/>
                  </a:lnTo>
                  <a:lnTo>
                    <a:pt x="12" y="22763"/>
                  </a:lnTo>
                  <a:lnTo>
                    <a:pt x="30" y="23368"/>
                  </a:lnTo>
                  <a:lnTo>
                    <a:pt x="65" y="23965"/>
                  </a:lnTo>
                  <a:lnTo>
                    <a:pt x="113" y="24570"/>
                  </a:lnTo>
                  <a:lnTo>
                    <a:pt x="172" y="25175"/>
                  </a:lnTo>
                  <a:lnTo>
                    <a:pt x="249" y="25779"/>
                  </a:lnTo>
                  <a:lnTo>
                    <a:pt x="267" y="25891"/>
                  </a:lnTo>
                  <a:lnTo>
                    <a:pt x="290" y="25995"/>
                  </a:lnTo>
                  <a:lnTo>
                    <a:pt x="320" y="26092"/>
                  </a:lnTo>
                  <a:lnTo>
                    <a:pt x="356" y="26175"/>
                  </a:lnTo>
                  <a:lnTo>
                    <a:pt x="397" y="26252"/>
                  </a:lnTo>
                  <a:lnTo>
                    <a:pt x="444" y="26321"/>
                  </a:lnTo>
                  <a:lnTo>
                    <a:pt x="498" y="26391"/>
                  </a:lnTo>
                  <a:lnTo>
                    <a:pt x="551" y="26447"/>
                  </a:lnTo>
                  <a:lnTo>
                    <a:pt x="610" y="26495"/>
                  </a:lnTo>
                  <a:lnTo>
                    <a:pt x="669" y="26537"/>
                  </a:lnTo>
                  <a:lnTo>
                    <a:pt x="735" y="26572"/>
                  </a:lnTo>
                  <a:lnTo>
                    <a:pt x="806" y="26599"/>
                  </a:lnTo>
                  <a:lnTo>
                    <a:pt x="871" y="26620"/>
                  </a:lnTo>
                  <a:lnTo>
                    <a:pt x="942" y="26634"/>
                  </a:lnTo>
                  <a:lnTo>
                    <a:pt x="1019" y="26641"/>
                  </a:lnTo>
                  <a:lnTo>
                    <a:pt x="1090" y="26641"/>
                  </a:lnTo>
                  <a:lnTo>
                    <a:pt x="1167" y="26634"/>
                  </a:lnTo>
                  <a:lnTo>
                    <a:pt x="1244" y="26627"/>
                  </a:lnTo>
                  <a:lnTo>
                    <a:pt x="1315" y="26606"/>
                  </a:lnTo>
                  <a:lnTo>
                    <a:pt x="1392" y="26586"/>
                  </a:lnTo>
                  <a:lnTo>
                    <a:pt x="1463" y="26558"/>
                  </a:lnTo>
                  <a:lnTo>
                    <a:pt x="1534" y="26523"/>
                  </a:lnTo>
                  <a:lnTo>
                    <a:pt x="1605" y="26481"/>
                  </a:lnTo>
                  <a:lnTo>
                    <a:pt x="1676" y="26440"/>
                  </a:lnTo>
                  <a:lnTo>
                    <a:pt x="1741" y="26391"/>
                  </a:lnTo>
                  <a:lnTo>
                    <a:pt x="1800" y="26335"/>
                  </a:lnTo>
                  <a:lnTo>
                    <a:pt x="1866" y="26273"/>
                  </a:lnTo>
                  <a:lnTo>
                    <a:pt x="1919" y="26210"/>
                  </a:lnTo>
                  <a:lnTo>
                    <a:pt x="1972" y="26141"/>
                  </a:lnTo>
                  <a:lnTo>
                    <a:pt x="2020" y="26064"/>
                  </a:lnTo>
                  <a:lnTo>
                    <a:pt x="2061" y="25988"/>
                  </a:lnTo>
                  <a:lnTo>
                    <a:pt x="2097" y="25904"/>
                  </a:lnTo>
                  <a:lnTo>
                    <a:pt x="2126" y="25842"/>
                  </a:lnTo>
                  <a:lnTo>
                    <a:pt x="2150" y="25779"/>
                  </a:lnTo>
                  <a:lnTo>
                    <a:pt x="2162" y="25717"/>
                  </a:lnTo>
                  <a:lnTo>
                    <a:pt x="2174" y="25661"/>
                  </a:lnTo>
                  <a:lnTo>
                    <a:pt x="2191" y="25536"/>
                  </a:lnTo>
                  <a:lnTo>
                    <a:pt x="2203" y="25411"/>
                  </a:lnTo>
                  <a:lnTo>
                    <a:pt x="2203" y="25286"/>
                  </a:lnTo>
                  <a:lnTo>
                    <a:pt x="2191" y="25161"/>
                  </a:lnTo>
                  <a:lnTo>
                    <a:pt x="2120" y="24584"/>
                  </a:lnTo>
                  <a:lnTo>
                    <a:pt x="2067" y="24000"/>
                  </a:lnTo>
                  <a:lnTo>
                    <a:pt x="2026" y="23423"/>
                  </a:lnTo>
                  <a:lnTo>
                    <a:pt x="2002" y="22853"/>
                  </a:lnTo>
                  <a:lnTo>
                    <a:pt x="1990" y="22283"/>
                  </a:lnTo>
                  <a:lnTo>
                    <a:pt x="1990" y="21713"/>
                  </a:lnTo>
                  <a:lnTo>
                    <a:pt x="2002" y="21150"/>
                  </a:lnTo>
                  <a:lnTo>
                    <a:pt x="2031" y="20587"/>
                  </a:lnTo>
                  <a:lnTo>
                    <a:pt x="2067" y="20038"/>
                  </a:lnTo>
                  <a:lnTo>
                    <a:pt x="2120" y="19482"/>
                  </a:lnTo>
                  <a:lnTo>
                    <a:pt x="2185" y="18940"/>
                  </a:lnTo>
                  <a:lnTo>
                    <a:pt x="2262" y="18398"/>
                  </a:lnTo>
                  <a:lnTo>
                    <a:pt x="2351" y="17863"/>
                  </a:lnTo>
                  <a:lnTo>
                    <a:pt x="2452" y="17335"/>
                  </a:lnTo>
                  <a:lnTo>
                    <a:pt x="2564" y="16807"/>
                  </a:lnTo>
                  <a:lnTo>
                    <a:pt x="2689" y="16285"/>
                  </a:lnTo>
                  <a:lnTo>
                    <a:pt x="2825" y="15771"/>
                  </a:lnTo>
                  <a:lnTo>
                    <a:pt x="2973" y="15264"/>
                  </a:lnTo>
                  <a:lnTo>
                    <a:pt x="3133" y="14763"/>
                  </a:lnTo>
                  <a:lnTo>
                    <a:pt x="3305" y="14270"/>
                  </a:lnTo>
                  <a:lnTo>
                    <a:pt x="3482" y="13783"/>
                  </a:lnTo>
                  <a:lnTo>
                    <a:pt x="3678" y="13304"/>
                  </a:lnTo>
                  <a:lnTo>
                    <a:pt x="3879" y="12831"/>
                  </a:lnTo>
                  <a:lnTo>
                    <a:pt x="4092" y="12365"/>
                  </a:lnTo>
                  <a:lnTo>
                    <a:pt x="4317" y="11907"/>
                  </a:lnTo>
                  <a:lnTo>
                    <a:pt x="4548" y="11462"/>
                  </a:lnTo>
                  <a:lnTo>
                    <a:pt x="4791" y="11017"/>
                  </a:lnTo>
                  <a:lnTo>
                    <a:pt x="5046" y="10586"/>
                  </a:lnTo>
                  <a:lnTo>
                    <a:pt x="5312" y="10162"/>
                  </a:lnTo>
                  <a:lnTo>
                    <a:pt x="5585" y="9745"/>
                  </a:lnTo>
                  <a:lnTo>
                    <a:pt x="5863" y="9342"/>
                  </a:lnTo>
                  <a:lnTo>
                    <a:pt x="6159" y="8946"/>
                  </a:lnTo>
                  <a:lnTo>
                    <a:pt x="6455" y="8557"/>
                  </a:lnTo>
                  <a:lnTo>
                    <a:pt x="6763" y="8181"/>
                  </a:lnTo>
                  <a:lnTo>
                    <a:pt x="7083" y="7813"/>
                  </a:lnTo>
                  <a:lnTo>
                    <a:pt x="7408" y="7458"/>
                  </a:lnTo>
                  <a:lnTo>
                    <a:pt x="7746" y="7111"/>
                  </a:lnTo>
                  <a:lnTo>
                    <a:pt x="8089" y="6777"/>
                  </a:lnTo>
                  <a:lnTo>
                    <a:pt x="8439" y="6451"/>
                  </a:lnTo>
                  <a:lnTo>
                    <a:pt x="8800" y="6138"/>
                  </a:lnTo>
                  <a:lnTo>
                    <a:pt x="9167" y="5839"/>
                  </a:lnTo>
                  <a:lnTo>
                    <a:pt x="9540" y="5547"/>
                  </a:lnTo>
                  <a:lnTo>
                    <a:pt x="9925" y="5269"/>
                  </a:lnTo>
                  <a:lnTo>
                    <a:pt x="10316" y="4998"/>
                  </a:lnTo>
                  <a:lnTo>
                    <a:pt x="10713" y="4748"/>
                  </a:lnTo>
                  <a:lnTo>
                    <a:pt x="11115" y="4505"/>
                  </a:lnTo>
                  <a:lnTo>
                    <a:pt x="11530" y="4275"/>
                  </a:lnTo>
                  <a:lnTo>
                    <a:pt x="11945" y="4060"/>
                  </a:lnTo>
                  <a:lnTo>
                    <a:pt x="12371" y="3858"/>
                  </a:lnTo>
                  <a:lnTo>
                    <a:pt x="12803" y="3664"/>
                  </a:lnTo>
                  <a:lnTo>
                    <a:pt x="13241" y="3490"/>
                  </a:lnTo>
                  <a:lnTo>
                    <a:pt x="13680" y="3330"/>
                  </a:lnTo>
                  <a:lnTo>
                    <a:pt x="14130" y="3177"/>
                  </a:lnTo>
                  <a:lnTo>
                    <a:pt x="14586" y="3045"/>
                  </a:lnTo>
                  <a:lnTo>
                    <a:pt x="15048" y="2927"/>
                  </a:lnTo>
                  <a:lnTo>
                    <a:pt x="15509" y="2823"/>
                  </a:lnTo>
                  <a:lnTo>
                    <a:pt x="15983" y="2732"/>
                  </a:lnTo>
                  <a:lnTo>
                    <a:pt x="16463" y="2656"/>
                  </a:lnTo>
                  <a:lnTo>
                    <a:pt x="16943" y="2600"/>
                  </a:lnTo>
                  <a:lnTo>
                    <a:pt x="17428" y="2552"/>
                  </a:lnTo>
                  <a:lnTo>
                    <a:pt x="17920" y="2524"/>
                  </a:lnTo>
                  <a:lnTo>
                    <a:pt x="18417" y="2517"/>
                  </a:lnTo>
                  <a:lnTo>
                    <a:pt x="18914" y="2517"/>
                  </a:lnTo>
                  <a:lnTo>
                    <a:pt x="19418" y="2545"/>
                  </a:lnTo>
                  <a:lnTo>
                    <a:pt x="19815" y="2572"/>
                  </a:lnTo>
                  <a:lnTo>
                    <a:pt x="20211" y="2607"/>
                  </a:lnTo>
                  <a:lnTo>
                    <a:pt x="20596" y="2656"/>
                  </a:lnTo>
                  <a:lnTo>
                    <a:pt x="20981" y="2718"/>
                  </a:lnTo>
                  <a:lnTo>
                    <a:pt x="21360" y="2781"/>
                  </a:lnTo>
                  <a:lnTo>
                    <a:pt x="21733" y="2857"/>
                  </a:lnTo>
                  <a:lnTo>
                    <a:pt x="22106" y="2948"/>
                  </a:lnTo>
                  <a:lnTo>
                    <a:pt x="22473" y="3038"/>
                  </a:lnTo>
                  <a:lnTo>
                    <a:pt x="22829" y="3142"/>
                  </a:lnTo>
                  <a:lnTo>
                    <a:pt x="23184" y="3261"/>
                  </a:lnTo>
                  <a:lnTo>
                    <a:pt x="23539" y="3379"/>
                  </a:lnTo>
                  <a:lnTo>
                    <a:pt x="23883" y="3511"/>
                  </a:lnTo>
                  <a:lnTo>
                    <a:pt x="24226" y="3650"/>
                  </a:lnTo>
                  <a:lnTo>
                    <a:pt x="24564" y="3796"/>
                  </a:lnTo>
                  <a:lnTo>
                    <a:pt x="24895" y="3949"/>
                  </a:lnTo>
                  <a:lnTo>
                    <a:pt x="25221" y="4115"/>
                  </a:lnTo>
                  <a:lnTo>
                    <a:pt x="25541" y="4282"/>
                  </a:lnTo>
                  <a:lnTo>
                    <a:pt x="25861" y="4463"/>
                  </a:lnTo>
                  <a:lnTo>
                    <a:pt x="26175" y="4651"/>
                  </a:lnTo>
                  <a:lnTo>
                    <a:pt x="26483" y="4845"/>
                  </a:lnTo>
                  <a:lnTo>
                    <a:pt x="26785" y="5047"/>
                  </a:lnTo>
                  <a:lnTo>
                    <a:pt x="27087" y="5255"/>
                  </a:lnTo>
                  <a:lnTo>
                    <a:pt x="27377" y="5471"/>
                  </a:lnTo>
                  <a:lnTo>
                    <a:pt x="27667" y="5700"/>
                  </a:lnTo>
                  <a:lnTo>
                    <a:pt x="27951" y="5929"/>
                  </a:lnTo>
                  <a:lnTo>
                    <a:pt x="28229" y="6166"/>
                  </a:lnTo>
                  <a:lnTo>
                    <a:pt x="28508" y="6409"/>
                  </a:lnTo>
                  <a:lnTo>
                    <a:pt x="28774" y="6659"/>
                  </a:lnTo>
                  <a:lnTo>
                    <a:pt x="29041" y="6923"/>
                  </a:lnTo>
                  <a:lnTo>
                    <a:pt x="29301" y="7187"/>
                  </a:lnTo>
                  <a:lnTo>
                    <a:pt x="29556" y="7458"/>
                  </a:lnTo>
                  <a:lnTo>
                    <a:pt x="29811" y="7736"/>
                  </a:lnTo>
                  <a:lnTo>
                    <a:pt x="29988" y="7938"/>
                  </a:lnTo>
                  <a:lnTo>
                    <a:pt x="30166" y="8147"/>
                  </a:lnTo>
                  <a:lnTo>
                    <a:pt x="30344" y="8362"/>
                  </a:lnTo>
                  <a:lnTo>
                    <a:pt x="30515" y="8577"/>
                  </a:lnTo>
                  <a:lnTo>
                    <a:pt x="30681" y="8793"/>
                  </a:lnTo>
                  <a:lnTo>
                    <a:pt x="30853" y="9015"/>
                  </a:lnTo>
                  <a:lnTo>
                    <a:pt x="31013" y="9238"/>
                  </a:lnTo>
                  <a:lnTo>
                    <a:pt x="31179" y="9467"/>
                  </a:lnTo>
                  <a:lnTo>
                    <a:pt x="31492" y="9933"/>
                  </a:lnTo>
                  <a:lnTo>
                    <a:pt x="31800" y="10405"/>
                  </a:lnTo>
                  <a:lnTo>
                    <a:pt x="32090" y="10892"/>
                  </a:lnTo>
                  <a:lnTo>
                    <a:pt x="32381" y="11385"/>
                  </a:lnTo>
                  <a:lnTo>
                    <a:pt x="32653" y="11886"/>
                  </a:lnTo>
                  <a:lnTo>
                    <a:pt x="32914" y="12400"/>
                  </a:lnTo>
                  <a:lnTo>
                    <a:pt x="33168" y="12928"/>
                  </a:lnTo>
                  <a:lnTo>
                    <a:pt x="33411" y="13457"/>
                  </a:lnTo>
                  <a:lnTo>
                    <a:pt x="33642" y="13999"/>
                  </a:lnTo>
                  <a:lnTo>
                    <a:pt x="33867" y="14548"/>
                  </a:lnTo>
                  <a:lnTo>
                    <a:pt x="34080" y="15104"/>
                  </a:lnTo>
                  <a:lnTo>
                    <a:pt x="34282" y="15667"/>
                  </a:lnTo>
                  <a:lnTo>
                    <a:pt x="34471" y="16237"/>
                  </a:lnTo>
                  <a:lnTo>
                    <a:pt x="34649" y="16814"/>
                  </a:lnTo>
                  <a:lnTo>
                    <a:pt x="34820" y="17390"/>
                  </a:lnTo>
                  <a:lnTo>
                    <a:pt x="34980" y="17981"/>
                  </a:lnTo>
                  <a:lnTo>
                    <a:pt x="35128" y="18572"/>
                  </a:lnTo>
                  <a:lnTo>
                    <a:pt x="35265" y="19170"/>
                  </a:lnTo>
                  <a:lnTo>
                    <a:pt x="35395" y="19774"/>
                  </a:lnTo>
                  <a:lnTo>
                    <a:pt x="35513" y="20379"/>
                  </a:lnTo>
                  <a:lnTo>
                    <a:pt x="35620" y="20991"/>
                  </a:lnTo>
                  <a:lnTo>
                    <a:pt x="35715" y="21602"/>
                  </a:lnTo>
                  <a:lnTo>
                    <a:pt x="35798" y="22221"/>
                  </a:lnTo>
                  <a:lnTo>
                    <a:pt x="35875" y="22839"/>
                  </a:lnTo>
                  <a:lnTo>
                    <a:pt x="35940" y="23458"/>
                  </a:lnTo>
                  <a:lnTo>
                    <a:pt x="35993" y="24083"/>
                  </a:lnTo>
                  <a:lnTo>
                    <a:pt x="36034" y="24702"/>
                  </a:lnTo>
                  <a:lnTo>
                    <a:pt x="36070" y="25328"/>
                  </a:lnTo>
                  <a:lnTo>
                    <a:pt x="36070" y="25390"/>
                  </a:lnTo>
                  <a:lnTo>
                    <a:pt x="36076" y="25446"/>
                  </a:lnTo>
                  <a:lnTo>
                    <a:pt x="36088" y="25501"/>
                  </a:lnTo>
                  <a:lnTo>
                    <a:pt x="36100" y="25557"/>
                  </a:lnTo>
                  <a:lnTo>
                    <a:pt x="36129" y="25661"/>
                  </a:lnTo>
                  <a:lnTo>
                    <a:pt x="36171" y="25752"/>
                  </a:lnTo>
                  <a:lnTo>
                    <a:pt x="32771" y="25689"/>
                  </a:lnTo>
                  <a:lnTo>
                    <a:pt x="29372" y="25640"/>
                  </a:lnTo>
                  <a:lnTo>
                    <a:pt x="22580" y="25557"/>
                  </a:lnTo>
                  <a:lnTo>
                    <a:pt x="22604" y="25522"/>
                  </a:lnTo>
                  <a:lnTo>
                    <a:pt x="22627" y="25494"/>
                  </a:lnTo>
                  <a:lnTo>
                    <a:pt x="22645" y="25453"/>
                  </a:lnTo>
                  <a:lnTo>
                    <a:pt x="22657" y="25411"/>
                  </a:lnTo>
                  <a:lnTo>
                    <a:pt x="22669" y="25369"/>
                  </a:lnTo>
                  <a:lnTo>
                    <a:pt x="22681" y="25321"/>
                  </a:lnTo>
                  <a:lnTo>
                    <a:pt x="22681" y="25272"/>
                  </a:lnTo>
                  <a:lnTo>
                    <a:pt x="22687" y="25223"/>
                  </a:lnTo>
                  <a:lnTo>
                    <a:pt x="22675" y="25029"/>
                  </a:lnTo>
                  <a:lnTo>
                    <a:pt x="22663" y="24841"/>
                  </a:lnTo>
                  <a:lnTo>
                    <a:pt x="22639" y="24653"/>
                  </a:lnTo>
                  <a:lnTo>
                    <a:pt x="22616" y="24466"/>
                  </a:lnTo>
                  <a:lnTo>
                    <a:pt x="22586" y="24278"/>
                  </a:lnTo>
                  <a:lnTo>
                    <a:pt x="22550" y="24090"/>
                  </a:lnTo>
                  <a:lnTo>
                    <a:pt x="22515" y="23910"/>
                  </a:lnTo>
                  <a:lnTo>
                    <a:pt x="22468" y="23729"/>
                  </a:lnTo>
                  <a:lnTo>
                    <a:pt x="22420" y="23548"/>
                  </a:lnTo>
                  <a:lnTo>
                    <a:pt x="22373" y="23375"/>
                  </a:lnTo>
                  <a:lnTo>
                    <a:pt x="22314" y="23194"/>
                  </a:lnTo>
                  <a:lnTo>
                    <a:pt x="22254" y="23020"/>
                  </a:lnTo>
                  <a:lnTo>
                    <a:pt x="22189" y="22853"/>
                  </a:lnTo>
                  <a:lnTo>
                    <a:pt x="22118" y="22680"/>
                  </a:lnTo>
                  <a:lnTo>
                    <a:pt x="22047" y="22513"/>
                  </a:lnTo>
                  <a:lnTo>
                    <a:pt x="21970" y="22353"/>
                  </a:lnTo>
                  <a:lnTo>
                    <a:pt x="21893" y="22186"/>
                  </a:lnTo>
                  <a:lnTo>
                    <a:pt x="21804" y="22026"/>
                  </a:lnTo>
                  <a:lnTo>
                    <a:pt x="21721" y="21873"/>
                  </a:lnTo>
                  <a:lnTo>
                    <a:pt x="21627" y="21720"/>
                  </a:lnTo>
                  <a:lnTo>
                    <a:pt x="21532" y="21567"/>
                  </a:lnTo>
                  <a:lnTo>
                    <a:pt x="21437" y="21422"/>
                  </a:lnTo>
                  <a:lnTo>
                    <a:pt x="21336" y="21276"/>
                  </a:lnTo>
                  <a:lnTo>
                    <a:pt x="21230" y="21137"/>
                  </a:lnTo>
                  <a:lnTo>
                    <a:pt x="21123" y="20998"/>
                  </a:lnTo>
                  <a:lnTo>
                    <a:pt x="21011" y="20859"/>
                  </a:lnTo>
                  <a:lnTo>
                    <a:pt x="20898" y="20726"/>
                  </a:lnTo>
                  <a:lnTo>
                    <a:pt x="20786" y="20601"/>
                  </a:lnTo>
                  <a:lnTo>
                    <a:pt x="20667" y="20476"/>
                  </a:lnTo>
                  <a:lnTo>
                    <a:pt x="20543" y="20351"/>
                  </a:lnTo>
                  <a:lnTo>
                    <a:pt x="20419" y="20233"/>
                  </a:lnTo>
                  <a:lnTo>
                    <a:pt x="20294" y="20122"/>
                  </a:lnTo>
                  <a:lnTo>
                    <a:pt x="20667" y="19747"/>
                  </a:lnTo>
                  <a:lnTo>
                    <a:pt x="21034" y="19364"/>
                  </a:lnTo>
                  <a:lnTo>
                    <a:pt x="21390" y="18968"/>
                  </a:lnTo>
                  <a:lnTo>
                    <a:pt x="21733" y="18572"/>
                  </a:lnTo>
                  <a:lnTo>
                    <a:pt x="22071" y="18162"/>
                  </a:lnTo>
                  <a:lnTo>
                    <a:pt x="22402" y="17745"/>
                  </a:lnTo>
                  <a:lnTo>
                    <a:pt x="22722" y="17321"/>
                  </a:lnTo>
                  <a:lnTo>
                    <a:pt x="23030" y="16883"/>
                  </a:lnTo>
                  <a:lnTo>
                    <a:pt x="23332" y="16445"/>
                  </a:lnTo>
                  <a:lnTo>
                    <a:pt x="23628" y="15993"/>
                  </a:lnTo>
                  <a:lnTo>
                    <a:pt x="23912" y="15542"/>
                  </a:lnTo>
                  <a:lnTo>
                    <a:pt x="24191" y="15076"/>
                  </a:lnTo>
                  <a:lnTo>
                    <a:pt x="24457" y="14603"/>
                  </a:lnTo>
                  <a:lnTo>
                    <a:pt x="24718" y="14131"/>
                  </a:lnTo>
                  <a:lnTo>
                    <a:pt x="24972" y="13644"/>
                  </a:lnTo>
                  <a:lnTo>
                    <a:pt x="25215" y="13151"/>
                  </a:lnTo>
                  <a:lnTo>
                    <a:pt x="25215" y="13721"/>
                  </a:lnTo>
                  <a:lnTo>
                    <a:pt x="25227" y="13860"/>
                  </a:lnTo>
                  <a:lnTo>
                    <a:pt x="25245" y="13985"/>
                  </a:lnTo>
                  <a:lnTo>
                    <a:pt x="25269" y="14103"/>
                  </a:lnTo>
                  <a:lnTo>
                    <a:pt x="25304" y="14207"/>
                  </a:lnTo>
                  <a:lnTo>
                    <a:pt x="25346" y="14304"/>
                  </a:lnTo>
                  <a:lnTo>
                    <a:pt x="25399" y="14395"/>
                  </a:lnTo>
                  <a:lnTo>
                    <a:pt x="25452" y="14478"/>
                  </a:lnTo>
                  <a:lnTo>
                    <a:pt x="25517" y="14548"/>
                  </a:lnTo>
                  <a:lnTo>
                    <a:pt x="25588" y="14610"/>
                  </a:lnTo>
                  <a:lnTo>
                    <a:pt x="25659" y="14666"/>
                  </a:lnTo>
                  <a:lnTo>
                    <a:pt x="25736" y="14715"/>
                  </a:lnTo>
                  <a:lnTo>
                    <a:pt x="25813" y="14749"/>
                  </a:lnTo>
                  <a:lnTo>
                    <a:pt x="25896" y="14784"/>
                  </a:lnTo>
                  <a:lnTo>
                    <a:pt x="25985" y="14798"/>
                  </a:lnTo>
                  <a:lnTo>
                    <a:pt x="26068" y="14812"/>
                  </a:lnTo>
                  <a:lnTo>
                    <a:pt x="26157" y="14819"/>
                  </a:lnTo>
                  <a:lnTo>
                    <a:pt x="26246" y="14812"/>
                  </a:lnTo>
                  <a:lnTo>
                    <a:pt x="26334" y="14798"/>
                  </a:lnTo>
                  <a:lnTo>
                    <a:pt x="26417" y="14777"/>
                  </a:lnTo>
                  <a:lnTo>
                    <a:pt x="26506" y="14742"/>
                  </a:lnTo>
                  <a:lnTo>
                    <a:pt x="26583" y="14708"/>
                  </a:lnTo>
                  <a:lnTo>
                    <a:pt x="26666" y="14659"/>
                  </a:lnTo>
                  <a:lnTo>
                    <a:pt x="26737" y="14603"/>
                  </a:lnTo>
                  <a:lnTo>
                    <a:pt x="26808" y="14534"/>
                  </a:lnTo>
                  <a:lnTo>
                    <a:pt x="26879" y="14464"/>
                  </a:lnTo>
                  <a:lnTo>
                    <a:pt x="26939" y="14381"/>
                  </a:lnTo>
                  <a:lnTo>
                    <a:pt x="26992" y="14291"/>
                  </a:lnTo>
                  <a:lnTo>
                    <a:pt x="27039" y="14193"/>
                  </a:lnTo>
                  <a:lnTo>
                    <a:pt x="27081" y="14089"/>
                  </a:lnTo>
                  <a:lnTo>
                    <a:pt x="27110" y="13978"/>
                  </a:lnTo>
                  <a:lnTo>
                    <a:pt x="27134" y="13853"/>
                  </a:lnTo>
                  <a:lnTo>
                    <a:pt x="27146" y="13721"/>
                  </a:lnTo>
                  <a:lnTo>
                    <a:pt x="27169" y="13352"/>
                  </a:lnTo>
                  <a:lnTo>
                    <a:pt x="27181" y="12984"/>
                  </a:lnTo>
                  <a:lnTo>
                    <a:pt x="27181" y="12623"/>
                  </a:lnTo>
                  <a:lnTo>
                    <a:pt x="27181" y="12261"/>
                  </a:lnTo>
                  <a:lnTo>
                    <a:pt x="27169" y="11900"/>
                  </a:lnTo>
                  <a:lnTo>
                    <a:pt x="27152" y="11545"/>
                  </a:lnTo>
                  <a:lnTo>
                    <a:pt x="27128" y="11191"/>
                  </a:lnTo>
                  <a:lnTo>
                    <a:pt x="27092" y="10843"/>
                  </a:lnTo>
                  <a:lnTo>
                    <a:pt x="27092" y="10496"/>
                  </a:lnTo>
                  <a:lnTo>
                    <a:pt x="27087" y="10148"/>
                  </a:lnTo>
                  <a:lnTo>
                    <a:pt x="27069" y="9467"/>
                  </a:lnTo>
                  <a:lnTo>
                    <a:pt x="27063" y="9342"/>
                  </a:lnTo>
                  <a:lnTo>
                    <a:pt x="27051" y="9224"/>
                  </a:lnTo>
                  <a:lnTo>
                    <a:pt x="27021" y="9113"/>
                  </a:lnTo>
                  <a:lnTo>
                    <a:pt x="26992" y="9015"/>
                  </a:lnTo>
                  <a:lnTo>
                    <a:pt x="26944" y="8918"/>
                  </a:lnTo>
                  <a:lnTo>
                    <a:pt x="26897" y="8828"/>
                  </a:lnTo>
                  <a:lnTo>
                    <a:pt x="26838" y="8744"/>
                  </a:lnTo>
                  <a:lnTo>
                    <a:pt x="26773" y="8668"/>
                  </a:lnTo>
                  <a:lnTo>
                    <a:pt x="26755" y="8564"/>
                  </a:lnTo>
                  <a:lnTo>
                    <a:pt x="26737" y="8522"/>
                  </a:lnTo>
                  <a:lnTo>
                    <a:pt x="26719" y="8487"/>
                  </a:lnTo>
                  <a:lnTo>
                    <a:pt x="26642" y="8320"/>
                  </a:lnTo>
                  <a:lnTo>
                    <a:pt x="26613" y="8272"/>
                  </a:lnTo>
                  <a:lnTo>
                    <a:pt x="26577" y="8223"/>
                  </a:lnTo>
                  <a:lnTo>
                    <a:pt x="26500" y="8133"/>
                  </a:lnTo>
                  <a:lnTo>
                    <a:pt x="26423" y="8063"/>
                  </a:lnTo>
                  <a:lnTo>
                    <a:pt x="26334" y="8008"/>
                  </a:lnTo>
                  <a:lnTo>
                    <a:pt x="26240" y="7966"/>
                  </a:lnTo>
                  <a:lnTo>
                    <a:pt x="26145" y="7931"/>
                  </a:lnTo>
                  <a:lnTo>
                    <a:pt x="26044" y="7917"/>
                  </a:lnTo>
                  <a:lnTo>
                    <a:pt x="25938" y="7910"/>
                  </a:lnTo>
                  <a:lnTo>
                    <a:pt x="25837" y="7917"/>
                  </a:lnTo>
                  <a:lnTo>
                    <a:pt x="25730" y="7938"/>
                  </a:lnTo>
                  <a:lnTo>
                    <a:pt x="25630" y="7966"/>
                  </a:lnTo>
                  <a:lnTo>
                    <a:pt x="25529" y="8014"/>
                  </a:lnTo>
                  <a:lnTo>
                    <a:pt x="25434" y="8063"/>
                  </a:lnTo>
                  <a:lnTo>
                    <a:pt x="25340" y="8133"/>
                  </a:lnTo>
                  <a:lnTo>
                    <a:pt x="25251" y="8209"/>
                  </a:lnTo>
                  <a:lnTo>
                    <a:pt x="25168" y="8292"/>
                  </a:lnTo>
                  <a:lnTo>
                    <a:pt x="24890" y="8286"/>
                  </a:lnTo>
                  <a:lnTo>
                    <a:pt x="24611" y="8286"/>
                  </a:lnTo>
                  <a:lnTo>
                    <a:pt x="24333" y="8292"/>
                  </a:lnTo>
                  <a:lnTo>
                    <a:pt x="24055" y="8306"/>
                  </a:lnTo>
                  <a:lnTo>
                    <a:pt x="23782" y="8327"/>
                  </a:lnTo>
                  <a:lnTo>
                    <a:pt x="23510" y="8355"/>
                  </a:lnTo>
                  <a:lnTo>
                    <a:pt x="23231" y="8390"/>
                  </a:lnTo>
                  <a:lnTo>
                    <a:pt x="22959" y="8432"/>
                  </a:lnTo>
                  <a:lnTo>
                    <a:pt x="22687" y="8487"/>
                  </a:lnTo>
                  <a:lnTo>
                    <a:pt x="22420" y="8543"/>
                  </a:lnTo>
                  <a:lnTo>
                    <a:pt x="22148" y="8612"/>
                  </a:lnTo>
                  <a:lnTo>
                    <a:pt x="21875" y="8682"/>
                  </a:lnTo>
                  <a:lnTo>
                    <a:pt x="21603" y="8765"/>
                  </a:lnTo>
                  <a:lnTo>
                    <a:pt x="21336" y="8855"/>
                  </a:lnTo>
                  <a:lnTo>
                    <a:pt x="21064" y="8953"/>
                  </a:lnTo>
                  <a:lnTo>
                    <a:pt x="20798" y="9064"/>
                  </a:lnTo>
                  <a:lnTo>
                    <a:pt x="20691" y="9113"/>
                  </a:lnTo>
                  <a:lnTo>
                    <a:pt x="20602" y="9168"/>
                  </a:lnTo>
                  <a:lnTo>
                    <a:pt x="20519" y="9231"/>
                  </a:lnTo>
                  <a:lnTo>
                    <a:pt x="20442" y="9307"/>
                  </a:lnTo>
                  <a:lnTo>
                    <a:pt x="20377" y="9384"/>
                  </a:lnTo>
                  <a:lnTo>
                    <a:pt x="20324" y="9467"/>
                  </a:lnTo>
                  <a:lnTo>
                    <a:pt x="20276" y="9557"/>
                  </a:lnTo>
                  <a:lnTo>
                    <a:pt x="20235" y="9655"/>
                  </a:lnTo>
                  <a:lnTo>
                    <a:pt x="20205" y="9752"/>
                  </a:lnTo>
                  <a:lnTo>
                    <a:pt x="20182" y="9856"/>
                  </a:lnTo>
                  <a:lnTo>
                    <a:pt x="20164" y="9954"/>
                  </a:lnTo>
                  <a:lnTo>
                    <a:pt x="20152" y="10058"/>
                  </a:lnTo>
                  <a:lnTo>
                    <a:pt x="20152" y="10162"/>
                  </a:lnTo>
                  <a:lnTo>
                    <a:pt x="20158" y="10266"/>
                  </a:lnTo>
                  <a:lnTo>
                    <a:pt x="20170" y="10371"/>
                  </a:lnTo>
                  <a:lnTo>
                    <a:pt x="20194" y="10468"/>
                  </a:lnTo>
                  <a:lnTo>
                    <a:pt x="20217" y="10565"/>
                  </a:lnTo>
                  <a:lnTo>
                    <a:pt x="20253" y="10663"/>
                  </a:lnTo>
                  <a:lnTo>
                    <a:pt x="20288" y="10753"/>
                  </a:lnTo>
                  <a:lnTo>
                    <a:pt x="20336" y="10836"/>
                  </a:lnTo>
                  <a:lnTo>
                    <a:pt x="20389" y="10920"/>
                  </a:lnTo>
                  <a:lnTo>
                    <a:pt x="20442" y="10989"/>
                  </a:lnTo>
                  <a:lnTo>
                    <a:pt x="20507" y="11059"/>
                  </a:lnTo>
                  <a:lnTo>
                    <a:pt x="20579" y="11114"/>
                  </a:lnTo>
                  <a:lnTo>
                    <a:pt x="20650" y="11163"/>
                  </a:lnTo>
                  <a:lnTo>
                    <a:pt x="20727" y="11198"/>
                  </a:lnTo>
                  <a:lnTo>
                    <a:pt x="20809" y="11232"/>
                  </a:lnTo>
                  <a:lnTo>
                    <a:pt x="20898" y="11246"/>
                  </a:lnTo>
                  <a:lnTo>
                    <a:pt x="20993" y="11253"/>
                  </a:lnTo>
                  <a:lnTo>
                    <a:pt x="21088" y="11246"/>
                  </a:lnTo>
                  <a:lnTo>
                    <a:pt x="21188" y="11226"/>
                  </a:lnTo>
                  <a:lnTo>
                    <a:pt x="21295" y="11191"/>
                  </a:lnTo>
                  <a:lnTo>
                    <a:pt x="21479" y="11114"/>
                  </a:lnTo>
                  <a:lnTo>
                    <a:pt x="21662" y="11045"/>
                  </a:lnTo>
                  <a:lnTo>
                    <a:pt x="21846" y="10982"/>
                  </a:lnTo>
                  <a:lnTo>
                    <a:pt x="22023" y="10920"/>
                  </a:lnTo>
                  <a:lnTo>
                    <a:pt x="22207" y="10864"/>
                  </a:lnTo>
                  <a:lnTo>
                    <a:pt x="22385" y="10815"/>
                  </a:lnTo>
                  <a:lnTo>
                    <a:pt x="22752" y="10725"/>
                  </a:lnTo>
                  <a:lnTo>
                    <a:pt x="23113" y="10656"/>
                  </a:lnTo>
                  <a:lnTo>
                    <a:pt x="23474" y="10600"/>
                  </a:lnTo>
                  <a:lnTo>
                    <a:pt x="23835" y="10551"/>
                  </a:lnTo>
                  <a:lnTo>
                    <a:pt x="24203" y="10524"/>
                  </a:lnTo>
                  <a:lnTo>
                    <a:pt x="23954" y="11121"/>
                  </a:lnTo>
                  <a:lnTo>
                    <a:pt x="23705" y="11712"/>
                  </a:lnTo>
                  <a:lnTo>
                    <a:pt x="23439" y="12296"/>
                  </a:lnTo>
                  <a:lnTo>
                    <a:pt x="23172" y="12873"/>
                  </a:lnTo>
                  <a:lnTo>
                    <a:pt x="22894" y="13450"/>
                  </a:lnTo>
                  <a:lnTo>
                    <a:pt x="22604" y="14013"/>
                  </a:lnTo>
                  <a:lnTo>
                    <a:pt x="22308" y="14576"/>
                  </a:lnTo>
                  <a:lnTo>
                    <a:pt x="22006" y="15132"/>
                  </a:lnTo>
                  <a:lnTo>
                    <a:pt x="21698" y="15681"/>
                  </a:lnTo>
                  <a:lnTo>
                    <a:pt x="21378" y="16223"/>
                  </a:lnTo>
                  <a:lnTo>
                    <a:pt x="21046" y="16765"/>
                  </a:lnTo>
                  <a:lnTo>
                    <a:pt x="20715" y="17300"/>
                  </a:lnTo>
                  <a:lnTo>
                    <a:pt x="20371" y="17828"/>
                  </a:lnTo>
                  <a:lnTo>
                    <a:pt x="20016" y="18350"/>
                  </a:lnTo>
                  <a:lnTo>
                    <a:pt x="19661" y="18871"/>
                  </a:lnTo>
                  <a:lnTo>
                    <a:pt x="19288" y="19385"/>
                  </a:lnTo>
                  <a:lnTo>
                    <a:pt x="19288" y="19399"/>
                  </a:lnTo>
                  <a:lnTo>
                    <a:pt x="19027" y="19260"/>
                  </a:lnTo>
                  <a:lnTo>
                    <a:pt x="18761" y="19142"/>
                  </a:lnTo>
                  <a:lnTo>
                    <a:pt x="18624" y="19086"/>
                  </a:lnTo>
                  <a:lnTo>
                    <a:pt x="18482" y="19038"/>
                  </a:lnTo>
                  <a:lnTo>
                    <a:pt x="18346" y="18989"/>
                  </a:lnTo>
                  <a:lnTo>
                    <a:pt x="18204" y="18947"/>
                  </a:lnTo>
                  <a:lnTo>
                    <a:pt x="18062" y="18912"/>
                  </a:lnTo>
                  <a:lnTo>
                    <a:pt x="17920" y="18878"/>
                  </a:lnTo>
                  <a:lnTo>
                    <a:pt x="17777" y="18850"/>
                  </a:lnTo>
                  <a:lnTo>
                    <a:pt x="17629" y="18822"/>
                  </a:lnTo>
                  <a:lnTo>
                    <a:pt x="17487" y="18801"/>
                  </a:lnTo>
                  <a:lnTo>
                    <a:pt x="17339" y="18787"/>
                  </a:lnTo>
                  <a:lnTo>
                    <a:pt x="17191" y="18780"/>
                  </a:lnTo>
                  <a:lnTo>
                    <a:pt x="16901" y="18780"/>
                  </a:lnTo>
                  <a:lnTo>
                    <a:pt x="16765" y="18787"/>
                  </a:lnTo>
                  <a:lnTo>
                    <a:pt x="16623" y="18794"/>
                  </a:lnTo>
                  <a:lnTo>
                    <a:pt x="16487" y="18808"/>
                  </a:lnTo>
                  <a:lnTo>
                    <a:pt x="16208" y="18843"/>
                  </a:lnTo>
                  <a:lnTo>
                    <a:pt x="15936" y="18899"/>
                  </a:lnTo>
                  <a:lnTo>
                    <a:pt x="15663" y="18968"/>
                  </a:lnTo>
                  <a:lnTo>
                    <a:pt x="15397" y="19051"/>
                  </a:lnTo>
                  <a:lnTo>
                    <a:pt x="15130" y="19149"/>
                  </a:lnTo>
                  <a:lnTo>
                    <a:pt x="14870" y="19267"/>
                  </a:lnTo>
                  <a:lnTo>
                    <a:pt x="14615" y="19392"/>
                  </a:lnTo>
                  <a:lnTo>
                    <a:pt x="14367" y="19531"/>
                  </a:lnTo>
                  <a:lnTo>
                    <a:pt x="14118" y="19684"/>
                  </a:lnTo>
                  <a:lnTo>
                    <a:pt x="13875" y="19851"/>
                  </a:lnTo>
                  <a:lnTo>
                    <a:pt x="13644" y="20031"/>
                  </a:lnTo>
                  <a:lnTo>
                    <a:pt x="13419" y="20226"/>
                  </a:lnTo>
                  <a:lnTo>
                    <a:pt x="13200" y="20428"/>
                  </a:lnTo>
                  <a:lnTo>
                    <a:pt x="12987" y="20636"/>
                  </a:lnTo>
                  <a:lnTo>
                    <a:pt x="12785" y="20859"/>
                  </a:lnTo>
                  <a:lnTo>
                    <a:pt x="12590" y="21095"/>
                  </a:lnTo>
                  <a:lnTo>
                    <a:pt x="12406" y="21338"/>
                  </a:lnTo>
                  <a:lnTo>
                    <a:pt x="12229" y="21588"/>
                  </a:lnTo>
                  <a:lnTo>
                    <a:pt x="12063" y="21852"/>
                  </a:lnTo>
                  <a:lnTo>
                    <a:pt x="11909" y="22123"/>
                  </a:lnTo>
                  <a:lnTo>
                    <a:pt x="11767" y="22395"/>
                  </a:lnTo>
                  <a:lnTo>
                    <a:pt x="11637" y="22680"/>
                  </a:lnTo>
                  <a:lnTo>
                    <a:pt x="11518" y="22971"/>
                  </a:lnTo>
                  <a:lnTo>
                    <a:pt x="11412" y="23270"/>
                  </a:lnTo>
                  <a:lnTo>
                    <a:pt x="11364" y="23423"/>
                  </a:lnTo>
                  <a:lnTo>
                    <a:pt x="11323" y="23576"/>
                  </a:lnTo>
                  <a:lnTo>
                    <a:pt x="11281" y="23729"/>
                  </a:lnTo>
                  <a:lnTo>
                    <a:pt x="11240" y="23889"/>
                  </a:lnTo>
                  <a:lnTo>
                    <a:pt x="11210" y="24042"/>
                  </a:lnTo>
                  <a:lnTo>
                    <a:pt x="11175" y="24202"/>
                  </a:lnTo>
                  <a:lnTo>
                    <a:pt x="11151" y="24361"/>
                  </a:lnTo>
                  <a:lnTo>
                    <a:pt x="11127" y="24521"/>
                  </a:lnTo>
                  <a:lnTo>
                    <a:pt x="11110" y="24688"/>
                  </a:lnTo>
                  <a:lnTo>
                    <a:pt x="11092" y="24848"/>
                  </a:lnTo>
                  <a:lnTo>
                    <a:pt x="11080" y="25015"/>
                  </a:lnTo>
                  <a:lnTo>
                    <a:pt x="11074" y="25182"/>
                  </a:lnTo>
                  <a:lnTo>
                    <a:pt x="11074" y="25230"/>
                  </a:lnTo>
                  <a:lnTo>
                    <a:pt x="11080" y="25279"/>
                  </a:lnTo>
                  <a:lnTo>
                    <a:pt x="11098" y="25376"/>
                  </a:lnTo>
                  <a:lnTo>
                    <a:pt x="7391" y="25279"/>
                  </a:lnTo>
                  <a:lnTo>
                    <a:pt x="5537" y="25223"/>
                  </a:lnTo>
                  <a:lnTo>
                    <a:pt x="3684" y="25161"/>
                  </a:lnTo>
                  <a:lnTo>
                    <a:pt x="3595" y="25161"/>
                  </a:lnTo>
                  <a:lnTo>
                    <a:pt x="3512" y="25168"/>
                  </a:lnTo>
                  <a:lnTo>
                    <a:pt x="3429" y="25182"/>
                  </a:lnTo>
                  <a:lnTo>
                    <a:pt x="3352" y="25202"/>
                  </a:lnTo>
                  <a:lnTo>
                    <a:pt x="3281" y="25230"/>
                  </a:lnTo>
                  <a:lnTo>
                    <a:pt x="3210" y="25258"/>
                  </a:lnTo>
                  <a:lnTo>
                    <a:pt x="3145" y="25293"/>
                  </a:lnTo>
                  <a:lnTo>
                    <a:pt x="3086" y="25335"/>
                  </a:lnTo>
                  <a:lnTo>
                    <a:pt x="3026" y="25376"/>
                  </a:lnTo>
                  <a:lnTo>
                    <a:pt x="2967" y="25425"/>
                  </a:lnTo>
                  <a:lnTo>
                    <a:pt x="2920" y="25480"/>
                  </a:lnTo>
                  <a:lnTo>
                    <a:pt x="2872" y="25536"/>
                  </a:lnTo>
                  <a:lnTo>
                    <a:pt x="2825" y="25599"/>
                  </a:lnTo>
                  <a:lnTo>
                    <a:pt x="2783" y="25661"/>
                  </a:lnTo>
                  <a:lnTo>
                    <a:pt x="2748" y="25731"/>
                  </a:lnTo>
                  <a:lnTo>
                    <a:pt x="2718" y="25800"/>
                  </a:lnTo>
                  <a:lnTo>
                    <a:pt x="2707" y="25842"/>
                  </a:lnTo>
                  <a:lnTo>
                    <a:pt x="2689" y="25877"/>
                  </a:lnTo>
                  <a:lnTo>
                    <a:pt x="2677" y="25918"/>
                  </a:lnTo>
                  <a:lnTo>
                    <a:pt x="2665" y="25960"/>
                  </a:lnTo>
                  <a:lnTo>
                    <a:pt x="2630" y="26106"/>
                  </a:lnTo>
                  <a:lnTo>
                    <a:pt x="2612" y="26259"/>
                  </a:lnTo>
                  <a:lnTo>
                    <a:pt x="2600" y="26405"/>
                  </a:lnTo>
                  <a:lnTo>
                    <a:pt x="2606" y="26558"/>
                  </a:lnTo>
                  <a:lnTo>
                    <a:pt x="2624" y="26711"/>
                  </a:lnTo>
                  <a:lnTo>
                    <a:pt x="2653" y="26857"/>
                  </a:lnTo>
                  <a:lnTo>
                    <a:pt x="2695" y="27003"/>
                  </a:lnTo>
                  <a:lnTo>
                    <a:pt x="2724" y="27072"/>
                  </a:lnTo>
                  <a:lnTo>
                    <a:pt x="2754" y="27142"/>
                  </a:lnTo>
                  <a:lnTo>
                    <a:pt x="2789" y="27204"/>
                  </a:lnTo>
                  <a:lnTo>
                    <a:pt x="2825" y="27267"/>
                  </a:lnTo>
                  <a:lnTo>
                    <a:pt x="2860" y="27329"/>
                  </a:lnTo>
                  <a:lnTo>
                    <a:pt x="2908" y="27385"/>
                  </a:lnTo>
                  <a:lnTo>
                    <a:pt x="2955" y="27440"/>
                  </a:lnTo>
                  <a:lnTo>
                    <a:pt x="3003" y="27489"/>
                  </a:lnTo>
                  <a:lnTo>
                    <a:pt x="3056" y="27538"/>
                  </a:lnTo>
                  <a:lnTo>
                    <a:pt x="3109" y="27586"/>
                  </a:lnTo>
                  <a:lnTo>
                    <a:pt x="3168" y="27621"/>
                  </a:lnTo>
                  <a:lnTo>
                    <a:pt x="3234" y="27663"/>
                  </a:lnTo>
                  <a:lnTo>
                    <a:pt x="3299" y="27691"/>
                  </a:lnTo>
                  <a:lnTo>
                    <a:pt x="3370" y="27718"/>
                  </a:lnTo>
                  <a:lnTo>
                    <a:pt x="3441" y="27739"/>
                  </a:lnTo>
                  <a:lnTo>
                    <a:pt x="3518" y="27760"/>
                  </a:lnTo>
                  <a:lnTo>
                    <a:pt x="3601" y="27767"/>
                  </a:lnTo>
                  <a:lnTo>
                    <a:pt x="3684" y="27774"/>
                  </a:lnTo>
                  <a:lnTo>
                    <a:pt x="5733" y="27837"/>
                  </a:lnTo>
                  <a:lnTo>
                    <a:pt x="7781" y="27892"/>
                  </a:lnTo>
                  <a:lnTo>
                    <a:pt x="9830" y="27941"/>
                  </a:lnTo>
                  <a:lnTo>
                    <a:pt x="11879" y="27983"/>
                  </a:lnTo>
                  <a:lnTo>
                    <a:pt x="13928" y="28017"/>
                  </a:lnTo>
                  <a:lnTo>
                    <a:pt x="15977" y="28045"/>
                  </a:lnTo>
                  <a:lnTo>
                    <a:pt x="18032" y="28059"/>
                  </a:lnTo>
                  <a:lnTo>
                    <a:pt x="20081" y="28059"/>
                  </a:lnTo>
                  <a:lnTo>
                    <a:pt x="22130" y="28052"/>
                  </a:lnTo>
                  <a:lnTo>
                    <a:pt x="24179" y="28024"/>
                  </a:lnTo>
                  <a:lnTo>
                    <a:pt x="26228" y="27989"/>
                  </a:lnTo>
                  <a:lnTo>
                    <a:pt x="28277" y="27934"/>
                  </a:lnTo>
                  <a:lnTo>
                    <a:pt x="30326" y="27871"/>
                  </a:lnTo>
                  <a:lnTo>
                    <a:pt x="31350" y="27830"/>
                  </a:lnTo>
                  <a:lnTo>
                    <a:pt x="32375" y="27788"/>
                  </a:lnTo>
                  <a:lnTo>
                    <a:pt x="33399" y="27739"/>
                  </a:lnTo>
                  <a:lnTo>
                    <a:pt x="34424" y="27684"/>
                  </a:lnTo>
                  <a:lnTo>
                    <a:pt x="35448" y="27628"/>
                  </a:lnTo>
                  <a:lnTo>
                    <a:pt x="36467" y="27566"/>
                  </a:lnTo>
                  <a:lnTo>
                    <a:pt x="36532" y="27559"/>
                  </a:lnTo>
                  <a:lnTo>
                    <a:pt x="36597" y="27545"/>
                  </a:lnTo>
                  <a:lnTo>
                    <a:pt x="36656" y="27531"/>
                  </a:lnTo>
                  <a:lnTo>
                    <a:pt x="36709" y="27510"/>
                  </a:lnTo>
                  <a:lnTo>
                    <a:pt x="36763" y="27482"/>
                  </a:lnTo>
                  <a:lnTo>
                    <a:pt x="36816" y="27454"/>
                  </a:lnTo>
                  <a:lnTo>
                    <a:pt x="36863" y="27427"/>
                  </a:lnTo>
                  <a:lnTo>
                    <a:pt x="36905" y="27392"/>
                  </a:lnTo>
                  <a:lnTo>
                    <a:pt x="36946" y="27350"/>
                  </a:lnTo>
                  <a:lnTo>
                    <a:pt x="36982" y="27308"/>
                  </a:lnTo>
                  <a:lnTo>
                    <a:pt x="37017" y="27267"/>
                  </a:lnTo>
                  <a:lnTo>
                    <a:pt x="37053" y="27218"/>
                  </a:lnTo>
                  <a:lnTo>
                    <a:pt x="37106" y="27121"/>
                  </a:lnTo>
                  <a:lnTo>
                    <a:pt x="37154" y="27016"/>
                  </a:lnTo>
                  <a:lnTo>
                    <a:pt x="37183" y="26898"/>
                  </a:lnTo>
                  <a:lnTo>
                    <a:pt x="37201" y="26787"/>
                  </a:lnTo>
                  <a:lnTo>
                    <a:pt x="37213" y="26669"/>
                  </a:lnTo>
                  <a:lnTo>
                    <a:pt x="37207" y="26551"/>
                  </a:lnTo>
                  <a:lnTo>
                    <a:pt x="37195" y="26433"/>
                  </a:lnTo>
                  <a:lnTo>
                    <a:pt x="37165" y="26321"/>
                  </a:lnTo>
                  <a:lnTo>
                    <a:pt x="37124" y="26217"/>
                  </a:lnTo>
                  <a:lnTo>
                    <a:pt x="37071" y="26113"/>
                  </a:lnTo>
                  <a:lnTo>
                    <a:pt x="37165" y="26064"/>
                  </a:lnTo>
                  <a:lnTo>
                    <a:pt x="37248" y="25995"/>
                  </a:lnTo>
                  <a:lnTo>
                    <a:pt x="37325" y="25918"/>
                  </a:lnTo>
                  <a:lnTo>
                    <a:pt x="37361" y="25877"/>
                  </a:lnTo>
                  <a:lnTo>
                    <a:pt x="37396" y="25828"/>
                  </a:lnTo>
                  <a:lnTo>
                    <a:pt x="37426" y="25779"/>
                  </a:lnTo>
                  <a:lnTo>
                    <a:pt x="37456" y="25724"/>
                  </a:lnTo>
                  <a:lnTo>
                    <a:pt x="37479" y="25668"/>
                  </a:lnTo>
                  <a:lnTo>
                    <a:pt x="37503" y="25606"/>
                  </a:lnTo>
                  <a:lnTo>
                    <a:pt x="37521" y="25543"/>
                  </a:lnTo>
                  <a:lnTo>
                    <a:pt x="37539" y="25474"/>
                  </a:lnTo>
                  <a:lnTo>
                    <a:pt x="37550" y="25404"/>
                  </a:lnTo>
                  <a:lnTo>
                    <a:pt x="37562" y="25328"/>
                  </a:lnTo>
                  <a:lnTo>
                    <a:pt x="37592" y="25008"/>
                  </a:lnTo>
                  <a:lnTo>
                    <a:pt x="37616" y="24688"/>
                  </a:lnTo>
                  <a:lnTo>
                    <a:pt x="37639" y="24368"/>
                  </a:lnTo>
                  <a:lnTo>
                    <a:pt x="37657" y="24049"/>
                  </a:lnTo>
                  <a:lnTo>
                    <a:pt x="37669" y="23729"/>
                  </a:lnTo>
                  <a:lnTo>
                    <a:pt x="37681" y="23416"/>
                  </a:lnTo>
                  <a:lnTo>
                    <a:pt x="37687" y="23097"/>
                  </a:lnTo>
                  <a:lnTo>
                    <a:pt x="37687" y="22784"/>
                  </a:lnTo>
                  <a:lnTo>
                    <a:pt x="37687" y="22464"/>
                  </a:lnTo>
                  <a:lnTo>
                    <a:pt x="37681" y="22151"/>
                  </a:lnTo>
                  <a:lnTo>
                    <a:pt x="37675" y="21839"/>
                  </a:lnTo>
                  <a:lnTo>
                    <a:pt x="37657" y="21526"/>
                  </a:lnTo>
                  <a:lnTo>
                    <a:pt x="37645" y="21213"/>
                  </a:lnTo>
                  <a:lnTo>
                    <a:pt x="37621" y="20900"/>
                  </a:lnTo>
                  <a:lnTo>
                    <a:pt x="37598" y="20594"/>
                  </a:lnTo>
                  <a:lnTo>
                    <a:pt x="37574" y="20282"/>
                  </a:lnTo>
                  <a:lnTo>
                    <a:pt x="37539" y="19976"/>
                  </a:lnTo>
                  <a:lnTo>
                    <a:pt x="37503" y="19670"/>
                  </a:lnTo>
                  <a:lnTo>
                    <a:pt x="37467" y="19364"/>
                  </a:lnTo>
                  <a:lnTo>
                    <a:pt x="37426" y="19058"/>
                  </a:lnTo>
                  <a:lnTo>
                    <a:pt x="37379" y="18760"/>
                  </a:lnTo>
                  <a:lnTo>
                    <a:pt x="37331" y="18454"/>
                  </a:lnTo>
                  <a:lnTo>
                    <a:pt x="37278" y="18155"/>
                  </a:lnTo>
                  <a:lnTo>
                    <a:pt x="37225" y="17856"/>
                  </a:lnTo>
                  <a:lnTo>
                    <a:pt x="37165" y="17557"/>
                  </a:lnTo>
                  <a:lnTo>
                    <a:pt x="37100" y="17265"/>
                  </a:lnTo>
                  <a:lnTo>
                    <a:pt x="36964" y="16674"/>
                  </a:lnTo>
                  <a:lnTo>
                    <a:pt x="36816" y="16091"/>
                  </a:lnTo>
                  <a:lnTo>
                    <a:pt x="36656" y="15514"/>
                  </a:lnTo>
                  <a:lnTo>
                    <a:pt x="36484" y="14944"/>
                  </a:lnTo>
                  <a:lnTo>
                    <a:pt x="36295" y="14381"/>
                  </a:lnTo>
                  <a:lnTo>
                    <a:pt x="36100" y="13825"/>
                  </a:lnTo>
                  <a:lnTo>
                    <a:pt x="35886" y="13269"/>
                  </a:lnTo>
                  <a:lnTo>
                    <a:pt x="35661" y="12727"/>
                  </a:lnTo>
                  <a:lnTo>
                    <a:pt x="35430" y="12192"/>
                  </a:lnTo>
                  <a:lnTo>
                    <a:pt x="35182" y="11670"/>
                  </a:lnTo>
                  <a:lnTo>
                    <a:pt x="34921" y="11149"/>
                  </a:lnTo>
                  <a:lnTo>
                    <a:pt x="34655" y="10642"/>
                  </a:lnTo>
                  <a:lnTo>
                    <a:pt x="34370" y="10134"/>
                  </a:lnTo>
                  <a:lnTo>
                    <a:pt x="34080" y="9641"/>
                  </a:lnTo>
                  <a:lnTo>
                    <a:pt x="33778" y="9161"/>
                  </a:lnTo>
                  <a:lnTo>
                    <a:pt x="33464" y="8689"/>
                  </a:lnTo>
                  <a:lnTo>
                    <a:pt x="33145" y="8223"/>
                  </a:lnTo>
                  <a:lnTo>
                    <a:pt x="32813" y="7764"/>
                  </a:lnTo>
                  <a:lnTo>
                    <a:pt x="32469" y="7319"/>
                  </a:lnTo>
                  <a:lnTo>
                    <a:pt x="32120" y="6889"/>
                  </a:lnTo>
                  <a:lnTo>
                    <a:pt x="31759" y="6465"/>
                  </a:lnTo>
                  <a:lnTo>
                    <a:pt x="31386" y="6055"/>
                  </a:lnTo>
                  <a:lnTo>
                    <a:pt x="31007" y="5651"/>
                  </a:lnTo>
                  <a:lnTo>
                    <a:pt x="30616" y="5262"/>
                  </a:lnTo>
                  <a:lnTo>
                    <a:pt x="30219" y="4887"/>
                  </a:lnTo>
                  <a:lnTo>
                    <a:pt x="29817" y="4519"/>
                  </a:lnTo>
                  <a:lnTo>
                    <a:pt x="29402" y="4164"/>
                  </a:lnTo>
                  <a:lnTo>
                    <a:pt x="28982" y="3823"/>
                  </a:lnTo>
                  <a:lnTo>
                    <a:pt x="28549" y="3497"/>
                  </a:lnTo>
                  <a:lnTo>
                    <a:pt x="28117" y="3177"/>
                  </a:lnTo>
                  <a:lnTo>
                    <a:pt x="27673" y="2878"/>
                  </a:lnTo>
                  <a:lnTo>
                    <a:pt x="27217" y="2586"/>
                  </a:lnTo>
                  <a:lnTo>
                    <a:pt x="26761" y="2315"/>
                  </a:lnTo>
                  <a:lnTo>
                    <a:pt x="26293" y="2051"/>
                  </a:lnTo>
                  <a:lnTo>
                    <a:pt x="25825" y="1808"/>
                  </a:lnTo>
                  <a:lnTo>
                    <a:pt x="25346" y="1579"/>
                  </a:lnTo>
                  <a:lnTo>
                    <a:pt x="24860" y="1356"/>
                  </a:lnTo>
                  <a:lnTo>
                    <a:pt x="24368" y="1155"/>
                  </a:lnTo>
                  <a:lnTo>
                    <a:pt x="24120" y="1064"/>
                  </a:lnTo>
                  <a:lnTo>
                    <a:pt x="23871" y="967"/>
                  </a:lnTo>
                  <a:lnTo>
                    <a:pt x="23622" y="884"/>
                  </a:lnTo>
                  <a:lnTo>
                    <a:pt x="23374" y="800"/>
                  </a:lnTo>
                  <a:lnTo>
                    <a:pt x="23119" y="717"/>
                  </a:lnTo>
                  <a:lnTo>
                    <a:pt x="22864" y="647"/>
                  </a:lnTo>
                  <a:lnTo>
                    <a:pt x="22610" y="571"/>
                  </a:lnTo>
                  <a:lnTo>
                    <a:pt x="22355" y="508"/>
                  </a:lnTo>
                  <a:lnTo>
                    <a:pt x="22094" y="439"/>
                  </a:lnTo>
                  <a:lnTo>
                    <a:pt x="21834" y="383"/>
                  </a:lnTo>
                  <a:lnTo>
                    <a:pt x="21573" y="328"/>
                  </a:lnTo>
                  <a:lnTo>
                    <a:pt x="21313" y="279"/>
                  </a:lnTo>
                  <a:lnTo>
                    <a:pt x="21052" y="230"/>
                  </a:lnTo>
                  <a:lnTo>
                    <a:pt x="20786" y="189"/>
                  </a:lnTo>
                  <a:lnTo>
                    <a:pt x="20519" y="147"/>
                  </a:lnTo>
                  <a:lnTo>
                    <a:pt x="20253" y="112"/>
                  </a:lnTo>
                  <a:lnTo>
                    <a:pt x="19986" y="84"/>
                  </a:lnTo>
                  <a:lnTo>
                    <a:pt x="19720" y="63"/>
                  </a:lnTo>
                  <a:lnTo>
                    <a:pt x="19453" y="43"/>
                  </a:lnTo>
                  <a:lnTo>
                    <a:pt x="19181" y="22"/>
                  </a:lnTo>
                  <a:lnTo>
                    <a:pt x="18909" y="15"/>
                  </a:lnTo>
                  <a:lnTo>
                    <a:pt x="18636" y="8"/>
                  </a:lnTo>
                  <a:lnTo>
                    <a:pt x="1836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00;p41">
              <a:extLst>
                <a:ext uri="{FF2B5EF4-FFF2-40B4-BE49-F238E27FC236}">
                  <a16:creationId xmlns:a16="http://schemas.microsoft.com/office/drawing/2014/main" id="{E02AAEE8-5E56-5F14-5B2B-B316E1D739AB}"/>
                </a:ext>
              </a:extLst>
            </p:cNvPr>
            <p:cNvSpPr/>
            <p:nvPr/>
          </p:nvSpPr>
          <p:spPr>
            <a:xfrm>
              <a:off x="3323500" y="-2251475"/>
              <a:ext cx="695550" cy="582125"/>
            </a:xfrm>
            <a:custGeom>
              <a:avLst/>
              <a:gdLst/>
              <a:ahLst/>
              <a:cxnLst/>
              <a:rect l="l" t="t" r="r" b="b"/>
              <a:pathLst>
                <a:path w="27822" h="23285" extrusionOk="0">
                  <a:moveTo>
                    <a:pt x="16428" y="1"/>
                  </a:moveTo>
                  <a:lnTo>
                    <a:pt x="15931" y="8"/>
                  </a:lnTo>
                  <a:lnTo>
                    <a:pt x="15439" y="36"/>
                  </a:lnTo>
                  <a:lnTo>
                    <a:pt x="14954" y="84"/>
                  </a:lnTo>
                  <a:lnTo>
                    <a:pt x="14474" y="140"/>
                  </a:lnTo>
                  <a:lnTo>
                    <a:pt x="13994" y="216"/>
                  </a:lnTo>
                  <a:lnTo>
                    <a:pt x="13520" y="307"/>
                  </a:lnTo>
                  <a:lnTo>
                    <a:pt x="13059" y="411"/>
                  </a:lnTo>
                  <a:lnTo>
                    <a:pt x="12597" y="529"/>
                  </a:lnTo>
                  <a:lnTo>
                    <a:pt x="12141" y="661"/>
                  </a:lnTo>
                  <a:lnTo>
                    <a:pt x="11691" y="814"/>
                  </a:lnTo>
                  <a:lnTo>
                    <a:pt x="11252" y="974"/>
                  </a:lnTo>
                  <a:lnTo>
                    <a:pt x="10814" y="1148"/>
                  </a:lnTo>
                  <a:lnTo>
                    <a:pt x="10382" y="1342"/>
                  </a:lnTo>
                  <a:lnTo>
                    <a:pt x="9956" y="1544"/>
                  </a:lnTo>
                  <a:lnTo>
                    <a:pt x="9541" y="1759"/>
                  </a:lnTo>
                  <a:lnTo>
                    <a:pt x="9126" y="1989"/>
                  </a:lnTo>
                  <a:lnTo>
                    <a:pt x="8724" y="2232"/>
                  </a:lnTo>
                  <a:lnTo>
                    <a:pt x="8327" y="2482"/>
                  </a:lnTo>
                  <a:lnTo>
                    <a:pt x="7936" y="2753"/>
                  </a:lnTo>
                  <a:lnTo>
                    <a:pt x="7551" y="3031"/>
                  </a:lnTo>
                  <a:lnTo>
                    <a:pt x="7178" y="3323"/>
                  </a:lnTo>
                  <a:lnTo>
                    <a:pt x="6811" y="3622"/>
                  </a:lnTo>
                  <a:lnTo>
                    <a:pt x="6450" y="3935"/>
                  </a:lnTo>
                  <a:lnTo>
                    <a:pt x="6100" y="4261"/>
                  </a:lnTo>
                  <a:lnTo>
                    <a:pt x="5757" y="4595"/>
                  </a:lnTo>
                  <a:lnTo>
                    <a:pt x="5419" y="4942"/>
                  </a:lnTo>
                  <a:lnTo>
                    <a:pt x="5094" y="5297"/>
                  </a:lnTo>
                  <a:lnTo>
                    <a:pt x="4774" y="5665"/>
                  </a:lnTo>
                  <a:lnTo>
                    <a:pt x="4466" y="6041"/>
                  </a:lnTo>
                  <a:lnTo>
                    <a:pt x="4170" y="6430"/>
                  </a:lnTo>
                  <a:lnTo>
                    <a:pt x="3874" y="6826"/>
                  </a:lnTo>
                  <a:lnTo>
                    <a:pt x="3596" y="7229"/>
                  </a:lnTo>
                  <a:lnTo>
                    <a:pt x="3323" y="7646"/>
                  </a:lnTo>
                  <a:lnTo>
                    <a:pt x="3057" y="8070"/>
                  </a:lnTo>
                  <a:lnTo>
                    <a:pt x="2802" y="8501"/>
                  </a:lnTo>
                  <a:lnTo>
                    <a:pt x="2559" y="8946"/>
                  </a:lnTo>
                  <a:lnTo>
                    <a:pt x="2328" y="9391"/>
                  </a:lnTo>
                  <a:lnTo>
                    <a:pt x="2103" y="9849"/>
                  </a:lnTo>
                  <a:lnTo>
                    <a:pt x="1890" y="10315"/>
                  </a:lnTo>
                  <a:lnTo>
                    <a:pt x="1689" y="10788"/>
                  </a:lnTo>
                  <a:lnTo>
                    <a:pt x="1493" y="11267"/>
                  </a:lnTo>
                  <a:lnTo>
                    <a:pt x="1316" y="11754"/>
                  </a:lnTo>
                  <a:lnTo>
                    <a:pt x="1144" y="12247"/>
                  </a:lnTo>
                  <a:lnTo>
                    <a:pt x="984" y="12748"/>
                  </a:lnTo>
                  <a:lnTo>
                    <a:pt x="836" y="13255"/>
                  </a:lnTo>
                  <a:lnTo>
                    <a:pt x="700" y="13769"/>
                  </a:lnTo>
                  <a:lnTo>
                    <a:pt x="575" y="14291"/>
                  </a:lnTo>
                  <a:lnTo>
                    <a:pt x="463" y="14819"/>
                  </a:lnTo>
                  <a:lnTo>
                    <a:pt x="362" y="15347"/>
                  </a:lnTo>
                  <a:lnTo>
                    <a:pt x="273" y="15882"/>
                  </a:lnTo>
                  <a:lnTo>
                    <a:pt x="196" y="16424"/>
                  </a:lnTo>
                  <a:lnTo>
                    <a:pt x="131" y="16966"/>
                  </a:lnTo>
                  <a:lnTo>
                    <a:pt x="78" y="17522"/>
                  </a:lnTo>
                  <a:lnTo>
                    <a:pt x="42" y="18071"/>
                  </a:lnTo>
                  <a:lnTo>
                    <a:pt x="13" y="18634"/>
                  </a:lnTo>
                  <a:lnTo>
                    <a:pt x="1" y="19197"/>
                  </a:lnTo>
                  <a:lnTo>
                    <a:pt x="1" y="19767"/>
                  </a:lnTo>
                  <a:lnTo>
                    <a:pt x="13" y="20337"/>
                  </a:lnTo>
                  <a:lnTo>
                    <a:pt x="37" y="20907"/>
                  </a:lnTo>
                  <a:lnTo>
                    <a:pt x="78" y="21484"/>
                  </a:lnTo>
                  <a:lnTo>
                    <a:pt x="131" y="22068"/>
                  </a:lnTo>
                  <a:lnTo>
                    <a:pt x="202" y="22645"/>
                  </a:lnTo>
                  <a:lnTo>
                    <a:pt x="214" y="22770"/>
                  </a:lnTo>
                  <a:lnTo>
                    <a:pt x="214" y="22895"/>
                  </a:lnTo>
                  <a:lnTo>
                    <a:pt x="202" y="23020"/>
                  </a:lnTo>
                  <a:lnTo>
                    <a:pt x="185" y="23145"/>
                  </a:lnTo>
                  <a:lnTo>
                    <a:pt x="729" y="23284"/>
                  </a:lnTo>
                  <a:lnTo>
                    <a:pt x="759" y="23215"/>
                  </a:lnTo>
                  <a:lnTo>
                    <a:pt x="794" y="23145"/>
                  </a:lnTo>
                  <a:lnTo>
                    <a:pt x="836" y="23083"/>
                  </a:lnTo>
                  <a:lnTo>
                    <a:pt x="883" y="23020"/>
                  </a:lnTo>
                  <a:lnTo>
                    <a:pt x="931" y="22964"/>
                  </a:lnTo>
                  <a:lnTo>
                    <a:pt x="978" y="22909"/>
                  </a:lnTo>
                  <a:lnTo>
                    <a:pt x="1037" y="22860"/>
                  </a:lnTo>
                  <a:lnTo>
                    <a:pt x="1097" y="22819"/>
                  </a:lnTo>
                  <a:lnTo>
                    <a:pt x="1156" y="22777"/>
                  </a:lnTo>
                  <a:lnTo>
                    <a:pt x="1221" y="22742"/>
                  </a:lnTo>
                  <a:lnTo>
                    <a:pt x="1292" y="22714"/>
                  </a:lnTo>
                  <a:lnTo>
                    <a:pt x="1363" y="22686"/>
                  </a:lnTo>
                  <a:lnTo>
                    <a:pt x="1440" y="22666"/>
                  </a:lnTo>
                  <a:lnTo>
                    <a:pt x="1523" y="22652"/>
                  </a:lnTo>
                  <a:lnTo>
                    <a:pt x="1606" y="22645"/>
                  </a:lnTo>
                  <a:lnTo>
                    <a:pt x="1695" y="22645"/>
                  </a:lnTo>
                  <a:lnTo>
                    <a:pt x="3548" y="22707"/>
                  </a:lnTo>
                  <a:lnTo>
                    <a:pt x="5402" y="22763"/>
                  </a:lnTo>
                  <a:lnTo>
                    <a:pt x="9109" y="22860"/>
                  </a:lnTo>
                  <a:lnTo>
                    <a:pt x="9091" y="22763"/>
                  </a:lnTo>
                  <a:lnTo>
                    <a:pt x="9085" y="22714"/>
                  </a:lnTo>
                  <a:lnTo>
                    <a:pt x="9085" y="22666"/>
                  </a:lnTo>
                  <a:lnTo>
                    <a:pt x="9091" y="22499"/>
                  </a:lnTo>
                  <a:lnTo>
                    <a:pt x="9103" y="22332"/>
                  </a:lnTo>
                  <a:lnTo>
                    <a:pt x="9121" y="22172"/>
                  </a:lnTo>
                  <a:lnTo>
                    <a:pt x="9138" y="22005"/>
                  </a:lnTo>
                  <a:lnTo>
                    <a:pt x="9162" y="21845"/>
                  </a:lnTo>
                  <a:lnTo>
                    <a:pt x="9186" y="21686"/>
                  </a:lnTo>
                  <a:lnTo>
                    <a:pt x="9221" y="21526"/>
                  </a:lnTo>
                  <a:lnTo>
                    <a:pt x="9251" y="21373"/>
                  </a:lnTo>
                  <a:lnTo>
                    <a:pt x="9292" y="21213"/>
                  </a:lnTo>
                  <a:lnTo>
                    <a:pt x="9334" y="21060"/>
                  </a:lnTo>
                  <a:lnTo>
                    <a:pt x="9375" y="20907"/>
                  </a:lnTo>
                  <a:lnTo>
                    <a:pt x="9423" y="20754"/>
                  </a:lnTo>
                  <a:lnTo>
                    <a:pt x="9529" y="20455"/>
                  </a:lnTo>
                  <a:lnTo>
                    <a:pt x="9648" y="20164"/>
                  </a:lnTo>
                  <a:lnTo>
                    <a:pt x="9778" y="19879"/>
                  </a:lnTo>
                  <a:lnTo>
                    <a:pt x="9920" y="19607"/>
                  </a:lnTo>
                  <a:lnTo>
                    <a:pt x="10074" y="19336"/>
                  </a:lnTo>
                  <a:lnTo>
                    <a:pt x="10240" y="19072"/>
                  </a:lnTo>
                  <a:lnTo>
                    <a:pt x="10417" y="18822"/>
                  </a:lnTo>
                  <a:lnTo>
                    <a:pt x="10601" y="18579"/>
                  </a:lnTo>
                  <a:lnTo>
                    <a:pt x="10796" y="18343"/>
                  </a:lnTo>
                  <a:lnTo>
                    <a:pt x="10998" y="18120"/>
                  </a:lnTo>
                  <a:lnTo>
                    <a:pt x="11211" y="17912"/>
                  </a:lnTo>
                  <a:lnTo>
                    <a:pt x="11430" y="17710"/>
                  </a:lnTo>
                  <a:lnTo>
                    <a:pt x="11655" y="17515"/>
                  </a:lnTo>
                  <a:lnTo>
                    <a:pt x="11886" y="17335"/>
                  </a:lnTo>
                  <a:lnTo>
                    <a:pt x="12129" y="17168"/>
                  </a:lnTo>
                  <a:lnTo>
                    <a:pt x="12378" y="17015"/>
                  </a:lnTo>
                  <a:lnTo>
                    <a:pt x="12626" y="16876"/>
                  </a:lnTo>
                  <a:lnTo>
                    <a:pt x="12881" y="16751"/>
                  </a:lnTo>
                  <a:lnTo>
                    <a:pt x="13141" y="16633"/>
                  </a:lnTo>
                  <a:lnTo>
                    <a:pt x="13408" y="16535"/>
                  </a:lnTo>
                  <a:lnTo>
                    <a:pt x="13674" y="16452"/>
                  </a:lnTo>
                  <a:lnTo>
                    <a:pt x="13947" y="16383"/>
                  </a:lnTo>
                  <a:lnTo>
                    <a:pt x="14219" y="16327"/>
                  </a:lnTo>
                  <a:lnTo>
                    <a:pt x="14498" y="16292"/>
                  </a:lnTo>
                  <a:lnTo>
                    <a:pt x="14634" y="16278"/>
                  </a:lnTo>
                  <a:lnTo>
                    <a:pt x="14776" y="16271"/>
                  </a:lnTo>
                  <a:lnTo>
                    <a:pt x="14912" y="16264"/>
                  </a:lnTo>
                  <a:lnTo>
                    <a:pt x="15202" y="16264"/>
                  </a:lnTo>
                  <a:lnTo>
                    <a:pt x="15350" y="16271"/>
                  </a:lnTo>
                  <a:lnTo>
                    <a:pt x="15498" y="16285"/>
                  </a:lnTo>
                  <a:lnTo>
                    <a:pt x="15640" y="16306"/>
                  </a:lnTo>
                  <a:lnTo>
                    <a:pt x="15788" y="16334"/>
                  </a:lnTo>
                  <a:lnTo>
                    <a:pt x="15931" y="16362"/>
                  </a:lnTo>
                  <a:lnTo>
                    <a:pt x="16073" y="16396"/>
                  </a:lnTo>
                  <a:lnTo>
                    <a:pt x="16215" y="16431"/>
                  </a:lnTo>
                  <a:lnTo>
                    <a:pt x="16357" y="16473"/>
                  </a:lnTo>
                  <a:lnTo>
                    <a:pt x="16493" y="16522"/>
                  </a:lnTo>
                  <a:lnTo>
                    <a:pt x="16635" y="16570"/>
                  </a:lnTo>
                  <a:lnTo>
                    <a:pt x="16772" y="16626"/>
                  </a:lnTo>
                  <a:lnTo>
                    <a:pt x="17038" y="16744"/>
                  </a:lnTo>
                  <a:lnTo>
                    <a:pt x="17299" y="16883"/>
                  </a:lnTo>
                  <a:lnTo>
                    <a:pt x="17299" y="16869"/>
                  </a:lnTo>
                  <a:lnTo>
                    <a:pt x="17672" y="16355"/>
                  </a:lnTo>
                  <a:lnTo>
                    <a:pt x="18027" y="15834"/>
                  </a:lnTo>
                  <a:lnTo>
                    <a:pt x="18382" y="15312"/>
                  </a:lnTo>
                  <a:lnTo>
                    <a:pt x="18726" y="14784"/>
                  </a:lnTo>
                  <a:lnTo>
                    <a:pt x="19057" y="14249"/>
                  </a:lnTo>
                  <a:lnTo>
                    <a:pt x="19389" y="13707"/>
                  </a:lnTo>
                  <a:lnTo>
                    <a:pt x="19709" y="13165"/>
                  </a:lnTo>
                  <a:lnTo>
                    <a:pt x="20017" y="12616"/>
                  </a:lnTo>
                  <a:lnTo>
                    <a:pt x="20319" y="12060"/>
                  </a:lnTo>
                  <a:lnTo>
                    <a:pt x="20615" y="11497"/>
                  </a:lnTo>
                  <a:lnTo>
                    <a:pt x="20905" y="10934"/>
                  </a:lnTo>
                  <a:lnTo>
                    <a:pt x="21183" y="10357"/>
                  </a:lnTo>
                  <a:lnTo>
                    <a:pt x="21450" y="9780"/>
                  </a:lnTo>
                  <a:lnTo>
                    <a:pt x="21716" y="9196"/>
                  </a:lnTo>
                  <a:lnTo>
                    <a:pt x="21965" y="8605"/>
                  </a:lnTo>
                  <a:lnTo>
                    <a:pt x="22214" y="8008"/>
                  </a:lnTo>
                  <a:lnTo>
                    <a:pt x="21846" y="8035"/>
                  </a:lnTo>
                  <a:lnTo>
                    <a:pt x="21485" y="8084"/>
                  </a:lnTo>
                  <a:lnTo>
                    <a:pt x="21124" y="8140"/>
                  </a:lnTo>
                  <a:lnTo>
                    <a:pt x="20763" y="8209"/>
                  </a:lnTo>
                  <a:lnTo>
                    <a:pt x="20396" y="8299"/>
                  </a:lnTo>
                  <a:lnTo>
                    <a:pt x="20218" y="8348"/>
                  </a:lnTo>
                  <a:lnTo>
                    <a:pt x="20034" y="8404"/>
                  </a:lnTo>
                  <a:lnTo>
                    <a:pt x="19857" y="8466"/>
                  </a:lnTo>
                  <a:lnTo>
                    <a:pt x="19673" y="8529"/>
                  </a:lnTo>
                  <a:lnTo>
                    <a:pt x="19490" y="8598"/>
                  </a:lnTo>
                  <a:lnTo>
                    <a:pt x="19306" y="8675"/>
                  </a:lnTo>
                  <a:lnTo>
                    <a:pt x="19199" y="8710"/>
                  </a:lnTo>
                  <a:lnTo>
                    <a:pt x="19099" y="8730"/>
                  </a:lnTo>
                  <a:lnTo>
                    <a:pt x="19004" y="8737"/>
                  </a:lnTo>
                  <a:lnTo>
                    <a:pt x="18909" y="8730"/>
                  </a:lnTo>
                  <a:lnTo>
                    <a:pt x="18820" y="8716"/>
                  </a:lnTo>
                  <a:lnTo>
                    <a:pt x="18738" y="8682"/>
                  </a:lnTo>
                  <a:lnTo>
                    <a:pt x="18661" y="8647"/>
                  </a:lnTo>
                  <a:lnTo>
                    <a:pt x="18590" y="8598"/>
                  </a:lnTo>
                  <a:lnTo>
                    <a:pt x="18518" y="8543"/>
                  </a:lnTo>
                  <a:lnTo>
                    <a:pt x="18453" y="8473"/>
                  </a:lnTo>
                  <a:lnTo>
                    <a:pt x="18400" y="8404"/>
                  </a:lnTo>
                  <a:lnTo>
                    <a:pt x="18347" y="8320"/>
                  </a:lnTo>
                  <a:lnTo>
                    <a:pt x="18299" y="8237"/>
                  </a:lnTo>
                  <a:lnTo>
                    <a:pt x="18264" y="8147"/>
                  </a:lnTo>
                  <a:lnTo>
                    <a:pt x="18228" y="8049"/>
                  </a:lnTo>
                  <a:lnTo>
                    <a:pt x="18205" y="7952"/>
                  </a:lnTo>
                  <a:lnTo>
                    <a:pt x="18181" y="7855"/>
                  </a:lnTo>
                  <a:lnTo>
                    <a:pt x="18169" y="7750"/>
                  </a:lnTo>
                  <a:lnTo>
                    <a:pt x="18163" y="7646"/>
                  </a:lnTo>
                  <a:lnTo>
                    <a:pt x="18163" y="7542"/>
                  </a:lnTo>
                  <a:lnTo>
                    <a:pt x="18175" y="7438"/>
                  </a:lnTo>
                  <a:lnTo>
                    <a:pt x="18193" y="7340"/>
                  </a:lnTo>
                  <a:lnTo>
                    <a:pt x="18216" y="7236"/>
                  </a:lnTo>
                  <a:lnTo>
                    <a:pt x="18246" y="7139"/>
                  </a:lnTo>
                  <a:lnTo>
                    <a:pt x="18287" y="7041"/>
                  </a:lnTo>
                  <a:lnTo>
                    <a:pt x="18335" y="6951"/>
                  </a:lnTo>
                  <a:lnTo>
                    <a:pt x="18388" y="6868"/>
                  </a:lnTo>
                  <a:lnTo>
                    <a:pt x="18453" y="6791"/>
                  </a:lnTo>
                  <a:lnTo>
                    <a:pt x="18530" y="6715"/>
                  </a:lnTo>
                  <a:lnTo>
                    <a:pt x="18613" y="6652"/>
                  </a:lnTo>
                  <a:lnTo>
                    <a:pt x="18702" y="6597"/>
                  </a:lnTo>
                  <a:lnTo>
                    <a:pt x="18809" y="6548"/>
                  </a:lnTo>
                  <a:lnTo>
                    <a:pt x="19075" y="6437"/>
                  </a:lnTo>
                  <a:lnTo>
                    <a:pt x="19347" y="6339"/>
                  </a:lnTo>
                  <a:lnTo>
                    <a:pt x="19614" y="6249"/>
                  </a:lnTo>
                  <a:lnTo>
                    <a:pt x="19886" y="6166"/>
                  </a:lnTo>
                  <a:lnTo>
                    <a:pt x="20159" y="6096"/>
                  </a:lnTo>
                  <a:lnTo>
                    <a:pt x="20431" y="6027"/>
                  </a:lnTo>
                  <a:lnTo>
                    <a:pt x="20698" y="5971"/>
                  </a:lnTo>
                  <a:lnTo>
                    <a:pt x="20970" y="5916"/>
                  </a:lnTo>
                  <a:lnTo>
                    <a:pt x="21242" y="5874"/>
                  </a:lnTo>
                  <a:lnTo>
                    <a:pt x="21521" y="5839"/>
                  </a:lnTo>
                  <a:lnTo>
                    <a:pt x="21793" y="5811"/>
                  </a:lnTo>
                  <a:lnTo>
                    <a:pt x="22066" y="5790"/>
                  </a:lnTo>
                  <a:lnTo>
                    <a:pt x="22344" y="5776"/>
                  </a:lnTo>
                  <a:lnTo>
                    <a:pt x="22622" y="5770"/>
                  </a:lnTo>
                  <a:lnTo>
                    <a:pt x="22901" y="5770"/>
                  </a:lnTo>
                  <a:lnTo>
                    <a:pt x="23179" y="5776"/>
                  </a:lnTo>
                  <a:lnTo>
                    <a:pt x="23262" y="5693"/>
                  </a:lnTo>
                  <a:lnTo>
                    <a:pt x="23351" y="5617"/>
                  </a:lnTo>
                  <a:lnTo>
                    <a:pt x="23445" y="5547"/>
                  </a:lnTo>
                  <a:lnTo>
                    <a:pt x="23540" y="5498"/>
                  </a:lnTo>
                  <a:lnTo>
                    <a:pt x="23641" y="5450"/>
                  </a:lnTo>
                  <a:lnTo>
                    <a:pt x="23741" y="5422"/>
                  </a:lnTo>
                  <a:lnTo>
                    <a:pt x="23848" y="5401"/>
                  </a:lnTo>
                  <a:lnTo>
                    <a:pt x="23949" y="5394"/>
                  </a:lnTo>
                  <a:lnTo>
                    <a:pt x="24055" y="5401"/>
                  </a:lnTo>
                  <a:lnTo>
                    <a:pt x="24156" y="5415"/>
                  </a:lnTo>
                  <a:lnTo>
                    <a:pt x="24251" y="5450"/>
                  </a:lnTo>
                  <a:lnTo>
                    <a:pt x="24345" y="5492"/>
                  </a:lnTo>
                  <a:lnTo>
                    <a:pt x="24434" y="5547"/>
                  </a:lnTo>
                  <a:lnTo>
                    <a:pt x="24511" y="5617"/>
                  </a:lnTo>
                  <a:lnTo>
                    <a:pt x="24588" y="5707"/>
                  </a:lnTo>
                  <a:lnTo>
                    <a:pt x="24624" y="5756"/>
                  </a:lnTo>
                  <a:lnTo>
                    <a:pt x="24653" y="5804"/>
                  </a:lnTo>
                  <a:lnTo>
                    <a:pt x="24730" y="5971"/>
                  </a:lnTo>
                  <a:lnTo>
                    <a:pt x="27822" y="5220"/>
                  </a:lnTo>
                  <a:lnTo>
                    <a:pt x="27567" y="4942"/>
                  </a:lnTo>
                  <a:lnTo>
                    <a:pt x="27312" y="4671"/>
                  </a:lnTo>
                  <a:lnTo>
                    <a:pt x="27052" y="4407"/>
                  </a:lnTo>
                  <a:lnTo>
                    <a:pt x="26785" y="4143"/>
                  </a:lnTo>
                  <a:lnTo>
                    <a:pt x="26519" y="3893"/>
                  </a:lnTo>
                  <a:lnTo>
                    <a:pt x="26240" y="3650"/>
                  </a:lnTo>
                  <a:lnTo>
                    <a:pt x="25962" y="3413"/>
                  </a:lnTo>
                  <a:lnTo>
                    <a:pt x="25678" y="3184"/>
                  </a:lnTo>
                  <a:lnTo>
                    <a:pt x="25388" y="2955"/>
                  </a:lnTo>
                  <a:lnTo>
                    <a:pt x="25098" y="2739"/>
                  </a:lnTo>
                  <a:lnTo>
                    <a:pt x="24796" y="2531"/>
                  </a:lnTo>
                  <a:lnTo>
                    <a:pt x="24494" y="2329"/>
                  </a:lnTo>
                  <a:lnTo>
                    <a:pt x="24186" y="2135"/>
                  </a:lnTo>
                  <a:lnTo>
                    <a:pt x="23872" y="1947"/>
                  </a:lnTo>
                  <a:lnTo>
                    <a:pt x="23552" y="1766"/>
                  </a:lnTo>
                  <a:lnTo>
                    <a:pt x="23232" y="1599"/>
                  </a:lnTo>
                  <a:lnTo>
                    <a:pt x="22906" y="1433"/>
                  </a:lnTo>
                  <a:lnTo>
                    <a:pt x="22575" y="1280"/>
                  </a:lnTo>
                  <a:lnTo>
                    <a:pt x="22237" y="1134"/>
                  </a:lnTo>
                  <a:lnTo>
                    <a:pt x="21894" y="995"/>
                  </a:lnTo>
                  <a:lnTo>
                    <a:pt x="21550" y="863"/>
                  </a:lnTo>
                  <a:lnTo>
                    <a:pt x="21195" y="745"/>
                  </a:lnTo>
                  <a:lnTo>
                    <a:pt x="20840" y="626"/>
                  </a:lnTo>
                  <a:lnTo>
                    <a:pt x="20484" y="522"/>
                  </a:lnTo>
                  <a:lnTo>
                    <a:pt x="20117" y="432"/>
                  </a:lnTo>
                  <a:lnTo>
                    <a:pt x="19744" y="341"/>
                  </a:lnTo>
                  <a:lnTo>
                    <a:pt x="19371" y="265"/>
                  </a:lnTo>
                  <a:lnTo>
                    <a:pt x="18992" y="202"/>
                  </a:lnTo>
                  <a:lnTo>
                    <a:pt x="18607" y="140"/>
                  </a:lnTo>
                  <a:lnTo>
                    <a:pt x="18222" y="91"/>
                  </a:lnTo>
                  <a:lnTo>
                    <a:pt x="17826" y="56"/>
                  </a:lnTo>
                  <a:lnTo>
                    <a:pt x="17429" y="29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1;p41">
              <a:extLst>
                <a:ext uri="{FF2B5EF4-FFF2-40B4-BE49-F238E27FC236}">
                  <a16:creationId xmlns:a16="http://schemas.microsoft.com/office/drawing/2014/main" id="{5858A5A9-C0BF-7EF6-CC5C-18FBC7C5FDEE}"/>
                </a:ext>
              </a:extLst>
            </p:cNvPr>
            <p:cNvSpPr/>
            <p:nvPr/>
          </p:nvSpPr>
          <p:spPr>
            <a:xfrm>
              <a:off x="3282800" y="-1047000"/>
              <a:ext cx="189075" cy="280825"/>
            </a:xfrm>
            <a:custGeom>
              <a:avLst/>
              <a:gdLst/>
              <a:ahLst/>
              <a:cxnLst/>
              <a:rect l="l" t="t" r="r" b="b"/>
              <a:pathLst>
                <a:path w="7563" h="11233" extrusionOk="0">
                  <a:moveTo>
                    <a:pt x="5851" y="1"/>
                  </a:moveTo>
                  <a:lnTo>
                    <a:pt x="5614" y="189"/>
                  </a:lnTo>
                  <a:lnTo>
                    <a:pt x="5383" y="383"/>
                  </a:lnTo>
                  <a:lnTo>
                    <a:pt x="5152" y="585"/>
                  </a:lnTo>
                  <a:lnTo>
                    <a:pt x="4927" y="786"/>
                  </a:lnTo>
                  <a:lnTo>
                    <a:pt x="4708" y="988"/>
                  </a:lnTo>
                  <a:lnTo>
                    <a:pt x="4489" y="1203"/>
                  </a:lnTo>
                  <a:lnTo>
                    <a:pt x="4276" y="1419"/>
                  </a:lnTo>
                  <a:lnTo>
                    <a:pt x="4063" y="1634"/>
                  </a:lnTo>
                  <a:lnTo>
                    <a:pt x="3861" y="1857"/>
                  </a:lnTo>
                  <a:lnTo>
                    <a:pt x="3654" y="2086"/>
                  </a:lnTo>
                  <a:lnTo>
                    <a:pt x="3453" y="2315"/>
                  </a:lnTo>
                  <a:lnTo>
                    <a:pt x="3257" y="2545"/>
                  </a:lnTo>
                  <a:lnTo>
                    <a:pt x="3068" y="2788"/>
                  </a:lnTo>
                  <a:lnTo>
                    <a:pt x="2878" y="3024"/>
                  </a:lnTo>
                  <a:lnTo>
                    <a:pt x="2689" y="3268"/>
                  </a:lnTo>
                  <a:lnTo>
                    <a:pt x="2505" y="3518"/>
                  </a:lnTo>
                  <a:lnTo>
                    <a:pt x="2328" y="3768"/>
                  </a:lnTo>
                  <a:lnTo>
                    <a:pt x="2150" y="4025"/>
                  </a:lnTo>
                  <a:lnTo>
                    <a:pt x="1978" y="4282"/>
                  </a:lnTo>
                  <a:lnTo>
                    <a:pt x="1807" y="4546"/>
                  </a:lnTo>
                  <a:lnTo>
                    <a:pt x="1641" y="4811"/>
                  </a:lnTo>
                  <a:lnTo>
                    <a:pt x="1481" y="5075"/>
                  </a:lnTo>
                  <a:lnTo>
                    <a:pt x="1321" y="5346"/>
                  </a:lnTo>
                  <a:lnTo>
                    <a:pt x="1161" y="5617"/>
                  </a:lnTo>
                  <a:lnTo>
                    <a:pt x="1007" y="5895"/>
                  </a:lnTo>
                  <a:lnTo>
                    <a:pt x="853" y="6173"/>
                  </a:lnTo>
                  <a:lnTo>
                    <a:pt x="705" y="6451"/>
                  </a:lnTo>
                  <a:lnTo>
                    <a:pt x="557" y="6736"/>
                  </a:lnTo>
                  <a:lnTo>
                    <a:pt x="273" y="7313"/>
                  </a:lnTo>
                  <a:lnTo>
                    <a:pt x="0" y="7896"/>
                  </a:lnTo>
                  <a:lnTo>
                    <a:pt x="569" y="8279"/>
                  </a:lnTo>
                  <a:lnTo>
                    <a:pt x="1137" y="8682"/>
                  </a:lnTo>
                  <a:lnTo>
                    <a:pt x="1694" y="9085"/>
                  </a:lnTo>
                  <a:lnTo>
                    <a:pt x="2251" y="9509"/>
                  </a:lnTo>
                  <a:lnTo>
                    <a:pt x="2807" y="9933"/>
                  </a:lnTo>
                  <a:lnTo>
                    <a:pt x="3352" y="10364"/>
                  </a:lnTo>
                  <a:lnTo>
                    <a:pt x="3891" y="10795"/>
                  </a:lnTo>
                  <a:lnTo>
                    <a:pt x="4424" y="11233"/>
                  </a:lnTo>
                  <a:lnTo>
                    <a:pt x="4548" y="10899"/>
                  </a:lnTo>
                  <a:lnTo>
                    <a:pt x="4679" y="10579"/>
                  </a:lnTo>
                  <a:lnTo>
                    <a:pt x="4815" y="10266"/>
                  </a:lnTo>
                  <a:lnTo>
                    <a:pt x="4963" y="9968"/>
                  </a:lnTo>
                  <a:lnTo>
                    <a:pt x="5117" y="9669"/>
                  </a:lnTo>
                  <a:lnTo>
                    <a:pt x="5283" y="9384"/>
                  </a:lnTo>
                  <a:lnTo>
                    <a:pt x="5460" y="9113"/>
                  </a:lnTo>
                  <a:lnTo>
                    <a:pt x="5555" y="8981"/>
                  </a:lnTo>
                  <a:lnTo>
                    <a:pt x="5650" y="8849"/>
                  </a:lnTo>
                  <a:lnTo>
                    <a:pt x="5745" y="8724"/>
                  </a:lnTo>
                  <a:lnTo>
                    <a:pt x="5845" y="8605"/>
                  </a:lnTo>
                  <a:lnTo>
                    <a:pt x="5946" y="8480"/>
                  </a:lnTo>
                  <a:lnTo>
                    <a:pt x="6053" y="8369"/>
                  </a:lnTo>
                  <a:lnTo>
                    <a:pt x="6159" y="8251"/>
                  </a:lnTo>
                  <a:lnTo>
                    <a:pt x="6272" y="8147"/>
                  </a:lnTo>
                  <a:lnTo>
                    <a:pt x="6390" y="8042"/>
                  </a:lnTo>
                  <a:lnTo>
                    <a:pt x="6503" y="7938"/>
                  </a:lnTo>
                  <a:lnTo>
                    <a:pt x="6627" y="7841"/>
                  </a:lnTo>
                  <a:lnTo>
                    <a:pt x="6751" y="7750"/>
                  </a:lnTo>
                  <a:lnTo>
                    <a:pt x="6876" y="7660"/>
                  </a:lnTo>
                  <a:lnTo>
                    <a:pt x="7006" y="7570"/>
                  </a:lnTo>
                  <a:lnTo>
                    <a:pt x="7142" y="7493"/>
                  </a:lnTo>
                  <a:lnTo>
                    <a:pt x="7278" y="7417"/>
                  </a:lnTo>
                  <a:lnTo>
                    <a:pt x="7420" y="7340"/>
                  </a:lnTo>
                  <a:lnTo>
                    <a:pt x="7563" y="7278"/>
                  </a:lnTo>
                  <a:lnTo>
                    <a:pt x="7420" y="6868"/>
                  </a:lnTo>
                  <a:lnTo>
                    <a:pt x="7284" y="6451"/>
                  </a:lnTo>
                  <a:lnTo>
                    <a:pt x="7154" y="6034"/>
                  </a:lnTo>
                  <a:lnTo>
                    <a:pt x="7030" y="5603"/>
                  </a:lnTo>
                  <a:lnTo>
                    <a:pt x="6917" y="5165"/>
                  </a:lnTo>
                  <a:lnTo>
                    <a:pt x="6805" y="4727"/>
                  </a:lnTo>
                  <a:lnTo>
                    <a:pt x="6698" y="4282"/>
                  </a:lnTo>
                  <a:lnTo>
                    <a:pt x="6597" y="3824"/>
                  </a:lnTo>
                  <a:lnTo>
                    <a:pt x="6503" y="3365"/>
                  </a:lnTo>
                  <a:lnTo>
                    <a:pt x="6414" y="2899"/>
                  </a:lnTo>
                  <a:lnTo>
                    <a:pt x="6331" y="2434"/>
                  </a:lnTo>
                  <a:lnTo>
                    <a:pt x="6254" y="1954"/>
                  </a:lnTo>
                  <a:lnTo>
                    <a:pt x="6183" y="1474"/>
                  </a:lnTo>
                  <a:lnTo>
                    <a:pt x="6118" y="988"/>
                  </a:lnTo>
                  <a:lnTo>
                    <a:pt x="6058" y="494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02;p41">
              <a:extLst>
                <a:ext uri="{FF2B5EF4-FFF2-40B4-BE49-F238E27FC236}">
                  <a16:creationId xmlns:a16="http://schemas.microsoft.com/office/drawing/2014/main" id="{0D6F7833-F34E-47E4-4613-4D3A486C2CD2}"/>
                </a:ext>
              </a:extLst>
            </p:cNvPr>
            <p:cNvSpPr/>
            <p:nvPr/>
          </p:nvSpPr>
          <p:spPr>
            <a:xfrm>
              <a:off x="3428475" y="-3860100"/>
              <a:ext cx="724850" cy="205225"/>
            </a:xfrm>
            <a:custGeom>
              <a:avLst/>
              <a:gdLst/>
              <a:ahLst/>
              <a:cxnLst/>
              <a:rect l="l" t="t" r="r" b="b"/>
              <a:pathLst>
                <a:path w="28994" h="8209" extrusionOk="0">
                  <a:moveTo>
                    <a:pt x="24244" y="1745"/>
                  </a:moveTo>
                  <a:lnTo>
                    <a:pt x="24552" y="1759"/>
                  </a:lnTo>
                  <a:lnTo>
                    <a:pt x="24854" y="1773"/>
                  </a:lnTo>
                  <a:lnTo>
                    <a:pt x="25144" y="1801"/>
                  </a:lnTo>
                  <a:lnTo>
                    <a:pt x="25423" y="1835"/>
                  </a:lnTo>
                  <a:lnTo>
                    <a:pt x="25689" y="1884"/>
                  </a:lnTo>
                  <a:lnTo>
                    <a:pt x="25938" y="1940"/>
                  </a:lnTo>
                  <a:lnTo>
                    <a:pt x="26056" y="1974"/>
                  </a:lnTo>
                  <a:lnTo>
                    <a:pt x="26175" y="2009"/>
                  </a:lnTo>
                  <a:lnTo>
                    <a:pt x="26281" y="2051"/>
                  </a:lnTo>
                  <a:lnTo>
                    <a:pt x="26388" y="2092"/>
                  </a:lnTo>
                  <a:lnTo>
                    <a:pt x="26489" y="2134"/>
                  </a:lnTo>
                  <a:lnTo>
                    <a:pt x="26583" y="2183"/>
                  </a:lnTo>
                  <a:lnTo>
                    <a:pt x="26672" y="2238"/>
                  </a:lnTo>
                  <a:lnTo>
                    <a:pt x="26761" y="2294"/>
                  </a:lnTo>
                  <a:lnTo>
                    <a:pt x="26838" y="2357"/>
                  </a:lnTo>
                  <a:lnTo>
                    <a:pt x="26909" y="2419"/>
                  </a:lnTo>
                  <a:lnTo>
                    <a:pt x="26980" y="2489"/>
                  </a:lnTo>
                  <a:lnTo>
                    <a:pt x="27039" y="2558"/>
                  </a:lnTo>
                  <a:lnTo>
                    <a:pt x="27051" y="2600"/>
                  </a:lnTo>
                  <a:lnTo>
                    <a:pt x="27075" y="2704"/>
                  </a:lnTo>
                  <a:lnTo>
                    <a:pt x="27134" y="3052"/>
                  </a:lnTo>
                  <a:lnTo>
                    <a:pt x="27300" y="4143"/>
                  </a:lnTo>
                  <a:lnTo>
                    <a:pt x="27490" y="5380"/>
                  </a:lnTo>
                  <a:lnTo>
                    <a:pt x="27584" y="5915"/>
                  </a:lnTo>
                  <a:lnTo>
                    <a:pt x="27620" y="6138"/>
                  </a:lnTo>
                  <a:lnTo>
                    <a:pt x="27655" y="6318"/>
                  </a:lnTo>
                  <a:lnTo>
                    <a:pt x="26068" y="6256"/>
                  </a:lnTo>
                  <a:lnTo>
                    <a:pt x="24487" y="6193"/>
                  </a:lnTo>
                  <a:lnTo>
                    <a:pt x="22900" y="6117"/>
                  </a:lnTo>
                  <a:lnTo>
                    <a:pt x="21313" y="6040"/>
                  </a:lnTo>
                  <a:lnTo>
                    <a:pt x="18133" y="5873"/>
                  </a:lnTo>
                  <a:lnTo>
                    <a:pt x="14959" y="5700"/>
                  </a:lnTo>
                  <a:lnTo>
                    <a:pt x="11785" y="5533"/>
                  </a:lnTo>
                  <a:lnTo>
                    <a:pt x="10198" y="5449"/>
                  </a:lnTo>
                  <a:lnTo>
                    <a:pt x="8611" y="5380"/>
                  </a:lnTo>
                  <a:lnTo>
                    <a:pt x="7024" y="5310"/>
                  </a:lnTo>
                  <a:lnTo>
                    <a:pt x="5437" y="5248"/>
                  </a:lnTo>
                  <a:lnTo>
                    <a:pt x="3850" y="5199"/>
                  </a:lnTo>
                  <a:lnTo>
                    <a:pt x="2263" y="5151"/>
                  </a:lnTo>
                  <a:lnTo>
                    <a:pt x="2215" y="4768"/>
                  </a:lnTo>
                  <a:lnTo>
                    <a:pt x="2162" y="4393"/>
                  </a:lnTo>
                  <a:lnTo>
                    <a:pt x="2109" y="4011"/>
                  </a:lnTo>
                  <a:lnTo>
                    <a:pt x="2055" y="3628"/>
                  </a:lnTo>
                  <a:lnTo>
                    <a:pt x="2032" y="3448"/>
                  </a:lnTo>
                  <a:lnTo>
                    <a:pt x="2008" y="3260"/>
                  </a:lnTo>
                  <a:lnTo>
                    <a:pt x="1984" y="3072"/>
                  </a:lnTo>
                  <a:lnTo>
                    <a:pt x="1955" y="2892"/>
                  </a:lnTo>
                  <a:lnTo>
                    <a:pt x="2997" y="2899"/>
                  </a:lnTo>
                  <a:lnTo>
                    <a:pt x="4039" y="2892"/>
                  </a:lnTo>
                  <a:lnTo>
                    <a:pt x="5081" y="2871"/>
                  </a:lnTo>
                  <a:lnTo>
                    <a:pt x="6130" y="2843"/>
                  </a:lnTo>
                  <a:lnTo>
                    <a:pt x="7172" y="2801"/>
                  </a:lnTo>
                  <a:lnTo>
                    <a:pt x="8220" y="2753"/>
                  </a:lnTo>
                  <a:lnTo>
                    <a:pt x="9268" y="2704"/>
                  </a:lnTo>
                  <a:lnTo>
                    <a:pt x="10310" y="2648"/>
                  </a:lnTo>
                  <a:lnTo>
                    <a:pt x="14497" y="2405"/>
                  </a:lnTo>
                  <a:lnTo>
                    <a:pt x="15539" y="2350"/>
                  </a:lnTo>
                  <a:lnTo>
                    <a:pt x="16587" y="2294"/>
                  </a:lnTo>
                  <a:lnTo>
                    <a:pt x="17630" y="2252"/>
                  </a:lnTo>
                  <a:lnTo>
                    <a:pt x="18672" y="2211"/>
                  </a:lnTo>
                  <a:lnTo>
                    <a:pt x="18820" y="2204"/>
                  </a:lnTo>
                  <a:lnTo>
                    <a:pt x="18998" y="2190"/>
                  </a:lnTo>
                  <a:lnTo>
                    <a:pt x="19412" y="2148"/>
                  </a:lnTo>
                  <a:lnTo>
                    <a:pt x="20437" y="2023"/>
                  </a:lnTo>
                  <a:lnTo>
                    <a:pt x="21029" y="1953"/>
                  </a:lnTo>
                  <a:lnTo>
                    <a:pt x="21657" y="1884"/>
                  </a:lnTo>
                  <a:lnTo>
                    <a:pt x="22302" y="1828"/>
                  </a:lnTo>
                  <a:lnTo>
                    <a:pt x="22628" y="1801"/>
                  </a:lnTo>
                  <a:lnTo>
                    <a:pt x="22959" y="1780"/>
                  </a:lnTo>
                  <a:lnTo>
                    <a:pt x="23285" y="1759"/>
                  </a:lnTo>
                  <a:lnTo>
                    <a:pt x="23611" y="1752"/>
                  </a:lnTo>
                  <a:lnTo>
                    <a:pt x="23931" y="1745"/>
                  </a:lnTo>
                  <a:close/>
                  <a:moveTo>
                    <a:pt x="18121" y="0"/>
                  </a:moveTo>
                  <a:lnTo>
                    <a:pt x="16434" y="14"/>
                  </a:lnTo>
                  <a:lnTo>
                    <a:pt x="14746" y="35"/>
                  </a:lnTo>
                  <a:lnTo>
                    <a:pt x="13905" y="56"/>
                  </a:lnTo>
                  <a:lnTo>
                    <a:pt x="13064" y="77"/>
                  </a:lnTo>
                  <a:lnTo>
                    <a:pt x="12217" y="112"/>
                  </a:lnTo>
                  <a:lnTo>
                    <a:pt x="11376" y="139"/>
                  </a:lnTo>
                  <a:lnTo>
                    <a:pt x="10535" y="181"/>
                  </a:lnTo>
                  <a:lnTo>
                    <a:pt x="9695" y="223"/>
                  </a:lnTo>
                  <a:lnTo>
                    <a:pt x="8854" y="272"/>
                  </a:lnTo>
                  <a:lnTo>
                    <a:pt x="8013" y="334"/>
                  </a:lnTo>
                  <a:lnTo>
                    <a:pt x="7178" y="397"/>
                  </a:lnTo>
                  <a:lnTo>
                    <a:pt x="6343" y="466"/>
                  </a:lnTo>
                  <a:lnTo>
                    <a:pt x="5508" y="543"/>
                  </a:lnTo>
                  <a:lnTo>
                    <a:pt x="4673" y="626"/>
                  </a:lnTo>
                  <a:lnTo>
                    <a:pt x="3844" y="716"/>
                  </a:lnTo>
                  <a:lnTo>
                    <a:pt x="3015" y="821"/>
                  </a:lnTo>
                  <a:lnTo>
                    <a:pt x="2186" y="932"/>
                  </a:lnTo>
                  <a:lnTo>
                    <a:pt x="1363" y="1050"/>
                  </a:lnTo>
                  <a:lnTo>
                    <a:pt x="1303" y="1008"/>
                  </a:lnTo>
                  <a:lnTo>
                    <a:pt x="1244" y="967"/>
                  </a:lnTo>
                  <a:lnTo>
                    <a:pt x="1179" y="939"/>
                  </a:lnTo>
                  <a:lnTo>
                    <a:pt x="1114" y="925"/>
                  </a:lnTo>
                  <a:lnTo>
                    <a:pt x="1049" y="911"/>
                  </a:lnTo>
                  <a:lnTo>
                    <a:pt x="984" y="904"/>
                  </a:lnTo>
                  <a:lnTo>
                    <a:pt x="918" y="904"/>
                  </a:lnTo>
                  <a:lnTo>
                    <a:pt x="853" y="918"/>
                  </a:lnTo>
                  <a:lnTo>
                    <a:pt x="788" y="932"/>
                  </a:lnTo>
                  <a:lnTo>
                    <a:pt x="723" y="953"/>
                  </a:lnTo>
                  <a:lnTo>
                    <a:pt x="664" y="987"/>
                  </a:lnTo>
                  <a:lnTo>
                    <a:pt x="605" y="1022"/>
                  </a:lnTo>
                  <a:lnTo>
                    <a:pt x="545" y="1057"/>
                  </a:lnTo>
                  <a:lnTo>
                    <a:pt x="492" y="1106"/>
                  </a:lnTo>
                  <a:lnTo>
                    <a:pt x="445" y="1161"/>
                  </a:lnTo>
                  <a:lnTo>
                    <a:pt x="397" y="1217"/>
                  </a:lnTo>
                  <a:lnTo>
                    <a:pt x="350" y="1238"/>
                  </a:lnTo>
                  <a:lnTo>
                    <a:pt x="303" y="1265"/>
                  </a:lnTo>
                  <a:lnTo>
                    <a:pt x="255" y="1293"/>
                  </a:lnTo>
                  <a:lnTo>
                    <a:pt x="214" y="1328"/>
                  </a:lnTo>
                  <a:lnTo>
                    <a:pt x="178" y="1370"/>
                  </a:lnTo>
                  <a:lnTo>
                    <a:pt x="149" y="1404"/>
                  </a:lnTo>
                  <a:lnTo>
                    <a:pt x="119" y="1453"/>
                  </a:lnTo>
                  <a:lnTo>
                    <a:pt x="89" y="1495"/>
                  </a:lnTo>
                  <a:lnTo>
                    <a:pt x="66" y="1543"/>
                  </a:lnTo>
                  <a:lnTo>
                    <a:pt x="48" y="1592"/>
                  </a:lnTo>
                  <a:lnTo>
                    <a:pt x="18" y="1696"/>
                  </a:lnTo>
                  <a:lnTo>
                    <a:pt x="1" y="1808"/>
                  </a:lnTo>
                  <a:lnTo>
                    <a:pt x="1" y="1919"/>
                  </a:lnTo>
                  <a:lnTo>
                    <a:pt x="6" y="2037"/>
                  </a:lnTo>
                  <a:lnTo>
                    <a:pt x="24" y="2148"/>
                  </a:lnTo>
                  <a:lnTo>
                    <a:pt x="54" y="2266"/>
                  </a:lnTo>
                  <a:lnTo>
                    <a:pt x="95" y="2370"/>
                  </a:lnTo>
                  <a:lnTo>
                    <a:pt x="149" y="2475"/>
                  </a:lnTo>
                  <a:lnTo>
                    <a:pt x="208" y="2572"/>
                  </a:lnTo>
                  <a:lnTo>
                    <a:pt x="279" y="2662"/>
                  </a:lnTo>
                  <a:lnTo>
                    <a:pt x="362" y="2739"/>
                  </a:lnTo>
                  <a:lnTo>
                    <a:pt x="445" y="3066"/>
                  </a:lnTo>
                  <a:lnTo>
                    <a:pt x="539" y="3392"/>
                  </a:lnTo>
                  <a:lnTo>
                    <a:pt x="735" y="4052"/>
                  </a:lnTo>
                  <a:lnTo>
                    <a:pt x="978" y="4928"/>
                  </a:lnTo>
                  <a:lnTo>
                    <a:pt x="1220" y="5790"/>
                  </a:lnTo>
                  <a:lnTo>
                    <a:pt x="1203" y="5894"/>
                  </a:lnTo>
                  <a:lnTo>
                    <a:pt x="1197" y="6005"/>
                  </a:lnTo>
                  <a:lnTo>
                    <a:pt x="1197" y="6110"/>
                  </a:lnTo>
                  <a:lnTo>
                    <a:pt x="1209" y="6221"/>
                  </a:lnTo>
                  <a:lnTo>
                    <a:pt x="1226" y="6332"/>
                  </a:lnTo>
                  <a:lnTo>
                    <a:pt x="1250" y="6436"/>
                  </a:lnTo>
                  <a:lnTo>
                    <a:pt x="1291" y="6541"/>
                  </a:lnTo>
                  <a:lnTo>
                    <a:pt x="1333" y="6645"/>
                  </a:lnTo>
                  <a:lnTo>
                    <a:pt x="1386" y="6735"/>
                  </a:lnTo>
                  <a:lnTo>
                    <a:pt x="1451" y="6826"/>
                  </a:lnTo>
                  <a:lnTo>
                    <a:pt x="1522" y="6909"/>
                  </a:lnTo>
                  <a:lnTo>
                    <a:pt x="1599" y="6978"/>
                  </a:lnTo>
                  <a:lnTo>
                    <a:pt x="1688" y="7041"/>
                  </a:lnTo>
                  <a:lnTo>
                    <a:pt x="1789" y="7097"/>
                  </a:lnTo>
                  <a:lnTo>
                    <a:pt x="1890" y="7131"/>
                  </a:lnTo>
                  <a:lnTo>
                    <a:pt x="2008" y="7159"/>
                  </a:lnTo>
                  <a:lnTo>
                    <a:pt x="2796" y="7277"/>
                  </a:lnTo>
                  <a:lnTo>
                    <a:pt x="3589" y="7389"/>
                  </a:lnTo>
                  <a:lnTo>
                    <a:pt x="4389" y="7493"/>
                  </a:lnTo>
                  <a:lnTo>
                    <a:pt x="5188" y="7583"/>
                  </a:lnTo>
                  <a:lnTo>
                    <a:pt x="5982" y="7674"/>
                  </a:lnTo>
                  <a:lnTo>
                    <a:pt x="6787" y="7750"/>
                  </a:lnTo>
                  <a:lnTo>
                    <a:pt x="7586" y="7826"/>
                  </a:lnTo>
                  <a:lnTo>
                    <a:pt x="8392" y="7889"/>
                  </a:lnTo>
                  <a:lnTo>
                    <a:pt x="9197" y="7952"/>
                  </a:lnTo>
                  <a:lnTo>
                    <a:pt x="10002" y="8007"/>
                  </a:lnTo>
                  <a:lnTo>
                    <a:pt x="10808" y="8049"/>
                  </a:lnTo>
                  <a:lnTo>
                    <a:pt x="11613" y="8091"/>
                  </a:lnTo>
                  <a:lnTo>
                    <a:pt x="12424" y="8125"/>
                  </a:lnTo>
                  <a:lnTo>
                    <a:pt x="13230" y="8153"/>
                  </a:lnTo>
                  <a:lnTo>
                    <a:pt x="14041" y="8174"/>
                  </a:lnTo>
                  <a:lnTo>
                    <a:pt x="14852" y="8195"/>
                  </a:lnTo>
                  <a:lnTo>
                    <a:pt x="15658" y="8202"/>
                  </a:lnTo>
                  <a:lnTo>
                    <a:pt x="16469" y="8209"/>
                  </a:lnTo>
                  <a:lnTo>
                    <a:pt x="17274" y="8209"/>
                  </a:lnTo>
                  <a:lnTo>
                    <a:pt x="18086" y="8202"/>
                  </a:lnTo>
                  <a:lnTo>
                    <a:pt x="18891" y="8195"/>
                  </a:lnTo>
                  <a:lnTo>
                    <a:pt x="19702" y="8181"/>
                  </a:lnTo>
                  <a:lnTo>
                    <a:pt x="20508" y="8160"/>
                  </a:lnTo>
                  <a:lnTo>
                    <a:pt x="21313" y="8139"/>
                  </a:lnTo>
                  <a:lnTo>
                    <a:pt x="22118" y="8111"/>
                  </a:lnTo>
                  <a:lnTo>
                    <a:pt x="22924" y="8077"/>
                  </a:lnTo>
                  <a:lnTo>
                    <a:pt x="24529" y="8007"/>
                  </a:lnTo>
                  <a:lnTo>
                    <a:pt x="26128" y="7917"/>
                  </a:lnTo>
                  <a:lnTo>
                    <a:pt x="27720" y="7813"/>
                  </a:lnTo>
                  <a:lnTo>
                    <a:pt x="27815" y="7799"/>
                  </a:lnTo>
                  <a:lnTo>
                    <a:pt x="27898" y="7778"/>
                  </a:lnTo>
                  <a:lnTo>
                    <a:pt x="27969" y="7743"/>
                  </a:lnTo>
                  <a:lnTo>
                    <a:pt x="28040" y="7701"/>
                  </a:lnTo>
                  <a:lnTo>
                    <a:pt x="28099" y="7653"/>
                  </a:lnTo>
                  <a:lnTo>
                    <a:pt x="28159" y="7590"/>
                  </a:lnTo>
                  <a:lnTo>
                    <a:pt x="28200" y="7528"/>
                  </a:lnTo>
                  <a:lnTo>
                    <a:pt x="28242" y="7458"/>
                  </a:lnTo>
                  <a:lnTo>
                    <a:pt x="28277" y="7382"/>
                  </a:lnTo>
                  <a:lnTo>
                    <a:pt x="28301" y="7305"/>
                  </a:lnTo>
                  <a:lnTo>
                    <a:pt x="28319" y="7229"/>
                  </a:lnTo>
                  <a:lnTo>
                    <a:pt x="28330" y="7145"/>
                  </a:lnTo>
                  <a:lnTo>
                    <a:pt x="28330" y="7062"/>
                  </a:lnTo>
                  <a:lnTo>
                    <a:pt x="28330" y="6978"/>
                  </a:lnTo>
                  <a:lnTo>
                    <a:pt x="28319" y="6895"/>
                  </a:lnTo>
                  <a:lnTo>
                    <a:pt x="28301" y="6812"/>
                  </a:lnTo>
                  <a:lnTo>
                    <a:pt x="28354" y="6777"/>
                  </a:lnTo>
                  <a:lnTo>
                    <a:pt x="28396" y="6728"/>
                  </a:lnTo>
                  <a:lnTo>
                    <a:pt x="28437" y="6673"/>
                  </a:lnTo>
                  <a:lnTo>
                    <a:pt x="28473" y="6603"/>
                  </a:lnTo>
                  <a:lnTo>
                    <a:pt x="28496" y="6534"/>
                  </a:lnTo>
                  <a:lnTo>
                    <a:pt x="28514" y="6450"/>
                  </a:lnTo>
                  <a:lnTo>
                    <a:pt x="28526" y="6367"/>
                  </a:lnTo>
                  <a:lnTo>
                    <a:pt x="28520" y="6270"/>
                  </a:lnTo>
                  <a:lnTo>
                    <a:pt x="28733" y="3767"/>
                  </a:lnTo>
                  <a:lnTo>
                    <a:pt x="28846" y="2523"/>
                  </a:lnTo>
                  <a:lnTo>
                    <a:pt x="28958" y="1272"/>
                  </a:lnTo>
                  <a:lnTo>
                    <a:pt x="28970" y="1217"/>
                  </a:lnTo>
                  <a:lnTo>
                    <a:pt x="28982" y="1161"/>
                  </a:lnTo>
                  <a:lnTo>
                    <a:pt x="28994" y="1050"/>
                  </a:lnTo>
                  <a:lnTo>
                    <a:pt x="28994" y="939"/>
                  </a:lnTo>
                  <a:lnTo>
                    <a:pt x="28976" y="834"/>
                  </a:lnTo>
                  <a:lnTo>
                    <a:pt x="28952" y="730"/>
                  </a:lnTo>
                  <a:lnTo>
                    <a:pt x="28917" y="626"/>
                  </a:lnTo>
                  <a:lnTo>
                    <a:pt x="28869" y="536"/>
                  </a:lnTo>
                  <a:lnTo>
                    <a:pt x="28816" y="445"/>
                  </a:lnTo>
                  <a:lnTo>
                    <a:pt x="28751" y="362"/>
                  </a:lnTo>
                  <a:lnTo>
                    <a:pt x="28680" y="292"/>
                  </a:lnTo>
                  <a:lnTo>
                    <a:pt x="28609" y="230"/>
                  </a:lnTo>
                  <a:lnTo>
                    <a:pt x="28526" y="174"/>
                  </a:lnTo>
                  <a:lnTo>
                    <a:pt x="28443" y="126"/>
                  </a:lnTo>
                  <a:lnTo>
                    <a:pt x="28354" y="98"/>
                  </a:lnTo>
                  <a:lnTo>
                    <a:pt x="28265" y="77"/>
                  </a:lnTo>
                  <a:lnTo>
                    <a:pt x="28171" y="70"/>
                  </a:lnTo>
                  <a:lnTo>
                    <a:pt x="24842" y="35"/>
                  </a:lnTo>
                  <a:lnTo>
                    <a:pt x="23173" y="21"/>
                  </a:lnTo>
                  <a:lnTo>
                    <a:pt x="21491" y="7"/>
                  </a:lnTo>
                  <a:lnTo>
                    <a:pt x="1980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03;p41">
              <a:extLst>
                <a:ext uri="{FF2B5EF4-FFF2-40B4-BE49-F238E27FC236}">
                  <a16:creationId xmlns:a16="http://schemas.microsoft.com/office/drawing/2014/main" id="{994294C8-F273-C9C7-33E4-A86017D269BD}"/>
                </a:ext>
              </a:extLst>
            </p:cNvPr>
            <p:cNvSpPr/>
            <p:nvPr/>
          </p:nvSpPr>
          <p:spPr>
            <a:xfrm>
              <a:off x="3477325" y="-3816500"/>
              <a:ext cx="642550" cy="114375"/>
            </a:xfrm>
            <a:custGeom>
              <a:avLst/>
              <a:gdLst/>
              <a:ahLst/>
              <a:cxnLst/>
              <a:rect l="l" t="t" r="r" b="b"/>
              <a:pathLst>
                <a:path w="25702" h="4575" extrusionOk="0">
                  <a:moveTo>
                    <a:pt x="21977" y="1"/>
                  </a:moveTo>
                  <a:lnTo>
                    <a:pt x="21657" y="8"/>
                  </a:lnTo>
                  <a:lnTo>
                    <a:pt x="21331" y="15"/>
                  </a:lnTo>
                  <a:lnTo>
                    <a:pt x="21005" y="36"/>
                  </a:lnTo>
                  <a:lnTo>
                    <a:pt x="20674" y="57"/>
                  </a:lnTo>
                  <a:lnTo>
                    <a:pt x="20348" y="84"/>
                  </a:lnTo>
                  <a:lnTo>
                    <a:pt x="19703" y="140"/>
                  </a:lnTo>
                  <a:lnTo>
                    <a:pt x="19075" y="209"/>
                  </a:lnTo>
                  <a:lnTo>
                    <a:pt x="18483" y="279"/>
                  </a:lnTo>
                  <a:lnTo>
                    <a:pt x="17458" y="404"/>
                  </a:lnTo>
                  <a:lnTo>
                    <a:pt x="17044" y="446"/>
                  </a:lnTo>
                  <a:lnTo>
                    <a:pt x="16866" y="460"/>
                  </a:lnTo>
                  <a:lnTo>
                    <a:pt x="16718" y="467"/>
                  </a:lnTo>
                  <a:lnTo>
                    <a:pt x="15676" y="508"/>
                  </a:lnTo>
                  <a:lnTo>
                    <a:pt x="14633" y="550"/>
                  </a:lnTo>
                  <a:lnTo>
                    <a:pt x="13585" y="606"/>
                  </a:lnTo>
                  <a:lnTo>
                    <a:pt x="12543" y="661"/>
                  </a:lnTo>
                  <a:lnTo>
                    <a:pt x="8356" y="904"/>
                  </a:lnTo>
                  <a:lnTo>
                    <a:pt x="7314" y="960"/>
                  </a:lnTo>
                  <a:lnTo>
                    <a:pt x="6266" y="1009"/>
                  </a:lnTo>
                  <a:lnTo>
                    <a:pt x="5218" y="1057"/>
                  </a:lnTo>
                  <a:lnTo>
                    <a:pt x="4176" y="1099"/>
                  </a:lnTo>
                  <a:lnTo>
                    <a:pt x="3127" y="1127"/>
                  </a:lnTo>
                  <a:lnTo>
                    <a:pt x="2085" y="1148"/>
                  </a:lnTo>
                  <a:lnTo>
                    <a:pt x="1043" y="1155"/>
                  </a:lnTo>
                  <a:lnTo>
                    <a:pt x="1" y="1148"/>
                  </a:lnTo>
                  <a:lnTo>
                    <a:pt x="30" y="1328"/>
                  </a:lnTo>
                  <a:lnTo>
                    <a:pt x="54" y="1516"/>
                  </a:lnTo>
                  <a:lnTo>
                    <a:pt x="78" y="1704"/>
                  </a:lnTo>
                  <a:lnTo>
                    <a:pt x="101" y="1884"/>
                  </a:lnTo>
                  <a:lnTo>
                    <a:pt x="155" y="2267"/>
                  </a:lnTo>
                  <a:lnTo>
                    <a:pt x="208" y="2649"/>
                  </a:lnTo>
                  <a:lnTo>
                    <a:pt x="261" y="3024"/>
                  </a:lnTo>
                  <a:lnTo>
                    <a:pt x="309" y="3407"/>
                  </a:lnTo>
                  <a:lnTo>
                    <a:pt x="1896" y="3455"/>
                  </a:lnTo>
                  <a:lnTo>
                    <a:pt x="3483" y="3504"/>
                  </a:lnTo>
                  <a:lnTo>
                    <a:pt x="5070" y="3566"/>
                  </a:lnTo>
                  <a:lnTo>
                    <a:pt x="6657" y="3636"/>
                  </a:lnTo>
                  <a:lnTo>
                    <a:pt x="8244" y="3705"/>
                  </a:lnTo>
                  <a:lnTo>
                    <a:pt x="9831" y="3789"/>
                  </a:lnTo>
                  <a:lnTo>
                    <a:pt x="13005" y="3956"/>
                  </a:lnTo>
                  <a:lnTo>
                    <a:pt x="16179" y="4129"/>
                  </a:lnTo>
                  <a:lnTo>
                    <a:pt x="19359" y="4296"/>
                  </a:lnTo>
                  <a:lnTo>
                    <a:pt x="20946" y="4373"/>
                  </a:lnTo>
                  <a:lnTo>
                    <a:pt x="22533" y="4449"/>
                  </a:lnTo>
                  <a:lnTo>
                    <a:pt x="24114" y="4512"/>
                  </a:lnTo>
                  <a:lnTo>
                    <a:pt x="25701" y="4574"/>
                  </a:lnTo>
                  <a:lnTo>
                    <a:pt x="25666" y="4394"/>
                  </a:lnTo>
                  <a:lnTo>
                    <a:pt x="25630" y="4171"/>
                  </a:lnTo>
                  <a:lnTo>
                    <a:pt x="25536" y="3636"/>
                  </a:lnTo>
                  <a:lnTo>
                    <a:pt x="25346" y="2399"/>
                  </a:lnTo>
                  <a:lnTo>
                    <a:pt x="25180" y="1308"/>
                  </a:lnTo>
                  <a:lnTo>
                    <a:pt x="25121" y="960"/>
                  </a:lnTo>
                  <a:lnTo>
                    <a:pt x="25097" y="856"/>
                  </a:lnTo>
                  <a:lnTo>
                    <a:pt x="25085" y="814"/>
                  </a:lnTo>
                  <a:lnTo>
                    <a:pt x="25026" y="745"/>
                  </a:lnTo>
                  <a:lnTo>
                    <a:pt x="24955" y="675"/>
                  </a:lnTo>
                  <a:lnTo>
                    <a:pt x="24884" y="613"/>
                  </a:lnTo>
                  <a:lnTo>
                    <a:pt x="24807" y="550"/>
                  </a:lnTo>
                  <a:lnTo>
                    <a:pt x="24718" y="494"/>
                  </a:lnTo>
                  <a:lnTo>
                    <a:pt x="24629" y="439"/>
                  </a:lnTo>
                  <a:lnTo>
                    <a:pt x="24535" y="390"/>
                  </a:lnTo>
                  <a:lnTo>
                    <a:pt x="24434" y="348"/>
                  </a:lnTo>
                  <a:lnTo>
                    <a:pt x="24327" y="307"/>
                  </a:lnTo>
                  <a:lnTo>
                    <a:pt x="24221" y="265"/>
                  </a:lnTo>
                  <a:lnTo>
                    <a:pt x="24102" y="230"/>
                  </a:lnTo>
                  <a:lnTo>
                    <a:pt x="23984" y="196"/>
                  </a:lnTo>
                  <a:lnTo>
                    <a:pt x="23735" y="140"/>
                  </a:lnTo>
                  <a:lnTo>
                    <a:pt x="23469" y="91"/>
                  </a:lnTo>
                  <a:lnTo>
                    <a:pt x="23190" y="57"/>
                  </a:lnTo>
                  <a:lnTo>
                    <a:pt x="22900" y="29"/>
                  </a:lnTo>
                  <a:lnTo>
                    <a:pt x="22598" y="15"/>
                  </a:lnTo>
                  <a:lnTo>
                    <a:pt x="22290" y="1"/>
                  </a:lnTo>
                  <a:close/>
                </a:path>
              </a:pathLst>
            </a:custGeom>
            <a:solidFill>
              <a:srgbClr val="36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04;p41">
              <a:extLst>
                <a:ext uri="{FF2B5EF4-FFF2-40B4-BE49-F238E27FC236}">
                  <a16:creationId xmlns:a16="http://schemas.microsoft.com/office/drawing/2014/main" id="{5CC69A10-309E-189E-8EA0-921FA7552DEE}"/>
                </a:ext>
              </a:extLst>
            </p:cNvPr>
            <p:cNvSpPr/>
            <p:nvPr/>
          </p:nvSpPr>
          <p:spPr>
            <a:xfrm>
              <a:off x="3486075" y="-1067675"/>
              <a:ext cx="663700" cy="357625"/>
            </a:xfrm>
            <a:custGeom>
              <a:avLst/>
              <a:gdLst/>
              <a:ahLst/>
              <a:cxnLst/>
              <a:rect l="l" t="t" r="r" b="b"/>
              <a:pathLst>
                <a:path w="26548" h="14305" extrusionOk="0">
                  <a:moveTo>
                    <a:pt x="26548" y="1"/>
                  </a:moveTo>
                  <a:lnTo>
                    <a:pt x="23231" y="133"/>
                  </a:lnTo>
                  <a:lnTo>
                    <a:pt x="19915" y="251"/>
                  </a:lnTo>
                  <a:lnTo>
                    <a:pt x="16593" y="362"/>
                  </a:lnTo>
                  <a:lnTo>
                    <a:pt x="13271" y="460"/>
                  </a:lnTo>
                  <a:lnTo>
                    <a:pt x="9955" y="550"/>
                  </a:lnTo>
                  <a:lnTo>
                    <a:pt x="6633" y="633"/>
                  </a:lnTo>
                  <a:lnTo>
                    <a:pt x="0" y="786"/>
                  </a:lnTo>
                  <a:lnTo>
                    <a:pt x="83" y="1648"/>
                  </a:lnTo>
                  <a:lnTo>
                    <a:pt x="130" y="2086"/>
                  </a:lnTo>
                  <a:lnTo>
                    <a:pt x="184" y="2517"/>
                  </a:lnTo>
                  <a:lnTo>
                    <a:pt x="237" y="2948"/>
                  </a:lnTo>
                  <a:lnTo>
                    <a:pt x="296" y="3379"/>
                  </a:lnTo>
                  <a:lnTo>
                    <a:pt x="361" y="3810"/>
                  </a:lnTo>
                  <a:lnTo>
                    <a:pt x="426" y="4234"/>
                  </a:lnTo>
                  <a:lnTo>
                    <a:pt x="503" y="4658"/>
                  </a:lnTo>
                  <a:lnTo>
                    <a:pt x="586" y="5082"/>
                  </a:lnTo>
                  <a:lnTo>
                    <a:pt x="669" y="5499"/>
                  </a:lnTo>
                  <a:lnTo>
                    <a:pt x="770" y="5916"/>
                  </a:lnTo>
                  <a:lnTo>
                    <a:pt x="871" y="6326"/>
                  </a:lnTo>
                  <a:lnTo>
                    <a:pt x="983" y="6729"/>
                  </a:lnTo>
                  <a:lnTo>
                    <a:pt x="1102" y="7125"/>
                  </a:lnTo>
                  <a:lnTo>
                    <a:pt x="1232" y="7521"/>
                  </a:lnTo>
                  <a:lnTo>
                    <a:pt x="1374" y="7910"/>
                  </a:lnTo>
                  <a:lnTo>
                    <a:pt x="1522" y="8293"/>
                  </a:lnTo>
                  <a:lnTo>
                    <a:pt x="1682" y="8668"/>
                  </a:lnTo>
                  <a:lnTo>
                    <a:pt x="1854" y="9036"/>
                  </a:lnTo>
                  <a:lnTo>
                    <a:pt x="2037" y="9391"/>
                  </a:lnTo>
                  <a:lnTo>
                    <a:pt x="2132" y="9571"/>
                  </a:lnTo>
                  <a:lnTo>
                    <a:pt x="2233" y="9745"/>
                  </a:lnTo>
                  <a:lnTo>
                    <a:pt x="2333" y="9919"/>
                  </a:lnTo>
                  <a:lnTo>
                    <a:pt x="2440" y="10086"/>
                  </a:lnTo>
                  <a:lnTo>
                    <a:pt x="2552" y="10259"/>
                  </a:lnTo>
                  <a:lnTo>
                    <a:pt x="2665" y="10426"/>
                  </a:lnTo>
                  <a:lnTo>
                    <a:pt x="2777" y="10586"/>
                  </a:lnTo>
                  <a:lnTo>
                    <a:pt x="2896" y="10746"/>
                  </a:lnTo>
                  <a:lnTo>
                    <a:pt x="3020" y="10906"/>
                  </a:lnTo>
                  <a:lnTo>
                    <a:pt x="3151" y="11066"/>
                  </a:lnTo>
                  <a:lnTo>
                    <a:pt x="3281" y="11219"/>
                  </a:lnTo>
                  <a:lnTo>
                    <a:pt x="3411" y="11365"/>
                  </a:lnTo>
                  <a:lnTo>
                    <a:pt x="3553" y="11517"/>
                  </a:lnTo>
                  <a:lnTo>
                    <a:pt x="3695" y="11663"/>
                  </a:lnTo>
                  <a:lnTo>
                    <a:pt x="3837" y="11802"/>
                  </a:lnTo>
                  <a:lnTo>
                    <a:pt x="3985" y="11941"/>
                  </a:lnTo>
                  <a:lnTo>
                    <a:pt x="4139" y="12080"/>
                  </a:lnTo>
                  <a:lnTo>
                    <a:pt x="4299" y="12212"/>
                  </a:lnTo>
                  <a:lnTo>
                    <a:pt x="4459" y="12345"/>
                  </a:lnTo>
                  <a:lnTo>
                    <a:pt x="4631" y="12477"/>
                  </a:lnTo>
                  <a:lnTo>
                    <a:pt x="4797" y="12602"/>
                  </a:lnTo>
                  <a:lnTo>
                    <a:pt x="4974" y="12720"/>
                  </a:lnTo>
                  <a:lnTo>
                    <a:pt x="5253" y="12901"/>
                  </a:lnTo>
                  <a:lnTo>
                    <a:pt x="5537" y="13067"/>
                  </a:lnTo>
                  <a:lnTo>
                    <a:pt x="5827" y="13227"/>
                  </a:lnTo>
                  <a:lnTo>
                    <a:pt x="6123" y="13373"/>
                  </a:lnTo>
                  <a:lnTo>
                    <a:pt x="6425" y="13505"/>
                  </a:lnTo>
                  <a:lnTo>
                    <a:pt x="6733" y="13630"/>
                  </a:lnTo>
                  <a:lnTo>
                    <a:pt x="7041" y="13742"/>
                  </a:lnTo>
                  <a:lnTo>
                    <a:pt x="7355" y="13839"/>
                  </a:lnTo>
                  <a:lnTo>
                    <a:pt x="7675" y="13929"/>
                  </a:lnTo>
                  <a:lnTo>
                    <a:pt x="7995" y="14013"/>
                  </a:lnTo>
                  <a:lnTo>
                    <a:pt x="8320" y="14082"/>
                  </a:lnTo>
                  <a:lnTo>
                    <a:pt x="8646" y="14145"/>
                  </a:lnTo>
                  <a:lnTo>
                    <a:pt x="8972" y="14193"/>
                  </a:lnTo>
                  <a:lnTo>
                    <a:pt x="9297" y="14235"/>
                  </a:lnTo>
                  <a:lnTo>
                    <a:pt x="9629" y="14263"/>
                  </a:lnTo>
                  <a:lnTo>
                    <a:pt x="9961" y="14284"/>
                  </a:lnTo>
                  <a:lnTo>
                    <a:pt x="10292" y="14298"/>
                  </a:lnTo>
                  <a:lnTo>
                    <a:pt x="10630" y="14304"/>
                  </a:lnTo>
                  <a:lnTo>
                    <a:pt x="10961" y="14298"/>
                  </a:lnTo>
                  <a:lnTo>
                    <a:pt x="11293" y="14284"/>
                  </a:lnTo>
                  <a:lnTo>
                    <a:pt x="11625" y="14263"/>
                  </a:lnTo>
                  <a:lnTo>
                    <a:pt x="11950" y="14235"/>
                  </a:lnTo>
                  <a:lnTo>
                    <a:pt x="12282" y="14200"/>
                  </a:lnTo>
                  <a:lnTo>
                    <a:pt x="12608" y="14152"/>
                  </a:lnTo>
                  <a:lnTo>
                    <a:pt x="12933" y="14103"/>
                  </a:lnTo>
                  <a:lnTo>
                    <a:pt x="13253" y="14040"/>
                  </a:lnTo>
                  <a:lnTo>
                    <a:pt x="13573" y="13978"/>
                  </a:lnTo>
                  <a:lnTo>
                    <a:pt x="13887" y="13901"/>
                  </a:lnTo>
                  <a:lnTo>
                    <a:pt x="14201" y="13825"/>
                  </a:lnTo>
                  <a:lnTo>
                    <a:pt x="14503" y="13742"/>
                  </a:lnTo>
                  <a:lnTo>
                    <a:pt x="14811" y="13651"/>
                  </a:lnTo>
                  <a:lnTo>
                    <a:pt x="15107" y="13554"/>
                  </a:lnTo>
                  <a:lnTo>
                    <a:pt x="15373" y="13457"/>
                  </a:lnTo>
                  <a:lnTo>
                    <a:pt x="15634" y="13359"/>
                  </a:lnTo>
                  <a:lnTo>
                    <a:pt x="15894" y="13255"/>
                  </a:lnTo>
                  <a:lnTo>
                    <a:pt x="16149" y="13151"/>
                  </a:lnTo>
                  <a:lnTo>
                    <a:pt x="16403" y="13040"/>
                  </a:lnTo>
                  <a:lnTo>
                    <a:pt x="16658" y="12921"/>
                  </a:lnTo>
                  <a:lnTo>
                    <a:pt x="16907" y="12803"/>
                  </a:lnTo>
                  <a:lnTo>
                    <a:pt x="17156" y="12678"/>
                  </a:lnTo>
                  <a:lnTo>
                    <a:pt x="17398" y="12546"/>
                  </a:lnTo>
                  <a:lnTo>
                    <a:pt x="17641" y="12414"/>
                  </a:lnTo>
                  <a:lnTo>
                    <a:pt x="17878" y="12275"/>
                  </a:lnTo>
                  <a:lnTo>
                    <a:pt x="18115" y="12136"/>
                  </a:lnTo>
                  <a:lnTo>
                    <a:pt x="18352" y="11990"/>
                  </a:lnTo>
                  <a:lnTo>
                    <a:pt x="18583" y="11837"/>
                  </a:lnTo>
                  <a:lnTo>
                    <a:pt x="18814" y="11684"/>
                  </a:lnTo>
                  <a:lnTo>
                    <a:pt x="19039" y="11524"/>
                  </a:lnTo>
                  <a:lnTo>
                    <a:pt x="19264" y="11365"/>
                  </a:lnTo>
                  <a:lnTo>
                    <a:pt x="19483" y="11198"/>
                  </a:lnTo>
                  <a:lnTo>
                    <a:pt x="19702" y="11024"/>
                  </a:lnTo>
                  <a:lnTo>
                    <a:pt x="19921" y="10850"/>
                  </a:lnTo>
                  <a:lnTo>
                    <a:pt x="20134" y="10670"/>
                  </a:lnTo>
                  <a:lnTo>
                    <a:pt x="20341" y="10489"/>
                  </a:lnTo>
                  <a:lnTo>
                    <a:pt x="20555" y="10301"/>
                  </a:lnTo>
                  <a:lnTo>
                    <a:pt x="20756" y="10113"/>
                  </a:lnTo>
                  <a:lnTo>
                    <a:pt x="20957" y="9919"/>
                  </a:lnTo>
                  <a:lnTo>
                    <a:pt x="21159" y="9724"/>
                  </a:lnTo>
                  <a:lnTo>
                    <a:pt x="21354" y="9523"/>
                  </a:lnTo>
                  <a:lnTo>
                    <a:pt x="21550" y="9321"/>
                  </a:lnTo>
                  <a:lnTo>
                    <a:pt x="21739" y="9113"/>
                  </a:lnTo>
                  <a:lnTo>
                    <a:pt x="21929" y="8897"/>
                  </a:lnTo>
                  <a:lnTo>
                    <a:pt x="22118" y="8682"/>
                  </a:lnTo>
                  <a:lnTo>
                    <a:pt x="22296" y="8466"/>
                  </a:lnTo>
                  <a:lnTo>
                    <a:pt x="22479" y="8244"/>
                  </a:lnTo>
                  <a:lnTo>
                    <a:pt x="22657" y="8021"/>
                  </a:lnTo>
                  <a:lnTo>
                    <a:pt x="22829" y="7792"/>
                  </a:lnTo>
                  <a:lnTo>
                    <a:pt x="23000" y="7563"/>
                  </a:lnTo>
                  <a:lnTo>
                    <a:pt x="23166" y="7326"/>
                  </a:lnTo>
                  <a:lnTo>
                    <a:pt x="23332" y="7090"/>
                  </a:lnTo>
                  <a:lnTo>
                    <a:pt x="23498" y="6854"/>
                  </a:lnTo>
                  <a:lnTo>
                    <a:pt x="23658" y="6611"/>
                  </a:lnTo>
                  <a:lnTo>
                    <a:pt x="23812" y="6360"/>
                  </a:lnTo>
                  <a:lnTo>
                    <a:pt x="23966" y="6117"/>
                  </a:lnTo>
                  <a:lnTo>
                    <a:pt x="24114" y="5860"/>
                  </a:lnTo>
                  <a:lnTo>
                    <a:pt x="24262" y="5610"/>
                  </a:lnTo>
                  <a:lnTo>
                    <a:pt x="24404" y="5353"/>
                  </a:lnTo>
                  <a:lnTo>
                    <a:pt x="24546" y="5088"/>
                  </a:lnTo>
                  <a:lnTo>
                    <a:pt x="24688" y="4831"/>
                  </a:lnTo>
                  <a:lnTo>
                    <a:pt x="24818" y="4560"/>
                  </a:lnTo>
                  <a:lnTo>
                    <a:pt x="24955" y="4296"/>
                  </a:lnTo>
                  <a:lnTo>
                    <a:pt x="25079" y="4025"/>
                  </a:lnTo>
                  <a:lnTo>
                    <a:pt x="25209" y="3754"/>
                  </a:lnTo>
                  <a:lnTo>
                    <a:pt x="25328" y="3476"/>
                  </a:lnTo>
                  <a:lnTo>
                    <a:pt x="25452" y="3198"/>
                  </a:lnTo>
                  <a:lnTo>
                    <a:pt x="25565" y="2920"/>
                  </a:lnTo>
                  <a:lnTo>
                    <a:pt x="25677" y="2635"/>
                  </a:lnTo>
                  <a:lnTo>
                    <a:pt x="25790" y="2350"/>
                  </a:lnTo>
                  <a:lnTo>
                    <a:pt x="25896" y="2065"/>
                  </a:lnTo>
                  <a:lnTo>
                    <a:pt x="25997" y="1773"/>
                  </a:lnTo>
                  <a:lnTo>
                    <a:pt x="26097" y="1488"/>
                  </a:lnTo>
                  <a:lnTo>
                    <a:pt x="26192" y="1189"/>
                  </a:lnTo>
                  <a:lnTo>
                    <a:pt x="26287" y="897"/>
                  </a:lnTo>
                  <a:lnTo>
                    <a:pt x="26382" y="599"/>
                  </a:lnTo>
                  <a:lnTo>
                    <a:pt x="26465" y="300"/>
                  </a:lnTo>
                  <a:lnTo>
                    <a:pt x="26548" y="1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05;p41">
              <a:extLst>
                <a:ext uri="{FF2B5EF4-FFF2-40B4-BE49-F238E27FC236}">
                  <a16:creationId xmlns:a16="http://schemas.microsoft.com/office/drawing/2014/main" id="{053811E3-1112-A7FE-FF63-4269EDD19C59}"/>
                </a:ext>
              </a:extLst>
            </p:cNvPr>
            <p:cNvSpPr/>
            <p:nvPr/>
          </p:nvSpPr>
          <p:spPr>
            <a:xfrm>
              <a:off x="3586000" y="-1802300"/>
              <a:ext cx="236900" cy="126850"/>
            </a:xfrm>
            <a:custGeom>
              <a:avLst/>
              <a:gdLst/>
              <a:ahLst/>
              <a:cxnLst/>
              <a:rect l="l" t="t" r="r" b="b"/>
              <a:pathLst>
                <a:path w="9476" h="5074" extrusionOk="0">
                  <a:moveTo>
                    <a:pt x="4554" y="0"/>
                  </a:moveTo>
                  <a:lnTo>
                    <a:pt x="4323" y="14"/>
                  </a:lnTo>
                  <a:lnTo>
                    <a:pt x="4098" y="35"/>
                  </a:lnTo>
                  <a:lnTo>
                    <a:pt x="3879" y="77"/>
                  </a:lnTo>
                  <a:lnTo>
                    <a:pt x="3666" y="125"/>
                  </a:lnTo>
                  <a:lnTo>
                    <a:pt x="3465" y="181"/>
                  </a:lnTo>
                  <a:lnTo>
                    <a:pt x="3263" y="257"/>
                  </a:lnTo>
                  <a:lnTo>
                    <a:pt x="3068" y="341"/>
                  </a:lnTo>
                  <a:lnTo>
                    <a:pt x="2878" y="431"/>
                  </a:lnTo>
                  <a:lnTo>
                    <a:pt x="2695" y="535"/>
                  </a:lnTo>
                  <a:lnTo>
                    <a:pt x="2523" y="654"/>
                  </a:lnTo>
                  <a:lnTo>
                    <a:pt x="2351" y="779"/>
                  </a:lnTo>
                  <a:lnTo>
                    <a:pt x="2185" y="911"/>
                  </a:lnTo>
                  <a:lnTo>
                    <a:pt x="2026" y="1050"/>
                  </a:lnTo>
                  <a:lnTo>
                    <a:pt x="1872" y="1203"/>
                  </a:lnTo>
                  <a:lnTo>
                    <a:pt x="1718" y="1362"/>
                  </a:lnTo>
                  <a:lnTo>
                    <a:pt x="1576" y="1529"/>
                  </a:lnTo>
                  <a:lnTo>
                    <a:pt x="1439" y="1703"/>
                  </a:lnTo>
                  <a:lnTo>
                    <a:pt x="1303" y="1884"/>
                  </a:lnTo>
                  <a:lnTo>
                    <a:pt x="1179" y="2071"/>
                  </a:lnTo>
                  <a:lnTo>
                    <a:pt x="1054" y="2266"/>
                  </a:lnTo>
                  <a:lnTo>
                    <a:pt x="942" y="2461"/>
                  </a:lnTo>
                  <a:lnTo>
                    <a:pt x="829" y="2669"/>
                  </a:lnTo>
                  <a:lnTo>
                    <a:pt x="723" y="2878"/>
                  </a:lnTo>
                  <a:lnTo>
                    <a:pt x="622" y="3093"/>
                  </a:lnTo>
                  <a:lnTo>
                    <a:pt x="527" y="3309"/>
                  </a:lnTo>
                  <a:lnTo>
                    <a:pt x="439" y="3531"/>
                  </a:lnTo>
                  <a:lnTo>
                    <a:pt x="350" y="3753"/>
                  </a:lnTo>
                  <a:lnTo>
                    <a:pt x="273" y="3983"/>
                  </a:lnTo>
                  <a:lnTo>
                    <a:pt x="196" y="4212"/>
                  </a:lnTo>
                  <a:lnTo>
                    <a:pt x="125" y="4448"/>
                  </a:lnTo>
                  <a:lnTo>
                    <a:pt x="60" y="4685"/>
                  </a:lnTo>
                  <a:lnTo>
                    <a:pt x="0" y="4921"/>
                  </a:lnTo>
                  <a:lnTo>
                    <a:pt x="2363" y="4963"/>
                  </a:lnTo>
                  <a:lnTo>
                    <a:pt x="4732" y="5004"/>
                  </a:lnTo>
                  <a:lnTo>
                    <a:pt x="9475" y="5074"/>
                  </a:lnTo>
                  <a:lnTo>
                    <a:pt x="9404" y="4984"/>
                  </a:lnTo>
                  <a:lnTo>
                    <a:pt x="9369" y="4935"/>
                  </a:lnTo>
                  <a:lnTo>
                    <a:pt x="9345" y="4879"/>
                  </a:lnTo>
                  <a:lnTo>
                    <a:pt x="9292" y="4636"/>
                  </a:lnTo>
                  <a:lnTo>
                    <a:pt x="9226" y="4393"/>
                  </a:lnTo>
                  <a:lnTo>
                    <a:pt x="9155" y="4156"/>
                  </a:lnTo>
                  <a:lnTo>
                    <a:pt x="9073" y="3927"/>
                  </a:lnTo>
                  <a:lnTo>
                    <a:pt x="8990" y="3691"/>
                  </a:lnTo>
                  <a:lnTo>
                    <a:pt x="8901" y="3461"/>
                  </a:lnTo>
                  <a:lnTo>
                    <a:pt x="8800" y="3239"/>
                  </a:lnTo>
                  <a:lnTo>
                    <a:pt x="8699" y="3017"/>
                  </a:lnTo>
                  <a:lnTo>
                    <a:pt x="8587" y="2801"/>
                  </a:lnTo>
                  <a:lnTo>
                    <a:pt x="8468" y="2593"/>
                  </a:lnTo>
                  <a:lnTo>
                    <a:pt x="8350" y="2391"/>
                  </a:lnTo>
                  <a:lnTo>
                    <a:pt x="8220" y="2190"/>
                  </a:lnTo>
                  <a:lnTo>
                    <a:pt x="8084" y="1995"/>
                  </a:lnTo>
                  <a:lnTo>
                    <a:pt x="7947" y="1807"/>
                  </a:lnTo>
                  <a:lnTo>
                    <a:pt x="7799" y="1627"/>
                  </a:lnTo>
                  <a:lnTo>
                    <a:pt x="7651" y="1453"/>
                  </a:lnTo>
                  <a:lnTo>
                    <a:pt x="7491" y="1286"/>
                  </a:lnTo>
                  <a:lnTo>
                    <a:pt x="7332" y="1133"/>
                  </a:lnTo>
                  <a:lnTo>
                    <a:pt x="7160" y="980"/>
                  </a:lnTo>
                  <a:lnTo>
                    <a:pt x="6988" y="841"/>
                  </a:lnTo>
                  <a:lnTo>
                    <a:pt x="6810" y="716"/>
                  </a:lnTo>
                  <a:lnTo>
                    <a:pt x="6627" y="591"/>
                  </a:lnTo>
                  <a:lnTo>
                    <a:pt x="6443" y="480"/>
                  </a:lnTo>
                  <a:lnTo>
                    <a:pt x="6248" y="382"/>
                  </a:lnTo>
                  <a:lnTo>
                    <a:pt x="6052" y="292"/>
                  </a:lnTo>
                  <a:lnTo>
                    <a:pt x="5851" y="216"/>
                  </a:lnTo>
                  <a:lnTo>
                    <a:pt x="5644" y="146"/>
                  </a:lnTo>
                  <a:lnTo>
                    <a:pt x="5437" y="91"/>
                  </a:lnTo>
                  <a:lnTo>
                    <a:pt x="5217" y="49"/>
                  </a:lnTo>
                  <a:lnTo>
                    <a:pt x="5004" y="21"/>
                  </a:lnTo>
                  <a:lnTo>
                    <a:pt x="4779" y="7"/>
                  </a:lnTo>
                  <a:lnTo>
                    <a:pt x="4554" y="0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06;p41">
              <a:extLst>
                <a:ext uri="{FF2B5EF4-FFF2-40B4-BE49-F238E27FC236}">
                  <a16:creationId xmlns:a16="http://schemas.microsoft.com/office/drawing/2014/main" id="{B329CA6B-F31E-874D-18B6-FE0BB3151E6F}"/>
                </a:ext>
              </a:extLst>
            </p:cNvPr>
            <p:cNvSpPr/>
            <p:nvPr/>
          </p:nvSpPr>
          <p:spPr>
            <a:xfrm>
              <a:off x="3672150" y="-3493125"/>
              <a:ext cx="277475" cy="136950"/>
            </a:xfrm>
            <a:custGeom>
              <a:avLst/>
              <a:gdLst/>
              <a:ahLst/>
              <a:cxnLst/>
              <a:rect l="l" t="t" r="r" b="b"/>
              <a:pathLst>
                <a:path w="11099" h="5478" extrusionOk="0">
                  <a:moveTo>
                    <a:pt x="11098" y="0"/>
                  </a:moveTo>
                  <a:lnTo>
                    <a:pt x="9713" y="21"/>
                  </a:lnTo>
                  <a:lnTo>
                    <a:pt x="8327" y="35"/>
                  </a:lnTo>
                  <a:lnTo>
                    <a:pt x="6941" y="49"/>
                  </a:lnTo>
                  <a:lnTo>
                    <a:pt x="4164" y="49"/>
                  </a:lnTo>
                  <a:lnTo>
                    <a:pt x="2778" y="42"/>
                  </a:lnTo>
                  <a:lnTo>
                    <a:pt x="1" y="14"/>
                  </a:lnTo>
                  <a:lnTo>
                    <a:pt x="72" y="70"/>
                  </a:lnTo>
                  <a:lnTo>
                    <a:pt x="137" y="132"/>
                  </a:lnTo>
                  <a:lnTo>
                    <a:pt x="196" y="202"/>
                  </a:lnTo>
                  <a:lnTo>
                    <a:pt x="250" y="285"/>
                  </a:lnTo>
                  <a:lnTo>
                    <a:pt x="297" y="376"/>
                  </a:lnTo>
                  <a:lnTo>
                    <a:pt x="332" y="480"/>
                  </a:lnTo>
                  <a:lnTo>
                    <a:pt x="356" y="584"/>
                  </a:lnTo>
                  <a:lnTo>
                    <a:pt x="374" y="709"/>
                  </a:lnTo>
                  <a:lnTo>
                    <a:pt x="463" y="1696"/>
                  </a:lnTo>
                  <a:lnTo>
                    <a:pt x="546" y="2683"/>
                  </a:lnTo>
                  <a:lnTo>
                    <a:pt x="623" y="3677"/>
                  </a:lnTo>
                  <a:lnTo>
                    <a:pt x="694" y="4678"/>
                  </a:lnTo>
                  <a:lnTo>
                    <a:pt x="729" y="4594"/>
                  </a:lnTo>
                  <a:lnTo>
                    <a:pt x="777" y="4518"/>
                  </a:lnTo>
                  <a:lnTo>
                    <a:pt x="836" y="4449"/>
                  </a:lnTo>
                  <a:lnTo>
                    <a:pt x="901" y="4393"/>
                  </a:lnTo>
                  <a:lnTo>
                    <a:pt x="936" y="4365"/>
                  </a:lnTo>
                  <a:lnTo>
                    <a:pt x="972" y="4344"/>
                  </a:lnTo>
                  <a:lnTo>
                    <a:pt x="1013" y="4323"/>
                  </a:lnTo>
                  <a:lnTo>
                    <a:pt x="1061" y="4310"/>
                  </a:lnTo>
                  <a:lnTo>
                    <a:pt x="1108" y="4303"/>
                  </a:lnTo>
                  <a:lnTo>
                    <a:pt x="1156" y="4296"/>
                  </a:lnTo>
                  <a:lnTo>
                    <a:pt x="1262" y="4296"/>
                  </a:lnTo>
                  <a:lnTo>
                    <a:pt x="2435" y="4414"/>
                  </a:lnTo>
                  <a:lnTo>
                    <a:pt x="3619" y="4539"/>
                  </a:lnTo>
                  <a:lnTo>
                    <a:pt x="4797" y="4671"/>
                  </a:lnTo>
                  <a:lnTo>
                    <a:pt x="5976" y="4810"/>
                  </a:lnTo>
                  <a:lnTo>
                    <a:pt x="7154" y="4963"/>
                  </a:lnTo>
                  <a:lnTo>
                    <a:pt x="8333" y="5123"/>
                  </a:lnTo>
                  <a:lnTo>
                    <a:pt x="9511" y="5296"/>
                  </a:lnTo>
                  <a:lnTo>
                    <a:pt x="10684" y="5477"/>
                  </a:lnTo>
                  <a:lnTo>
                    <a:pt x="10719" y="3086"/>
                  </a:lnTo>
                  <a:lnTo>
                    <a:pt x="10749" y="688"/>
                  </a:lnTo>
                  <a:lnTo>
                    <a:pt x="10749" y="626"/>
                  </a:lnTo>
                  <a:lnTo>
                    <a:pt x="10755" y="570"/>
                  </a:lnTo>
                  <a:lnTo>
                    <a:pt x="10767" y="508"/>
                  </a:lnTo>
                  <a:lnTo>
                    <a:pt x="10778" y="452"/>
                  </a:lnTo>
                  <a:lnTo>
                    <a:pt x="10808" y="355"/>
                  </a:lnTo>
                  <a:lnTo>
                    <a:pt x="10850" y="264"/>
                  </a:lnTo>
                  <a:lnTo>
                    <a:pt x="10903" y="188"/>
                  </a:lnTo>
                  <a:lnTo>
                    <a:pt x="10962" y="112"/>
                  </a:lnTo>
                  <a:lnTo>
                    <a:pt x="11027" y="49"/>
                  </a:lnTo>
                  <a:lnTo>
                    <a:pt x="11098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07;p41">
              <a:extLst>
                <a:ext uri="{FF2B5EF4-FFF2-40B4-BE49-F238E27FC236}">
                  <a16:creationId xmlns:a16="http://schemas.microsoft.com/office/drawing/2014/main" id="{BF5CEBDD-EC25-9897-03B2-966E945945A8}"/>
                </a:ext>
              </a:extLst>
            </p:cNvPr>
            <p:cNvSpPr/>
            <p:nvPr/>
          </p:nvSpPr>
          <p:spPr>
            <a:xfrm>
              <a:off x="3687550" y="-2935900"/>
              <a:ext cx="249200" cy="135050"/>
            </a:xfrm>
            <a:custGeom>
              <a:avLst/>
              <a:gdLst/>
              <a:ahLst/>
              <a:cxnLst/>
              <a:rect l="l" t="t" r="r" b="b"/>
              <a:pathLst>
                <a:path w="9968" h="5402" extrusionOk="0">
                  <a:moveTo>
                    <a:pt x="9914" y="1"/>
                  </a:moveTo>
                  <a:lnTo>
                    <a:pt x="7598" y="70"/>
                  </a:lnTo>
                  <a:lnTo>
                    <a:pt x="5277" y="140"/>
                  </a:lnTo>
                  <a:lnTo>
                    <a:pt x="4122" y="175"/>
                  </a:lnTo>
                  <a:lnTo>
                    <a:pt x="2962" y="195"/>
                  </a:lnTo>
                  <a:lnTo>
                    <a:pt x="1801" y="209"/>
                  </a:lnTo>
                  <a:lnTo>
                    <a:pt x="646" y="209"/>
                  </a:lnTo>
                  <a:lnTo>
                    <a:pt x="581" y="202"/>
                  </a:lnTo>
                  <a:lnTo>
                    <a:pt x="528" y="195"/>
                  </a:lnTo>
                  <a:lnTo>
                    <a:pt x="474" y="182"/>
                  </a:lnTo>
                  <a:lnTo>
                    <a:pt x="427" y="161"/>
                  </a:lnTo>
                  <a:lnTo>
                    <a:pt x="386" y="133"/>
                  </a:lnTo>
                  <a:lnTo>
                    <a:pt x="344" y="105"/>
                  </a:lnTo>
                  <a:lnTo>
                    <a:pt x="273" y="43"/>
                  </a:lnTo>
                  <a:lnTo>
                    <a:pt x="214" y="1384"/>
                  </a:lnTo>
                  <a:lnTo>
                    <a:pt x="149" y="2725"/>
                  </a:lnTo>
                  <a:lnTo>
                    <a:pt x="84" y="4067"/>
                  </a:lnTo>
                  <a:lnTo>
                    <a:pt x="1" y="5401"/>
                  </a:lnTo>
                  <a:lnTo>
                    <a:pt x="2085" y="5394"/>
                  </a:lnTo>
                  <a:lnTo>
                    <a:pt x="4164" y="5387"/>
                  </a:lnTo>
                  <a:lnTo>
                    <a:pt x="5615" y="5366"/>
                  </a:lnTo>
                  <a:lnTo>
                    <a:pt x="7059" y="5339"/>
                  </a:lnTo>
                  <a:lnTo>
                    <a:pt x="8510" y="5304"/>
                  </a:lnTo>
                  <a:lnTo>
                    <a:pt x="9967" y="5262"/>
                  </a:lnTo>
                  <a:lnTo>
                    <a:pt x="9949" y="3949"/>
                  </a:lnTo>
                  <a:lnTo>
                    <a:pt x="9937" y="2635"/>
                  </a:lnTo>
                  <a:lnTo>
                    <a:pt x="9914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08;p41">
              <a:extLst>
                <a:ext uri="{FF2B5EF4-FFF2-40B4-BE49-F238E27FC236}">
                  <a16:creationId xmlns:a16="http://schemas.microsoft.com/office/drawing/2014/main" id="{38F6941A-5B15-0F6E-0AED-4E37BBDCF5E2}"/>
                </a:ext>
              </a:extLst>
            </p:cNvPr>
            <p:cNvSpPr/>
            <p:nvPr/>
          </p:nvSpPr>
          <p:spPr>
            <a:xfrm>
              <a:off x="3690800" y="-3356550"/>
              <a:ext cx="248150" cy="214250"/>
            </a:xfrm>
            <a:custGeom>
              <a:avLst/>
              <a:gdLst/>
              <a:ahLst/>
              <a:cxnLst/>
              <a:rect l="l" t="t" r="r" b="b"/>
              <a:pathLst>
                <a:path w="9926" h="8570" extrusionOk="0">
                  <a:moveTo>
                    <a:pt x="1" y="0"/>
                  </a:moveTo>
                  <a:lnTo>
                    <a:pt x="60" y="1064"/>
                  </a:lnTo>
                  <a:lnTo>
                    <a:pt x="108" y="2127"/>
                  </a:lnTo>
                  <a:lnTo>
                    <a:pt x="155" y="3197"/>
                  </a:lnTo>
                  <a:lnTo>
                    <a:pt x="190" y="4275"/>
                  </a:lnTo>
                  <a:lnTo>
                    <a:pt x="220" y="5345"/>
                  </a:lnTo>
                  <a:lnTo>
                    <a:pt x="244" y="6415"/>
                  </a:lnTo>
                  <a:lnTo>
                    <a:pt x="262" y="7493"/>
                  </a:lnTo>
                  <a:lnTo>
                    <a:pt x="267" y="8570"/>
                  </a:lnTo>
                  <a:lnTo>
                    <a:pt x="866" y="8466"/>
                  </a:lnTo>
                  <a:lnTo>
                    <a:pt x="1458" y="8368"/>
                  </a:lnTo>
                  <a:lnTo>
                    <a:pt x="2056" y="8285"/>
                  </a:lnTo>
                  <a:lnTo>
                    <a:pt x="2648" y="8215"/>
                  </a:lnTo>
                  <a:lnTo>
                    <a:pt x="3246" y="8160"/>
                  </a:lnTo>
                  <a:lnTo>
                    <a:pt x="3844" y="8111"/>
                  </a:lnTo>
                  <a:lnTo>
                    <a:pt x="4442" y="8076"/>
                  </a:lnTo>
                  <a:lnTo>
                    <a:pt x="5040" y="8049"/>
                  </a:lnTo>
                  <a:lnTo>
                    <a:pt x="5644" y="8042"/>
                  </a:lnTo>
                  <a:lnTo>
                    <a:pt x="6243" y="8042"/>
                  </a:lnTo>
                  <a:lnTo>
                    <a:pt x="6841" y="8056"/>
                  </a:lnTo>
                  <a:lnTo>
                    <a:pt x="7439" y="8076"/>
                  </a:lnTo>
                  <a:lnTo>
                    <a:pt x="8037" y="8118"/>
                  </a:lnTo>
                  <a:lnTo>
                    <a:pt x="8641" y="8167"/>
                  </a:lnTo>
                  <a:lnTo>
                    <a:pt x="9239" y="8236"/>
                  </a:lnTo>
                  <a:lnTo>
                    <a:pt x="9837" y="8313"/>
                  </a:lnTo>
                  <a:lnTo>
                    <a:pt x="9849" y="6478"/>
                  </a:lnTo>
                  <a:lnTo>
                    <a:pt x="9873" y="4643"/>
                  </a:lnTo>
                  <a:lnTo>
                    <a:pt x="9926" y="980"/>
                  </a:lnTo>
                  <a:lnTo>
                    <a:pt x="8747" y="932"/>
                  </a:lnTo>
                  <a:lnTo>
                    <a:pt x="7569" y="883"/>
                  </a:lnTo>
                  <a:lnTo>
                    <a:pt x="6391" y="820"/>
                  </a:lnTo>
                  <a:lnTo>
                    <a:pt x="5212" y="751"/>
                  </a:lnTo>
                  <a:lnTo>
                    <a:pt x="4040" y="674"/>
                  </a:lnTo>
                  <a:lnTo>
                    <a:pt x="2861" y="584"/>
                  </a:lnTo>
                  <a:lnTo>
                    <a:pt x="1689" y="494"/>
                  </a:lnTo>
                  <a:lnTo>
                    <a:pt x="516" y="389"/>
                  </a:lnTo>
                  <a:lnTo>
                    <a:pt x="427" y="369"/>
                  </a:lnTo>
                  <a:lnTo>
                    <a:pt x="344" y="341"/>
                  </a:lnTo>
                  <a:lnTo>
                    <a:pt x="273" y="306"/>
                  </a:lnTo>
                  <a:lnTo>
                    <a:pt x="202" y="257"/>
                  </a:lnTo>
                  <a:lnTo>
                    <a:pt x="143" y="202"/>
                  </a:lnTo>
                  <a:lnTo>
                    <a:pt x="90" y="139"/>
                  </a:lnTo>
                  <a:lnTo>
                    <a:pt x="42" y="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09;p41">
              <a:extLst>
                <a:ext uri="{FF2B5EF4-FFF2-40B4-BE49-F238E27FC236}">
                  <a16:creationId xmlns:a16="http://schemas.microsoft.com/office/drawing/2014/main" id="{05650547-2DBE-0A1C-52B0-8BF1F52D4251}"/>
                </a:ext>
              </a:extLst>
            </p:cNvPr>
            <p:cNvSpPr/>
            <p:nvPr/>
          </p:nvSpPr>
          <p:spPr>
            <a:xfrm>
              <a:off x="3695250" y="-3122850"/>
              <a:ext cx="241200" cy="162825"/>
            </a:xfrm>
            <a:custGeom>
              <a:avLst/>
              <a:gdLst/>
              <a:ahLst/>
              <a:cxnLst/>
              <a:rect l="l" t="t" r="r" b="b"/>
              <a:pathLst>
                <a:path w="9648" h="6513" extrusionOk="0">
                  <a:moveTo>
                    <a:pt x="7841" y="0"/>
                  </a:moveTo>
                  <a:lnTo>
                    <a:pt x="7243" y="7"/>
                  </a:lnTo>
                  <a:lnTo>
                    <a:pt x="6645" y="21"/>
                  </a:lnTo>
                  <a:lnTo>
                    <a:pt x="6047" y="49"/>
                  </a:lnTo>
                  <a:lnTo>
                    <a:pt x="5455" y="77"/>
                  </a:lnTo>
                  <a:lnTo>
                    <a:pt x="4862" y="118"/>
                  </a:lnTo>
                  <a:lnTo>
                    <a:pt x="4264" y="174"/>
                  </a:lnTo>
                  <a:lnTo>
                    <a:pt x="3672" y="230"/>
                  </a:lnTo>
                  <a:lnTo>
                    <a:pt x="3080" y="299"/>
                  </a:lnTo>
                  <a:lnTo>
                    <a:pt x="2488" y="383"/>
                  </a:lnTo>
                  <a:lnTo>
                    <a:pt x="1890" y="473"/>
                  </a:lnTo>
                  <a:lnTo>
                    <a:pt x="1297" y="570"/>
                  </a:lnTo>
                  <a:lnTo>
                    <a:pt x="699" y="681"/>
                  </a:lnTo>
                  <a:lnTo>
                    <a:pt x="101" y="807"/>
                  </a:lnTo>
                  <a:lnTo>
                    <a:pt x="89" y="2211"/>
                  </a:lnTo>
                  <a:lnTo>
                    <a:pt x="72" y="3621"/>
                  </a:lnTo>
                  <a:lnTo>
                    <a:pt x="42" y="5025"/>
                  </a:lnTo>
                  <a:lnTo>
                    <a:pt x="1" y="6436"/>
                  </a:lnTo>
                  <a:lnTo>
                    <a:pt x="72" y="6381"/>
                  </a:lnTo>
                  <a:lnTo>
                    <a:pt x="149" y="6346"/>
                  </a:lnTo>
                  <a:lnTo>
                    <a:pt x="190" y="6332"/>
                  </a:lnTo>
                  <a:lnTo>
                    <a:pt x="237" y="6325"/>
                  </a:lnTo>
                  <a:lnTo>
                    <a:pt x="285" y="6318"/>
                  </a:lnTo>
                  <a:lnTo>
                    <a:pt x="338" y="6311"/>
                  </a:lnTo>
                  <a:lnTo>
                    <a:pt x="1493" y="6311"/>
                  </a:lnTo>
                  <a:lnTo>
                    <a:pt x="2648" y="6325"/>
                  </a:lnTo>
                  <a:lnTo>
                    <a:pt x="3808" y="6346"/>
                  </a:lnTo>
                  <a:lnTo>
                    <a:pt x="4969" y="6381"/>
                  </a:lnTo>
                  <a:lnTo>
                    <a:pt x="7284" y="6443"/>
                  </a:lnTo>
                  <a:lnTo>
                    <a:pt x="9606" y="6513"/>
                  </a:lnTo>
                  <a:lnTo>
                    <a:pt x="9606" y="4893"/>
                  </a:lnTo>
                  <a:lnTo>
                    <a:pt x="9612" y="3274"/>
                  </a:lnTo>
                  <a:lnTo>
                    <a:pt x="9624" y="1655"/>
                  </a:lnTo>
                  <a:lnTo>
                    <a:pt x="9647" y="35"/>
                  </a:lnTo>
                  <a:lnTo>
                    <a:pt x="9043" y="14"/>
                  </a:lnTo>
                  <a:lnTo>
                    <a:pt x="8439" y="7"/>
                  </a:lnTo>
                  <a:lnTo>
                    <a:pt x="7841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10;p41">
              <a:extLst>
                <a:ext uri="{FF2B5EF4-FFF2-40B4-BE49-F238E27FC236}">
                  <a16:creationId xmlns:a16="http://schemas.microsoft.com/office/drawing/2014/main" id="{3A462F1F-09A5-34D3-ACEA-0B39095CC471}"/>
                </a:ext>
              </a:extLst>
            </p:cNvPr>
            <p:cNvSpPr/>
            <p:nvPr/>
          </p:nvSpPr>
          <p:spPr>
            <a:xfrm>
              <a:off x="3770600" y="-5856725"/>
              <a:ext cx="303975" cy="323900"/>
            </a:xfrm>
            <a:custGeom>
              <a:avLst/>
              <a:gdLst/>
              <a:ahLst/>
              <a:cxnLst/>
              <a:rect l="l" t="t" r="r" b="b"/>
              <a:pathLst>
                <a:path w="12159" h="12956" extrusionOk="0">
                  <a:moveTo>
                    <a:pt x="6148" y="0"/>
                  </a:moveTo>
                  <a:lnTo>
                    <a:pt x="5863" y="14"/>
                  </a:lnTo>
                  <a:lnTo>
                    <a:pt x="5579" y="42"/>
                  </a:lnTo>
                  <a:lnTo>
                    <a:pt x="5295" y="84"/>
                  </a:lnTo>
                  <a:lnTo>
                    <a:pt x="5011" y="139"/>
                  </a:lnTo>
                  <a:lnTo>
                    <a:pt x="4732" y="202"/>
                  </a:lnTo>
                  <a:lnTo>
                    <a:pt x="4460" y="285"/>
                  </a:lnTo>
                  <a:lnTo>
                    <a:pt x="4188" y="382"/>
                  </a:lnTo>
                  <a:lnTo>
                    <a:pt x="3915" y="494"/>
                  </a:lnTo>
                  <a:lnTo>
                    <a:pt x="3655" y="612"/>
                  </a:lnTo>
                  <a:lnTo>
                    <a:pt x="3394" y="751"/>
                  </a:lnTo>
                  <a:lnTo>
                    <a:pt x="3139" y="897"/>
                  </a:lnTo>
                  <a:lnTo>
                    <a:pt x="2891" y="1057"/>
                  </a:lnTo>
                  <a:lnTo>
                    <a:pt x="2654" y="1237"/>
                  </a:lnTo>
                  <a:lnTo>
                    <a:pt x="2417" y="1425"/>
                  </a:lnTo>
                  <a:lnTo>
                    <a:pt x="2192" y="1626"/>
                  </a:lnTo>
                  <a:lnTo>
                    <a:pt x="2062" y="1759"/>
                  </a:lnTo>
                  <a:lnTo>
                    <a:pt x="1925" y="1891"/>
                  </a:lnTo>
                  <a:lnTo>
                    <a:pt x="1801" y="2037"/>
                  </a:lnTo>
                  <a:lnTo>
                    <a:pt x="1677" y="2176"/>
                  </a:lnTo>
                  <a:lnTo>
                    <a:pt x="1558" y="2328"/>
                  </a:lnTo>
                  <a:lnTo>
                    <a:pt x="1440" y="2481"/>
                  </a:lnTo>
                  <a:lnTo>
                    <a:pt x="1327" y="2641"/>
                  </a:lnTo>
                  <a:lnTo>
                    <a:pt x="1221" y="2801"/>
                  </a:lnTo>
                  <a:lnTo>
                    <a:pt x="1114" y="2961"/>
                  </a:lnTo>
                  <a:lnTo>
                    <a:pt x="1019" y="3135"/>
                  </a:lnTo>
                  <a:lnTo>
                    <a:pt x="925" y="3302"/>
                  </a:lnTo>
                  <a:lnTo>
                    <a:pt x="830" y="3475"/>
                  </a:lnTo>
                  <a:lnTo>
                    <a:pt x="747" y="3649"/>
                  </a:lnTo>
                  <a:lnTo>
                    <a:pt x="664" y="3830"/>
                  </a:lnTo>
                  <a:lnTo>
                    <a:pt x="587" y="4010"/>
                  </a:lnTo>
                  <a:lnTo>
                    <a:pt x="516" y="4191"/>
                  </a:lnTo>
                  <a:lnTo>
                    <a:pt x="445" y="4379"/>
                  </a:lnTo>
                  <a:lnTo>
                    <a:pt x="380" y="4566"/>
                  </a:lnTo>
                  <a:lnTo>
                    <a:pt x="327" y="4754"/>
                  </a:lnTo>
                  <a:lnTo>
                    <a:pt x="267" y="4942"/>
                  </a:lnTo>
                  <a:lnTo>
                    <a:pt x="220" y="5129"/>
                  </a:lnTo>
                  <a:lnTo>
                    <a:pt x="178" y="5324"/>
                  </a:lnTo>
                  <a:lnTo>
                    <a:pt x="137" y="5512"/>
                  </a:lnTo>
                  <a:lnTo>
                    <a:pt x="101" y="5706"/>
                  </a:lnTo>
                  <a:lnTo>
                    <a:pt x="72" y="5901"/>
                  </a:lnTo>
                  <a:lnTo>
                    <a:pt x="48" y="6089"/>
                  </a:lnTo>
                  <a:lnTo>
                    <a:pt x="30" y="6283"/>
                  </a:lnTo>
                  <a:lnTo>
                    <a:pt x="13" y="6478"/>
                  </a:lnTo>
                  <a:lnTo>
                    <a:pt x="7" y="6665"/>
                  </a:lnTo>
                  <a:lnTo>
                    <a:pt x="1" y="6853"/>
                  </a:lnTo>
                  <a:lnTo>
                    <a:pt x="7" y="7048"/>
                  </a:lnTo>
                  <a:lnTo>
                    <a:pt x="13" y="7235"/>
                  </a:lnTo>
                  <a:lnTo>
                    <a:pt x="24" y="7423"/>
                  </a:lnTo>
                  <a:lnTo>
                    <a:pt x="42" y="7604"/>
                  </a:lnTo>
                  <a:lnTo>
                    <a:pt x="66" y="7791"/>
                  </a:lnTo>
                  <a:lnTo>
                    <a:pt x="96" y="7972"/>
                  </a:lnTo>
                  <a:lnTo>
                    <a:pt x="131" y="8153"/>
                  </a:lnTo>
                  <a:lnTo>
                    <a:pt x="173" y="8327"/>
                  </a:lnTo>
                  <a:lnTo>
                    <a:pt x="220" y="8500"/>
                  </a:lnTo>
                  <a:lnTo>
                    <a:pt x="273" y="8674"/>
                  </a:lnTo>
                  <a:lnTo>
                    <a:pt x="327" y="8841"/>
                  </a:lnTo>
                  <a:lnTo>
                    <a:pt x="392" y="9008"/>
                  </a:lnTo>
                  <a:lnTo>
                    <a:pt x="463" y="9174"/>
                  </a:lnTo>
                  <a:lnTo>
                    <a:pt x="540" y="9327"/>
                  </a:lnTo>
                  <a:lnTo>
                    <a:pt x="623" y="9487"/>
                  </a:lnTo>
                  <a:lnTo>
                    <a:pt x="711" y="9633"/>
                  </a:lnTo>
                  <a:lnTo>
                    <a:pt x="800" y="9786"/>
                  </a:lnTo>
                  <a:lnTo>
                    <a:pt x="901" y="9925"/>
                  </a:lnTo>
                  <a:lnTo>
                    <a:pt x="1013" y="10064"/>
                  </a:lnTo>
                  <a:lnTo>
                    <a:pt x="1126" y="10196"/>
                  </a:lnTo>
                  <a:lnTo>
                    <a:pt x="1244" y="10328"/>
                  </a:lnTo>
                  <a:lnTo>
                    <a:pt x="1369" y="10446"/>
                  </a:lnTo>
                  <a:lnTo>
                    <a:pt x="1505" y="10565"/>
                  </a:lnTo>
                  <a:lnTo>
                    <a:pt x="1641" y="10676"/>
                  </a:lnTo>
                  <a:lnTo>
                    <a:pt x="1789" y="10787"/>
                  </a:lnTo>
                  <a:lnTo>
                    <a:pt x="1937" y="10884"/>
                  </a:lnTo>
                  <a:lnTo>
                    <a:pt x="2097" y="10982"/>
                  </a:lnTo>
                  <a:lnTo>
                    <a:pt x="2263" y="11065"/>
                  </a:lnTo>
                  <a:lnTo>
                    <a:pt x="2435" y="11148"/>
                  </a:lnTo>
                  <a:lnTo>
                    <a:pt x="2618" y="11225"/>
                  </a:lnTo>
                  <a:lnTo>
                    <a:pt x="2802" y="11287"/>
                  </a:lnTo>
                  <a:lnTo>
                    <a:pt x="2997" y="11350"/>
                  </a:lnTo>
                  <a:lnTo>
                    <a:pt x="3199" y="11405"/>
                  </a:lnTo>
                  <a:lnTo>
                    <a:pt x="3406" y="11447"/>
                  </a:lnTo>
                  <a:lnTo>
                    <a:pt x="3471" y="11468"/>
                  </a:lnTo>
                  <a:lnTo>
                    <a:pt x="3536" y="11489"/>
                  </a:lnTo>
                  <a:lnTo>
                    <a:pt x="3601" y="11510"/>
                  </a:lnTo>
                  <a:lnTo>
                    <a:pt x="3655" y="11544"/>
                  </a:lnTo>
                  <a:lnTo>
                    <a:pt x="3708" y="11572"/>
                  </a:lnTo>
                  <a:lnTo>
                    <a:pt x="3755" y="11607"/>
                  </a:lnTo>
                  <a:lnTo>
                    <a:pt x="3797" y="11649"/>
                  </a:lnTo>
                  <a:lnTo>
                    <a:pt x="3838" y="11690"/>
                  </a:lnTo>
                  <a:lnTo>
                    <a:pt x="3874" y="11739"/>
                  </a:lnTo>
                  <a:lnTo>
                    <a:pt x="3903" y="11788"/>
                  </a:lnTo>
                  <a:lnTo>
                    <a:pt x="3933" y="11836"/>
                  </a:lnTo>
                  <a:lnTo>
                    <a:pt x="3957" y="11892"/>
                  </a:lnTo>
                  <a:lnTo>
                    <a:pt x="3980" y="11948"/>
                  </a:lnTo>
                  <a:lnTo>
                    <a:pt x="3998" y="12010"/>
                  </a:lnTo>
                  <a:lnTo>
                    <a:pt x="4022" y="12128"/>
                  </a:lnTo>
                  <a:lnTo>
                    <a:pt x="4270" y="12281"/>
                  </a:lnTo>
                  <a:lnTo>
                    <a:pt x="4513" y="12420"/>
                  </a:lnTo>
                  <a:lnTo>
                    <a:pt x="4762" y="12538"/>
                  </a:lnTo>
                  <a:lnTo>
                    <a:pt x="5011" y="12643"/>
                  </a:lnTo>
                  <a:lnTo>
                    <a:pt x="5259" y="12733"/>
                  </a:lnTo>
                  <a:lnTo>
                    <a:pt x="5508" y="12802"/>
                  </a:lnTo>
                  <a:lnTo>
                    <a:pt x="5751" y="12865"/>
                  </a:lnTo>
                  <a:lnTo>
                    <a:pt x="6000" y="12907"/>
                  </a:lnTo>
                  <a:lnTo>
                    <a:pt x="6242" y="12935"/>
                  </a:lnTo>
                  <a:lnTo>
                    <a:pt x="6485" y="12955"/>
                  </a:lnTo>
                  <a:lnTo>
                    <a:pt x="6728" y="12955"/>
                  </a:lnTo>
                  <a:lnTo>
                    <a:pt x="6965" y="12941"/>
                  </a:lnTo>
                  <a:lnTo>
                    <a:pt x="7202" y="12921"/>
                  </a:lnTo>
                  <a:lnTo>
                    <a:pt x="7439" y="12886"/>
                  </a:lnTo>
                  <a:lnTo>
                    <a:pt x="7670" y="12837"/>
                  </a:lnTo>
                  <a:lnTo>
                    <a:pt x="7895" y="12775"/>
                  </a:lnTo>
                  <a:lnTo>
                    <a:pt x="8126" y="12698"/>
                  </a:lnTo>
                  <a:lnTo>
                    <a:pt x="8345" y="12615"/>
                  </a:lnTo>
                  <a:lnTo>
                    <a:pt x="8564" y="12518"/>
                  </a:lnTo>
                  <a:lnTo>
                    <a:pt x="8777" y="12413"/>
                  </a:lnTo>
                  <a:lnTo>
                    <a:pt x="8984" y="12295"/>
                  </a:lnTo>
                  <a:lnTo>
                    <a:pt x="9191" y="12170"/>
                  </a:lnTo>
                  <a:lnTo>
                    <a:pt x="9393" y="12038"/>
                  </a:lnTo>
                  <a:lnTo>
                    <a:pt x="9588" y="11892"/>
                  </a:lnTo>
                  <a:lnTo>
                    <a:pt x="9778" y="11732"/>
                  </a:lnTo>
                  <a:lnTo>
                    <a:pt x="9961" y="11572"/>
                  </a:lnTo>
                  <a:lnTo>
                    <a:pt x="10145" y="11399"/>
                  </a:lnTo>
                  <a:lnTo>
                    <a:pt x="10317" y="11218"/>
                  </a:lnTo>
                  <a:lnTo>
                    <a:pt x="10482" y="11030"/>
                  </a:lnTo>
                  <a:lnTo>
                    <a:pt x="10642" y="10836"/>
                  </a:lnTo>
                  <a:lnTo>
                    <a:pt x="10796" y="10634"/>
                  </a:lnTo>
                  <a:lnTo>
                    <a:pt x="10944" y="10419"/>
                  </a:lnTo>
                  <a:lnTo>
                    <a:pt x="11086" y="10203"/>
                  </a:lnTo>
                  <a:lnTo>
                    <a:pt x="11217" y="9981"/>
                  </a:lnTo>
                  <a:lnTo>
                    <a:pt x="11341" y="9751"/>
                  </a:lnTo>
                  <a:lnTo>
                    <a:pt x="11459" y="9522"/>
                  </a:lnTo>
                  <a:lnTo>
                    <a:pt x="11572" y="9279"/>
                  </a:lnTo>
                  <a:lnTo>
                    <a:pt x="11667" y="9035"/>
                  </a:lnTo>
                  <a:lnTo>
                    <a:pt x="11762" y="8785"/>
                  </a:lnTo>
                  <a:lnTo>
                    <a:pt x="11844" y="8535"/>
                  </a:lnTo>
                  <a:lnTo>
                    <a:pt x="11915" y="8278"/>
                  </a:lnTo>
                  <a:lnTo>
                    <a:pt x="11981" y="8014"/>
                  </a:lnTo>
                  <a:lnTo>
                    <a:pt x="12034" y="7750"/>
                  </a:lnTo>
                  <a:lnTo>
                    <a:pt x="12081" y="7486"/>
                  </a:lnTo>
                  <a:lnTo>
                    <a:pt x="12117" y="7214"/>
                  </a:lnTo>
                  <a:lnTo>
                    <a:pt x="12140" y="6943"/>
                  </a:lnTo>
                  <a:lnTo>
                    <a:pt x="12152" y="6665"/>
                  </a:lnTo>
                  <a:lnTo>
                    <a:pt x="12158" y="6394"/>
                  </a:lnTo>
                  <a:lnTo>
                    <a:pt x="12146" y="6116"/>
                  </a:lnTo>
                  <a:lnTo>
                    <a:pt x="12129" y="5838"/>
                  </a:lnTo>
                  <a:lnTo>
                    <a:pt x="12093" y="5560"/>
                  </a:lnTo>
                  <a:lnTo>
                    <a:pt x="12052" y="5275"/>
                  </a:lnTo>
                  <a:lnTo>
                    <a:pt x="11998" y="4997"/>
                  </a:lnTo>
                  <a:lnTo>
                    <a:pt x="11927" y="4719"/>
                  </a:lnTo>
                  <a:lnTo>
                    <a:pt x="11850" y="4441"/>
                  </a:lnTo>
                  <a:lnTo>
                    <a:pt x="11756" y="4163"/>
                  </a:lnTo>
                  <a:lnTo>
                    <a:pt x="11649" y="3885"/>
                  </a:lnTo>
                  <a:lnTo>
                    <a:pt x="11531" y="3607"/>
                  </a:lnTo>
                  <a:lnTo>
                    <a:pt x="11394" y="3336"/>
                  </a:lnTo>
                  <a:lnTo>
                    <a:pt x="11246" y="3065"/>
                  </a:lnTo>
                  <a:lnTo>
                    <a:pt x="11086" y="2794"/>
                  </a:lnTo>
                  <a:lnTo>
                    <a:pt x="10909" y="2523"/>
                  </a:lnTo>
                  <a:lnTo>
                    <a:pt x="10719" y="2266"/>
                  </a:lnTo>
                  <a:lnTo>
                    <a:pt x="10512" y="2002"/>
                  </a:lnTo>
                  <a:lnTo>
                    <a:pt x="10411" y="1884"/>
                  </a:lnTo>
                  <a:lnTo>
                    <a:pt x="10311" y="1765"/>
                  </a:lnTo>
                  <a:lnTo>
                    <a:pt x="10204" y="1654"/>
                  </a:lnTo>
                  <a:lnTo>
                    <a:pt x="10092" y="1543"/>
                  </a:lnTo>
                  <a:lnTo>
                    <a:pt x="9979" y="1439"/>
                  </a:lnTo>
                  <a:lnTo>
                    <a:pt x="9867" y="1335"/>
                  </a:lnTo>
                  <a:lnTo>
                    <a:pt x="9754" y="1237"/>
                  </a:lnTo>
                  <a:lnTo>
                    <a:pt x="9636" y="1147"/>
                  </a:lnTo>
                  <a:lnTo>
                    <a:pt x="9517" y="1057"/>
                  </a:lnTo>
                  <a:lnTo>
                    <a:pt x="9399" y="973"/>
                  </a:lnTo>
                  <a:lnTo>
                    <a:pt x="9274" y="890"/>
                  </a:lnTo>
                  <a:lnTo>
                    <a:pt x="9150" y="806"/>
                  </a:lnTo>
                  <a:lnTo>
                    <a:pt x="8895" y="660"/>
                  </a:lnTo>
                  <a:lnTo>
                    <a:pt x="8641" y="528"/>
                  </a:lnTo>
                  <a:lnTo>
                    <a:pt x="8374" y="417"/>
                  </a:lnTo>
                  <a:lnTo>
                    <a:pt x="8108" y="313"/>
                  </a:lnTo>
                  <a:lnTo>
                    <a:pt x="7835" y="223"/>
                  </a:lnTo>
                  <a:lnTo>
                    <a:pt x="7557" y="153"/>
                  </a:lnTo>
                  <a:lnTo>
                    <a:pt x="7279" y="90"/>
                  </a:lnTo>
                  <a:lnTo>
                    <a:pt x="7000" y="49"/>
                  </a:lnTo>
                  <a:lnTo>
                    <a:pt x="6716" y="21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11;p41">
              <a:extLst>
                <a:ext uri="{FF2B5EF4-FFF2-40B4-BE49-F238E27FC236}">
                  <a16:creationId xmlns:a16="http://schemas.microsoft.com/office/drawing/2014/main" id="{FFF2C8C6-37D2-0D73-76C4-227FBD1C9DD8}"/>
                </a:ext>
              </a:extLst>
            </p:cNvPr>
            <p:cNvSpPr/>
            <p:nvPr/>
          </p:nvSpPr>
          <p:spPr>
            <a:xfrm>
              <a:off x="3818725" y="-5518775"/>
              <a:ext cx="118025" cy="669325"/>
            </a:xfrm>
            <a:custGeom>
              <a:avLst/>
              <a:gdLst/>
              <a:ahLst/>
              <a:cxnLst/>
              <a:rect l="l" t="t" r="r" b="b"/>
              <a:pathLst>
                <a:path w="4721" h="26773" extrusionOk="0">
                  <a:moveTo>
                    <a:pt x="1463" y="0"/>
                  </a:moveTo>
                  <a:lnTo>
                    <a:pt x="1487" y="125"/>
                  </a:lnTo>
                  <a:lnTo>
                    <a:pt x="1505" y="251"/>
                  </a:lnTo>
                  <a:lnTo>
                    <a:pt x="1505" y="383"/>
                  </a:lnTo>
                  <a:lnTo>
                    <a:pt x="1493" y="529"/>
                  </a:lnTo>
                  <a:lnTo>
                    <a:pt x="1386" y="1349"/>
                  </a:lnTo>
                  <a:lnTo>
                    <a:pt x="1285" y="2169"/>
                  </a:lnTo>
                  <a:lnTo>
                    <a:pt x="1191" y="2982"/>
                  </a:lnTo>
                  <a:lnTo>
                    <a:pt x="1102" y="3802"/>
                  </a:lnTo>
                  <a:lnTo>
                    <a:pt x="1013" y="4615"/>
                  </a:lnTo>
                  <a:lnTo>
                    <a:pt x="936" y="5429"/>
                  </a:lnTo>
                  <a:lnTo>
                    <a:pt x="853" y="6242"/>
                  </a:lnTo>
                  <a:lnTo>
                    <a:pt x="782" y="7055"/>
                  </a:lnTo>
                  <a:lnTo>
                    <a:pt x="711" y="7868"/>
                  </a:lnTo>
                  <a:lnTo>
                    <a:pt x="646" y="8674"/>
                  </a:lnTo>
                  <a:lnTo>
                    <a:pt x="581" y="9487"/>
                  </a:lnTo>
                  <a:lnTo>
                    <a:pt x="522" y="10301"/>
                  </a:lnTo>
                  <a:lnTo>
                    <a:pt x="468" y="11107"/>
                  </a:lnTo>
                  <a:lnTo>
                    <a:pt x="415" y="11920"/>
                  </a:lnTo>
                  <a:lnTo>
                    <a:pt x="326" y="13539"/>
                  </a:lnTo>
                  <a:lnTo>
                    <a:pt x="243" y="15159"/>
                  </a:lnTo>
                  <a:lnTo>
                    <a:pt x="178" y="16785"/>
                  </a:lnTo>
                  <a:lnTo>
                    <a:pt x="125" y="18412"/>
                  </a:lnTo>
                  <a:lnTo>
                    <a:pt x="83" y="20045"/>
                  </a:lnTo>
                  <a:lnTo>
                    <a:pt x="54" y="21678"/>
                  </a:lnTo>
                  <a:lnTo>
                    <a:pt x="36" y="23318"/>
                  </a:lnTo>
                  <a:lnTo>
                    <a:pt x="24" y="24966"/>
                  </a:lnTo>
                  <a:lnTo>
                    <a:pt x="24" y="26620"/>
                  </a:lnTo>
                  <a:lnTo>
                    <a:pt x="24" y="26655"/>
                  </a:lnTo>
                  <a:lnTo>
                    <a:pt x="12" y="26689"/>
                  </a:lnTo>
                  <a:lnTo>
                    <a:pt x="6" y="26731"/>
                  </a:lnTo>
                  <a:lnTo>
                    <a:pt x="0" y="26773"/>
                  </a:lnTo>
                  <a:lnTo>
                    <a:pt x="966" y="26766"/>
                  </a:lnTo>
                  <a:lnTo>
                    <a:pt x="1943" y="26759"/>
                  </a:lnTo>
                  <a:lnTo>
                    <a:pt x="1925" y="26703"/>
                  </a:lnTo>
                  <a:lnTo>
                    <a:pt x="1925" y="26675"/>
                  </a:lnTo>
                  <a:lnTo>
                    <a:pt x="1931" y="26648"/>
                  </a:lnTo>
                  <a:lnTo>
                    <a:pt x="2156" y="23506"/>
                  </a:lnTo>
                  <a:lnTo>
                    <a:pt x="2393" y="20344"/>
                  </a:lnTo>
                  <a:lnTo>
                    <a:pt x="2511" y="18752"/>
                  </a:lnTo>
                  <a:lnTo>
                    <a:pt x="2642" y="17161"/>
                  </a:lnTo>
                  <a:lnTo>
                    <a:pt x="2778" y="15569"/>
                  </a:lnTo>
                  <a:lnTo>
                    <a:pt x="2926" y="13970"/>
                  </a:lnTo>
                  <a:lnTo>
                    <a:pt x="3086" y="12386"/>
                  </a:lnTo>
                  <a:lnTo>
                    <a:pt x="3174" y="11586"/>
                  </a:lnTo>
                  <a:lnTo>
                    <a:pt x="3257" y="10794"/>
                  </a:lnTo>
                  <a:lnTo>
                    <a:pt x="3352" y="10002"/>
                  </a:lnTo>
                  <a:lnTo>
                    <a:pt x="3447" y="9216"/>
                  </a:lnTo>
                  <a:lnTo>
                    <a:pt x="3548" y="8424"/>
                  </a:lnTo>
                  <a:lnTo>
                    <a:pt x="3654" y="7639"/>
                  </a:lnTo>
                  <a:lnTo>
                    <a:pt x="3761" y="6853"/>
                  </a:lnTo>
                  <a:lnTo>
                    <a:pt x="3879" y="6075"/>
                  </a:lnTo>
                  <a:lnTo>
                    <a:pt x="3998" y="5290"/>
                  </a:lnTo>
                  <a:lnTo>
                    <a:pt x="4122" y="4511"/>
                  </a:lnTo>
                  <a:lnTo>
                    <a:pt x="4252" y="3740"/>
                  </a:lnTo>
                  <a:lnTo>
                    <a:pt x="4388" y="2968"/>
                  </a:lnTo>
                  <a:lnTo>
                    <a:pt x="4531" y="2197"/>
                  </a:lnTo>
                  <a:lnTo>
                    <a:pt x="4679" y="1432"/>
                  </a:lnTo>
                  <a:lnTo>
                    <a:pt x="4685" y="1411"/>
                  </a:lnTo>
                  <a:lnTo>
                    <a:pt x="4696" y="1390"/>
                  </a:lnTo>
                  <a:lnTo>
                    <a:pt x="4708" y="1370"/>
                  </a:lnTo>
                  <a:lnTo>
                    <a:pt x="4720" y="1342"/>
                  </a:lnTo>
                  <a:lnTo>
                    <a:pt x="4501" y="1321"/>
                  </a:lnTo>
                  <a:lnTo>
                    <a:pt x="4288" y="1286"/>
                  </a:lnTo>
                  <a:lnTo>
                    <a:pt x="4075" y="1244"/>
                  </a:lnTo>
                  <a:lnTo>
                    <a:pt x="3861" y="1196"/>
                  </a:lnTo>
                  <a:lnTo>
                    <a:pt x="3648" y="1140"/>
                  </a:lnTo>
                  <a:lnTo>
                    <a:pt x="3441" y="1071"/>
                  </a:lnTo>
                  <a:lnTo>
                    <a:pt x="3228" y="1001"/>
                  </a:lnTo>
                  <a:lnTo>
                    <a:pt x="3026" y="918"/>
                  </a:lnTo>
                  <a:lnTo>
                    <a:pt x="2819" y="834"/>
                  </a:lnTo>
                  <a:lnTo>
                    <a:pt x="2618" y="737"/>
                  </a:lnTo>
                  <a:lnTo>
                    <a:pt x="2422" y="633"/>
                  </a:lnTo>
                  <a:lnTo>
                    <a:pt x="2221" y="522"/>
                  </a:lnTo>
                  <a:lnTo>
                    <a:pt x="2032" y="403"/>
                  </a:lnTo>
                  <a:lnTo>
                    <a:pt x="1836" y="271"/>
                  </a:lnTo>
                  <a:lnTo>
                    <a:pt x="1653" y="13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12;p41">
              <a:extLst>
                <a:ext uri="{FF2B5EF4-FFF2-40B4-BE49-F238E27FC236}">
                  <a16:creationId xmlns:a16="http://schemas.microsoft.com/office/drawing/2014/main" id="{B7483B72-26F3-C8EC-08C8-BBCCD7E2172D}"/>
                </a:ext>
              </a:extLst>
            </p:cNvPr>
            <p:cNvSpPr/>
            <p:nvPr/>
          </p:nvSpPr>
          <p:spPr>
            <a:xfrm>
              <a:off x="3781125" y="-2120975"/>
              <a:ext cx="396925" cy="450400"/>
            </a:xfrm>
            <a:custGeom>
              <a:avLst/>
              <a:gdLst/>
              <a:ahLst/>
              <a:cxnLst/>
              <a:rect l="l" t="t" r="r" b="b"/>
              <a:pathLst>
                <a:path w="15877" h="18016" extrusionOk="0">
                  <a:moveTo>
                    <a:pt x="9517" y="0"/>
                  </a:moveTo>
                  <a:lnTo>
                    <a:pt x="6425" y="751"/>
                  </a:lnTo>
                  <a:lnTo>
                    <a:pt x="6443" y="786"/>
                  </a:lnTo>
                  <a:lnTo>
                    <a:pt x="6461" y="828"/>
                  </a:lnTo>
                  <a:lnTo>
                    <a:pt x="6479" y="932"/>
                  </a:lnTo>
                  <a:lnTo>
                    <a:pt x="6544" y="1008"/>
                  </a:lnTo>
                  <a:lnTo>
                    <a:pt x="6603" y="1092"/>
                  </a:lnTo>
                  <a:lnTo>
                    <a:pt x="6650" y="1182"/>
                  </a:lnTo>
                  <a:lnTo>
                    <a:pt x="6698" y="1279"/>
                  </a:lnTo>
                  <a:lnTo>
                    <a:pt x="6727" y="1377"/>
                  </a:lnTo>
                  <a:lnTo>
                    <a:pt x="6757" y="1488"/>
                  </a:lnTo>
                  <a:lnTo>
                    <a:pt x="6769" y="1606"/>
                  </a:lnTo>
                  <a:lnTo>
                    <a:pt x="6775" y="1731"/>
                  </a:lnTo>
                  <a:lnTo>
                    <a:pt x="6793" y="2412"/>
                  </a:lnTo>
                  <a:lnTo>
                    <a:pt x="6798" y="2760"/>
                  </a:lnTo>
                  <a:lnTo>
                    <a:pt x="6798" y="3107"/>
                  </a:lnTo>
                  <a:lnTo>
                    <a:pt x="6834" y="3455"/>
                  </a:lnTo>
                  <a:lnTo>
                    <a:pt x="6858" y="3809"/>
                  </a:lnTo>
                  <a:lnTo>
                    <a:pt x="6875" y="4164"/>
                  </a:lnTo>
                  <a:lnTo>
                    <a:pt x="6887" y="4525"/>
                  </a:lnTo>
                  <a:lnTo>
                    <a:pt x="6887" y="4887"/>
                  </a:lnTo>
                  <a:lnTo>
                    <a:pt x="6887" y="5248"/>
                  </a:lnTo>
                  <a:lnTo>
                    <a:pt x="6875" y="5616"/>
                  </a:lnTo>
                  <a:lnTo>
                    <a:pt x="6852" y="5985"/>
                  </a:lnTo>
                  <a:lnTo>
                    <a:pt x="6840" y="6117"/>
                  </a:lnTo>
                  <a:lnTo>
                    <a:pt x="6816" y="6242"/>
                  </a:lnTo>
                  <a:lnTo>
                    <a:pt x="6787" y="6353"/>
                  </a:lnTo>
                  <a:lnTo>
                    <a:pt x="6745" y="6457"/>
                  </a:lnTo>
                  <a:lnTo>
                    <a:pt x="6698" y="6555"/>
                  </a:lnTo>
                  <a:lnTo>
                    <a:pt x="6645" y="6645"/>
                  </a:lnTo>
                  <a:lnTo>
                    <a:pt x="6585" y="6728"/>
                  </a:lnTo>
                  <a:lnTo>
                    <a:pt x="6514" y="6798"/>
                  </a:lnTo>
                  <a:lnTo>
                    <a:pt x="6443" y="6867"/>
                  </a:lnTo>
                  <a:lnTo>
                    <a:pt x="6372" y="6923"/>
                  </a:lnTo>
                  <a:lnTo>
                    <a:pt x="6289" y="6972"/>
                  </a:lnTo>
                  <a:lnTo>
                    <a:pt x="6212" y="7006"/>
                  </a:lnTo>
                  <a:lnTo>
                    <a:pt x="6123" y="7041"/>
                  </a:lnTo>
                  <a:lnTo>
                    <a:pt x="6040" y="7062"/>
                  </a:lnTo>
                  <a:lnTo>
                    <a:pt x="5952" y="7076"/>
                  </a:lnTo>
                  <a:lnTo>
                    <a:pt x="5863" y="7083"/>
                  </a:lnTo>
                  <a:lnTo>
                    <a:pt x="5774" y="7076"/>
                  </a:lnTo>
                  <a:lnTo>
                    <a:pt x="5691" y="7062"/>
                  </a:lnTo>
                  <a:lnTo>
                    <a:pt x="5602" y="7048"/>
                  </a:lnTo>
                  <a:lnTo>
                    <a:pt x="5519" y="7013"/>
                  </a:lnTo>
                  <a:lnTo>
                    <a:pt x="5442" y="6979"/>
                  </a:lnTo>
                  <a:lnTo>
                    <a:pt x="5365" y="6930"/>
                  </a:lnTo>
                  <a:lnTo>
                    <a:pt x="5294" y="6874"/>
                  </a:lnTo>
                  <a:lnTo>
                    <a:pt x="5223" y="6812"/>
                  </a:lnTo>
                  <a:lnTo>
                    <a:pt x="5158" y="6742"/>
                  </a:lnTo>
                  <a:lnTo>
                    <a:pt x="5105" y="6659"/>
                  </a:lnTo>
                  <a:lnTo>
                    <a:pt x="5052" y="6568"/>
                  </a:lnTo>
                  <a:lnTo>
                    <a:pt x="5010" y="6471"/>
                  </a:lnTo>
                  <a:lnTo>
                    <a:pt x="4975" y="6367"/>
                  </a:lnTo>
                  <a:lnTo>
                    <a:pt x="4951" y="6249"/>
                  </a:lnTo>
                  <a:lnTo>
                    <a:pt x="4933" y="6124"/>
                  </a:lnTo>
                  <a:lnTo>
                    <a:pt x="4921" y="5985"/>
                  </a:lnTo>
                  <a:lnTo>
                    <a:pt x="4921" y="5415"/>
                  </a:lnTo>
                  <a:lnTo>
                    <a:pt x="4678" y="5908"/>
                  </a:lnTo>
                  <a:lnTo>
                    <a:pt x="4424" y="6395"/>
                  </a:lnTo>
                  <a:lnTo>
                    <a:pt x="4163" y="6867"/>
                  </a:lnTo>
                  <a:lnTo>
                    <a:pt x="3897" y="7340"/>
                  </a:lnTo>
                  <a:lnTo>
                    <a:pt x="3618" y="7806"/>
                  </a:lnTo>
                  <a:lnTo>
                    <a:pt x="3334" y="8257"/>
                  </a:lnTo>
                  <a:lnTo>
                    <a:pt x="3038" y="8709"/>
                  </a:lnTo>
                  <a:lnTo>
                    <a:pt x="2736" y="9147"/>
                  </a:lnTo>
                  <a:lnTo>
                    <a:pt x="2428" y="9585"/>
                  </a:lnTo>
                  <a:lnTo>
                    <a:pt x="2108" y="10009"/>
                  </a:lnTo>
                  <a:lnTo>
                    <a:pt x="1777" y="10426"/>
                  </a:lnTo>
                  <a:lnTo>
                    <a:pt x="1439" y="10836"/>
                  </a:lnTo>
                  <a:lnTo>
                    <a:pt x="1096" y="11232"/>
                  </a:lnTo>
                  <a:lnTo>
                    <a:pt x="740" y="11628"/>
                  </a:lnTo>
                  <a:lnTo>
                    <a:pt x="373" y="12011"/>
                  </a:lnTo>
                  <a:lnTo>
                    <a:pt x="0" y="12386"/>
                  </a:lnTo>
                  <a:lnTo>
                    <a:pt x="125" y="12497"/>
                  </a:lnTo>
                  <a:lnTo>
                    <a:pt x="249" y="12615"/>
                  </a:lnTo>
                  <a:lnTo>
                    <a:pt x="373" y="12740"/>
                  </a:lnTo>
                  <a:lnTo>
                    <a:pt x="492" y="12865"/>
                  </a:lnTo>
                  <a:lnTo>
                    <a:pt x="604" y="12990"/>
                  </a:lnTo>
                  <a:lnTo>
                    <a:pt x="717" y="13123"/>
                  </a:lnTo>
                  <a:lnTo>
                    <a:pt x="829" y="13262"/>
                  </a:lnTo>
                  <a:lnTo>
                    <a:pt x="936" y="13401"/>
                  </a:lnTo>
                  <a:lnTo>
                    <a:pt x="1042" y="13540"/>
                  </a:lnTo>
                  <a:lnTo>
                    <a:pt x="1143" y="13686"/>
                  </a:lnTo>
                  <a:lnTo>
                    <a:pt x="1238" y="13831"/>
                  </a:lnTo>
                  <a:lnTo>
                    <a:pt x="1333" y="13984"/>
                  </a:lnTo>
                  <a:lnTo>
                    <a:pt x="1427" y="14137"/>
                  </a:lnTo>
                  <a:lnTo>
                    <a:pt x="1510" y="14290"/>
                  </a:lnTo>
                  <a:lnTo>
                    <a:pt x="1599" y="14450"/>
                  </a:lnTo>
                  <a:lnTo>
                    <a:pt x="1676" y="14617"/>
                  </a:lnTo>
                  <a:lnTo>
                    <a:pt x="1753" y="14777"/>
                  </a:lnTo>
                  <a:lnTo>
                    <a:pt x="1824" y="14944"/>
                  </a:lnTo>
                  <a:lnTo>
                    <a:pt x="1895" y="15117"/>
                  </a:lnTo>
                  <a:lnTo>
                    <a:pt x="1960" y="15284"/>
                  </a:lnTo>
                  <a:lnTo>
                    <a:pt x="2020" y="15458"/>
                  </a:lnTo>
                  <a:lnTo>
                    <a:pt x="2079" y="15639"/>
                  </a:lnTo>
                  <a:lnTo>
                    <a:pt x="2126" y="15812"/>
                  </a:lnTo>
                  <a:lnTo>
                    <a:pt x="2174" y="15993"/>
                  </a:lnTo>
                  <a:lnTo>
                    <a:pt x="2221" y="16174"/>
                  </a:lnTo>
                  <a:lnTo>
                    <a:pt x="2256" y="16354"/>
                  </a:lnTo>
                  <a:lnTo>
                    <a:pt x="2292" y="16542"/>
                  </a:lnTo>
                  <a:lnTo>
                    <a:pt x="2322" y="16730"/>
                  </a:lnTo>
                  <a:lnTo>
                    <a:pt x="2345" y="16917"/>
                  </a:lnTo>
                  <a:lnTo>
                    <a:pt x="2369" y="17105"/>
                  </a:lnTo>
                  <a:lnTo>
                    <a:pt x="2381" y="17293"/>
                  </a:lnTo>
                  <a:lnTo>
                    <a:pt x="2393" y="17487"/>
                  </a:lnTo>
                  <a:lnTo>
                    <a:pt x="2387" y="17536"/>
                  </a:lnTo>
                  <a:lnTo>
                    <a:pt x="2387" y="17585"/>
                  </a:lnTo>
                  <a:lnTo>
                    <a:pt x="2375" y="17633"/>
                  </a:lnTo>
                  <a:lnTo>
                    <a:pt x="2363" y="17675"/>
                  </a:lnTo>
                  <a:lnTo>
                    <a:pt x="2351" y="17717"/>
                  </a:lnTo>
                  <a:lnTo>
                    <a:pt x="2333" y="17758"/>
                  </a:lnTo>
                  <a:lnTo>
                    <a:pt x="2310" y="17786"/>
                  </a:lnTo>
                  <a:lnTo>
                    <a:pt x="2286" y="17821"/>
                  </a:lnTo>
                  <a:lnTo>
                    <a:pt x="9078" y="17904"/>
                  </a:lnTo>
                  <a:lnTo>
                    <a:pt x="12477" y="17953"/>
                  </a:lnTo>
                  <a:lnTo>
                    <a:pt x="15877" y="18016"/>
                  </a:lnTo>
                  <a:lnTo>
                    <a:pt x="15835" y="17925"/>
                  </a:lnTo>
                  <a:lnTo>
                    <a:pt x="15806" y="17821"/>
                  </a:lnTo>
                  <a:lnTo>
                    <a:pt x="15794" y="17765"/>
                  </a:lnTo>
                  <a:lnTo>
                    <a:pt x="15782" y="17710"/>
                  </a:lnTo>
                  <a:lnTo>
                    <a:pt x="15776" y="17654"/>
                  </a:lnTo>
                  <a:lnTo>
                    <a:pt x="15776" y="17592"/>
                  </a:lnTo>
                  <a:lnTo>
                    <a:pt x="15740" y="16966"/>
                  </a:lnTo>
                  <a:lnTo>
                    <a:pt x="15699" y="16347"/>
                  </a:lnTo>
                  <a:lnTo>
                    <a:pt x="15646" y="15722"/>
                  </a:lnTo>
                  <a:lnTo>
                    <a:pt x="15581" y="15103"/>
                  </a:lnTo>
                  <a:lnTo>
                    <a:pt x="15504" y="14485"/>
                  </a:lnTo>
                  <a:lnTo>
                    <a:pt x="15421" y="13866"/>
                  </a:lnTo>
                  <a:lnTo>
                    <a:pt x="15326" y="13255"/>
                  </a:lnTo>
                  <a:lnTo>
                    <a:pt x="15219" y="12643"/>
                  </a:lnTo>
                  <a:lnTo>
                    <a:pt x="15101" y="12038"/>
                  </a:lnTo>
                  <a:lnTo>
                    <a:pt x="14971" y="11434"/>
                  </a:lnTo>
                  <a:lnTo>
                    <a:pt x="14834" y="10836"/>
                  </a:lnTo>
                  <a:lnTo>
                    <a:pt x="14686" y="10245"/>
                  </a:lnTo>
                  <a:lnTo>
                    <a:pt x="14526" y="9654"/>
                  </a:lnTo>
                  <a:lnTo>
                    <a:pt x="14355" y="9078"/>
                  </a:lnTo>
                  <a:lnTo>
                    <a:pt x="14177" y="8501"/>
                  </a:lnTo>
                  <a:lnTo>
                    <a:pt x="13988" y="7931"/>
                  </a:lnTo>
                  <a:lnTo>
                    <a:pt x="13786" y="7368"/>
                  </a:lnTo>
                  <a:lnTo>
                    <a:pt x="13573" y="6812"/>
                  </a:lnTo>
                  <a:lnTo>
                    <a:pt x="13348" y="6263"/>
                  </a:lnTo>
                  <a:lnTo>
                    <a:pt x="13117" y="5721"/>
                  </a:lnTo>
                  <a:lnTo>
                    <a:pt x="12874" y="5192"/>
                  </a:lnTo>
                  <a:lnTo>
                    <a:pt x="12620" y="4664"/>
                  </a:lnTo>
                  <a:lnTo>
                    <a:pt x="12359" y="4150"/>
                  </a:lnTo>
                  <a:lnTo>
                    <a:pt x="12087" y="3649"/>
                  </a:lnTo>
                  <a:lnTo>
                    <a:pt x="11796" y="3156"/>
                  </a:lnTo>
                  <a:lnTo>
                    <a:pt x="11506" y="2669"/>
                  </a:lnTo>
                  <a:lnTo>
                    <a:pt x="11198" y="2197"/>
                  </a:lnTo>
                  <a:lnTo>
                    <a:pt x="10885" y="1731"/>
                  </a:lnTo>
                  <a:lnTo>
                    <a:pt x="10719" y="1502"/>
                  </a:lnTo>
                  <a:lnTo>
                    <a:pt x="10559" y="1279"/>
                  </a:lnTo>
                  <a:lnTo>
                    <a:pt x="10387" y="1057"/>
                  </a:lnTo>
                  <a:lnTo>
                    <a:pt x="10221" y="841"/>
                  </a:lnTo>
                  <a:lnTo>
                    <a:pt x="10050" y="626"/>
                  </a:lnTo>
                  <a:lnTo>
                    <a:pt x="9872" y="411"/>
                  </a:lnTo>
                  <a:lnTo>
                    <a:pt x="9694" y="202"/>
                  </a:lnTo>
                  <a:lnTo>
                    <a:pt x="9517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13;p41">
              <a:extLst>
                <a:ext uri="{FF2B5EF4-FFF2-40B4-BE49-F238E27FC236}">
                  <a16:creationId xmlns:a16="http://schemas.microsoft.com/office/drawing/2014/main" id="{C9DEC9E7-DEED-DD5C-30E3-E5580CE0FC6F}"/>
                </a:ext>
              </a:extLst>
            </p:cNvPr>
            <p:cNvSpPr/>
            <p:nvPr/>
          </p:nvSpPr>
          <p:spPr>
            <a:xfrm>
              <a:off x="3987050" y="-212100"/>
              <a:ext cx="644025" cy="384375"/>
            </a:xfrm>
            <a:custGeom>
              <a:avLst/>
              <a:gdLst/>
              <a:ahLst/>
              <a:cxnLst/>
              <a:rect l="l" t="t" r="r" b="b"/>
              <a:pathLst>
                <a:path w="25761" h="15375" extrusionOk="0">
                  <a:moveTo>
                    <a:pt x="12928" y="1"/>
                  </a:moveTo>
                  <a:lnTo>
                    <a:pt x="12590" y="8"/>
                  </a:lnTo>
                  <a:lnTo>
                    <a:pt x="12253" y="22"/>
                  </a:lnTo>
                  <a:lnTo>
                    <a:pt x="11921" y="36"/>
                  </a:lnTo>
                  <a:lnTo>
                    <a:pt x="11584" y="63"/>
                  </a:lnTo>
                  <a:lnTo>
                    <a:pt x="11246" y="98"/>
                  </a:lnTo>
                  <a:lnTo>
                    <a:pt x="10914" y="140"/>
                  </a:lnTo>
                  <a:lnTo>
                    <a:pt x="10583" y="182"/>
                  </a:lnTo>
                  <a:lnTo>
                    <a:pt x="10251" y="237"/>
                  </a:lnTo>
                  <a:lnTo>
                    <a:pt x="9925" y="300"/>
                  </a:lnTo>
                  <a:lnTo>
                    <a:pt x="9594" y="369"/>
                  </a:lnTo>
                  <a:lnTo>
                    <a:pt x="9268" y="446"/>
                  </a:lnTo>
                  <a:lnTo>
                    <a:pt x="8948" y="529"/>
                  </a:lnTo>
                  <a:lnTo>
                    <a:pt x="8623" y="613"/>
                  </a:lnTo>
                  <a:lnTo>
                    <a:pt x="8309" y="710"/>
                  </a:lnTo>
                  <a:lnTo>
                    <a:pt x="7989" y="814"/>
                  </a:lnTo>
                  <a:lnTo>
                    <a:pt x="7681" y="925"/>
                  </a:lnTo>
                  <a:lnTo>
                    <a:pt x="7373" y="1043"/>
                  </a:lnTo>
                  <a:lnTo>
                    <a:pt x="7065" y="1169"/>
                  </a:lnTo>
                  <a:lnTo>
                    <a:pt x="6763" y="1301"/>
                  </a:lnTo>
                  <a:lnTo>
                    <a:pt x="6467" y="1440"/>
                  </a:lnTo>
                  <a:lnTo>
                    <a:pt x="6171" y="1579"/>
                  </a:lnTo>
                  <a:lnTo>
                    <a:pt x="5881" y="1732"/>
                  </a:lnTo>
                  <a:lnTo>
                    <a:pt x="5597" y="1891"/>
                  </a:lnTo>
                  <a:lnTo>
                    <a:pt x="5312" y="2058"/>
                  </a:lnTo>
                  <a:lnTo>
                    <a:pt x="5040" y="2232"/>
                  </a:lnTo>
                  <a:lnTo>
                    <a:pt x="4768" y="2406"/>
                  </a:lnTo>
                  <a:lnTo>
                    <a:pt x="4501" y="2593"/>
                  </a:lnTo>
                  <a:lnTo>
                    <a:pt x="4240" y="2788"/>
                  </a:lnTo>
                  <a:lnTo>
                    <a:pt x="3986" y="2990"/>
                  </a:lnTo>
                  <a:lnTo>
                    <a:pt x="3737" y="3191"/>
                  </a:lnTo>
                  <a:lnTo>
                    <a:pt x="3494" y="3407"/>
                  </a:lnTo>
                  <a:lnTo>
                    <a:pt x="3263" y="3629"/>
                  </a:lnTo>
                  <a:lnTo>
                    <a:pt x="3032" y="3851"/>
                  </a:lnTo>
                  <a:lnTo>
                    <a:pt x="2807" y="4088"/>
                  </a:lnTo>
                  <a:lnTo>
                    <a:pt x="2594" y="4324"/>
                  </a:lnTo>
                  <a:lnTo>
                    <a:pt x="2381" y="4574"/>
                  </a:lnTo>
                  <a:lnTo>
                    <a:pt x="2180" y="4824"/>
                  </a:lnTo>
                  <a:lnTo>
                    <a:pt x="1990" y="5088"/>
                  </a:lnTo>
                  <a:lnTo>
                    <a:pt x="1801" y="5353"/>
                  </a:lnTo>
                  <a:lnTo>
                    <a:pt x="1623" y="5624"/>
                  </a:lnTo>
                  <a:lnTo>
                    <a:pt x="1451" y="5909"/>
                  </a:lnTo>
                  <a:lnTo>
                    <a:pt x="1291" y="6194"/>
                  </a:lnTo>
                  <a:lnTo>
                    <a:pt x="1137" y="6485"/>
                  </a:lnTo>
                  <a:lnTo>
                    <a:pt x="995" y="6784"/>
                  </a:lnTo>
                  <a:lnTo>
                    <a:pt x="859" y="7090"/>
                  </a:lnTo>
                  <a:lnTo>
                    <a:pt x="729" y="7403"/>
                  </a:lnTo>
                  <a:lnTo>
                    <a:pt x="616" y="7723"/>
                  </a:lnTo>
                  <a:lnTo>
                    <a:pt x="504" y="8049"/>
                  </a:lnTo>
                  <a:lnTo>
                    <a:pt x="409" y="8383"/>
                  </a:lnTo>
                  <a:lnTo>
                    <a:pt x="320" y="8723"/>
                  </a:lnTo>
                  <a:lnTo>
                    <a:pt x="243" y="9071"/>
                  </a:lnTo>
                  <a:lnTo>
                    <a:pt x="178" y="9418"/>
                  </a:lnTo>
                  <a:lnTo>
                    <a:pt x="119" y="9780"/>
                  </a:lnTo>
                  <a:lnTo>
                    <a:pt x="72" y="10141"/>
                  </a:lnTo>
                  <a:lnTo>
                    <a:pt x="36" y="10517"/>
                  </a:lnTo>
                  <a:lnTo>
                    <a:pt x="12" y="10892"/>
                  </a:lnTo>
                  <a:lnTo>
                    <a:pt x="0" y="11274"/>
                  </a:lnTo>
                  <a:lnTo>
                    <a:pt x="0" y="11670"/>
                  </a:lnTo>
                  <a:lnTo>
                    <a:pt x="12" y="12067"/>
                  </a:lnTo>
                  <a:lnTo>
                    <a:pt x="36" y="12470"/>
                  </a:lnTo>
                  <a:lnTo>
                    <a:pt x="72" y="12880"/>
                  </a:lnTo>
                  <a:lnTo>
                    <a:pt x="119" y="13297"/>
                  </a:lnTo>
                  <a:lnTo>
                    <a:pt x="178" y="13714"/>
                  </a:lnTo>
                  <a:lnTo>
                    <a:pt x="255" y="14145"/>
                  </a:lnTo>
                  <a:lnTo>
                    <a:pt x="338" y="14583"/>
                  </a:lnTo>
                  <a:lnTo>
                    <a:pt x="356" y="14687"/>
                  </a:lnTo>
                  <a:lnTo>
                    <a:pt x="368" y="14791"/>
                  </a:lnTo>
                  <a:lnTo>
                    <a:pt x="374" y="14888"/>
                  </a:lnTo>
                  <a:lnTo>
                    <a:pt x="368" y="14986"/>
                  </a:lnTo>
                  <a:lnTo>
                    <a:pt x="356" y="15083"/>
                  </a:lnTo>
                  <a:lnTo>
                    <a:pt x="338" y="15173"/>
                  </a:lnTo>
                  <a:lnTo>
                    <a:pt x="314" y="15264"/>
                  </a:lnTo>
                  <a:lnTo>
                    <a:pt x="285" y="15347"/>
                  </a:lnTo>
                  <a:lnTo>
                    <a:pt x="1872" y="15361"/>
                  </a:lnTo>
                  <a:lnTo>
                    <a:pt x="3453" y="15368"/>
                  </a:lnTo>
                  <a:lnTo>
                    <a:pt x="5034" y="15375"/>
                  </a:lnTo>
                  <a:lnTo>
                    <a:pt x="6615" y="15375"/>
                  </a:lnTo>
                  <a:lnTo>
                    <a:pt x="8196" y="15368"/>
                  </a:lnTo>
                  <a:lnTo>
                    <a:pt x="9771" y="15354"/>
                  </a:lnTo>
                  <a:lnTo>
                    <a:pt x="11353" y="15340"/>
                  </a:lnTo>
                  <a:lnTo>
                    <a:pt x="12934" y="15319"/>
                  </a:lnTo>
                  <a:lnTo>
                    <a:pt x="14509" y="15298"/>
                  </a:lnTo>
                  <a:lnTo>
                    <a:pt x="16090" y="15271"/>
                  </a:lnTo>
                  <a:lnTo>
                    <a:pt x="17665" y="15236"/>
                  </a:lnTo>
                  <a:lnTo>
                    <a:pt x="19246" y="15194"/>
                  </a:lnTo>
                  <a:lnTo>
                    <a:pt x="20827" y="15152"/>
                  </a:lnTo>
                  <a:lnTo>
                    <a:pt x="22403" y="15104"/>
                  </a:lnTo>
                  <a:lnTo>
                    <a:pt x="23984" y="15048"/>
                  </a:lnTo>
                  <a:lnTo>
                    <a:pt x="25565" y="14986"/>
                  </a:lnTo>
                  <a:lnTo>
                    <a:pt x="25559" y="14854"/>
                  </a:lnTo>
                  <a:lnTo>
                    <a:pt x="25559" y="14784"/>
                  </a:lnTo>
                  <a:lnTo>
                    <a:pt x="25565" y="14715"/>
                  </a:lnTo>
                  <a:lnTo>
                    <a:pt x="25630" y="14242"/>
                  </a:lnTo>
                  <a:lnTo>
                    <a:pt x="25683" y="13776"/>
                  </a:lnTo>
                  <a:lnTo>
                    <a:pt x="25719" y="13325"/>
                  </a:lnTo>
                  <a:lnTo>
                    <a:pt x="25748" y="12873"/>
                  </a:lnTo>
                  <a:lnTo>
                    <a:pt x="25760" y="12435"/>
                  </a:lnTo>
                  <a:lnTo>
                    <a:pt x="25760" y="11997"/>
                  </a:lnTo>
                  <a:lnTo>
                    <a:pt x="25754" y="11573"/>
                  </a:lnTo>
                  <a:lnTo>
                    <a:pt x="25731" y="11156"/>
                  </a:lnTo>
                  <a:lnTo>
                    <a:pt x="25701" y="10746"/>
                  </a:lnTo>
                  <a:lnTo>
                    <a:pt x="25660" y="10350"/>
                  </a:lnTo>
                  <a:lnTo>
                    <a:pt x="25606" y="9954"/>
                  </a:lnTo>
                  <a:lnTo>
                    <a:pt x="25541" y="9564"/>
                  </a:lnTo>
                  <a:lnTo>
                    <a:pt x="25464" y="9189"/>
                  </a:lnTo>
                  <a:lnTo>
                    <a:pt x="25381" y="8821"/>
                  </a:lnTo>
                  <a:lnTo>
                    <a:pt x="25287" y="8459"/>
                  </a:lnTo>
                  <a:lnTo>
                    <a:pt x="25180" y="8105"/>
                  </a:lnTo>
                  <a:lnTo>
                    <a:pt x="25067" y="7757"/>
                  </a:lnTo>
                  <a:lnTo>
                    <a:pt x="24943" y="7417"/>
                  </a:lnTo>
                  <a:lnTo>
                    <a:pt x="24807" y="7083"/>
                  </a:lnTo>
                  <a:lnTo>
                    <a:pt x="24665" y="6763"/>
                  </a:lnTo>
                  <a:lnTo>
                    <a:pt x="24517" y="6451"/>
                  </a:lnTo>
                  <a:lnTo>
                    <a:pt x="24357" y="6138"/>
                  </a:lnTo>
                  <a:lnTo>
                    <a:pt x="24185" y="5839"/>
                  </a:lnTo>
                  <a:lnTo>
                    <a:pt x="24013" y="5547"/>
                  </a:lnTo>
                  <a:lnTo>
                    <a:pt x="23824" y="5262"/>
                  </a:lnTo>
                  <a:lnTo>
                    <a:pt x="23634" y="4984"/>
                  </a:lnTo>
                  <a:lnTo>
                    <a:pt x="23433" y="4713"/>
                  </a:lnTo>
                  <a:lnTo>
                    <a:pt x="23226" y="4456"/>
                  </a:lnTo>
                  <a:lnTo>
                    <a:pt x="23013" y="4199"/>
                  </a:lnTo>
                  <a:lnTo>
                    <a:pt x="22793" y="3956"/>
                  </a:lnTo>
                  <a:lnTo>
                    <a:pt x="22563" y="3712"/>
                  </a:lnTo>
                  <a:lnTo>
                    <a:pt x="22332" y="3483"/>
                  </a:lnTo>
                  <a:lnTo>
                    <a:pt x="22089" y="3261"/>
                  </a:lnTo>
                  <a:lnTo>
                    <a:pt x="21846" y="3045"/>
                  </a:lnTo>
                  <a:lnTo>
                    <a:pt x="21591" y="2837"/>
                  </a:lnTo>
                  <a:lnTo>
                    <a:pt x="21331" y="2635"/>
                  </a:lnTo>
                  <a:lnTo>
                    <a:pt x="21070" y="2440"/>
                  </a:lnTo>
                  <a:lnTo>
                    <a:pt x="20798" y="2253"/>
                  </a:lnTo>
                  <a:lnTo>
                    <a:pt x="20525" y="2079"/>
                  </a:lnTo>
                  <a:lnTo>
                    <a:pt x="20247" y="1905"/>
                  </a:lnTo>
                  <a:lnTo>
                    <a:pt x="19963" y="1738"/>
                  </a:lnTo>
                  <a:lnTo>
                    <a:pt x="19673" y="1586"/>
                  </a:lnTo>
                  <a:lnTo>
                    <a:pt x="19377" y="1433"/>
                  </a:lnTo>
                  <a:lnTo>
                    <a:pt x="19081" y="1294"/>
                  </a:lnTo>
                  <a:lnTo>
                    <a:pt x="18779" y="1162"/>
                  </a:lnTo>
                  <a:lnTo>
                    <a:pt x="18476" y="1036"/>
                  </a:lnTo>
                  <a:lnTo>
                    <a:pt x="18169" y="918"/>
                  </a:lnTo>
                  <a:lnTo>
                    <a:pt x="17855" y="800"/>
                  </a:lnTo>
                  <a:lnTo>
                    <a:pt x="17541" y="696"/>
                  </a:lnTo>
                  <a:lnTo>
                    <a:pt x="17227" y="606"/>
                  </a:lnTo>
                  <a:lnTo>
                    <a:pt x="16901" y="515"/>
                  </a:lnTo>
                  <a:lnTo>
                    <a:pt x="16582" y="432"/>
                  </a:lnTo>
                  <a:lnTo>
                    <a:pt x="16256" y="355"/>
                  </a:lnTo>
                  <a:lnTo>
                    <a:pt x="15930" y="286"/>
                  </a:lnTo>
                  <a:lnTo>
                    <a:pt x="15598" y="230"/>
                  </a:lnTo>
                  <a:lnTo>
                    <a:pt x="15273" y="175"/>
                  </a:lnTo>
                  <a:lnTo>
                    <a:pt x="14935" y="126"/>
                  </a:lnTo>
                  <a:lnTo>
                    <a:pt x="14604" y="91"/>
                  </a:lnTo>
                  <a:lnTo>
                    <a:pt x="14272" y="57"/>
                  </a:lnTo>
                  <a:lnTo>
                    <a:pt x="13934" y="36"/>
                  </a:lnTo>
                  <a:lnTo>
                    <a:pt x="13597" y="15"/>
                  </a:lnTo>
                  <a:lnTo>
                    <a:pt x="13265" y="8"/>
                  </a:lnTo>
                  <a:lnTo>
                    <a:pt x="12928" y="1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4;p41">
              <a:extLst>
                <a:ext uri="{FF2B5EF4-FFF2-40B4-BE49-F238E27FC236}">
                  <a16:creationId xmlns:a16="http://schemas.microsoft.com/office/drawing/2014/main" id="{DEC3E7E4-B9B2-EC8D-1898-C6AC302A4DFA}"/>
                </a:ext>
              </a:extLst>
            </p:cNvPr>
            <p:cNvSpPr/>
            <p:nvPr/>
          </p:nvSpPr>
          <p:spPr>
            <a:xfrm>
              <a:off x="4106075" y="-1029625"/>
              <a:ext cx="178725" cy="226450"/>
            </a:xfrm>
            <a:custGeom>
              <a:avLst/>
              <a:gdLst/>
              <a:ahLst/>
              <a:cxnLst/>
              <a:rect l="l" t="t" r="r" b="b"/>
              <a:pathLst>
                <a:path w="7149" h="9058" extrusionOk="0">
                  <a:moveTo>
                    <a:pt x="2956" y="1"/>
                  </a:moveTo>
                  <a:lnTo>
                    <a:pt x="2849" y="488"/>
                  </a:lnTo>
                  <a:lnTo>
                    <a:pt x="2725" y="967"/>
                  </a:lnTo>
                  <a:lnTo>
                    <a:pt x="2594" y="1440"/>
                  </a:lnTo>
                  <a:lnTo>
                    <a:pt x="2446" y="1912"/>
                  </a:lnTo>
                  <a:lnTo>
                    <a:pt x="2298" y="2371"/>
                  </a:lnTo>
                  <a:lnTo>
                    <a:pt x="2132" y="2830"/>
                  </a:lnTo>
                  <a:lnTo>
                    <a:pt x="1961" y="3288"/>
                  </a:lnTo>
                  <a:lnTo>
                    <a:pt x="1777" y="3733"/>
                  </a:lnTo>
                  <a:lnTo>
                    <a:pt x="1588" y="4178"/>
                  </a:lnTo>
                  <a:lnTo>
                    <a:pt x="1386" y="4616"/>
                  </a:lnTo>
                  <a:lnTo>
                    <a:pt x="1179" y="5040"/>
                  </a:lnTo>
                  <a:lnTo>
                    <a:pt x="960" y="5464"/>
                  </a:lnTo>
                  <a:lnTo>
                    <a:pt x="729" y="5881"/>
                  </a:lnTo>
                  <a:lnTo>
                    <a:pt x="498" y="6291"/>
                  </a:lnTo>
                  <a:lnTo>
                    <a:pt x="255" y="6694"/>
                  </a:lnTo>
                  <a:lnTo>
                    <a:pt x="1" y="7097"/>
                  </a:lnTo>
                  <a:lnTo>
                    <a:pt x="267" y="7306"/>
                  </a:lnTo>
                  <a:lnTo>
                    <a:pt x="522" y="7535"/>
                  </a:lnTo>
                  <a:lnTo>
                    <a:pt x="770" y="7764"/>
                  </a:lnTo>
                  <a:lnTo>
                    <a:pt x="1007" y="8008"/>
                  </a:lnTo>
                  <a:lnTo>
                    <a:pt x="1238" y="8258"/>
                  </a:lnTo>
                  <a:lnTo>
                    <a:pt x="1457" y="8515"/>
                  </a:lnTo>
                  <a:lnTo>
                    <a:pt x="1671" y="8779"/>
                  </a:lnTo>
                  <a:lnTo>
                    <a:pt x="1878" y="9057"/>
                  </a:lnTo>
                  <a:lnTo>
                    <a:pt x="2541" y="8772"/>
                  </a:lnTo>
                  <a:lnTo>
                    <a:pt x="3204" y="8480"/>
                  </a:lnTo>
                  <a:lnTo>
                    <a:pt x="3868" y="8188"/>
                  </a:lnTo>
                  <a:lnTo>
                    <a:pt x="4525" y="7890"/>
                  </a:lnTo>
                  <a:lnTo>
                    <a:pt x="5839" y="7285"/>
                  </a:lnTo>
                  <a:lnTo>
                    <a:pt x="7148" y="6673"/>
                  </a:lnTo>
                  <a:lnTo>
                    <a:pt x="6959" y="6194"/>
                  </a:lnTo>
                  <a:lnTo>
                    <a:pt x="6763" y="5721"/>
                  </a:lnTo>
                  <a:lnTo>
                    <a:pt x="6556" y="5248"/>
                  </a:lnTo>
                  <a:lnTo>
                    <a:pt x="6337" y="4797"/>
                  </a:lnTo>
                  <a:lnTo>
                    <a:pt x="6112" y="4345"/>
                  </a:lnTo>
                  <a:lnTo>
                    <a:pt x="5881" y="3900"/>
                  </a:lnTo>
                  <a:lnTo>
                    <a:pt x="5638" y="3469"/>
                  </a:lnTo>
                  <a:lnTo>
                    <a:pt x="5384" y="3045"/>
                  </a:lnTo>
                  <a:lnTo>
                    <a:pt x="5117" y="2628"/>
                  </a:lnTo>
                  <a:lnTo>
                    <a:pt x="4845" y="2218"/>
                  </a:lnTo>
                  <a:lnTo>
                    <a:pt x="4554" y="1822"/>
                  </a:lnTo>
                  <a:lnTo>
                    <a:pt x="4258" y="1440"/>
                  </a:lnTo>
                  <a:lnTo>
                    <a:pt x="4110" y="1252"/>
                  </a:lnTo>
                  <a:lnTo>
                    <a:pt x="3950" y="1064"/>
                  </a:lnTo>
                  <a:lnTo>
                    <a:pt x="3796" y="877"/>
                  </a:lnTo>
                  <a:lnTo>
                    <a:pt x="3631" y="696"/>
                  </a:lnTo>
                  <a:lnTo>
                    <a:pt x="3471" y="522"/>
                  </a:lnTo>
                  <a:lnTo>
                    <a:pt x="3299" y="342"/>
                  </a:lnTo>
                  <a:lnTo>
                    <a:pt x="3133" y="168"/>
                  </a:lnTo>
                  <a:lnTo>
                    <a:pt x="2956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15;p41">
              <a:extLst>
                <a:ext uri="{FF2B5EF4-FFF2-40B4-BE49-F238E27FC236}">
                  <a16:creationId xmlns:a16="http://schemas.microsoft.com/office/drawing/2014/main" id="{32A3E27B-3785-8036-691A-5A7E188C738D}"/>
                </a:ext>
              </a:extLst>
            </p:cNvPr>
            <p:cNvSpPr/>
            <p:nvPr/>
          </p:nvSpPr>
          <p:spPr>
            <a:xfrm>
              <a:off x="4170325" y="-840925"/>
              <a:ext cx="165975" cy="224525"/>
            </a:xfrm>
            <a:custGeom>
              <a:avLst/>
              <a:gdLst/>
              <a:ahLst/>
              <a:cxnLst/>
              <a:rect l="l" t="t" r="r" b="b"/>
              <a:pathLst>
                <a:path w="6639" h="8981" extrusionOk="0">
                  <a:moveTo>
                    <a:pt x="4874" y="1"/>
                  </a:moveTo>
                  <a:lnTo>
                    <a:pt x="3648" y="626"/>
                  </a:lnTo>
                  <a:lnTo>
                    <a:pt x="2429" y="1266"/>
                  </a:lnTo>
                  <a:lnTo>
                    <a:pt x="1215" y="1919"/>
                  </a:lnTo>
                  <a:lnTo>
                    <a:pt x="1" y="2579"/>
                  </a:lnTo>
                  <a:lnTo>
                    <a:pt x="196" y="2927"/>
                  </a:lnTo>
                  <a:lnTo>
                    <a:pt x="380" y="3281"/>
                  </a:lnTo>
                  <a:lnTo>
                    <a:pt x="551" y="3643"/>
                  </a:lnTo>
                  <a:lnTo>
                    <a:pt x="717" y="4018"/>
                  </a:lnTo>
                  <a:lnTo>
                    <a:pt x="877" y="4394"/>
                  </a:lnTo>
                  <a:lnTo>
                    <a:pt x="1025" y="4783"/>
                  </a:lnTo>
                  <a:lnTo>
                    <a:pt x="1161" y="5172"/>
                  </a:lnTo>
                  <a:lnTo>
                    <a:pt x="1292" y="5575"/>
                  </a:lnTo>
                  <a:lnTo>
                    <a:pt x="1416" y="5978"/>
                  </a:lnTo>
                  <a:lnTo>
                    <a:pt x="1528" y="6395"/>
                  </a:lnTo>
                  <a:lnTo>
                    <a:pt x="1635" y="6812"/>
                  </a:lnTo>
                  <a:lnTo>
                    <a:pt x="1736" y="7236"/>
                  </a:lnTo>
                  <a:lnTo>
                    <a:pt x="1825" y="7667"/>
                  </a:lnTo>
                  <a:lnTo>
                    <a:pt x="1907" y="8098"/>
                  </a:lnTo>
                  <a:lnTo>
                    <a:pt x="1979" y="8536"/>
                  </a:lnTo>
                  <a:lnTo>
                    <a:pt x="2050" y="8981"/>
                  </a:lnTo>
                  <a:lnTo>
                    <a:pt x="2606" y="8772"/>
                  </a:lnTo>
                  <a:lnTo>
                    <a:pt x="3175" y="8578"/>
                  </a:lnTo>
                  <a:lnTo>
                    <a:pt x="3749" y="8390"/>
                  </a:lnTo>
                  <a:lnTo>
                    <a:pt x="4324" y="8216"/>
                  </a:lnTo>
                  <a:lnTo>
                    <a:pt x="4898" y="8049"/>
                  </a:lnTo>
                  <a:lnTo>
                    <a:pt x="5478" y="7889"/>
                  </a:lnTo>
                  <a:lnTo>
                    <a:pt x="6059" y="7737"/>
                  </a:lnTo>
                  <a:lnTo>
                    <a:pt x="6639" y="7591"/>
                  </a:lnTo>
                  <a:lnTo>
                    <a:pt x="6562" y="7090"/>
                  </a:lnTo>
                  <a:lnTo>
                    <a:pt x="6485" y="6597"/>
                  </a:lnTo>
                  <a:lnTo>
                    <a:pt x="6402" y="6103"/>
                  </a:lnTo>
                  <a:lnTo>
                    <a:pt x="6313" y="5617"/>
                  </a:lnTo>
                  <a:lnTo>
                    <a:pt x="6219" y="5130"/>
                  </a:lnTo>
                  <a:lnTo>
                    <a:pt x="6124" y="4644"/>
                  </a:lnTo>
                  <a:lnTo>
                    <a:pt x="6023" y="4164"/>
                  </a:lnTo>
                  <a:lnTo>
                    <a:pt x="5917" y="3685"/>
                  </a:lnTo>
                  <a:lnTo>
                    <a:pt x="5804" y="3212"/>
                  </a:lnTo>
                  <a:lnTo>
                    <a:pt x="5686" y="2739"/>
                  </a:lnTo>
                  <a:lnTo>
                    <a:pt x="5567" y="2274"/>
                  </a:lnTo>
                  <a:lnTo>
                    <a:pt x="5437" y="1808"/>
                  </a:lnTo>
                  <a:lnTo>
                    <a:pt x="5307" y="1349"/>
                  </a:lnTo>
                  <a:lnTo>
                    <a:pt x="5170" y="898"/>
                  </a:lnTo>
                  <a:lnTo>
                    <a:pt x="5022" y="446"/>
                  </a:lnTo>
                  <a:lnTo>
                    <a:pt x="4874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16;p41">
              <a:extLst>
                <a:ext uri="{FF2B5EF4-FFF2-40B4-BE49-F238E27FC236}">
                  <a16:creationId xmlns:a16="http://schemas.microsoft.com/office/drawing/2014/main" id="{DEEF650C-F951-1CDF-0C68-F67400CE17AC}"/>
                </a:ext>
              </a:extLst>
            </p:cNvPr>
            <p:cNvSpPr/>
            <p:nvPr/>
          </p:nvSpPr>
          <p:spPr>
            <a:xfrm>
              <a:off x="4201275" y="-426325"/>
              <a:ext cx="169075" cy="165250"/>
            </a:xfrm>
            <a:custGeom>
              <a:avLst/>
              <a:gdLst/>
              <a:ahLst/>
              <a:cxnLst/>
              <a:rect l="l" t="t" r="r" b="b"/>
              <a:pathLst>
                <a:path w="6763" h="6610" extrusionOk="0">
                  <a:moveTo>
                    <a:pt x="6313" y="0"/>
                  </a:moveTo>
                  <a:lnTo>
                    <a:pt x="5975" y="14"/>
                  </a:lnTo>
                  <a:lnTo>
                    <a:pt x="5638" y="35"/>
                  </a:lnTo>
                  <a:lnTo>
                    <a:pt x="5300" y="63"/>
                  </a:lnTo>
                  <a:lnTo>
                    <a:pt x="4963" y="98"/>
                  </a:lnTo>
                  <a:lnTo>
                    <a:pt x="4631" y="139"/>
                  </a:lnTo>
                  <a:lnTo>
                    <a:pt x="4300" y="188"/>
                  </a:lnTo>
                  <a:lnTo>
                    <a:pt x="3630" y="285"/>
                  </a:lnTo>
                  <a:lnTo>
                    <a:pt x="2967" y="396"/>
                  </a:lnTo>
                  <a:lnTo>
                    <a:pt x="2298" y="515"/>
                  </a:lnTo>
                  <a:lnTo>
                    <a:pt x="1629" y="626"/>
                  </a:lnTo>
                  <a:lnTo>
                    <a:pt x="948" y="737"/>
                  </a:lnTo>
                  <a:lnTo>
                    <a:pt x="871" y="1515"/>
                  </a:lnTo>
                  <a:lnTo>
                    <a:pt x="782" y="2287"/>
                  </a:lnTo>
                  <a:lnTo>
                    <a:pt x="675" y="3044"/>
                  </a:lnTo>
                  <a:lnTo>
                    <a:pt x="563" y="3788"/>
                  </a:lnTo>
                  <a:lnTo>
                    <a:pt x="433" y="4518"/>
                  </a:lnTo>
                  <a:lnTo>
                    <a:pt x="296" y="5234"/>
                  </a:lnTo>
                  <a:lnTo>
                    <a:pt x="154" y="5929"/>
                  </a:lnTo>
                  <a:lnTo>
                    <a:pt x="0" y="6610"/>
                  </a:lnTo>
                  <a:lnTo>
                    <a:pt x="391" y="6527"/>
                  </a:lnTo>
                  <a:lnTo>
                    <a:pt x="782" y="6457"/>
                  </a:lnTo>
                  <a:lnTo>
                    <a:pt x="1179" y="6394"/>
                  </a:lnTo>
                  <a:lnTo>
                    <a:pt x="1576" y="6339"/>
                  </a:lnTo>
                  <a:lnTo>
                    <a:pt x="1978" y="6290"/>
                  </a:lnTo>
                  <a:lnTo>
                    <a:pt x="2375" y="6255"/>
                  </a:lnTo>
                  <a:lnTo>
                    <a:pt x="2778" y="6221"/>
                  </a:lnTo>
                  <a:lnTo>
                    <a:pt x="3180" y="6200"/>
                  </a:lnTo>
                  <a:lnTo>
                    <a:pt x="3583" y="6193"/>
                  </a:lnTo>
                  <a:lnTo>
                    <a:pt x="3986" y="6186"/>
                  </a:lnTo>
                  <a:lnTo>
                    <a:pt x="4388" y="6193"/>
                  </a:lnTo>
                  <a:lnTo>
                    <a:pt x="4791" y="6200"/>
                  </a:lnTo>
                  <a:lnTo>
                    <a:pt x="5188" y="6221"/>
                  </a:lnTo>
                  <a:lnTo>
                    <a:pt x="5590" y="6255"/>
                  </a:lnTo>
                  <a:lnTo>
                    <a:pt x="5993" y="6290"/>
                  </a:lnTo>
                  <a:lnTo>
                    <a:pt x="6390" y="6339"/>
                  </a:lnTo>
                  <a:lnTo>
                    <a:pt x="6390" y="6276"/>
                  </a:lnTo>
                  <a:lnTo>
                    <a:pt x="6384" y="6214"/>
                  </a:lnTo>
                  <a:lnTo>
                    <a:pt x="6390" y="6144"/>
                  </a:lnTo>
                  <a:lnTo>
                    <a:pt x="6396" y="6089"/>
                  </a:lnTo>
                  <a:lnTo>
                    <a:pt x="6408" y="6026"/>
                  </a:lnTo>
                  <a:lnTo>
                    <a:pt x="6420" y="5977"/>
                  </a:lnTo>
                  <a:lnTo>
                    <a:pt x="6437" y="5922"/>
                  </a:lnTo>
                  <a:lnTo>
                    <a:pt x="6461" y="5873"/>
                  </a:lnTo>
                  <a:lnTo>
                    <a:pt x="6485" y="5825"/>
                  </a:lnTo>
                  <a:lnTo>
                    <a:pt x="6508" y="5783"/>
                  </a:lnTo>
                  <a:lnTo>
                    <a:pt x="6544" y="5741"/>
                  </a:lnTo>
                  <a:lnTo>
                    <a:pt x="6609" y="5672"/>
                  </a:lnTo>
                  <a:lnTo>
                    <a:pt x="6680" y="5616"/>
                  </a:lnTo>
                  <a:lnTo>
                    <a:pt x="6763" y="5567"/>
                  </a:lnTo>
                  <a:lnTo>
                    <a:pt x="6704" y="4900"/>
                  </a:lnTo>
                  <a:lnTo>
                    <a:pt x="6645" y="4226"/>
                  </a:lnTo>
                  <a:lnTo>
                    <a:pt x="6532" y="2850"/>
                  </a:lnTo>
                  <a:lnTo>
                    <a:pt x="6425" y="1439"/>
                  </a:lnTo>
                  <a:lnTo>
                    <a:pt x="6313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17;p41">
              <a:extLst>
                <a:ext uri="{FF2B5EF4-FFF2-40B4-BE49-F238E27FC236}">
                  <a16:creationId xmlns:a16="http://schemas.microsoft.com/office/drawing/2014/main" id="{663C5ED8-3ED4-D9C7-31FE-717AEEDEE210}"/>
                </a:ext>
              </a:extLst>
            </p:cNvPr>
            <p:cNvSpPr/>
            <p:nvPr/>
          </p:nvSpPr>
          <p:spPr>
            <a:xfrm>
              <a:off x="4225700" y="-618325"/>
              <a:ext cx="131475" cy="175000"/>
            </a:xfrm>
            <a:custGeom>
              <a:avLst/>
              <a:gdLst/>
              <a:ahLst/>
              <a:cxnLst/>
              <a:rect l="l" t="t" r="r" b="b"/>
              <a:pathLst>
                <a:path w="5259" h="7000" extrusionOk="0">
                  <a:moveTo>
                    <a:pt x="4613" y="0"/>
                  </a:moveTo>
                  <a:lnTo>
                    <a:pt x="4039" y="209"/>
                  </a:lnTo>
                  <a:lnTo>
                    <a:pt x="3465" y="410"/>
                  </a:lnTo>
                  <a:lnTo>
                    <a:pt x="2890" y="612"/>
                  </a:lnTo>
                  <a:lnTo>
                    <a:pt x="2310" y="800"/>
                  </a:lnTo>
                  <a:lnTo>
                    <a:pt x="1736" y="980"/>
                  </a:lnTo>
                  <a:lnTo>
                    <a:pt x="1155" y="1154"/>
                  </a:lnTo>
                  <a:lnTo>
                    <a:pt x="575" y="1307"/>
                  </a:lnTo>
                  <a:lnTo>
                    <a:pt x="291" y="1383"/>
                  </a:lnTo>
                  <a:lnTo>
                    <a:pt x="0" y="1446"/>
                  </a:lnTo>
                  <a:lnTo>
                    <a:pt x="30" y="1793"/>
                  </a:lnTo>
                  <a:lnTo>
                    <a:pt x="54" y="2134"/>
                  </a:lnTo>
                  <a:lnTo>
                    <a:pt x="95" y="2829"/>
                  </a:lnTo>
                  <a:lnTo>
                    <a:pt x="125" y="3524"/>
                  </a:lnTo>
                  <a:lnTo>
                    <a:pt x="137" y="4219"/>
                  </a:lnTo>
                  <a:lnTo>
                    <a:pt x="143" y="4914"/>
                  </a:lnTo>
                  <a:lnTo>
                    <a:pt x="131" y="5616"/>
                  </a:lnTo>
                  <a:lnTo>
                    <a:pt x="107" y="6311"/>
                  </a:lnTo>
                  <a:lnTo>
                    <a:pt x="77" y="6999"/>
                  </a:lnTo>
                  <a:lnTo>
                    <a:pt x="385" y="6909"/>
                  </a:lnTo>
                  <a:lnTo>
                    <a:pt x="699" y="6832"/>
                  </a:lnTo>
                  <a:lnTo>
                    <a:pt x="1019" y="6756"/>
                  </a:lnTo>
                  <a:lnTo>
                    <a:pt x="1339" y="6693"/>
                  </a:lnTo>
                  <a:lnTo>
                    <a:pt x="1659" y="6645"/>
                  </a:lnTo>
                  <a:lnTo>
                    <a:pt x="1984" y="6596"/>
                  </a:lnTo>
                  <a:lnTo>
                    <a:pt x="2310" y="6561"/>
                  </a:lnTo>
                  <a:lnTo>
                    <a:pt x="2636" y="6533"/>
                  </a:lnTo>
                  <a:lnTo>
                    <a:pt x="2967" y="6513"/>
                  </a:lnTo>
                  <a:lnTo>
                    <a:pt x="3293" y="6499"/>
                  </a:lnTo>
                  <a:lnTo>
                    <a:pt x="3625" y="6492"/>
                  </a:lnTo>
                  <a:lnTo>
                    <a:pt x="4282" y="6492"/>
                  </a:lnTo>
                  <a:lnTo>
                    <a:pt x="4608" y="6499"/>
                  </a:lnTo>
                  <a:lnTo>
                    <a:pt x="4933" y="6513"/>
                  </a:lnTo>
                  <a:lnTo>
                    <a:pt x="5259" y="6533"/>
                  </a:lnTo>
                  <a:lnTo>
                    <a:pt x="5117" y="4907"/>
                  </a:lnTo>
                  <a:lnTo>
                    <a:pt x="5046" y="4087"/>
                  </a:lnTo>
                  <a:lnTo>
                    <a:pt x="4969" y="3274"/>
                  </a:lnTo>
                  <a:lnTo>
                    <a:pt x="4892" y="2454"/>
                  </a:lnTo>
                  <a:lnTo>
                    <a:pt x="4803" y="1634"/>
                  </a:lnTo>
                  <a:lnTo>
                    <a:pt x="4714" y="813"/>
                  </a:lnTo>
                  <a:lnTo>
                    <a:pt x="4613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18;p41">
              <a:extLst>
                <a:ext uri="{FF2B5EF4-FFF2-40B4-BE49-F238E27FC236}">
                  <a16:creationId xmlns:a16="http://schemas.microsoft.com/office/drawing/2014/main" id="{EC33B912-A12F-93FE-A5E0-725F821B8E3E}"/>
                </a:ext>
              </a:extLst>
            </p:cNvPr>
            <p:cNvSpPr/>
            <p:nvPr/>
          </p:nvSpPr>
          <p:spPr>
            <a:xfrm>
              <a:off x="4276175" y="-4566250"/>
              <a:ext cx="343200" cy="409925"/>
            </a:xfrm>
            <a:custGeom>
              <a:avLst/>
              <a:gdLst/>
              <a:ahLst/>
              <a:cxnLst/>
              <a:rect l="l" t="t" r="r" b="b"/>
              <a:pathLst>
                <a:path w="13728" h="16397" extrusionOk="0">
                  <a:moveTo>
                    <a:pt x="8291" y="2204"/>
                  </a:moveTo>
                  <a:lnTo>
                    <a:pt x="8587" y="2405"/>
                  </a:lnTo>
                  <a:lnTo>
                    <a:pt x="8878" y="2621"/>
                  </a:lnTo>
                  <a:lnTo>
                    <a:pt x="9162" y="2843"/>
                  </a:lnTo>
                  <a:lnTo>
                    <a:pt x="9298" y="2954"/>
                  </a:lnTo>
                  <a:lnTo>
                    <a:pt x="9434" y="3073"/>
                  </a:lnTo>
                  <a:lnTo>
                    <a:pt x="9564" y="3198"/>
                  </a:lnTo>
                  <a:lnTo>
                    <a:pt x="9695" y="3323"/>
                  </a:lnTo>
                  <a:lnTo>
                    <a:pt x="9825" y="3448"/>
                  </a:lnTo>
                  <a:lnTo>
                    <a:pt x="9943" y="3580"/>
                  </a:lnTo>
                  <a:lnTo>
                    <a:pt x="10068" y="3719"/>
                  </a:lnTo>
                  <a:lnTo>
                    <a:pt x="10186" y="3858"/>
                  </a:lnTo>
                  <a:lnTo>
                    <a:pt x="10299" y="3997"/>
                  </a:lnTo>
                  <a:lnTo>
                    <a:pt x="10411" y="4143"/>
                  </a:lnTo>
                  <a:lnTo>
                    <a:pt x="10518" y="4296"/>
                  </a:lnTo>
                  <a:lnTo>
                    <a:pt x="10619" y="4449"/>
                  </a:lnTo>
                  <a:lnTo>
                    <a:pt x="10719" y="4609"/>
                  </a:lnTo>
                  <a:lnTo>
                    <a:pt x="10814" y="4769"/>
                  </a:lnTo>
                  <a:lnTo>
                    <a:pt x="10903" y="4935"/>
                  </a:lnTo>
                  <a:lnTo>
                    <a:pt x="10992" y="5102"/>
                  </a:lnTo>
                  <a:lnTo>
                    <a:pt x="11075" y="5276"/>
                  </a:lnTo>
                  <a:lnTo>
                    <a:pt x="11151" y="5457"/>
                  </a:lnTo>
                  <a:lnTo>
                    <a:pt x="11228" y="5637"/>
                  </a:lnTo>
                  <a:lnTo>
                    <a:pt x="11300" y="5825"/>
                  </a:lnTo>
                  <a:lnTo>
                    <a:pt x="11365" y="6013"/>
                  </a:lnTo>
                  <a:lnTo>
                    <a:pt x="11424" y="6207"/>
                  </a:lnTo>
                  <a:lnTo>
                    <a:pt x="11477" y="6409"/>
                  </a:lnTo>
                  <a:lnTo>
                    <a:pt x="11525" y="6610"/>
                  </a:lnTo>
                  <a:lnTo>
                    <a:pt x="11572" y="6819"/>
                  </a:lnTo>
                  <a:lnTo>
                    <a:pt x="11607" y="7034"/>
                  </a:lnTo>
                  <a:lnTo>
                    <a:pt x="11649" y="7326"/>
                  </a:lnTo>
                  <a:lnTo>
                    <a:pt x="11679" y="7611"/>
                  </a:lnTo>
                  <a:lnTo>
                    <a:pt x="11696" y="7896"/>
                  </a:lnTo>
                  <a:lnTo>
                    <a:pt x="11696" y="8181"/>
                  </a:lnTo>
                  <a:lnTo>
                    <a:pt x="11684" y="8466"/>
                  </a:lnTo>
                  <a:lnTo>
                    <a:pt x="11661" y="8751"/>
                  </a:lnTo>
                  <a:lnTo>
                    <a:pt x="11619" y="9029"/>
                  </a:lnTo>
                  <a:lnTo>
                    <a:pt x="11572" y="9307"/>
                  </a:lnTo>
                  <a:lnTo>
                    <a:pt x="11513" y="9578"/>
                  </a:lnTo>
                  <a:lnTo>
                    <a:pt x="11442" y="9849"/>
                  </a:lnTo>
                  <a:lnTo>
                    <a:pt x="11359" y="10113"/>
                  </a:lnTo>
                  <a:lnTo>
                    <a:pt x="11264" y="10377"/>
                  </a:lnTo>
                  <a:lnTo>
                    <a:pt x="11157" y="10635"/>
                  </a:lnTo>
                  <a:lnTo>
                    <a:pt x="11045" y="10878"/>
                  </a:lnTo>
                  <a:lnTo>
                    <a:pt x="10921" y="11128"/>
                  </a:lnTo>
                  <a:lnTo>
                    <a:pt x="10790" y="11364"/>
                  </a:lnTo>
                  <a:lnTo>
                    <a:pt x="10648" y="11594"/>
                  </a:lnTo>
                  <a:lnTo>
                    <a:pt x="10494" y="11816"/>
                  </a:lnTo>
                  <a:lnTo>
                    <a:pt x="10334" y="12032"/>
                  </a:lnTo>
                  <a:lnTo>
                    <a:pt x="10168" y="12240"/>
                  </a:lnTo>
                  <a:lnTo>
                    <a:pt x="9997" y="12435"/>
                  </a:lnTo>
                  <a:lnTo>
                    <a:pt x="9813" y="12622"/>
                  </a:lnTo>
                  <a:lnTo>
                    <a:pt x="9624" y="12803"/>
                  </a:lnTo>
                  <a:lnTo>
                    <a:pt x="9428" y="12977"/>
                  </a:lnTo>
                  <a:lnTo>
                    <a:pt x="9227" y="13130"/>
                  </a:lnTo>
                  <a:lnTo>
                    <a:pt x="9020" y="13276"/>
                  </a:lnTo>
                  <a:lnTo>
                    <a:pt x="8801" y="13415"/>
                  </a:lnTo>
                  <a:lnTo>
                    <a:pt x="8581" y="13540"/>
                  </a:lnTo>
                  <a:lnTo>
                    <a:pt x="8362" y="13651"/>
                  </a:lnTo>
                  <a:lnTo>
                    <a:pt x="8131" y="13748"/>
                  </a:lnTo>
                  <a:lnTo>
                    <a:pt x="7900" y="13832"/>
                  </a:lnTo>
                  <a:lnTo>
                    <a:pt x="7664" y="13901"/>
                  </a:lnTo>
                  <a:lnTo>
                    <a:pt x="7533" y="13936"/>
                  </a:lnTo>
                  <a:lnTo>
                    <a:pt x="7409" y="13957"/>
                  </a:lnTo>
                  <a:lnTo>
                    <a:pt x="7279" y="13978"/>
                  </a:lnTo>
                  <a:lnTo>
                    <a:pt x="7148" y="13991"/>
                  </a:lnTo>
                  <a:lnTo>
                    <a:pt x="7024" y="14005"/>
                  </a:lnTo>
                  <a:lnTo>
                    <a:pt x="6894" y="14012"/>
                  </a:lnTo>
                  <a:lnTo>
                    <a:pt x="6763" y="14012"/>
                  </a:lnTo>
                  <a:lnTo>
                    <a:pt x="6639" y="14005"/>
                  </a:lnTo>
                  <a:lnTo>
                    <a:pt x="6509" y="13998"/>
                  </a:lnTo>
                  <a:lnTo>
                    <a:pt x="6379" y="13985"/>
                  </a:lnTo>
                  <a:lnTo>
                    <a:pt x="6254" y="13971"/>
                  </a:lnTo>
                  <a:lnTo>
                    <a:pt x="6124" y="13950"/>
                  </a:lnTo>
                  <a:lnTo>
                    <a:pt x="6000" y="13922"/>
                  </a:lnTo>
                  <a:lnTo>
                    <a:pt x="5875" y="13887"/>
                  </a:lnTo>
                  <a:lnTo>
                    <a:pt x="5745" y="13852"/>
                  </a:lnTo>
                  <a:lnTo>
                    <a:pt x="5621" y="13818"/>
                  </a:lnTo>
                  <a:lnTo>
                    <a:pt x="5378" y="13727"/>
                  </a:lnTo>
                  <a:lnTo>
                    <a:pt x="5129" y="13623"/>
                  </a:lnTo>
                  <a:lnTo>
                    <a:pt x="4892" y="13498"/>
                  </a:lnTo>
                  <a:lnTo>
                    <a:pt x="4655" y="13366"/>
                  </a:lnTo>
                  <a:lnTo>
                    <a:pt x="4430" y="13213"/>
                  </a:lnTo>
                  <a:lnTo>
                    <a:pt x="4205" y="13053"/>
                  </a:lnTo>
                  <a:lnTo>
                    <a:pt x="3992" y="12879"/>
                  </a:lnTo>
                  <a:lnTo>
                    <a:pt x="3785" y="12692"/>
                  </a:lnTo>
                  <a:lnTo>
                    <a:pt x="3583" y="12490"/>
                  </a:lnTo>
                  <a:lnTo>
                    <a:pt x="3394" y="12275"/>
                  </a:lnTo>
                  <a:lnTo>
                    <a:pt x="3210" y="12059"/>
                  </a:lnTo>
                  <a:lnTo>
                    <a:pt x="3039" y="11823"/>
                  </a:lnTo>
                  <a:lnTo>
                    <a:pt x="2879" y="11580"/>
                  </a:lnTo>
                  <a:lnTo>
                    <a:pt x="2725" y="11330"/>
                  </a:lnTo>
                  <a:lnTo>
                    <a:pt x="2589" y="11072"/>
                  </a:lnTo>
                  <a:lnTo>
                    <a:pt x="2523" y="10940"/>
                  </a:lnTo>
                  <a:lnTo>
                    <a:pt x="2464" y="10808"/>
                  </a:lnTo>
                  <a:lnTo>
                    <a:pt x="2405" y="10669"/>
                  </a:lnTo>
                  <a:lnTo>
                    <a:pt x="2352" y="10530"/>
                  </a:lnTo>
                  <a:lnTo>
                    <a:pt x="2298" y="10391"/>
                  </a:lnTo>
                  <a:lnTo>
                    <a:pt x="2251" y="10252"/>
                  </a:lnTo>
                  <a:lnTo>
                    <a:pt x="2210" y="10106"/>
                  </a:lnTo>
                  <a:lnTo>
                    <a:pt x="2168" y="9960"/>
                  </a:lnTo>
                  <a:lnTo>
                    <a:pt x="2133" y="9814"/>
                  </a:lnTo>
                  <a:lnTo>
                    <a:pt x="2097" y="9668"/>
                  </a:lnTo>
                  <a:lnTo>
                    <a:pt x="2067" y="9522"/>
                  </a:lnTo>
                  <a:lnTo>
                    <a:pt x="2044" y="9370"/>
                  </a:lnTo>
                  <a:lnTo>
                    <a:pt x="2020" y="9224"/>
                  </a:lnTo>
                  <a:lnTo>
                    <a:pt x="2002" y="9071"/>
                  </a:lnTo>
                  <a:lnTo>
                    <a:pt x="1990" y="8918"/>
                  </a:lnTo>
                  <a:lnTo>
                    <a:pt x="1985" y="8765"/>
                  </a:lnTo>
                  <a:lnTo>
                    <a:pt x="1979" y="8612"/>
                  </a:lnTo>
                  <a:lnTo>
                    <a:pt x="1979" y="8452"/>
                  </a:lnTo>
                  <a:lnTo>
                    <a:pt x="1985" y="8299"/>
                  </a:lnTo>
                  <a:lnTo>
                    <a:pt x="1990" y="8146"/>
                  </a:lnTo>
                  <a:lnTo>
                    <a:pt x="2002" y="7993"/>
                  </a:lnTo>
                  <a:lnTo>
                    <a:pt x="2020" y="7847"/>
                  </a:lnTo>
                  <a:lnTo>
                    <a:pt x="2038" y="7702"/>
                  </a:lnTo>
                  <a:lnTo>
                    <a:pt x="2062" y="7556"/>
                  </a:lnTo>
                  <a:lnTo>
                    <a:pt x="2091" y="7410"/>
                  </a:lnTo>
                  <a:lnTo>
                    <a:pt x="2121" y="7271"/>
                  </a:lnTo>
                  <a:lnTo>
                    <a:pt x="2156" y="7132"/>
                  </a:lnTo>
                  <a:lnTo>
                    <a:pt x="2192" y="6993"/>
                  </a:lnTo>
                  <a:lnTo>
                    <a:pt x="2233" y="6861"/>
                  </a:lnTo>
                  <a:lnTo>
                    <a:pt x="2275" y="6728"/>
                  </a:lnTo>
                  <a:lnTo>
                    <a:pt x="2322" y="6596"/>
                  </a:lnTo>
                  <a:lnTo>
                    <a:pt x="2369" y="6471"/>
                  </a:lnTo>
                  <a:lnTo>
                    <a:pt x="2482" y="6214"/>
                  </a:lnTo>
                  <a:lnTo>
                    <a:pt x="2600" y="5978"/>
                  </a:lnTo>
                  <a:lnTo>
                    <a:pt x="2731" y="5742"/>
                  </a:lnTo>
                  <a:lnTo>
                    <a:pt x="2879" y="5519"/>
                  </a:lnTo>
                  <a:lnTo>
                    <a:pt x="3027" y="5304"/>
                  </a:lnTo>
                  <a:lnTo>
                    <a:pt x="3193" y="5102"/>
                  </a:lnTo>
                  <a:lnTo>
                    <a:pt x="3364" y="4908"/>
                  </a:lnTo>
                  <a:lnTo>
                    <a:pt x="3542" y="4727"/>
                  </a:lnTo>
                  <a:lnTo>
                    <a:pt x="3731" y="4553"/>
                  </a:lnTo>
                  <a:lnTo>
                    <a:pt x="3927" y="4386"/>
                  </a:lnTo>
                  <a:lnTo>
                    <a:pt x="4128" y="4233"/>
                  </a:lnTo>
                  <a:lnTo>
                    <a:pt x="4336" y="4094"/>
                  </a:lnTo>
                  <a:lnTo>
                    <a:pt x="4549" y="3962"/>
                  </a:lnTo>
                  <a:lnTo>
                    <a:pt x="4768" y="3844"/>
                  </a:lnTo>
                  <a:lnTo>
                    <a:pt x="4993" y="3733"/>
                  </a:lnTo>
                  <a:lnTo>
                    <a:pt x="5218" y="3636"/>
                  </a:lnTo>
                  <a:lnTo>
                    <a:pt x="5455" y="3552"/>
                  </a:lnTo>
                  <a:lnTo>
                    <a:pt x="5686" y="3476"/>
                  </a:lnTo>
                  <a:lnTo>
                    <a:pt x="5923" y="3413"/>
                  </a:lnTo>
                  <a:lnTo>
                    <a:pt x="6165" y="3365"/>
                  </a:lnTo>
                  <a:lnTo>
                    <a:pt x="6408" y="3330"/>
                  </a:lnTo>
                  <a:lnTo>
                    <a:pt x="6651" y="3302"/>
                  </a:lnTo>
                  <a:lnTo>
                    <a:pt x="6894" y="3295"/>
                  </a:lnTo>
                  <a:lnTo>
                    <a:pt x="7137" y="3295"/>
                  </a:lnTo>
                  <a:lnTo>
                    <a:pt x="7379" y="3309"/>
                  </a:lnTo>
                  <a:lnTo>
                    <a:pt x="7480" y="3309"/>
                  </a:lnTo>
                  <a:lnTo>
                    <a:pt x="7581" y="3302"/>
                  </a:lnTo>
                  <a:lnTo>
                    <a:pt x="7669" y="3281"/>
                  </a:lnTo>
                  <a:lnTo>
                    <a:pt x="7758" y="3239"/>
                  </a:lnTo>
                  <a:lnTo>
                    <a:pt x="7835" y="3198"/>
                  </a:lnTo>
                  <a:lnTo>
                    <a:pt x="7912" y="3135"/>
                  </a:lnTo>
                  <a:lnTo>
                    <a:pt x="7977" y="3073"/>
                  </a:lnTo>
                  <a:lnTo>
                    <a:pt x="8037" y="2996"/>
                  </a:lnTo>
                  <a:lnTo>
                    <a:pt x="8090" y="2913"/>
                  </a:lnTo>
                  <a:lnTo>
                    <a:pt x="8143" y="2822"/>
                  </a:lnTo>
                  <a:lnTo>
                    <a:pt x="8185" y="2725"/>
                  </a:lnTo>
                  <a:lnTo>
                    <a:pt x="8220" y="2628"/>
                  </a:lnTo>
                  <a:lnTo>
                    <a:pt x="8244" y="2524"/>
                  </a:lnTo>
                  <a:lnTo>
                    <a:pt x="8268" y="2419"/>
                  </a:lnTo>
                  <a:lnTo>
                    <a:pt x="8285" y="2315"/>
                  </a:lnTo>
                  <a:lnTo>
                    <a:pt x="8291" y="2204"/>
                  </a:lnTo>
                  <a:close/>
                  <a:moveTo>
                    <a:pt x="7225" y="1"/>
                  </a:moveTo>
                  <a:lnTo>
                    <a:pt x="7054" y="8"/>
                  </a:lnTo>
                  <a:lnTo>
                    <a:pt x="6888" y="21"/>
                  </a:lnTo>
                  <a:lnTo>
                    <a:pt x="6716" y="35"/>
                  </a:lnTo>
                  <a:lnTo>
                    <a:pt x="6544" y="63"/>
                  </a:lnTo>
                  <a:lnTo>
                    <a:pt x="6379" y="91"/>
                  </a:lnTo>
                  <a:lnTo>
                    <a:pt x="6296" y="119"/>
                  </a:lnTo>
                  <a:lnTo>
                    <a:pt x="6225" y="154"/>
                  </a:lnTo>
                  <a:lnTo>
                    <a:pt x="6165" y="195"/>
                  </a:lnTo>
                  <a:lnTo>
                    <a:pt x="6124" y="244"/>
                  </a:lnTo>
                  <a:lnTo>
                    <a:pt x="6082" y="306"/>
                  </a:lnTo>
                  <a:lnTo>
                    <a:pt x="6059" y="376"/>
                  </a:lnTo>
                  <a:lnTo>
                    <a:pt x="6041" y="445"/>
                  </a:lnTo>
                  <a:lnTo>
                    <a:pt x="6035" y="515"/>
                  </a:lnTo>
                  <a:lnTo>
                    <a:pt x="6035" y="591"/>
                  </a:lnTo>
                  <a:lnTo>
                    <a:pt x="6041" y="675"/>
                  </a:lnTo>
                  <a:lnTo>
                    <a:pt x="6059" y="751"/>
                  </a:lnTo>
                  <a:lnTo>
                    <a:pt x="6082" y="828"/>
                  </a:lnTo>
                  <a:lnTo>
                    <a:pt x="6112" y="897"/>
                  </a:lnTo>
                  <a:lnTo>
                    <a:pt x="6154" y="967"/>
                  </a:lnTo>
                  <a:lnTo>
                    <a:pt x="6195" y="1029"/>
                  </a:lnTo>
                  <a:lnTo>
                    <a:pt x="6248" y="1092"/>
                  </a:lnTo>
                  <a:lnTo>
                    <a:pt x="5946" y="1120"/>
                  </a:lnTo>
                  <a:lnTo>
                    <a:pt x="5644" y="1168"/>
                  </a:lnTo>
                  <a:lnTo>
                    <a:pt x="5348" y="1231"/>
                  </a:lnTo>
                  <a:lnTo>
                    <a:pt x="5052" y="1314"/>
                  </a:lnTo>
                  <a:lnTo>
                    <a:pt x="4756" y="1405"/>
                  </a:lnTo>
                  <a:lnTo>
                    <a:pt x="4472" y="1516"/>
                  </a:lnTo>
                  <a:lnTo>
                    <a:pt x="4187" y="1641"/>
                  </a:lnTo>
                  <a:lnTo>
                    <a:pt x="3909" y="1773"/>
                  </a:lnTo>
                  <a:lnTo>
                    <a:pt x="3637" y="1926"/>
                  </a:lnTo>
                  <a:lnTo>
                    <a:pt x="3370" y="2093"/>
                  </a:lnTo>
                  <a:lnTo>
                    <a:pt x="3110" y="2266"/>
                  </a:lnTo>
                  <a:lnTo>
                    <a:pt x="2855" y="2461"/>
                  </a:lnTo>
                  <a:lnTo>
                    <a:pt x="2606" y="2663"/>
                  </a:lnTo>
                  <a:lnTo>
                    <a:pt x="2369" y="2878"/>
                  </a:lnTo>
                  <a:lnTo>
                    <a:pt x="2139" y="3100"/>
                  </a:lnTo>
                  <a:lnTo>
                    <a:pt x="1919" y="3337"/>
                  </a:lnTo>
                  <a:lnTo>
                    <a:pt x="1706" y="3587"/>
                  </a:lnTo>
                  <a:lnTo>
                    <a:pt x="1505" y="3851"/>
                  </a:lnTo>
                  <a:lnTo>
                    <a:pt x="1315" y="4122"/>
                  </a:lnTo>
                  <a:lnTo>
                    <a:pt x="1132" y="4400"/>
                  </a:lnTo>
                  <a:lnTo>
                    <a:pt x="1049" y="4546"/>
                  </a:lnTo>
                  <a:lnTo>
                    <a:pt x="966" y="4692"/>
                  </a:lnTo>
                  <a:lnTo>
                    <a:pt x="883" y="4838"/>
                  </a:lnTo>
                  <a:lnTo>
                    <a:pt x="806" y="4991"/>
                  </a:lnTo>
                  <a:lnTo>
                    <a:pt x="735" y="5144"/>
                  </a:lnTo>
                  <a:lnTo>
                    <a:pt x="664" y="5304"/>
                  </a:lnTo>
                  <a:lnTo>
                    <a:pt x="593" y="5464"/>
                  </a:lnTo>
                  <a:lnTo>
                    <a:pt x="528" y="5623"/>
                  </a:lnTo>
                  <a:lnTo>
                    <a:pt x="469" y="5783"/>
                  </a:lnTo>
                  <a:lnTo>
                    <a:pt x="409" y="5950"/>
                  </a:lnTo>
                  <a:lnTo>
                    <a:pt x="356" y="6117"/>
                  </a:lnTo>
                  <a:lnTo>
                    <a:pt x="309" y="6284"/>
                  </a:lnTo>
                  <a:lnTo>
                    <a:pt x="261" y="6457"/>
                  </a:lnTo>
                  <a:lnTo>
                    <a:pt x="220" y="6624"/>
                  </a:lnTo>
                  <a:lnTo>
                    <a:pt x="178" y="6805"/>
                  </a:lnTo>
                  <a:lnTo>
                    <a:pt x="143" y="6979"/>
                  </a:lnTo>
                  <a:lnTo>
                    <a:pt x="107" y="7159"/>
                  </a:lnTo>
                  <a:lnTo>
                    <a:pt x="84" y="7340"/>
                  </a:lnTo>
                  <a:lnTo>
                    <a:pt x="60" y="7521"/>
                  </a:lnTo>
                  <a:lnTo>
                    <a:pt x="36" y="7702"/>
                  </a:lnTo>
                  <a:lnTo>
                    <a:pt x="19" y="7889"/>
                  </a:lnTo>
                  <a:lnTo>
                    <a:pt x="7" y="8077"/>
                  </a:lnTo>
                  <a:lnTo>
                    <a:pt x="1" y="8264"/>
                  </a:lnTo>
                  <a:lnTo>
                    <a:pt x="1" y="8452"/>
                  </a:lnTo>
                  <a:lnTo>
                    <a:pt x="1" y="8661"/>
                  </a:lnTo>
                  <a:lnTo>
                    <a:pt x="7" y="8862"/>
                  </a:lnTo>
                  <a:lnTo>
                    <a:pt x="19" y="9064"/>
                  </a:lnTo>
                  <a:lnTo>
                    <a:pt x="30" y="9265"/>
                  </a:lnTo>
                  <a:lnTo>
                    <a:pt x="54" y="9467"/>
                  </a:lnTo>
                  <a:lnTo>
                    <a:pt x="78" y="9668"/>
                  </a:lnTo>
                  <a:lnTo>
                    <a:pt x="107" y="9863"/>
                  </a:lnTo>
                  <a:lnTo>
                    <a:pt x="143" y="10058"/>
                  </a:lnTo>
                  <a:lnTo>
                    <a:pt x="184" y="10252"/>
                  </a:lnTo>
                  <a:lnTo>
                    <a:pt x="226" y="10447"/>
                  </a:lnTo>
                  <a:lnTo>
                    <a:pt x="273" y="10641"/>
                  </a:lnTo>
                  <a:lnTo>
                    <a:pt x="326" y="10829"/>
                  </a:lnTo>
                  <a:lnTo>
                    <a:pt x="386" y="11017"/>
                  </a:lnTo>
                  <a:lnTo>
                    <a:pt x="445" y="11204"/>
                  </a:lnTo>
                  <a:lnTo>
                    <a:pt x="510" y="11385"/>
                  </a:lnTo>
                  <a:lnTo>
                    <a:pt x="581" y="11566"/>
                  </a:lnTo>
                  <a:lnTo>
                    <a:pt x="652" y="11747"/>
                  </a:lnTo>
                  <a:lnTo>
                    <a:pt x="729" y="11927"/>
                  </a:lnTo>
                  <a:lnTo>
                    <a:pt x="812" y="12101"/>
                  </a:lnTo>
                  <a:lnTo>
                    <a:pt x="895" y="12275"/>
                  </a:lnTo>
                  <a:lnTo>
                    <a:pt x="984" y="12442"/>
                  </a:lnTo>
                  <a:lnTo>
                    <a:pt x="1079" y="12615"/>
                  </a:lnTo>
                  <a:lnTo>
                    <a:pt x="1173" y="12775"/>
                  </a:lnTo>
                  <a:lnTo>
                    <a:pt x="1268" y="12942"/>
                  </a:lnTo>
                  <a:lnTo>
                    <a:pt x="1375" y="13102"/>
                  </a:lnTo>
                  <a:lnTo>
                    <a:pt x="1475" y="13255"/>
                  </a:lnTo>
                  <a:lnTo>
                    <a:pt x="1588" y="13415"/>
                  </a:lnTo>
                  <a:lnTo>
                    <a:pt x="1700" y="13561"/>
                  </a:lnTo>
                  <a:lnTo>
                    <a:pt x="1813" y="13713"/>
                  </a:lnTo>
                  <a:lnTo>
                    <a:pt x="1931" y="13859"/>
                  </a:lnTo>
                  <a:lnTo>
                    <a:pt x="2050" y="13998"/>
                  </a:lnTo>
                  <a:lnTo>
                    <a:pt x="2174" y="14137"/>
                  </a:lnTo>
                  <a:lnTo>
                    <a:pt x="2298" y="14276"/>
                  </a:lnTo>
                  <a:lnTo>
                    <a:pt x="2429" y="14408"/>
                  </a:lnTo>
                  <a:lnTo>
                    <a:pt x="2559" y="14534"/>
                  </a:lnTo>
                  <a:lnTo>
                    <a:pt x="2695" y="14659"/>
                  </a:lnTo>
                  <a:lnTo>
                    <a:pt x="2831" y="14777"/>
                  </a:lnTo>
                  <a:lnTo>
                    <a:pt x="2968" y="14895"/>
                  </a:lnTo>
                  <a:lnTo>
                    <a:pt x="3110" y="15013"/>
                  </a:lnTo>
                  <a:lnTo>
                    <a:pt x="3252" y="15117"/>
                  </a:lnTo>
                  <a:lnTo>
                    <a:pt x="3394" y="15229"/>
                  </a:lnTo>
                  <a:lnTo>
                    <a:pt x="3542" y="15326"/>
                  </a:lnTo>
                  <a:lnTo>
                    <a:pt x="3690" y="15423"/>
                  </a:lnTo>
                  <a:lnTo>
                    <a:pt x="3844" y="15521"/>
                  </a:lnTo>
                  <a:lnTo>
                    <a:pt x="3998" y="15611"/>
                  </a:lnTo>
                  <a:lnTo>
                    <a:pt x="4152" y="15694"/>
                  </a:lnTo>
                  <a:lnTo>
                    <a:pt x="4306" y="15771"/>
                  </a:lnTo>
                  <a:lnTo>
                    <a:pt x="4466" y="15847"/>
                  </a:lnTo>
                  <a:lnTo>
                    <a:pt x="4620" y="15924"/>
                  </a:lnTo>
                  <a:lnTo>
                    <a:pt x="4780" y="15986"/>
                  </a:lnTo>
                  <a:lnTo>
                    <a:pt x="4945" y="16049"/>
                  </a:lnTo>
                  <a:lnTo>
                    <a:pt x="5105" y="16104"/>
                  </a:lnTo>
                  <a:lnTo>
                    <a:pt x="5271" y="16160"/>
                  </a:lnTo>
                  <a:lnTo>
                    <a:pt x="5437" y="16209"/>
                  </a:lnTo>
                  <a:lnTo>
                    <a:pt x="5603" y="16250"/>
                  </a:lnTo>
                  <a:lnTo>
                    <a:pt x="5769" y="16285"/>
                  </a:lnTo>
                  <a:lnTo>
                    <a:pt x="5940" y="16320"/>
                  </a:lnTo>
                  <a:lnTo>
                    <a:pt x="6106" y="16348"/>
                  </a:lnTo>
                  <a:lnTo>
                    <a:pt x="6278" y="16368"/>
                  </a:lnTo>
                  <a:lnTo>
                    <a:pt x="6450" y="16382"/>
                  </a:lnTo>
                  <a:lnTo>
                    <a:pt x="6621" y="16396"/>
                  </a:lnTo>
                  <a:lnTo>
                    <a:pt x="6965" y="16396"/>
                  </a:lnTo>
                  <a:lnTo>
                    <a:pt x="7137" y="16389"/>
                  </a:lnTo>
                  <a:lnTo>
                    <a:pt x="7314" y="16382"/>
                  </a:lnTo>
                  <a:lnTo>
                    <a:pt x="7492" y="16362"/>
                  </a:lnTo>
                  <a:lnTo>
                    <a:pt x="7669" y="16334"/>
                  </a:lnTo>
                  <a:lnTo>
                    <a:pt x="7847" y="16306"/>
                  </a:lnTo>
                  <a:lnTo>
                    <a:pt x="8019" y="16264"/>
                  </a:lnTo>
                  <a:lnTo>
                    <a:pt x="8197" y="16223"/>
                  </a:lnTo>
                  <a:lnTo>
                    <a:pt x="8368" y="16174"/>
                  </a:lnTo>
                  <a:lnTo>
                    <a:pt x="8534" y="16118"/>
                  </a:lnTo>
                  <a:lnTo>
                    <a:pt x="8706" y="16063"/>
                  </a:lnTo>
                  <a:lnTo>
                    <a:pt x="8872" y="15993"/>
                  </a:lnTo>
                  <a:lnTo>
                    <a:pt x="9037" y="15924"/>
                  </a:lnTo>
                  <a:lnTo>
                    <a:pt x="9203" y="15847"/>
                  </a:lnTo>
                  <a:lnTo>
                    <a:pt x="9363" y="15771"/>
                  </a:lnTo>
                  <a:lnTo>
                    <a:pt x="9523" y="15680"/>
                  </a:lnTo>
                  <a:lnTo>
                    <a:pt x="9683" y="15590"/>
                  </a:lnTo>
                  <a:lnTo>
                    <a:pt x="9837" y="15500"/>
                  </a:lnTo>
                  <a:lnTo>
                    <a:pt x="9991" y="15395"/>
                  </a:lnTo>
                  <a:lnTo>
                    <a:pt x="10145" y="15291"/>
                  </a:lnTo>
                  <a:lnTo>
                    <a:pt x="10293" y="15187"/>
                  </a:lnTo>
                  <a:lnTo>
                    <a:pt x="10441" y="15069"/>
                  </a:lnTo>
                  <a:lnTo>
                    <a:pt x="10583" y="14951"/>
                  </a:lnTo>
                  <a:lnTo>
                    <a:pt x="10725" y="14832"/>
                  </a:lnTo>
                  <a:lnTo>
                    <a:pt x="10867" y="14707"/>
                  </a:lnTo>
                  <a:lnTo>
                    <a:pt x="11003" y="14575"/>
                  </a:lnTo>
                  <a:lnTo>
                    <a:pt x="11140" y="14443"/>
                  </a:lnTo>
                  <a:lnTo>
                    <a:pt x="11270" y="14304"/>
                  </a:lnTo>
                  <a:lnTo>
                    <a:pt x="11400" y="14165"/>
                  </a:lnTo>
                  <a:lnTo>
                    <a:pt x="11525" y="14019"/>
                  </a:lnTo>
                  <a:lnTo>
                    <a:pt x="11649" y="13873"/>
                  </a:lnTo>
                  <a:lnTo>
                    <a:pt x="11773" y="13720"/>
                  </a:lnTo>
                  <a:lnTo>
                    <a:pt x="11892" y="13561"/>
                  </a:lnTo>
                  <a:lnTo>
                    <a:pt x="12004" y="13408"/>
                  </a:lnTo>
                  <a:lnTo>
                    <a:pt x="12117" y="13248"/>
                  </a:lnTo>
                  <a:lnTo>
                    <a:pt x="12223" y="13081"/>
                  </a:lnTo>
                  <a:lnTo>
                    <a:pt x="12330" y="12914"/>
                  </a:lnTo>
                  <a:lnTo>
                    <a:pt x="12431" y="12740"/>
                  </a:lnTo>
                  <a:lnTo>
                    <a:pt x="12531" y="12574"/>
                  </a:lnTo>
                  <a:lnTo>
                    <a:pt x="12626" y="12393"/>
                  </a:lnTo>
                  <a:lnTo>
                    <a:pt x="12721" y="12219"/>
                  </a:lnTo>
                  <a:lnTo>
                    <a:pt x="12804" y="12038"/>
                  </a:lnTo>
                  <a:lnTo>
                    <a:pt x="12893" y="11858"/>
                  </a:lnTo>
                  <a:lnTo>
                    <a:pt x="12969" y="11670"/>
                  </a:lnTo>
                  <a:lnTo>
                    <a:pt x="13046" y="11482"/>
                  </a:lnTo>
                  <a:lnTo>
                    <a:pt x="13123" y="11295"/>
                  </a:lnTo>
                  <a:lnTo>
                    <a:pt x="13195" y="11107"/>
                  </a:lnTo>
                  <a:lnTo>
                    <a:pt x="13260" y="10913"/>
                  </a:lnTo>
                  <a:lnTo>
                    <a:pt x="13319" y="10718"/>
                  </a:lnTo>
                  <a:lnTo>
                    <a:pt x="13378" y="10523"/>
                  </a:lnTo>
                  <a:lnTo>
                    <a:pt x="13431" y="10329"/>
                  </a:lnTo>
                  <a:lnTo>
                    <a:pt x="13479" y="10127"/>
                  </a:lnTo>
                  <a:lnTo>
                    <a:pt x="13526" y="9933"/>
                  </a:lnTo>
                  <a:lnTo>
                    <a:pt x="13562" y="9731"/>
                  </a:lnTo>
                  <a:lnTo>
                    <a:pt x="13603" y="9529"/>
                  </a:lnTo>
                  <a:lnTo>
                    <a:pt x="13633" y="9321"/>
                  </a:lnTo>
                  <a:lnTo>
                    <a:pt x="13662" y="9119"/>
                  </a:lnTo>
                  <a:lnTo>
                    <a:pt x="13680" y="8918"/>
                  </a:lnTo>
                  <a:lnTo>
                    <a:pt x="13698" y="8709"/>
                  </a:lnTo>
                  <a:lnTo>
                    <a:pt x="13716" y="8501"/>
                  </a:lnTo>
                  <a:lnTo>
                    <a:pt x="13722" y="8299"/>
                  </a:lnTo>
                  <a:lnTo>
                    <a:pt x="13727" y="8091"/>
                  </a:lnTo>
                  <a:lnTo>
                    <a:pt x="13727" y="7882"/>
                  </a:lnTo>
                  <a:lnTo>
                    <a:pt x="13722" y="7674"/>
                  </a:lnTo>
                  <a:lnTo>
                    <a:pt x="13710" y="7472"/>
                  </a:lnTo>
                  <a:lnTo>
                    <a:pt x="13692" y="7264"/>
                  </a:lnTo>
                  <a:lnTo>
                    <a:pt x="13674" y="7069"/>
                  </a:lnTo>
                  <a:lnTo>
                    <a:pt x="13650" y="6874"/>
                  </a:lnTo>
                  <a:lnTo>
                    <a:pt x="13621" y="6680"/>
                  </a:lnTo>
                  <a:lnTo>
                    <a:pt x="13591" y="6492"/>
                  </a:lnTo>
                  <a:lnTo>
                    <a:pt x="13556" y="6298"/>
                  </a:lnTo>
                  <a:lnTo>
                    <a:pt x="13514" y="6110"/>
                  </a:lnTo>
                  <a:lnTo>
                    <a:pt x="13473" y="5922"/>
                  </a:lnTo>
                  <a:lnTo>
                    <a:pt x="13425" y="5735"/>
                  </a:lnTo>
                  <a:lnTo>
                    <a:pt x="13372" y="5547"/>
                  </a:lnTo>
                  <a:lnTo>
                    <a:pt x="13319" y="5359"/>
                  </a:lnTo>
                  <a:lnTo>
                    <a:pt x="13260" y="5179"/>
                  </a:lnTo>
                  <a:lnTo>
                    <a:pt x="13195" y="4998"/>
                  </a:lnTo>
                  <a:lnTo>
                    <a:pt x="13129" y="4817"/>
                  </a:lnTo>
                  <a:lnTo>
                    <a:pt x="13058" y="4636"/>
                  </a:lnTo>
                  <a:lnTo>
                    <a:pt x="12987" y="4463"/>
                  </a:lnTo>
                  <a:lnTo>
                    <a:pt x="12910" y="4289"/>
                  </a:lnTo>
                  <a:lnTo>
                    <a:pt x="12833" y="4115"/>
                  </a:lnTo>
                  <a:lnTo>
                    <a:pt x="12750" y="3948"/>
                  </a:lnTo>
                  <a:lnTo>
                    <a:pt x="12662" y="3782"/>
                  </a:lnTo>
                  <a:lnTo>
                    <a:pt x="12573" y="3615"/>
                  </a:lnTo>
                  <a:lnTo>
                    <a:pt x="12478" y="3455"/>
                  </a:lnTo>
                  <a:lnTo>
                    <a:pt x="12383" y="3288"/>
                  </a:lnTo>
                  <a:lnTo>
                    <a:pt x="12283" y="3135"/>
                  </a:lnTo>
                  <a:lnTo>
                    <a:pt x="12182" y="2982"/>
                  </a:lnTo>
                  <a:lnTo>
                    <a:pt x="12075" y="2829"/>
                  </a:lnTo>
                  <a:lnTo>
                    <a:pt x="11969" y="2676"/>
                  </a:lnTo>
                  <a:lnTo>
                    <a:pt x="11862" y="2531"/>
                  </a:lnTo>
                  <a:lnTo>
                    <a:pt x="11744" y="2392"/>
                  </a:lnTo>
                  <a:lnTo>
                    <a:pt x="11631" y="2253"/>
                  </a:lnTo>
                  <a:lnTo>
                    <a:pt x="11513" y="2114"/>
                  </a:lnTo>
                  <a:lnTo>
                    <a:pt x="11394" y="1981"/>
                  </a:lnTo>
                  <a:lnTo>
                    <a:pt x="11270" y="1849"/>
                  </a:lnTo>
                  <a:lnTo>
                    <a:pt x="11146" y="1724"/>
                  </a:lnTo>
                  <a:lnTo>
                    <a:pt x="11015" y="1599"/>
                  </a:lnTo>
                  <a:lnTo>
                    <a:pt x="10885" y="1481"/>
                  </a:lnTo>
                  <a:lnTo>
                    <a:pt x="10755" y="1370"/>
                  </a:lnTo>
                  <a:lnTo>
                    <a:pt x="10619" y="1259"/>
                  </a:lnTo>
                  <a:lnTo>
                    <a:pt x="10482" y="1147"/>
                  </a:lnTo>
                  <a:lnTo>
                    <a:pt x="10340" y="1050"/>
                  </a:lnTo>
                  <a:lnTo>
                    <a:pt x="10198" y="946"/>
                  </a:lnTo>
                  <a:lnTo>
                    <a:pt x="10056" y="856"/>
                  </a:lnTo>
                  <a:lnTo>
                    <a:pt x="9914" y="765"/>
                  </a:lnTo>
                  <a:lnTo>
                    <a:pt x="9766" y="682"/>
                  </a:lnTo>
                  <a:lnTo>
                    <a:pt x="9618" y="598"/>
                  </a:lnTo>
                  <a:lnTo>
                    <a:pt x="9470" y="522"/>
                  </a:lnTo>
                  <a:lnTo>
                    <a:pt x="9316" y="452"/>
                  </a:lnTo>
                  <a:lnTo>
                    <a:pt x="9162" y="383"/>
                  </a:lnTo>
                  <a:lnTo>
                    <a:pt x="9008" y="327"/>
                  </a:lnTo>
                  <a:lnTo>
                    <a:pt x="8854" y="272"/>
                  </a:lnTo>
                  <a:lnTo>
                    <a:pt x="8694" y="216"/>
                  </a:lnTo>
                  <a:lnTo>
                    <a:pt x="8534" y="174"/>
                  </a:lnTo>
                  <a:lnTo>
                    <a:pt x="8374" y="133"/>
                  </a:lnTo>
                  <a:lnTo>
                    <a:pt x="8214" y="98"/>
                  </a:lnTo>
                  <a:lnTo>
                    <a:pt x="8054" y="63"/>
                  </a:lnTo>
                  <a:lnTo>
                    <a:pt x="7889" y="42"/>
                  </a:lnTo>
                  <a:lnTo>
                    <a:pt x="7723" y="21"/>
                  </a:lnTo>
                  <a:lnTo>
                    <a:pt x="7557" y="8"/>
                  </a:lnTo>
                  <a:lnTo>
                    <a:pt x="7391" y="8"/>
                  </a:lnTo>
                  <a:lnTo>
                    <a:pt x="722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19;p41">
              <a:extLst>
                <a:ext uri="{FF2B5EF4-FFF2-40B4-BE49-F238E27FC236}">
                  <a16:creationId xmlns:a16="http://schemas.microsoft.com/office/drawing/2014/main" id="{BC06EBAE-F0C4-130D-972A-72AC311BB7EB}"/>
                </a:ext>
              </a:extLst>
            </p:cNvPr>
            <p:cNvSpPr/>
            <p:nvPr/>
          </p:nvSpPr>
          <p:spPr>
            <a:xfrm>
              <a:off x="4325625" y="-4511175"/>
              <a:ext cx="242975" cy="295250"/>
            </a:xfrm>
            <a:custGeom>
              <a:avLst/>
              <a:gdLst/>
              <a:ahLst/>
              <a:cxnLst/>
              <a:rect l="l" t="t" r="r" b="b"/>
              <a:pathLst>
                <a:path w="9719" h="11810" extrusionOk="0">
                  <a:moveTo>
                    <a:pt x="6313" y="1"/>
                  </a:moveTo>
                  <a:lnTo>
                    <a:pt x="6307" y="112"/>
                  </a:lnTo>
                  <a:lnTo>
                    <a:pt x="6290" y="216"/>
                  </a:lnTo>
                  <a:lnTo>
                    <a:pt x="6266" y="321"/>
                  </a:lnTo>
                  <a:lnTo>
                    <a:pt x="6242" y="425"/>
                  </a:lnTo>
                  <a:lnTo>
                    <a:pt x="6207" y="522"/>
                  </a:lnTo>
                  <a:lnTo>
                    <a:pt x="6165" y="619"/>
                  </a:lnTo>
                  <a:lnTo>
                    <a:pt x="6112" y="710"/>
                  </a:lnTo>
                  <a:lnTo>
                    <a:pt x="6059" y="793"/>
                  </a:lnTo>
                  <a:lnTo>
                    <a:pt x="5999" y="870"/>
                  </a:lnTo>
                  <a:lnTo>
                    <a:pt x="5934" y="932"/>
                  </a:lnTo>
                  <a:lnTo>
                    <a:pt x="5857" y="995"/>
                  </a:lnTo>
                  <a:lnTo>
                    <a:pt x="5780" y="1036"/>
                  </a:lnTo>
                  <a:lnTo>
                    <a:pt x="5691" y="1078"/>
                  </a:lnTo>
                  <a:lnTo>
                    <a:pt x="5603" y="1099"/>
                  </a:lnTo>
                  <a:lnTo>
                    <a:pt x="5502" y="1106"/>
                  </a:lnTo>
                  <a:lnTo>
                    <a:pt x="5401" y="1106"/>
                  </a:lnTo>
                  <a:lnTo>
                    <a:pt x="5159" y="1092"/>
                  </a:lnTo>
                  <a:lnTo>
                    <a:pt x="4916" y="1092"/>
                  </a:lnTo>
                  <a:lnTo>
                    <a:pt x="4673" y="1099"/>
                  </a:lnTo>
                  <a:lnTo>
                    <a:pt x="4430" y="1127"/>
                  </a:lnTo>
                  <a:lnTo>
                    <a:pt x="4187" y="1162"/>
                  </a:lnTo>
                  <a:lnTo>
                    <a:pt x="3945" y="1210"/>
                  </a:lnTo>
                  <a:lnTo>
                    <a:pt x="3708" y="1273"/>
                  </a:lnTo>
                  <a:lnTo>
                    <a:pt x="3477" y="1349"/>
                  </a:lnTo>
                  <a:lnTo>
                    <a:pt x="3240" y="1433"/>
                  </a:lnTo>
                  <a:lnTo>
                    <a:pt x="3015" y="1530"/>
                  </a:lnTo>
                  <a:lnTo>
                    <a:pt x="2790" y="1641"/>
                  </a:lnTo>
                  <a:lnTo>
                    <a:pt x="2571" y="1759"/>
                  </a:lnTo>
                  <a:lnTo>
                    <a:pt x="2358" y="1891"/>
                  </a:lnTo>
                  <a:lnTo>
                    <a:pt x="2150" y="2030"/>
                  </a:lnTo>
                  <a:lnTo>
                    <a:pt x="1949" y="2183"/>
                  </a:lnTo>
                  <a:lnTo>
                    <a:pt x="1753" y="2350"/>
                  </a:lnTo>
                  <a:lnTo>
                    <a:pt x="1564" y="2524"/>
                  </a:lnTo>
                  <a:lnTo>
                    <a:pt x="1386" y="2705"/>
                  </a:lnTo>
                  <a:lnTo>
                    <a:pt x="1215" y="2899"/>
                  </a:lnTo>
                  <a:lnTo>
                    <a:pt x="1049" y="3101"/>
                  </a:lnTo>
                  <a:lnTo>
                    <a:pt x="901" y="3316"/>
                  </a:lnTo>
                  <a:lnTo>
                    <a:pt x="753" y="3539"/>
                  </a:lnTo>
                  <a:lnTo>
                    <a:pt x="622" y="3775"/>
                  </a:lnTo>
                  <a:lnTo>
                    <a:pt x="504" y="4011"/>
                  </a:lnTo>
                  <a:lnTo>
                    <a:pt x="391" y="4268"/>
                  </a:lnTo>
                  <a:lnTo>
                    <a:pt x="344" y="4393"/>
                  </a:lnTo>
                  <a:lnTo>
                    <a:pt x="297" y="4525"/>
                  </a:lnTo>
                  <a:lnTo>
                    <a:pt x="255" y="4658"/>
                  </a:lnTo>
                  <a:lnTo>
                    <a:pt x="214" y="4790"/>
                  </a:lnTo>
                  <a:lnTo>
                    <a:pt x="178" y="4929"/>
                  </a:lnTo>
                  <a:lnTo>
                    <a:pt x="143" y="5068"/>
                  </a:lnTo>
                  <a:lnTo>
                    <a:pt x="113" y="5207"/>
                  </a:lnTo>
                  <a:lnTo>
                    <a:pt x="84" y="5353"/>
                  </a:lnTo>
                  <a:lnTo>
                    <a:pt x="60" y="5499"/>
                  </a:lnTo>
                  <a:lnTo>
                    <a:pt x="42" y="5644"/>
                  </a:lnTo>
                  <a:lnTo>
                    <a:pt x="24" y="5790"/>
                  </a:lnTo>
                  <a:lnTo>
                    <a:pt x="12" y="5943"/>
                  </a:lnTo>
                  <a:lnTo>
                    <a:pt x="7" y="6096"/>
                  </a:lnTo>
                  <a:lnTo>
                    <a:pt x="1" y="6249"/>
                  </a:lnTo>
                  <a:lnTo>
                    <a:pt x="1" y="6409"/>
                  </a:lnTo>
                  <a:lnTo>
                    <a:pt x="7" y="6562"/>
                  </a:lnTo>
                  <a:lnTo>
                    <a:pt x="12" y="6715"/>
                  </a:lnTo>
                  <a:lnTo>
                    <a:pt x="24" y="6868"/>
                  </a:lnTo>
                  <a:lnTo>
                    <a:pt x="42" y="7021"/>
                  </a:lnTo>
                  <a:lnTo>
                    <a:pt x="66" y="7167"/>
                  </a:lnTo>
                  <a:lnTo>
                    <a:pt x="89" y="7319"/>
                  </a:lnTo>
                  <a:lnTo>
                    <a:pt x="119" y="7465"/>
                  </a:lnTo>
                  <a:lnTo>
                    <a:pt x="155" y="7611"/>
                  </a:lnTo>
                  <a:lnTo>
                    <a:pt x="190" y="7757"/>
                  </a:lnTo>
                  <a:lnTo>
                    <a:pt x="232" y="7903"/>
                  </a:lnTo>
                  <a:lnTo>
                    <a:pt x="273" y="8049"/>
                  </a:lnTo>
                  <a:lnTo>
                    <a:pt x="320" y="8188"/>
                  </a:lnTo>
                  <a:lnTo>
                    <a:pt x="374" y="8327"/>
                  </a:lnTo>
                  <a:lnTo>
                    <a:pt x="427" y="8466"/>
                  </a:lnTo>
                  <a:lnTo>
                    <a:pt x="486" y="8605"/>
                  </a:lnTo>
                  <a:lnTo>
                    <a:pt x="545" y="8737"/>
                  </a:lnTo>
                  <a:lnTo>
                    <a:pt x="611" y="8869"/>
                  </a:lnTo>
                  <a:lnTo>
                    <a:pt x="747" y="9127"/>
                  </a:lnTo>
                  <a:lnTo>
                    <a:pt x="901" y="9377"/>
                  </a:lnTo>
                  <a:lnTo>
                    <a:pt x="1061" y="9620"/>
                  </a:lnTo>
                  <a:lnTo>
                    <a:pt x="1232" y="9856"/>
                  </a:lnTo>
                  <a:lnTo>
                    <a:pt x="1416" y="10072"/>
                  </a:lnTo>
                  <a:lnTo>
                    <a:pt x="1605" y="10287"/>
                  </a:lnTo>
                  <a:lnTo>
                    <a:pt x="1807" y="10489"/>
                  </a:lnTo>
                  <a:lnTo>
                    <a:pt x="2014" y="10676"/>
                  </a:lnTo>
                  <a:lnTo>
                    <a:pt x="2227" y="10850"/>
                  </a:lnTo>
                  <a:lnTo>
                    <a:pt x="2452" y="11010"/>
                  </a:lnTo>
                  <a:lnTo>
                    <a:pt x="2677" y="11163"/>
                  </a:lnTo>
                  <a:lnTo>
                    <a:pt x="2914" y="11295"/>
                  </a:lnTo>
                  <a:lnTo>
                    <a:pt x="3151" y="11420"/>
                  </a:lnTo>
                  <a:lnTo>
                    <a:pt x="3400" y="11524"/>
                  </a:lnTo>
                  <a:lnTo>
                    <a:pt x="3643" y="11615"/>
                  </a:lnTo>
                  <a:lnTo>
                    <a:pt x="3767" y="11649"/>
                  </a:lnTo>
                  <a:lnTo>
                    <a:pt x="3897" y="11684"/>
                  </a:lnTo>
                  <a:lnTo>
                    <a:pt x="4022" y="11719"/>
                  </a:lnTo>
                  <a:lnTo>
                    <a:pt x="4146" y="11747"/>
                  </a:lnTo>
                  <a:lnTo>
                    <a:pt x="4276" y="11768"/>
                  </a:lnTo>
                  <a:lnTo>
                    <a:pt x="4401" y="11782"/>
                  </a:lnTo>
                  <a:lnTo>
                    <a:pt x="4531" y="11795"/>
                  </a:lnTo>
                  <a:lnTo>
                    <a:pt x="4661" y="11802"/>
                  </a:lnTo>
                  <a:lnTo>
                    <a:pt x="4785" y="11809"/>
                  </a:lnTo>
                  <a:lnTo>
                    <a:pt x="4916" y="11809"/>
                  </a:lnTo>
                  <a:lnTo>
                    <a:pt x="5046" y="11802"/>
                  </a:lnTo>
                  <a:lnTo>
                    <a:pt x="5170" y="11788"/>
                  </a:lnTo>
                  <a:lnTo>
                    <a:pt x="5301" y="11775"/>
                  </a:lnTo>
                  <a:lnTo>
                    <a:pt x="5431" y="11754"/>
                  </a:lnTo>
                  <a:lnTo>
                    <a:pt x="5555" y="11733"/>
                  </a:lnTo>
                  <a:lnTo>
                    <a:pt x="5686" y="11698"/>
                  </a:lnTo>
                  <a:lnTo>
                    <a:pt x="5922" y="11629"/>
                  </a:lnTo>
                  <a:lnTo>
                    <a:pt x="6153" y="11545"/>
                  </a:lnTo>
                  <a:lnTo>
                    <a:pt x="6384" y="11448"/>
                  </a:lnTo>
                  <a:lnTo>
                    <a:pt x="6603" y="11337"/>
                  </a:lnTo>
                  <a:lnTo>
                    <a:pt x="6823" y="11212"/>
                  </a:lnTo>
                  <a:lnTo>
                    <a:pt x="7042" y="11073"/>
                  </a:lnTo>
                  <a:lnTo>
                    <a:pt x="7249" y="10927"/>
                  </a:lnTo>
                  <a:lnTo>
                    <a:pt x="7450" y="10774"/>
                  </a:lnTo>
                  <a:lnTo>
                    <a:pt x="7646" y="10600"/>
                  </a:lnTo>
                  <a:lnTo>
                    <a:pt x="7835" y="10419"/>
                  </a:lnTo>
                  <a:lnTo>
                    <a:pt x="8019" y="10232"/>
                  </a:lnTo>
                  <a:lnTo>
                    <a:pt x="8190" y="10037"/>
                  </a:lnTo>
                  <a:lnTo>
                    <a:pt x="8356" y="9829"/>
                  </a:lnTo>
                  <a:lnTo>
                    <a:pt x="8516" y="9613"/>
                  </a:lnTo>
                  <a:lnTo>
                    <a:pt x="8670" y="9391"/>
                  </a:lnTo>
                  <a:lnTo>
                    <a:pt x="8812" y="9161"/>
                  </a:lnTo>
                  <a:lnTo>
                    <a:pt x="8943" y="8925"/>
                  </a:lnTo>
                  <a:lnTo>
                    <a:pt x="9067" y="8675"/>
                  </a:lnTo>
                  <a:lnTo>
                    <a:pt x="9179" y="8432"/>
                  </a:lnTo>
                  <a:lnTo>
                    <a:pt x="9286" y="8174"/>
                  </a:lnTo>
                  <a:lnTo>
                    <a:pt x="9381" y="7910"/>
                  </a:lnTo>
                  <a:lnTo>
                    <a:pt x="9464" y="7646"/>
                  </a:lnTo>
                  <a:lnTo>
                    <a:pt x="9535" y="7375"/>
                  </a:lnTo>
                  <a:lnTo>
                    <a:pt x="9594" y="7104"/>
                  </a:lnTo>
                  <a:lnTo>
                    <a:pt x="9641" y="6826"/>
                  </a:lnTo>
                  <a:lnTo>
                    <a:pt x="9683" y="6548"/>
                  </a:lnTo>
                  <a:lnTo>
                    <a:pt x="9706" y="6263"/>
                  </a:lnTo>
                  <a:lnTo>
                    <a:pt x="9718" y="5978"/>
                  </a:lnTo>
                  <a:lnTo>
                    <a:pt x="9718" y="5693"/>
                  </a:lnTo>
                  <a:lnTo>
                    <a:pt x="9701" y="5408"/>
                  </a:lnTo>
                  <a:lnTo>
                    <a:pt x="9671" y="5123"/>
                  </a:lnTo>
                  <a:lnTo>
                    <a:pt x="9629" y="4831"/>
                  </a:lnTo>
                  <a:lnTo>
                    <a:pt x="9594" y="4616"/>
                  </a:lnTo>
                  <a:lnTo>
                    <a:pt x="9547" y="4407"/>
                  </a:lnTo>
                  <a:lnTo>
                    <a:pt x="9499" y="4206"/>
                  </a:lnTo>
                  <a:lnTo>
                    <a:pt x="9446" y="4004"/>
                  </a:lnTo>
                  <a:lnTo>
                    <a:pt x="9387" y="3810"/>
                  </a:lnTo>
                  <a:lnTo>
                    <a:pt x="9322" y="3622"/>
                  </a:lnTo>
                  <a:lnTo>
                    <a:pt x="9250" y="3434"/>
                  </a:lnTo>
                  <a:lnTo>
                    <a:pt x="9173" y="3254"/>
                  </a:lnTo>
                  <a:lnTo>
                    <a:pt x="9097" y="3073"/>
                  </a:lnTo>
                  <a:lnTo>
                    <a:pt x="9014" y="2899"/>
                  </a:lnTo>
                  <a:lnTo>
                    <a:pt x="8925" y="2732"/>
                  </a:lnTo>
                  <a:lnTo>
                    <a:pt x="8836" y="2566"/>
                  </a:lnTo>
                  <a:lnTo>
                    <a:pt x="8741" y="2406"/>
                  </a:lnTo>
                  <a:lnTo>
                    <a:pt x="8641" y="2246"/>
                  </a:lnTo>
                  <a:lnTo>
                    <a:pt x="8540" y="2093"/>
                  </a:lnTo>
                  <a:lnTo>
                    <a:pt x="8433" y="1940"/>
                  </a:lnTo>
                  <a:lnTo>
                    <a:pt x="8321" y="1794"/>
                  </a:lnTo>
                  <a:lnTo>
                    <a:pt x="8208" y="1655"/>
                  </a:lnTo>
                  <a:lnTo>
                    <a:pt x="8090" y="1516"/>
                  </a:lnTo>
                  <a:lnTo>
                    <a:pt x="7965" y="1377"/>
                  </a:lnTo>
                  <a:lnTo>
                    <a:pt x="7847" y="1245"/>
                  </a:lnTo>
                  <a:lnTo>
                    <a:pt x="7717" y="1120"/>
                  </a:lnTo>
                  <a:lnTo>
                    <a:pt x="7586" y="995"/>
                  </a:lnTo>
                  <a:lnTo>
                    <a:pt x="7456" y="870"/>
                  </a:lnTo>
                  <a:lnTo>
                    <a:pt x="7320" y="751"/>
                  </a:lnTo>
                  <a:lnTo>
                    <a:pt x="7184" y="640"/>
                  </a:lnTo>
                  <a:lnTo>
                    <a:pt x="6900" y="418"/>
                  </a:lnTo>
                  <a:lnTo>
                    <a:pt x="6609" y="202"/>
                  </a:lnTo>
                  <a:lnTo>
                    <a:pt x="63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20;p41">
              <a:extLst>
                <a:ext uri="{FF2B5EF4-FFF2-40B4-BE49-F238E27FC236}">
                  <a16:creationId xmlns:a16="http://schemas.microsoft.com/office/drawing/2014/main" id="{D0F5AA4F-2943-76DC-DDA7-CE81811EC52B}"/>
                </a:ext>
              </a:extLst>
            </p:cNvPr>
            <p:cNvSpPr/>
            <p:nvPr/>
          </p:nvSpPr>
          <p:spPr>
            <a:xfrm>
              <a:off x="4340125" y="-3551325"/>
              <a:ext cx="1950" cy="1925"/>
            </a:xfrm>
            <a:custGeom>
              <a:avLst/>
              <a:gdLst/>
              <a:ahLst/>
              <a:cxnLst/>
              <a:rect l="l" t="t" r="r" b="b"/>
              <a:pathLst>
                <a:path w="78" h="77" extrusionOk="0">
                  <a:moveTo>
                    <a:pt x="1" y="0"/>
                  </a:moveTo>
                  <a:lnTo>
                    <a:pt x="36" y="35"/>
                  </a:lnTo>
                  <a:lnTo>
                    <a:pt x="78" y="76"/>
                  </a:lnTo>
                  <a:lnTo>
                    <a:pt x="54" y="49"/>
                  </a:lnTo>
                  <a:lnTo>
                    <a:pt x="36" y="21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21;p41">
              <a:extLst>
                <a:ext uri="{FF2B5EF4-FFF2-40B4-BE49-F238E27FC236}">
                  <a16:creationId xmlns:a16="http://schemas.microsoft.com/office/drawing/2014/main" id="{79C63176-43FE-67B5-2D5C-26E9BA7B3F02}"/>
                </a:ext>
              </a:extLst>
            </p:cNvPr>
            <p:cNvSpPr/>
            <p:nvPr/>
          </p:nvSpPr>
          <p:spPr>
            <a:xfrm>
              <a:off x="4571825" y="-2664650"/>
              <a:ext cx="218825" cy="611475"/>
            </a:xfrm>
            <a:custGeom>
              <a:avLst/>
              <a:gdLst/>
              <a:ahLst/>
              <a:cxnLst/>
              <a:rect l="l" t="t" r="r" b="b"/>
              <a:pathLst>
                <a:path w="8753" h="24459" extrusionOk="0">
                  <a:moveTo>
                    <a:pt x="1" y="0"/>
                  </a:moveTo>
                  <a:lnTo>
                    <a:pt x="160" y="1508"/>
                  </a:lnTo>
                  <a:lnTo>
                    <a:pt x="314" y="3024"/>
                  </a:lnTo>
                  <a:lnTo>
                    <a:pt x="457" y="4546"/>
                  </a:lnTo>
                  <a:lnTo>
                    <a:pt x="587" y="6061"/>
                  </a:lnTo>
                  <a:lnTo>
                    <a:pt x="711" y="7583"/>
                  </a:lnTo>
                  <a:lnTo>
                    <a:pt x="830" y="9112"/>
                  </a:lnTo>
                  <a:lnTo>
                    <a:pt x="942" y="10641"/>
                  </a:lnTo>
                  <a:lnTo>
                    <a:pt x="1043" y="12170"/>
                  </a:lnTo>
                  <a:lnTo>
                    <a:pt x="1138" y="13699"/>
                  </a:lnTo>
                  <a:lnTo>
                    <a:pt x="1226" y="15228"/>
                  </a:lnTo>
                  <a:lnTo>
                    <a:pt x="1303" y="16764"/>
                  </a:lnTo>
                  <a:lnTo>
                    <a:pt x="1380" y="18300"/>
                  </a:lnTo>
                  <a:lnTo>
                    <a:pt x="1446" y="19836"/>
                  </a:lnTo>
                  <a:lnTo>
                    <a:pt x="1505" y="21379"/>
                  </a:lnTo>
                  <a:lnTo>
                    <a:pt x="1558" y="22922"/>
                  </a:lnTo>
                  <a:lnTo>
                    <a:pt x="1611" y="24458"/>
                  </a:lnTo>
                  <a:lnTo>
                    <a:pt x="1854" y="24444"/>
                  </a:lnTo>
                  <a:lnTo>
                    <a:pt x="2097" y="24416"/>
                  </a:lnTo>
                  <a:lnTo>
                    <a:pt x="2334" y="24389"/>
                  </a:lnTo>
                  <a:lnTo>
                    <a:pt x="2565" y="24347"/>
                  </a:lnTo>
                  <a:lnTo>
                    <a:pt x="2796" y="24298"/>
                  </a:lnTo>
                  <a:lnTo>
                    <a:pt x="3021" y="24236"/>
                  </a:lnTo>
                  <a:lnTo>
                    <a:pt x="3240" y="24173"/>
                  </a:lnTo>
                  <a:lnTo>
                    <a:pt x="3453" y="24097"/>
                  </a:lnTo>
                  <a:lnTo>
                    <a:pt x="3666" y="24020"/>
                  </a:lnTo>
                  <a:lnTo>
                    <a:pt x="3873" y="23930"/>
                  </a:lnTo>
                  <a:lnTo>
                    <a:pt x="4075" y="23833"/>
                  </a:lnTo>
                  <a:lnTo>
                    <a:pt x="4270" y="23735"/>
                  </a:lnTo>
                  <a:lnTo>
                    <a:pt x="4460" y="23624"/>
                  </a:lnTo>
                  <a:lnTo>
                    <a:pt x="4649" y="23506"/>
                  </a:lnTo>
                  <a:lnTo>
                    <a:pt x="4833" y="23388"/>
                  </a:lnTo>
                  <a:lnTo>
                    <a:pt x="5016" y="23256"/>
                  </a:lnTo>
                  <a:lnTo>
                    <a:pt x="5188" y="23117"/>
                  </a:lnTo>
                  <a:lnTo>
                    <a:pt x="5360" y="22978"/>
                  </a:lnTo>
                  <a:lnTo>
                    <a:pt x="5526" y="22832"/>
                  </a:lnTo>
                  <a:lnTo>
                    <a:pt x="5691" y="22672"/>
                  </a:lnTo>
                  <a:lnTo>
                    <a:pt x="5845" y="22512"/>
                  </a:lnTo>
                  <a:lnTo>
                    <a:pt x="5999" y="22345"/>
                  </a:lnTo>
                  <a:lnTo>
                    <a:pt x="6153" y="22178"/>
                  </a:lnTo>
                  <a:lnTo>
                    <a:pt x="6295" y="21998"/>
                  </a:lnTo>
                  <a:lnTo>
                    <a:pt x="6438" y="21817"/>
                  </a:lnTo>
                  <a:lnTo>
                    <a:pt x="6574" y="21629"/>
                  </a:lnTo>
                  <a:lnTo>
                    <a:pt x="6704" y="21435"/>
                  </a:lnTo>
                  <a:lnTo>
                    <a:pt x="6834" y="21240"/>
                  </a:lnTo>
                  <a:lnTo>
                    <a:pt x="6959" y="21039"/>
                  </a:lnTo>
                  <a:lnTo>
                    <a:pt x="7077" y="20830"/>
                  </a:lnTo>
                  <a:lnTo>
                    <a:pt x="7190" y="20615"/>
                  </a:lnTo>
                  <a:lnTo>
                    <a:pt x="7302" y="20399"/>
                  </a:lnTo>
                  <a:lnTo>
                    <a:pt x="7409" y="20177"/>
                  </a:lnTo>
                  <a:lnTo>
                    <a:pt x="7515" y="19954"/>
                  </a:lnTo>
                  <a:lnTo>
                    <a:pt x="7610" y="19725"/>
                  </a:lnTo>
                  <a:lnTo>
                    <a:pt x="7705" y="19496"/>
                  </a:lnTo>
                  <a:lnTo>
                    <a:pt x="7794" y="19259"/>
                  </a:lnTo>
                  <a:lnTo>
                    <a:pt x="7882" y="19016"/>
                  </a:lnTo>
                  <a:lnTo>
                    <a:pt x="7965" y="18773"/>
                  </a:lnTo>
                  <a:lnTo>
                    <a:pt x="8042" y="18530"/>
                  </a:lnTo>
                  <a:lnTo>
                    <a:pt x="8113" y="18279"/>
                  </a:lnTo>
                  <a:lnTo>
                    <a:pt x="8185" y="18029"/>
                  </a:lnTo>
                  <a:lnTo>
                    <a:pt x="8250" y="17772"/>
                  </a:lnTo>
                  <a:lnTo>
                    <a:pt x="8315" y="17515"/>
                  </a:lnTo>
                  <a:lnTo>
                    <a:pt x="8368" y="17251"/>
                  </a:lnTo>
                  <a:lnTo>
                    <a:pt x="8421" y="16987"/>
                  </a:lnTo>
                  <a:lnTo>
                    <a:pt x="8475" y="16722"/>
                  </a:lnTo>
                  <a:lnTo>
                    <a:pt x="8516" y="16458"/>
                  </a:lnTo>
                  <a:lnTo>
                    <a:pt x="8558" y="16187"/>
                  </a:lnTo>
                  <a:lnTo>
                    <a:pt x="8599" y="15916"/>
                  </a:lnTo>
                  <a:lnTo>
                    <a:pt x="8629" y="15638"/>
                  </a:lnTo>
                  <a:lnTo>
                    <a:pt x="8658" y="15367"/>
                  </a:lnTo>
                  <a:lnTo>
                    <a:pt x="8688" y="15089"/>
                  </a:lnTo>
                  <a:lnTo>
                    <a:pt x="8706" y="14811"/>
                  </a:lnTo>
                  <a:lnTo>
                    <a:pt x="8723" y="14526"/>
                  </a:lnTo>
                  <a:lnTo>
                    <a:pt x="8735" y="14248"/>
                  </a:lnTo>
                  <a:lnTo>
                    <a:pt x="8747" y="13970"/>
                  </a:lnTo>
                  <a:lnTo>
                    <a:pt x="8753" y="13685"/>
                  </a:lnTo>
                  <a:lnTo>
                    <a:pt x="8753" y="13400"/>
                  </a:lnTo>
                  <a:lnTo>
                    <a:pt x="8753" y="13115"/>
                  </a:lnTo>
                  <a:lnTo>
                    <a:pt x="8747" y="12830"/>
                  </a:lnTo>
                  <a:lnTo>
                    <a:pt x="8735" y="12552"/>
                  </a:lnTo>
                  <a:lnTo>
                    <a:pt x="8723" y="12267"/>
                  </a:lnTo>
                  <a:lnTo>
                    <a:pt x="8706" y="11982"/>
                  </a:lnTo>
                  <a:lnTo>
                    <a:pt x="8682" y="11697"/>
                  </a:lnTo>
                  <a:lnTo>
                    <a:pt x="8658" y="11412"/>
                  </a:lnTo>
                  <a:lnTo>
                    <a:pt x="8629" y="11127"/>
                  </a:lnTo>
                  <a:lnTo>
                    <a:pt x="8593" y="10843"/>
                  </a:lnTo>
                  <a:lnTo>
                    <a:pt x="8558" y="10565"/>
                  </a:lnTo>
                  <a:lnTo>
                    <a:pt x="8516" y="10280"/>
                  </a:lnTo>
                  <a:lnTo>
                    <a:pt x="8469" y="10002"/>
                  </a:lnTo>
                  <a:lnTo>
                    <a:pt x="8421" y="9717"/>
                  </a:lnTo>
                  <a:lnTo>
                    <a:pt x="8368" y="9439"/>
                  </a:lnTo>
                  <a:lnTo>
                    <a:pt x="8315" y="9161"/>
                  </a:lnTo>
                  <a:lnTo>
                    <a:pt x="8256" y="8890"/>
                  </a:lnTo>
                  <a:lnTo>
                    <a:pt x="8190" y="8612"/>
                  </a:lnTo>
                  <a:lnTo>
                    <a:pt x="8125" y="8340"/>
                  </a:lnTo>
                  <a:lnTo>
                    <a:pt x="8054" y="8069"/>
                  </a:lnTo>
                  <a:lnTo>
                    <a:pt x="7977" y="7805"/>
                  </a:lnTo>
                  <a:lnTo>
                    <a:pt x="7900" y="7534"/>
                  </a:lnTo>
                  <a:lnTo>
                    <a:pt x="7817" y="7270"/>
                  </a:lnTo>
                  <a:lnTo>
                    <a:pt x="7734" y="7013"/>
                  </a:lnTo>
                  <a:lnTo>
                    <a:pt x="7646" y="6749"/>
                  </a:lnTo>
                  <a:lnTo>
                    <a:pt x="7551" y="6499"/>
                  </a:lnTo>
                  <a:lnTo>
                    <a:pt x="7456" y="6241"/>
                  </a:lnTo>
                  <a:lnTo>
                    <a:pt x="7355" y="5991"/>
                  </a:lnTo>
                  <a:lnTo>
                    <a:pt x="7249" y="5748"/>
                  </a:lnTo>
                  <a:lnTo>
                    <a:pt x="7142" y="5505"/>
                  </a:lnTo>
                  <a:lnTo>
                    <a:pt x="7030" y="5261"/>
                  </a:lnTo>
                  <a:lnTo>
                    <a:pt x="6917" y="5025"/>
                  </a:lnTo>
                  <a:lnTo>
                    <a:pt x="6799" y="4789"/>
                  </a:lnTo>
                  <a:lnTo>
                    <a:pt x="6680" y="4560"/>
                  </a:lnTo>
                  <a:lnTo>
                    <a:pt x="6550" y="4337"/>
                  </a:lnTo>
                  <a:lnTo>
                    <a:pt x="6426" y="4115"/>
                  </a:lnTo>
                  <a:lnTo>
                    <a:pt x="6290" y="3899"/>
                  </a:lnTo>
                  <a:lnTo>
                    <a:pt x="6153" y="3684"/>
                  </a:lnTo>
                  <a:lnTo>
                    <a:pt x="6017" y="3475"/>
                  </a:lnTo>
                  <a:lnTo>
                    <a:pt x="5875" y="3274"/>
                  </a:lnTo>
                  <a:lnTo>
                    <a:pt x="5727" y="3072"/>
                  </a:lnTo>
                  <a:lnTo>
                    <a:pt x="5573" y="2878"/>
                  </a:lnTo>
                  <a:lnTo>
                    <a:pt x="5425" y="2690"/>
                  </a:lnTo>
                  <a:lnTo>
                    <a:pt x="5265" y="2509"/>
                  </a:lnTo>
                  <a:lnTo>
                    <a:pt x="5105" y="2328"/>
                  </a:lnTo>
                  <a:lnTo>
                    <a:pt x="4939" y="2155"/>
                  </a:lnTo>
                  <a:lnTo>
                    <a:pt x="4774" y="1988"/>
                  </a:lnTo>
                  <a:lnTo>
                    <a:pt x="4602" y="1828"/>
                  </a:lnTo>
                  <a:lnTo>
                    <a:pt x="4430" y="1668"/>
                  </a:lnTo>
                  <a:lnTo>
                    <a:pt x="4252" y="1522"/>
                  </a:lnTo>
                  <a:lnTo>
                    <a:pt x="4069" y="1376"/>
                  </a:lnTo>
                  <a:lnTo>
                    <a:pt x="3885" y="1237"/>
                  </a:lnTo>
                  <a:lnTo>
                    <a:pt x="3696" y="1112"/>
                  </a:lnTo>
                  <a:lnTo>
                    <a:pt x="3506" y="987"/>
                  </a:lnTo>
                  <a:lnTo>
                    <a:pt x="3311" y="869"/>
                  </a:lnTo>
                  <a:lnTo>
                    <a:pt x="3115" y="758"/>
                  </a:lnTo>
                  <a:lnTo>
                    <a:pt x="2914" y="653"/>
                  </a:lnTo>
                  <a:lnTo>
                    <a:pt x="2707" y="556"/>
                  </a:lnTo>
                  <a:lnTo>
                    <a:pt x="2500" y="466"/>
                  </a:lnTo>
                  <a:lnTo>
                    <a:pt x="2292" y="382"/>
                  </a:lnTo>
                  <a:lnTo>
                    <a:pt x="2079" y="306"/>
                  </a:lnTo>
                  <a:lnTo>
                    <a:pt x="1860" y="243"/>
                  </a:lnTo>
                  <a:lnTo>
                    <a:pt x="1641" y="181"/>
                  </a:lnTo>
                  <a:lnTo>
                    <a:pt x="1416" y="132"/>
                  </a:lnTo>
                  <a:lnTo>
                    <a:pt x="1185" y="91"/>
                  </a:lnTo>
                  <a:lnTo>
                    <a:pt x="954" y="56"/>
                  </a:lnTo>
                  <a:lnTo>
                    <a:pt x="723" y="28"/>
                  </a:lnTo>
                  <a:lnTo>
                    <a:pt x="486" y="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22;p41">
              <a:extLst>
                <a:ext uri="{FF2B5EF4-FFF2-40B4-BE49-F238E27FC236}">
                  <a16:creationId xmlns:a16="http://schemas.microsoft.com/office/drawing/2014/main" id="{2E807F48-7706-2338-9B22-0DF64E97D30C}"/>
                </a:ext>
              </a:extLst>
            </p:cNvPr>
            <p:cNvSpPr/>
            <p:nvPr/>
          </p:nvSpPr>
          <p:spPr>
            <a:xfrm>
              <a:off x="4822900" y="-2474225"/>
              <a:ext cx="268150" cy="353625"/>
            </a:xfrm>
            <a:custGeom>
              <a:avLst/>
              <a:gdLst/>
              <a:ahLst/>
              <a:cxnLst/>
              <a:rect l="l" t="t" r="r" b="b"/>
              <a:pathLst>
                <a:path w="10726" h="14145" extrusionOk="0">
                  <a:moveTo>
                    <a:pt x="1" y="1"/>
                  </a:moveTo>
                  <a:lnTo>
                    <a:pt x="119" y="529"/>
                  </a:lnTo>
                  <a:lnTo>
                    <a:pt x="220" y="1064"/>
                  </a:lnTo>
                  <a:lnTo>
                    <a:pt x="315" y="1606"/>
                  </a:lnTo>
                  <a:lnTo>
                    <a:pt x="398" y="2155"/>
                  </a:lnTo>
                  <a:lnTo>
                    <a:pt x="463" y="2704"/>
                  </a:lnTo>
                  <a:lnTo>
                    <a:pt x="522" y="3253"/>
                  </a:lnTo>
                  <a:lnTo>
                    <a:pt x="569" y="3809"/>
                  </a:lnTo>
                  <a:lnTo>
                    <a:pt x="599" y="4365"/>
                  </a:lnTo>
                  <a:lnTo>
                    <a:pt x="623" y="4921"/>
                  </a:lnTo>
                  <a:lnTo>
                    <a:pt x="629" y="5477"/>
                  </a:lnTo>
                  <a:lnTo>
                    <a:pt x="629" y="6033"/>
                  </a:lnTo>
                  <a:lnTo>
                    <a:pt x="617" y="6583"/>
                  </a:lnTo>
                  <a:lnTo>
                    <a:pt x="587" y="7139"/>
                  </a:lnTo>
                  <a:lnTo>
                    <a:pt x="552" y="7688"/>
                  </a:lnTo>
                  <a:lnTo>
                    <a:pt x="498" y="8230"/>
                  </a:lnTo>
                  <a:lnTo>
                    <a:pt x="439" y="8772"/>
                  </a:lnTo>
                  <a:lnTo>
                    <a:pt x="498" y="8786"/>
                  </a:lnTo>
                  <a:lnTo>
                    <a:pt x="552" y="8807"/>
                  </a:lnTo>
                  <a:lnTo>
                    <a:pt x="611" y="8841"/>
                  </a:lnTo>
                  <a:lnTo>
                    <a:pt x="670" y="8890"/>
                  </a:lnTo>
                  <a:lnTo>
                    <a:pt x="1008" y="9182"/>
                  </a:lnTo>
                  <a:lnTo>
                    <a:pt x="1333" y="9474"/>
                  </a:lnTo>
                  <a:lnTo>
                    <a:pt x="1659" y="9773"/>
                  </a:lnTo>
                  <a:lnTo>
                    <a:pt x="1979" y="10078"/>
                  </a:lnTo>
                  <a:lnTo>
                    <a:pt x="2287" y="10391"/>
                  </a:lnTo>
                  <a:lnTo>
                    <a:pt x="2595" y="10704"/>
                  </a:lnTo>
                  <a:lnTo>
                    <a:pt x="2891" y="11024"/>
                  </a:lnTo>
                  <a:lnTo>
                    <a:pt x="3181" y="11350"/>
                  </a:lnTo>
                  <a:lnTo>
                    <a:pt x="3471" y="11684"/>
                  </a:lnTo>
                  <a:lnTo>
                    <a:pt x="3749" y="12018"/>
                  </a:lnTo>
                  <a:lnTo>
                    <a:pt x="4022" y="12365"/>
                  </a:lnTo>
                  <a:lnTo>
                    <a:pt x="4294" y="12706"/>
                  </a:lnTo>
                  <a:lnTo>
                    <a:pt x="4555" y="13060"/>
                  </a:lnTo>
                  <a:lnTo>
                    <a:pt x="4815" y="13415"/>
                  </a:lnTo>
                  <a:lnTo>
                    <a:pt x="5064" y="13776"/>
                  </a:lnTo>
                  <a:lnTo>
                    <a:pt x="5313" y="14144"/>
                  </a:lnTo>
                  <a:lnTo>
                    <a:pt x="5579" y="13846"/>
                  </a:lnTo>
                  <a:lnTo>
                    <a:pt x="5852" y="13554"/>
                  </a:lnTo>
                  <a:lnTo>
                    <a:pt x="6130" y="13269"/>
                  </a:lnTo>
                  <a:lnTo>
                    <a:pt x="6414" y="12991"/>
                  </a:lnTo>
                  <a:lnTo>
                    <a:pt x="6971" y="12435"/>
                  </a:lnTo>
                  <a:lnTo>
                    <a:pt x="7249" y="12157"/>
                  </a:lnTo>
                  <a:lnTo>
                    <a:pt x="7522" y="11879"/>
                  </a:lnTo>
                  <a:lnTo>
                    <a:pt x="9126" y="10266"/>
                  </a:lnTo>
                  <a:lnTo>
                    <a:pt x="10725" y="8647"/>
                  </a:lnTo>
                  <a:lnTo>
                    <a:pt x="10465" y="8292"/>
                  </a:lnTo>
                  <a:lnTo>
                    <a:pt x="10198" y="7945"/>
                  </a:lnTo>
                  <a:lnTo>
                    <a:pt x="9926" y="7597"/>
                  </a:lnTo>
                  <a:lnTo>
                    <a:pt x="9653" y="7257"/>
                  </a:lnTo>
                  <a:lnTo>
                    <a:pt x="9375" y="6923"/>
                  </a:lnTo>
                  <a:lnTo>
                    <a:pt x="9091" y="6589"/>
                  </a:lnTo>
                  <a:lnTo>
                    <a:pt x="8801" y="6263"/>
                  </a:lnTo>
                  <a:lnTo>
                    <a:pt x="8505" y="5943"/>
                  </a:lnTo>
                  <a:lnTo>
                    <a:pt x="8209" y="5630"/>
                  </a:lnTo>
                  <a:lnTo>
                    <a:pt x="7907" y="5318"/>
                  </a:lnTo>
                  <a:lnTo>
                    <a:pt x="7599" y="5012"/>
                  </a:lnTo>
                  <a:lnTo>
                    <a:pt x="7285" y="4720"/>
                  </a:lnTo>
                  <a:lnTo>
                    <a:pt x="6971" y="4421"/>
                  </a:lnTo>
                  <a:lnTo>
                    <a:pt x="6645" y="4136"/>
                  </a:lnTo>
                  <a:lnTo>
                    <a:pt x="6320" y="3851"/>
                  </a:lnTo>
                  <a:lnTo>
                    <a:pt x="5988" y="3580"/>
                  </a:lnTo>
                  <a:lnTo>
                    <a:pt x="5650" y="3309"/>
                  </a:lnTo>
                  <a:lnTo>
                    <a:pt x="5313" y="3045"/>
                  </a:lnTo>
                  <a:lnTo>
                    <a:pt x="4963" y="2788"/>
                  </a:lnTo>
                  <a:lnTo>
                    <a:pt x="4614" y="2531"/>
                  </a:lnTo>
                  <a:lnTo>
                    <a:pt x="4259" y="2287"/>
                  </a:lnTo>
                  <a:lnTo>
                    <a:pt x="3897" y="2051"/>
                  </a:lnTo>
                  <a:lnTo>
                    <a:pt x="3530" y="1815"/>
                  </a:lnTo>
                  <a:lnTo>
                    <a:pt x="3157" y="1585"/>
                  </a:lnTo>
                  <a:lnTo>
                    <a:pt x="2784" y="1363"/>
                  </a:lnTo>
                  <a:lnTo>
                    <a:pt x="2399" y="1147"/>
                  </a:lnTo>
                  <a:lnTo>
                    <a:pt x="2014" y="946"/>
                  </a:lnTo>
                  <a:lnTo>
                    <a:pt x="1624" y="744"/>
                  </a:lnTo>
                  <a:lnTo>
                    <a:pt x="1227" y="543"/>
                  </a:lnTo>
                  <a:lnTo>
                    <a:pt x="824" y="355"/>
                  </a:lnTo>
                  <a:lnTo>
                    <a:pt x="415" y="1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23;p41">
              <a:extLst>
                <a:ext uri="{FF2B5EF4-FFF2-40B4-BE49-F238E27FC236}">
                  <a16:creationId xmlns:a16="http://schemas.microsoft.com/office/drawing/2014/main" id="{C1097F58-9CE1-70CA-08CE-EDCB65847929}"/>
                </a:ext>
              </a:extLst>
            </p:cNvPr>
            <p:cNvSpPr/>
            <p:nvPr/>
          </p:nvSpPr>
          <p:spPr>
            <a:xfrm>
              <a:off x="4930250" y="-607050"/>
              <a:ext cx="454950" cy="312100"/>
            </a:xfrm>
            <a:custGeom>
              <a:avLst/>
              <a:gdLst/>
              <a:ahLst/>
              <a:cxnLst/>
              <a:rect l="l" t="t" r="r" b="b"/>
              <a:pathLst>
                <a:path w="18198" h="12484" extrusionOk="0">
                  <a:moveTo>
                    <a:pt x="7213" y="1"/>
                  </a:moveTo>
                  <a:lnTo>
                    <a:pt x="6881" y="22"/>
                  </a:lnTo>
                  <a:lnTo>
                    <a:pt x="6550" y="50"/>
                  </a:lnTo>
                  <a:lnTo>
                    <a:pt x="6212" y="91"/>
                  </a:lnTo>
                  <a:lnTo>
                    <a:pt x="5881" y="154"/>
                  </a:lnTo>
                  <a:lnTo>
                    <a:pt x="5543" y="230"/>
                  </a:lnTo>
                  <a:lnTo>
                    <a:pt x="5200" y="321"/>
                  </a:lnTo>
                  <a:lnTo>
                    <a:pt x="4856" y="432"/>
                  </a:lnTo>
                  <a:lnTo>
                    <a:pt x="4513" y="550"/>
                  </a:lnTo>
                  <a:lnTo>
                    <a:pt x="4169" y="689"/>
                  </a:lnTo>
                  <a:lnTo>
                    <a:pt x="3820" y="849"/>
                  </a:lnTo>
                  <a:lnTo>
                    <a:pt x="3476" y="1023"/>
                  </a:lnTo>
                  <a:lnTo>
                    <a:pt x="3127" y="1210"/>
                  </a:lnTo>
                  <a:lnTo>
                    <a:pt x="2778" y="1419"/>
                  </a:lnTo>
                  <a:lnTo>
                    <a:pt x="2422" y="1641"/>
                  </a:lnTo>
                  <a:lnTo>
                    <a:pt x="2073" y="1885"/>
                  </a:lnTo>
                  <a:lnTo>
                    <a:pt x="1925" y="1961"/>
                  </a:lnTo>
                  <a:lnTo>
                    <a:pt x="1789" y="2030"/>
                  </a:lnTo>
                  <a:lnTo>
                    <a:pt x="1652" y="2114"/>
                  </a:lnTo>
                  <a:lnTo>
                    <a:pt x="1522" y="2197"/>
                  </a:lnTo>
                  <a:lnTo>
                    <a:pt x="1398" y="2281"/>
                  </a:lnTo>
                  <a:lnTo>
                    <a:pt x="1279" y="2371"/>
                  </a:lnTo>
                  <a:lnTo>
                    <a:pt x="1167" y="2468"/>
                  </a:lnTo>
                  <a:lnTo>
                    <a:pt x="1054" y="2566"/>
                  </a:lnTo>
                  <a:lnTo>
                    <a:pt x="954" y="2663"/>
                  </a:lnTo>
                  <a:lnTo>
                    <a:pt x="853" y="2767"/>
                  </a:lnTo>
                  <a:lnTo>
                    <a:pt x="764" y="2878"/>
                  </a:lnTo>
                  <a:lnTo>
                    <a:pt x="675" y="2990"/>
                  </a:lnTo>
                  <a:lnTo>
                    <a:pt x="592" y="3108"/>
                  </a:lnTo>
                  <a:lnTo>
                    <a:pt x="515" y="3233"/>
                  </a:lnTo>
                  <a:lnTo>
                    <a:pt x="444" y="3351"/>
                  </a:lnTo>
                  <a:lnTo>
                    <a:pt x="379" y="3483"/>
                  </a:lnTo>
                  <a:lnTo>
                    <a:pt x="320" y="3615"/>
                  </a:lnTo>
                  <a:lnTo>
                    <a:pt x="267" y="3747"/>
                  </a:lnTo>
                  <a:lnTo>
                    <a:pt x="213" y="3893"/>
                  </a:lnTo>
                  <a:lnTo>
                    <a:pt x="172" y="4032"/>
                  </a:lnTo>
                  <a:lnTo>
                    <a:pt x="131" y="4178"/>
                  </a:lnTo>
                  <a:lnTo>
                    <a:pt x="95" y="4331"/>
                  </a:lnTo>
                  <a:lnTo>
                    <a:pt x="65" y="4484"/>
                  </a:lnTo>
                  <a:lnTo>
                    <a:pt x="42" y="4644"/>
                  </a:lnTo>
                  <a:lnTo>
                    <a:pt x="24" y="4811"/>
                  </a:lnTo>
                  <a:lnTo>
                    <a:pt x="12" y="4977"/>
                  </a:lnTo>
                  <a:lnTo>
                    <a:pt x="0" y="5144"/>
                  </a:lnTo>
                  <a:lnTo>
                    <a:pt x="0" y="5318"/>
                  </a:lnTo>
                  <a:lnTo>
                    <a:pt x="0" y="5499"/>
                  </a:lnTo>
                  <a:lnTo>
                    <a:pt x="12" y="5679"/>
                  </a:lnTo>
                  <a:lnTo>
                    <a:pt x="24" y="5860"/>
                  </a:lnTo>
                  <a:lnTo>
                    <a:pt x="42" y="6055"/>
                  </a:lnTo>
                  <a:lnTo>
                    <a:pt x="788" y="6319"/>
                  </a:lnTo>
                  <a:lnTo>
                    <a:pt x="1534" y="6583"/>
                  </a:lnTo>
                  <a:lnTo>
                    <a:pt x="1670" y="6687"/>
                  </a:lnTo>
                  <a:lnTo>
                    <a:pt x="1812" y="6784"/>
                  </a:lnTo>
                  <a:lnTo>
                    <a:pt x="1966" y="6882"/>
                  </a:lnTo>
                  <a:lnTo>
                    <a:pt x="2126" y="6972"/>
                  </a:lnTo>
                  <a:lnTo>
                    <a:pt x="2292" y="7062"/>
                  </a:lnTo>
                  <a:lnTo>
                    <a:pt x="2464" y="7146"/>
                  </a:lnTo>
                  <a:lnTo>
                    <a:pt x="2641" y="7229"/>
                  </a:lnTo>
                  <a:lnTo>
                    <a:pt x="2825" y="7306"/>
                  </a:lnTo>
                  <a:lnTo>
                    <a:pt x="3014" y="7375"/>
                  </a:lnTo>
                  <a:lnTo>
                    <a:pt x="3204" y="7452"/>
                  </a:lnTo>
                  <a:lnTo>
                    <a:pt x="3595" y="7584"/>
                  </a:lnTo>
                  <a:lnTo>
                    <a:pt x="4003" y="7709"/>
                  </a:lnTo>
                  <a:lnTo>
                    <a:pt x="4412" y="7820"/>
                  </a:lnTo>
                  <a:lnTo>
                    <a:pt x="4821" y="7931"/>
                  </a:lnTo>
                  <a:lnTo>
                    <a:pt x="5235" y="8035"/>
                  </a:lnTo>
                  <a:lnTo>
                    <a:pt x="6040" y="8237"/>
                  </a:lnTo>
                  <a:lnTo>
                    <a:pt x="6425" y="8334"/>
                  </a:lnTo>
                  <a:lnTo>
                    <a:pt x="6793" y="8439"/>
                  </a:lnTo>
                  <a:lnTo>
                    <a:pt x="7148" y="8543"/>
                  </a:lnTo>
                  <a:lnTo>
                    <a:pt x="7474" y="8647"/>
                  </a:lnTo>
                  <a:lnTo>
                    <a:pt x="8776" y="9099"/>
                  </a:lnTo>
                  <a:lnTo>
                    <a:pt x="10079" y="9544"/>
                  </a:lnTo>
                  <a:lnTo>
                    <a:pt x="12685" y="10433"/>
                  </a:lnTo>
                  <a:lnTo>
                    <a:pt x="13988" y="10885"/>
                  </a:lnTo>
                  <a:lnTo>
                    <a:pt x="15290" y="11344"/>
                  </a:lnTo>
                  <a:lnTo>
                    <a:pt x="16581" y="11816"/>
                  </a:lnTo>
                  <a:lnTo>
                    <a:pt x="17227" y="12053"/>
                  </a:lnTo>
                  <a:lnTo>
                    <a:pt x="17872" y="12303"/>
                  </a:lnTo>
                  <a:lnTo>
                    <a:pt x="17949" y="12338"/>
                  </a:lnTo>
                  <a:lnTo>
                    <a:pt x="18020" y="12379"/>
                  </a:lnTo>
                  <a:lnTo>
                    <a:pt x="18085" y="12428"/>
                  </a:lnTo>
                  <a:lnTo>
                    <a:pt x="18145" y="12484"/>
                  </a:lnTo>
                  <a:lnTo>
                    <a:pt x="18198" y="12407"/>
                  </a:lnTo>
                  <a:lnTo>
                    <a:pt x="18168" y="12352"/>
                  </a:lnTo>
                  <a:lnTo>
                    <a:pt x="18145" y="12296"/>
                  </a:lnTo>
                  <a:lnTo>
                    <a:pt x="18133" y="12240"/>
                  </a:lnTo>
                  <a:lnTo>
                    <a:pt x="18121" y="12178"/>
                  </a:lnTo>
                  <a:lnTo>
                    <a:pt x="18044" y="11768"/>
                  </a:lnTo>
                  <a:lnTo>
                    <a:pt x="17961" y="11365"/>
                  </a:lnTo>
                  <a:lnTo>
                    <a:pt x="17866" y="10962"/>
                  </a:lnTo>
                  <a:lnTo>
                    <a:pt x="17772" y="10565"/>
                  </a:lnTo>
                  <a:lnTo>
                    <a:pt x="17665" y="10169"/>
                  </a:lnTo>
                  <a:lnTo>
                    <a:pt x="17547" y="9780"/>
                  </a:lnTo>
                  <a:lnTo>
                    <a:pt x="17428" y="9398"/>
                  </a:lnTo>
                  <a:lnTo>
                    <a:pt x="17298" y="9009"/>
                  </a:lnTo>
                  <a:lnTo>
                    <a:pt x="17162" y="8633"/>
                  </a:lnTo>
                  <a:lnTo>
                    <a:pt x="17020" y="8258"/>
                  </a:lnTo>
                  <a:lnTo>
                    <a:pt x="16871" y="7890"/>
                  </a:lnTo>
                  <a:lnTo>
                    <a:pt x="16712" y="7528"/>
                  </a:lnTo>
                  <a:lnTo>
                    <a:pt x="16552" y="7174"/>
                  </a:lnTo>
                  <a:lnTo>
                    <a:pt x="16380" y="6819"/>
                  </a:lnTo>
                  <a:lnTo>
                    <a:pt x="16208" y="6472"/>
                  </a:lnTo>
                  <a:lnTo>
                    <a:pt x="16025" y="6138"/>
                  </a:lnTo>
                  <a:lnTo>
                    <a:pt x="15835" y="5804"/>
                  </a:lnTo>
                  <a:lnTo>
                    <a:pt x="15640" y="5478"/>
                  </a:lnTo>
                  <a:lnTo>
                    <a:pt x="15438" y="5158"/>
                  </a:lnTo>
                  <a:lnTo>
                    <a:pt x="15231" y="4845"/>
                  </a:lnTo>
                  <a:lnTo>
                    <a:pt x="15024" y="4540"/>
                  </a:lnTo>
                  <a:lnTo>
                    <a:pt x="14805" y="4241"/>
                  </a:lnTo>
                  <a:lnTo>
                    <a:pt x="14580" y="3956"/>
                  </a:lnTo>
                  <a:lnTo>
                    <a:pt x="14355" y="3671"/>
                  </a:lnTo>
                  <a:lnTo>
                    <a:pt x="14118" y="3400"/>
                  </a:lnTo>
                  <a:lnTo>
                    <a:pt x="13881" y="3136"/>
                  </a:lnTo>
                  <a:lnTo>
                    <a:pt x="13632" y="2878"/>
                  </a:lnTo>
                  <a:lnTo>
                    <a:pt x="13384" y="2635"/>
                  </a:lnTo>
                  <a:lnTo>
                    <a:pt x="13129" y="2399"/>
                  </a:lnTo>
                  <a:lnTo>
                    <a:pt x="12874" y="2169"/>
                  </a:lnTo>
                  <a:lnTo>
                    <a:pt x="12608" y="1954"/>
                  </a:lnTo>
                  <a:lnTo>
                    <a:pt x="12341" y="1746"/>
                  </a:lnTo>
                  <a:lnTo>
                    <a:pt x="12069" y="1551"/>
                  </a:lnTo>
                  <a:lnTo>
                    <a:pt x="11791" y="1363"/>
                  </a:lnTo>
                  <a:lnTo>
                    <a:pt x="11512" y="1189"/>
                  </a:lnTo>
                  <a:lnTo>
                    <a:pt x="11228" y="1023"/>
                  </a:lnTo>
                  <a:lnTo>
                    <a:pt x="10938" y="870"/>
                  </a:lnTo>
                  <a:lnTo>
                    <a:pt x="10648" y="731"/>
                  </a:lnTo>
                  <a:lnTo>
                    <a:pt x="10352" y="599"/>
                  </a:lnTo>
                  <a:lnTo>
                    <a:pt x="10050" y="481"/>
                  </a:lnTo>
                  <a:lnTo>
                    <a:pt x="9748" y="376"/>
                  </a:lnTo>
                  <a:lnTo>
                    <a:pt x="9440" y="286"/>
                  </a:lnTo>
                  <a:lnTo>
                    <a:pt x="9132" y="203"/>
                  </a:lnTo>
                  <a:lnTo>
                    <a:pt x="8818" y="133"/>
                  </a:lnTo>
                  <a:lnTo>
                    <a:pt x="8504" y="84"/>
                  </a:lnTo>
                  <a:lnTo>
                    <a:pt x="8184" y="43"/>
                  </a:lnTo>
                  <a:lnTo>
                    <a:pt x="7864" y="15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rgbClr val="ED7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24;p41">
              <a:extLst>
                <a:ext uri="{FF2B5EF4-FFF2-40B4-BE49-F238E27FC236}">
                  <a16:creationId xmlns:a16="http://schemas.microsoft.com/office/drawing/2014/main" id="{B272DF40-F176-A603-D0F2-B6754466BFF9}"/>
                </a:ext>
              </a:extLst>
            </p:cNvPr>
            <p:cNvSpPr/>
            <p:nvPr/>
          </p:nvSpPr>
          <p:spPr>
            <a:xfrm>
              <a:off x="4976575" y="-2234600"/>
              <a:ext cx="267850" cy="394625"/>
            </a:xfrm>
            <a:custGeom>
              <a:avLst/>
              <a:gdLst/>
              <a:ahLst/>
              <a:cxnLst/>
              <a:rect l="l" t="t" r="r" b="b"/>
              <a:pathLst>
                <a:path w="10714" h="15785" extrusionOk="0">
                  <a:moveTo>
                    <a:pt x="5236" y="0"/>
                  </a:moveTo>
                  <a:lnTo>
                    <a:pt x="3666" y="1786"/>
                  </a:lnTo>
                  <a:lnTo>
                    <a:pt x="2097" y="3559"/>
                  </a:lnTo>
                  <a:lnTo>
                    <a:pt x="1067" y="4754"/>
                  </a:lnTo>
                  <a:lnTo>
                    <a:pt x="806" y="5053"/>
                  </a:lnTo>
                  <a:lnTo>
                    <a:pt x="540" y="5352"/>
                  </a:lnTo>
                  <a:lnTo>
                    <a:pt x="273" y="5644"/>
                  </a:lnTo>
                  <a:lnTo>
                    <a:pt x="1" y="5929"/>
                  </a:lnTo>
                  <a:lnTo>
                    <a:pt x="321" y="6492"/>
                  </a:lnTo>
                  <a:lnTo>
                    <a:pt x="634" y="7068"/>
                  </a:lnTo>
                  <a:lnTo>
                    <a:pt x="936" y="7645"/>
                  </a:lnTo>
                  <a:lnTo>
                    <a:pt x="1227" y="8236"/>
                  </a:lnTo>
                  <a:lnTo>
                    <a:pt x="1511" y="8827"/>
                  </a:lnTo>
                  <a:lnTo>
                    <a:pt x="1783" y="9432"/>
                  </a:lnTo>
                  <a:lnTo>
                    <a:pt x="2044" y="10036"/>
                  </a:lnTo>
                  <a:lnTo>
                    <a:pt x="2293" y="10655"/>
                  </a:lnTo>
                  <a:lnTo>
                    <a:pt x="2535" y="11273"/>
                  </a:lnTo>
                  <a:lnTo>
                    <a:pt x="2772" y="11906"/>
                  </a:lnTo>
                  <a:lnTo>
                    <a:pt x="2991" y="12538"/>
                  </a:lnTo>
                  <a:lnTo>
                    <a:pt x="3210" y="13178"/>
                  </a:lnTo>
                  <a:lnTo>
                    <a:pt x="3412" y="13817"/>
                  </a:lnTo>
                  <a:lnTo>
                    <a:pt x="3607" y="14470"/>
                  </a:lnTo>
                  <a:lnTo>
                    <a:pt x="3797" y="15124"/>
                  </a:lnTo>
                  <a:lnTo>
                    <a:pt x="3974" y="15784"/>
                  </a:lnTo>
                  <a:lnTo>
                    <a:pt x="4377" y="15541"/>
                  </a:lnTo>
                  <a:lnTo>
                    <a:pt x="4780" y="15304"/>
                  </a:lnTo>
                  <a:lnTo>
                    <a:pt x="5188" y="15068"/>
                  </a:lnTo>
                  <a:lnTo>
                    <a:pt x="5603" y="14839"/>
                  </a:lnTo>
                  <a:lnTo>
                    <a:pt x="6017" y="14616"/>
                  </a:lnTo>
                  <a:lnTo>
                    <a:pt x="6432" y="14394"/>
                  </a:lnTo>
                  <a:lnTo>
                    <a:pt x="7267" y="13956"/>
                  </a:lnTo>
                  <a:lnTo>
                    <a:pt x="8108" y="13532"/>
                  </a:lnTo>
                  <a:lnTo>
                    <a:pt x="8949" y="13115"/>
                  </a:lnTo>
                  <a:lnTo>
                    <a:pt x="10619" y="12302"/>
                  </a:lnTo>
                  <a:lnTo>
                    <a:pt x="10642" y="12288"/>
                  </a:lnTo>
                  <a:lnTo>
                    <a:pt x="10666" y="12288"/>
                  </a:lnTo>
                  <a:lnTo>
                    <a:pt x="10713" y="12281"/>
                  </a:lnTo>
                  <a:lnTo>
                    <a:pt x="10459" y="11433"/>
                  </a:lnTo>
                  <a:lnTo>
                    <a:pt x="10198" y="10592"/>
                  </a:lnTo>
                  <a:lnTo>
                    <a:pt x="9926" y="9758"/>
                  </a:lnTo>
                  <a:lnTo>
                    <a:pt x="9790" y="9348"/>
                  </a:lnTo>
                  <a:lnTo>
                    <a:pt x="9641" y="8938"/>
                  </a:lnTo>
                  <a:lnTo>
                    <a:pt x="9499" y="8535"/>
                  </a:lnTo>
                  <a:lnTo>
                    <a:pt x="9345" y="8132"/>
                  </a:lnTo>
                  <a:lnTo>
                    <a:pt x="9191" y="7729"/>
                  </a:lnTo>
                  <a:lnTo>
                    <a:pt x="9037" y="7333"/>
                  </a:lnTo>
                  <a:lnTo>
                    <a:pt x="8878" y="6936"/>
                  </a:lnTo>
                  <a:lnTo>
                    <a:pt x="8718" y="6540"/>
                  </a:lnTo>
                  <a:lnTo>
                    <a:pt x="8552" y="6151"/>
                  </a:lnTo>
                  <a:lnTo>
                    <a:pt x="8380" y="5762"/>
                  </a:lnTo>
                  <a:lnTo>
                    <a:pt x="8208" y="5380"/>
                  </a:lnTo>
                  <a:lnTo>
                    <a:pt x="8037" y="4997"/>
                  </a:lnTo>
                  <a:lnTo>
                    <a:pt x="7859" y="4615"/>
                  </a:lnTo>
                  <a:lnTo>
                    <a:pt x="7675" y="4247"/>
                  </a:lnTo>
                  <a:lnTo>
                    <a:pt x="7492" y="3871"/>
                  </a:lnTo>
                  <a:lnTo>
                    <a:pt x="7302" y="3503"/>
                  </a:lnTo>
                  <a:lnTo>
                    <a:pt x="7113" y="3135"/>
                  </a:lnTo>
                  <a:lnTo>
                    <a:pt x="6917" y="2773"/>
                  </a:lnTo>
                  <a:lnTo>
                    <a:pt x="6716" y="2419"/>
                  </a:lnTo>
                  <a:lnTo>
                    <a:pt x="6515" y="2057"/>
                  </a:lnTo>
                  <a:lnTo>
                    <a:pt x="6313" y="1710"/>
                  </a:lnTo>
                  <a:lnTo>
                    <a:pt x="6100" y="1355"/>
                  </a:lnTo>
                  <a:lnTo>
                    <a:pt x="5893" y="1015"/>
                  </a:lnTo>
                  <a:lnTo>
                    <a:pt x="5674" y="674"/>
                  </a:lnTo>
                  <a:lnTo>
                    <a:pt x="5455" y="334"/>
                  </a:lnTo>
                  <a:lnTo>
                    <a:pt x="5236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25;p41">
              <a:extLst>
                <a:ext uri="{FF2B5EF4-FFF2-40B4-BE49-F238E27FC236}">
                  <a16:creationId xmlns:a16="http://schemas.microsoft.com/office/drawing/2014/main" id="{454B130B-8228-077F-07DF-362CAF4E3ECE}"/>
                </a:ext>
              </a:extLst>
            </p:cNvPr>
            <p:cNvSpPr/>
            <p:nvPr/>
          </p:nvSpPr>
          <p:spPr>
            <a:xfrm>
              <a:off x="5107000" y="-895650"/>
              <a:ext cx="184350" cy="273525"/>
            </a:xfrm>
            <a:custGeom>
              <a:avLst/>
              <a:gdLst/>
              <a:ahLst/>
              <a:cxnLst/>
              <a:rect l="l" t="t" r="r" b="b"/>
              <a:pathLst>
                <a:path w="7374" h="10941" extrusionOk="0">
                  <a:moveTo>
                    <a:pt x="1446" y="1"/>
                  </a:moveTo>
                  <a:lnTo>
                    <a:pt x="1393" y="612"/>
                  </a:lnTo>
                  <a:lnTo>
                    <a:pt x="1333" y="1217"/>
                  </a:lnTo>
                  <a:lnTo>
                    <a:pt x="1268" y="1822"/>
                  </a:lnTo>
                  <a:lnTo>
                    <a:pt x="1203" y="2426"/>
                  </a:lnTo>
                  <a:lnTo>
                    <a:pt x="1132" y="3024"/>
                  </a:lnTo>
                  <a:lnTo>
                    <a:pt x="1055" y="3629"/>
                  </a:lnTo>
                  <a:lnTo>
                    <a:pt x="972" y="4219"/>
                  </a:lnTo>
                  <a:lnTo>
                    <a:pt x="889" y="4810"/>
                  </a:lnTo>
                  <a:lnTo>
                    <a:pt x="794" y="5401"/>
                  </a:lnTo>
                  <a:lnTo>
                    <a:pt x="700" y="5992"/>
                  </a:lnTo>
                  <a:lnTo>
                    <a:pt x="599" y="6576"/>
                  </a:lnTo>
                  <a:lnTo>
                    <a:pt x="486" y="7152"/>
                  </a:lnTo>
                  <a:lnTo>
                    <a:pt x="374" y="7736"/>
                  </a:lnTo>
                  <a:lnTo>
                    <a:pt x="256" y="8306"/>
                  </a:lnTo>
                  <a:lnTo>
                    <a:pt x="131" y="8876"/>
                  </a:lnTo>
                  <a:lnTo>
                    <a:pt x="1" y="9446"/>
                  </a:lnTo>
                  <a:lnTo>
                    <a:pt x="380" y="9446"/>
                  </a:lnTo>
                  <a:lnTo>
                    <a:pt x="753" y="9460"/>
                  </a:lnTo>
                  <a:lnTo>
                    <a:pt x="1126" y="9488"/>
                  </a:lnTo>
                  <a:lnTo>
                    <a:pt x="1499" y="9529"/>
                  </a:lnTo>
                  <a:lnTo>
                    <a:pt x="1872" y="9585"/>
                  </a:lnTo>
                  <a:lnTo>
                    <a:pt x="2239" y="9648"/>
                  </a:lnTo>
                  <a:lnTo>
                    <a:pt x="2606" y="9724"/>
                  </a:lnTo>
                  <a:lnTo>
                    <a:pt x="2968" y="9814"/>
                  </a:lnTo>
                  <a:lnTo>
                    <a:pt x="3329" y="9919"/>
                  </a:lnTo>
                  <a:lnTo>
                    <a:pt x="3690" y="10030"/>
                  </a:lnTo>
                  <a:lnTo>
                    <a:pt x="4045" y="10155"/>
                  </a:lnTo>
                  <a:lnTo>
                    <a:pt x="4395" y="10287"/>
                  </a:lnTo>
                  <a:lnTo>
                    <a:pt x="4744" y="10433"/>
                  </a:lnTo>
                  <a:lnTo>
                    <a:pt x="5088" y="10593"/>
                  </a:lnTo>
                  <a:lnTo>
                    <a:pt x="5431" y="10760"/>
                  </a:lnTo>
                  <a:lnTo>
                    <a:pt x="5763" y="10940"/>
                  </a:lnTo>
                  <a:lnTo>
                    <a:pt x="5988" y="9752"/>
                  </a:lnTo>
                  <a:lnTo>
                    <a:pt x="6207" y="8529"/>
                  </a:lnTo>
                  <a:lnTo>
                    <a:pt x="6420" y="7278"/>
                  </a:lnTo>
                  <a:lnTo>
                    <a:pt x="6627" y="5992"/>
                  </a:lnTo>
                  <a:lnTo>
                    <a:pt x="6823" y="4685"/>
                  </a:lnTo>
                  <a:lnTo>
                    <a:pt x="7012" y="3351"/>
                  </a:lnTo>
                  <a:lnTo>
                    <a:pt x="7196" y="1995"/>
                  </a:lnTo>
                  <a:lnTo>
                    <a:pt x="7374" y="619"/>
                  </a:lnTo>
                  <a:lnTo>
                    <a:pt x="5887" y="494"/>
                  </a:lnTo>
                  <a:lnTo>
                    <a:pt x="5141" y="432"/>
                  </a:lnTo>
                  <a:lnTo>
                    <a:pt x="4395" y="369"/>
                  </a:lnTo>
                  <a:lnTo>
                    <a:pt x="3655" y="293"/>
                  </a:lnTo>
                  <a:lnTo>
                    <a:pt x="2914" y="209"/>
                  </a:lnTo>
                  <a:lnTo>
                    <a:pt x="2180" y="112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26;p41">
              <a:extLst>
                <a:ext uri="{FF2B5EF4-FFF2-40B4-BE49-F238E27FC236}">
                  <a16:creationId xmlns:a16="http://schemas.microsoft.com/office/drawing/2014/main" id="{1776784F-F5E2-932C-80C5-C670071EB0D7}"/>
                </a:ext>
              </a:extLst>
            </p:cNvPr>
            <p:cNvSpPr/>
            <p:nvPr/>
          </p:nvSpPr>
          <p:spPr>
            <a:xfrm>
              <a:off x="5085250" y="-1900300"/>
              <a:ext cx="226675" cy="419825"/>
            </a:xfrm>
            <a:custGeom>
              <a:avLst/>
              <a:gdLst/>
              <a:ahLst/>
              <a:cxnLst/>
              <a:rect l="l" t="t" r="r" b="b"/>
              <a:pathLst>
                <a:path w="9067" h="16793" extrusionOk="0">
                  <a:moveTo>
                    <a:pt x="6674" y="0"/>
                  </a:moveTo>
                  <a:lnTo>
                    <a:pt x="6662" y="14"/>
                  </a:lnTo>
                  <a:lnTo>
                    <a:pt x="5028" y="1029"/>
                  </a:lnTo>
                  <a:lnTo>
                    <a:pt x="4199" y="1543"/>
                  </a:lnTo>
                  <a:lnTo>
                    <a:pt x="3370" y="2044"/>
                  </a:lnTo>
                  <a:lnTo>
                    <a:pt x="2529" y="2544"/>
                  </a:lnTo>
                  <a:lnTo>
                    <a:pt x="2114" y="2787"/>
                  </a:lnTo>
                  <a:lnTo>
                    <a:pt x="1688" y="3024"/>
                  </a:lnTo>
                  <a:lnTo>
                    <a:pt x="1268" y="3253"/>
                  </a:lnTo>
                  <a:lnTo>
                    <a:pt x="847" y="3482"/>
                  </a:lnTo>
                  <a:lnTo>
                    <a:pt x="421" y="3705"/>
                  </a:lnTo>
                  <a:lnTo>
                    <a:pt x="0" y="3920"/>
                  </a:lnTo>
                  <a:lnTo>
                    <a:pt x="119" y="4442"/>
                  </a:lnTo>
                  <a:lnTo>
                    <a:pt x="231" y="4970"/>
                  </a:lnTo>
                  <a:lnTo>
                    <a:pt x="338" y="5491"/>
                  </a:lnTo>
                  <a:lnTo>
                    <a:pt x="445" y="6019"/>
                  </a:lnTo>
                  <a:lnTo>
                    <a:pt x="545" y="6547"/>
                  </a:lnTo>
                  <a:lnTo>
                    <a:pt x="646" y="7083"/>
                  </a:lnTo>
                  <a:lnTo>
                    <a:pt x="735" y="7611"/>
                  </a:lnTo>
                  <a:lnTo>
                    <a:pt x="824" y="8146"/>
                  </a:lnTo>
                  <a:lnTo>
                    <a:pt x="912" y="8674"/>
                  </a:lnTo>
                  <a:lnTo>
                    <a:pt x="989" y="9209"/>
                  </a:lnTo>
                  <a:lnTo>
                    <a:pt x="1066" y="9745"/>
                  </a:lnTo>
                  <a:lnTo>
                    <a:pt x="1143" y="10287"/>
                  </a:lnTo>
                  <a:lnTo>
                    <a:pt x="1214" y="10822"/>
                  </a:lnTo>
                  <a:lnTo>
                    <a:pt x="1279" y="11357"/>
                  </a:lnTo>
                  <a:lnTo>
                    <a:pt x="1398" y="12434"/>
                  </a:lnTo>
                  <a:lnTo>
                    <a:pt x="1516" y="13505"/>
                  </a:lnTo>
                  <a:lnTo>
                    <a:pt x="1623" y="14589"/>
                  </a:lnTo>
                  <a:lnTo>
                    <a:pt x="1724" y="15687"/>
                  </a:lnTo>
                  <a:lnTo>
                    <a:pt x="1824" y="16792"/>
                  </a:lnTo>
                  <a:lnTo>
                    <a:pt x="2263" y="16653"/>
                  </a:lnTo>
                  <a:lnTo>
                    <a:pt x="2707" y="16528"/>
                  </a:lnTo>
                  <a:lnTo>
                    <a:pt x="3151" y="16403"/>
                  </a:lnTo>
                  <a:lnTo>
                    <a:pt x="3595" y="16292"/>
                  </a:lnTo>
                  <a:lnTo>
                    <a:pt x="4045" y="16180"/>
                  </a:lnTo>
                  <a:lnTo>
                    <a:pt x="4495" y="16083"/>
                  </a:lnTo>
                  <a:lnTo>
                    <a:pt x="4951" y="15986"/>
                  </a:lnTo>
                  <a:lnTo>
                    <a:pt x="5407" y="15896"/>
                  </a:lnTo>
                  <a:lnTo>
                    <a:pt x="6319" y="15729"/>
                  </a:lnTo>
                  <a:lnTo>
                    <a:pt x="7237" y="15569"/>
                  </a:lnTo>
                  <a:lnTo>
                    <a:pt x="9067" y="15270"/>
                  </a:lnTo>
                  <a:lnTo>
                    <a:pt x="8990" y="14283"/>
                  </a:lnTo>
                  <a:lnTo>
                    <a:pt x="8913" y="13296"/>
                  </a:lnTo>
                  <a:lnTo>
                    <a:pt x="8818" y="12309"/>
                  </a:lnTo>
                  <a:lnTo>
                    <a:pt x="8717" y="11329"/>
                  </a:lnTo>
                  <a:lnTo>
                    <a:pt x="8605" y="10356"/>
                  </a:lnTo>
                  <a:lnTo>
                    <a:pt x="8486" y="9383"/>
                  </a:lnTo>
                  <a:lnTo>
                    <a:pt x="8350" y="8417"/>
                  </a:lnTo>
                  <a:lnTo>
                    <a:pt x="8208" y="7451"/>
                  </a:lnTo>
                  <a:lnTo>
                    <a:pt x="8060" y="6499"/>
                  </a:lnTo>
                  <a:lnTo>
                    <a:pt x="7894" y="5547"/>
                  </a:lnTo>
                  <a:lnTo>
                    <a:pt x="7716" y="4601"/>
                  </a:lnTo>
                  <a:lnTo>
                    <a:pt x="7533" y="3663"/>
                  </a:lnTo>
                  <a:lnTo>
                    <a:pt x="7337" y="2739"/>
                  </a:lnTo>
                  <a:lnTo>
                    <a:pt x="7124" y="1814"/>
                  </a:lnTo>
                  <a:lnTo>
                    <a:pt x="6905" y="904"/>
                  </a:lnTo>
                  <a:lnTo>
                    <a:pt x="6674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27;p41">
              <a:extLst>
                <a:ext uri="{FF2B5EF4-FFF2-40B4-BE49-F238E27FC236}">
                  <a16:creationId xmlns:a16="http://schemas.microsoft.com/office/drawing/2014/main" id="{8BEAF854-99FB-09FA-1DF3-46D3F4659EDD}"/>
                </a:ext>
              </a:extLst>
            </p:cNvPr>
            <p:cNvSpPr/>
            <p:nvPr/>
          </p:nvSpPr>
          <p:spPr>
            <a:xfrm>
              <a:off x="5134400" y="-1487625"/>
              <a:ext cx="184200" cy="295050"/>
            </a:xfrm>
            <a:custGeom>
              <a:avLst/>
              <a:gdLst/>
              <a:ahLst/>
              <a:cxnLst/>
              <a:rect l="l" t="t" r="r" b="b"/>
              <a:pathLst>
                <a:path w="7368" h="11802" extrusionOk="0">
                  <a:moveTo>
                    <a:pt x="7178" y="0"/>
                  </a:moveTo>
                  <a:lnTo>
                    <a:pt x="6283" y="264"/>
                  </a:lnTo>
                  <a:lnTo>
                    <a:pt x="5395" y="521"/>
                  </a:lnTo>
                  <a:lnTo>
                    <a:pt x="4495" y="779"/>
                  </a:lnTo>
                  <a:lnTo>
                    <a:pt x="3595" y="1015"/>
                  </a:lnTo>
                  <a:lnTo>
                    <a:pt x="3145" y="1126"/>
                  </a:lnTo>
                  <a:lnTo>
                    <a:pt x="2695" y="1237"/>
                  </a:lnTo>
                  <a:lnTo>
                    <a:pt x="2245" y="1342"/>
                  </a:lnTo>
                  <a:lnTo>
                    <a:pt x="1795" y="1439"/>
                  </a:lnTo>
                  <a:lnTo>
                    <a:pt x="1351" y="1522"/>
                  </a:lnTo>
                  <a:lnTo>
                    <a:pt x="901" y="1606"/>
                  </a:lnTo>
                  <a:lnTo>
                    <a:pt x="450" y="1675"/>
                  </a:lnTo>
                  <a:lnTo>
                    <a:pt x="0" y="1738"/>
                  </a:lnTo>
                  <a:lnTo>
                    <a:pt x="101" y="2954"/>
                  </a:lnTo>
                  <a:lnTo>
                    <a:pt x="190" y="4177"/>
                  </a:lnTo>
                  <a:lnTo>
                    <a:pt x="279" y="5407"/>
                  </a:lnTo>
                  <a:lnTo>
                    <a:pt x="362" y="6645"/>
                  </a:lnTo>
                  <a:lnTo>
                    <a:pt x="433" y="7889"/>
                  </a:lnTo>
                  <a:lnTo>
                    <a:pt x="492" y="9140"/>
                  </a:lnTo>
                  <a:lnTo>
                    <a:pt x="545" y="10384"/>
                  </a:lnTo>
                  <a:lnTo>
                    <a:pt x="593" y="11635"/>
                  </a:lnTo>
                  <a:lnTo>
                    <a:pt x="906" y="11586"/>
                  </a:lnTo>
                  <a:lnTo>
                    <a:pt x="1214" y="11531"/>
                  </a:lnTo>
                  <a:lnTo>
                    <a:pt x="1836" y="11419"/>
                  </a:lnTo>
                  <a:lnTo>
                    <a:pt x="2458" y="11301"/>
                  </a:lnTo>
                  <a:lnTo>
                    <a:pt x="2766" y="11246"/>
                  </a:lnTo>
                  <a:lnTo>
                    <a:pt x="3074" y="11197"/>
                  </a:lnTo>
                  <a:lnTo>
                    <a:pt x="3133" y="11190"/>
                  </a:lnTo>
                  <a:lnTo>
                    <a:pt x="3192" y="11197"/>
                  </a:lnTo>
                  <a:lnTo>
                    <a:pt x="3246" y="11204"/>
                  </a:lnTo>
                  <a:lnTo>
                    <a:pt x="3293" y="11225"/>
                  </a:lnTo>
                  <a:lnTo>
                    <a:pt x="3340" y="11253"/>
                  </a:lnTo>
                  <a:lnTo>
                    <a:pt x="3382" y="11287"/>
                  </a:lnTo>
                  <a:lnTo>
                    <a:pt x="3417" y="11329"/>
                  </a:lnTo>
                  <a:lnTo>
                    <a:pt x="3453" y="11371"/>
                  </a:lnTo>
                  <a:lnTo>
                    <a:pt x="3477" y="11419"/>
                  </a:lnTo>
                  <a:lnTo>
                    <a:pt x="3500" y="11468"/>
                  </a:lnTo>
                  <a:lnTo>
                    <a:pt x="3518" y="11524"/>
                  </a:lnTo>
                  <a:lnTo>
                    <a:pt x="3530" y="11579"/>
                  </a:lnTo>
                  <a:lnTo>
                    <a:pt x="3530" y="11635"/>
                  </a:lnTo>
                  <a:lnTo>
                    <a:pt x="3530" y="11690"/>
                  </a:lnTo>
                  <a:lnTo>
                    <a:pt x="3524" y="11746"/>
                  </a:lnTo>
                  <a:lnTo>
                    <a:pt x="3512" y="11802"/>
                  </a:lnTo>
                  <a:lnTo>
                    <a:pt x="4454" y="11711"/>
                  </a:lnTo>
                  <a:lnTo>
                    <a:pt x="5401" y="11628"/>
                  </a:lnTo>
                  <a:lnTo>
                    <a:pt x="7278" y="11468"/>
                  </a:lnTo>
                  <a:lnTo>
                    <a:pt x="7302" y="10759"/>
                  </a:lnTo>
                  <a:lnTo>
                    <a:pt x="7326" y="10043"/>
                  </a:lnTo>
                  <a:lnTo>
                    <a:pt x="7338" y="9334"/>
                  </a:lnTo>
                  <a:lnTo>
                    <a:pt x="7349" y="8618"/>
                  </a:lnTo>
                  <a:lnTo>
                    <a:pt x="7361" y="7903"/>
                  </a:lnTo>
                  <a:lnTo>
                    <a:pt x="7367" y="7187"/>
                  </a:lnTo>
                  <a:lnTo>
                    <a:pt x="7367" y="6464"/>
                  </a:lnTo>
                  <a:lnTo>
                    <a:pt x="7361" y="5748"/>
                  </a:lnTo>
                  <a:lnTo>
                    <a:pt x="7355" y="5025"/>
                  </a:lnTo>
                  <a:lnTo>
                    <a:pt x="7343" y="4309"/>
                  </a:lnTo>
                  <a:lnTo>
                    <a:pt x="7326" y="3586"/>
                  </a:lnTo>
                  <a:lnTo>
                    <a:pt x="7302" y="2871"/>
                  </a:lnTo>
                  <a:lnTo>
                    <a:pt x="7278" y="2155"/>
                  </a:lnTo>
                  <a:lnTo>
                    <a:pt x="7249" y="1432"/>
                  </a:lnTo>
                  <a:lnTo>
                    <a:pt x="7213" y="716"/>
                  </a:lnTo>
                  <a:lnTo>
                    <a:pt x="7178" y="0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28;p41">
              <a:extLst>
                <a:ext uri="{FF2B5EF4-FFF2-40B4-BE49-F238E27FC236}">
                  <a16:creationId xmlns:a16="http://schemas.microsoft.com/office/drawing/2014/main" id="{2BBC3BB0-ECCD-C9B9-55B0-241331C3FC58}"/>
                </a:ext>
              </a:extLst>
            </p:cNvPr>
            <p:cNvSpPr/>
            <p:nvPr/>
          </p:nvSpPr>
          <p:spPr>
            <a:xfrm>
              <a:off x="5145650" y="-1171400"/>
              <a:ext cx="169675" cy="265525"/>
            </a:xfrm>
            <a:custGeom>
              <a:avLst/>
              <a:gdLst/>
              <a:ahLst/>
              <a:cxnLst/>
              <a:rect l="l" t="t" r="r" b="b"/>
              <a:pathLst>
                <a:path w="6787" h="10621" extrusionOk="0">
                  <a:moveTo>
                    <a:pt x="889" y="1"/>
                  </a:moveTo>
                  <a:lnTo>
                    <a:pt x="528" y="112"/>
                  </a:lnTo>
                  <a:lnTo>
                    <a:pt x="356" y="174"/>
                  </a:lnTo>
                  <a:lnTo>
                    <a:pt x="178" y="237"/>
                  </a:lnTo>
                  <a:lnTo>
                    <a:pt x="202" y="1432"/>
                  </a:lnTo>
                  <a:lnTo>
                    <a:pt x="208" y="2628"/>
                  </a:lnTo>
                  <a:lnTo>
                    <a:pt x="208" y="3816"/>
                  </a:lnTo>
                  <a:lnTo>
                    <a:pt x="190" y="5012"/>
                  </a:lnTo>
                  <a:lnTo>
                    <a:pt x="166" y="6200"/>
                  </a:lnTo>
                  <a:lnTo>
                    <a:pt x="125" y="7382"/>
                  </a:lnTo>
                  <a:lnTo>
                    <a:pt x="101" y="7979"/>
                  </a:lnTo>
                  <a:lnTo>
                    <a:pt x="72" y="8570"/>
                  </a:lnTo>
                  <a:lnTo>
                    <a:pt x="36" y="9161"/>
                  </a:lnTo>
                  <a:lnTo>
                    <a:pt x="0" y="9745"/>
                  </a:lnTo>
                  <a:lnTo>
                    <a:pt x="374" y="9780"/>
                  </a:lnTo>
                  <a:lnTo>
                    <a:pt x="741" y="9821"/>
                  </a:lnTo>
                  <a:lnTo>
                    <a:pt x="1487" y="9905"/>
                  </a:lnTo>
                  <a:lnTo>
                    <a:pt x="2233" y="10009"/>
                  </a:lnTo>
                  <a:lnTo>
                    <a:pt x="2979" y="10120"/>
                  </a:lnTo>
                  <a:lnTo>
                    <a:pt x="3719" y="10245"/>
                  </a:lnTo>
                  <a:lnTo>
                    <a:pt x="4466" y="10370"/>
                  </a:lnTo>
                  <a:lnTo>
                    <a:pt x="5952" y="10621"/>
                  </a:lnTo>
                  <a:lnTo>
                    <a:pt x="6094" y="9349"/>
                  </a:lnTo>
                  <a:lnTo>
                    <a:pt x="6224" y="8056"/>
                  </a:lnTo>
                  <a:lnTo>
                    <a:pt x="6343" y="6749"/>
                  </a:lnTo>
                  <a:lnTo>
                    <a:pt x="6455" y="5429"/>
                  </a:lnTo>
                  <a:lnTo>
                    <a:pt x="6556" y="4094"/>
                  </a:lnTo>
                  <a:lnTo>
                    <a:pt x="6645" y="2753"/>
                  </a:lnTo>
                  <a:lnTo>
                    <a:pt x="6722" y="1405"/>
                  </a:lnTo>
                  <a:lnTo>
                    <a:pt x="6787" y="42"/>
                  </a:lnTo>
                  <a:lnTo>
                    <a:pt x="5460" y="230"/>
                  </a:lnTo>
                  <a:lnTo>
                    <a:pt x="4128" y="404"/>
                  </a:lnTo>
                  <a:lnTo>
                    <a:pt x="2796" y="577"/>
                  </a:lnTo>
                  <a:lnTo>
                    <a:pt x="1469" y="751"/>
                  </a:lnTo>
                  <a:lnTo>
                    <a:pt x="1392" y="758"/>
                  </a:lnTo>
                  <a:lnTo>
                    <a:pt x="1321" y="751"/>
                  </a:lnTo>
                  <a:lnTo>
                    <a:pt x="1256" y="730"/>
                  </a:lnTo>
                  <a:lnTo>
                    <a:pt x="1197" y="710"/>
                  </a:lnTo>
                  <a:lnTo>
                    <a:pt x="1143" y="675"/>
                  </a:lnTo>
                  <a:lnTo>
                    <a:pt x="1096" y="640"/>
                  </a:lnTo>
                  <a:lnTo>
                    <a:pt x="1055" y="591"/>
                  </a:lnTo>
                  <a:lnTo>
                    <a:pt x="1013" y="543"/>
                  </a:lnTo>
                  <a:lnTo>
                    <a:pt x="978" y="480"/>
                  </a:lnTo>
                  <a:lnTo>
                    <a:pt x="948" y="425"/>
                  </a:lnTo>
                  <a:lnTo>
                    <a:pt x="930" y="355"/>
                  </a:lnTo>
                  <a:lnTo>
                    <a:pt x="907" y="286"/>
                  </a:lnTo>
                  <a:lnTo>
                    <a:pt x="895" y="216"/>
                  </a:lnTo>
                  <a:lnTo>
                    <a:pt x="889" y="147"/>
                  </a:lnTo>
                  <a:lnTo>
                    <a:pt x="883" y="70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rgbClr val="F9C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70C31BA-5C14-D634-177C-B91010F68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" b="5853"/>
          <a:stretch/>
        </p:blipFill>
        <p:spPr>
          <a:xfrm>
            <a:off x="8912480" y="4920269"/>
            <a:ext cx="3357668" cy="20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9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6FFD6E92-716A-4AFF-A873-6EB1C9202B3C}"/>
              </a:ext>
            </a:extLst>
          </p:cNvPr>
          <p:cNvSpPr/>
          <p:nvPr/>
        </p:nvSpPr>
        <p:spPr>
          <a:xfrm rot="15302366">
            <a:off x="4626412" y="-1615355"/>
            <a:ext cx="9406379" cy="9716551"/>
          </a:xfrm>
          <a:prstGeom prst="ellipse">
            <a:avLst/>
          </a:prstGeom>
          <a:gradFill>
            <a:gsLst>
              <a:gs pos="36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318E8F1-B973-4F49-B99B-9AB205BA20B4}"/>
              </a:ext>
            </a:extLst>
          </p:cNvPr>
          <p:cNvSpPr txBox="1"/>
          <p:nvPr/>
        </p:nvSpPr>
        <p:spPr>
          <a:xfrm>
            <a:off x="-5649758" y="1635275"/>
            <a:ext cx="4466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thuyết trình </a:t>
            </a: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B987C44C-279A-403A-B3CA-D6FE1F92F706}"/>
              </a:ext>
            </a:extLst>
          </p:cNvPr>
          <p:cNvSpPr/>
          <p:nvPr/>
        </p:nvSpPr>
        <p:spPr>
          <a:xfrm rot="4497355">
            <a:off x="-631415" y="5333745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8B0E1ADE-A218-4F2E-BFA5-C9094F46D832}"/>
              </a:ext>
            </a:extLst>
          </p:cNvPr>
          <p:cNvSpPr/>
          <p:nvPr/>
        </p:nvSpPr>
        <p:spPr>
          <a:xfrm rot="4497355">
            <a:off x="3198251" y="-1775135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88964B58-08BD-454A-BAD4-46AB78E56B43}"/>
              </a:ext>
            </a:extLst>
          </p:cNvPr>
          <p:cNvSpPr txBox="1"/>
          <p:nvPr/>
        </p:nvSpPr>
        <p:spPr>
          <a:xfrm>
            <a:off x="-8840815" y="3421718"/>
            <a:ext cx="340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chủ đề thuyết trình 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CB4F8115-9196-450E-903B-3296D9379C75}"/>
              </a:ext>
            </a:extLst>
          </p:cNvPr>
          <p:cNvSpPr txBox="1"/>
          <p:nvPr/>
        </p:nvSpPr>
        <p:spPr>
          <a:xfrm>
            <a:off x="-13165926" y="3816347"/>
            <a:ext cx="340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358FBA2-641B-4F9A-80EA-DA02046617B6}"/>
              </a:ext>
            </a:extLst>
          </p:cNvPr>
          <p:cNvSpPr txBox="1"/>
          <p:nvPr/>
        </p:nvSpPr>
        <p:spPr>
          <a:xfrm>
            <a:off x="236654" y="2080490"/>
            <a:ext cx="481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vi-VN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0B171C-16C7-4648-8313-7C3516EDF39D}"/>
              </a:ext>
            </a:extLst>
          </p:cNvPr>
          <p:cNvSpPr txBox="1"/>
          <p:nvPr/>
        </p:nvSpPr>
        <p:spPr>
          <a:xfrm>
            <a:off x="308802" y="3044565"/>
            <a:ext cx="427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Rau xanh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3C49ED7-F476-4456-A5AC-7108B1E89874}"/>
              </a:ext>
            </a:extLst>
          </p:cNvPr>
          <p:cNvSpPr txBox="1"/>
          <p:nvPr/>
        </p:nvSpPr>
        <p:spPr>
          <a:xfrm>
            <a:off x="365049" y="3793471"/>
            <a:ext cx="427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rau an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” cung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cho con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F3BC74-2610-4EC0-9EC7-B1A223F96635}"/>
              </a:ext>
            </a:extLst>
          </p:cNvPr>
          <p:cNvSpPr txBox="1"/>
          <p:nvPr/>
        </p:nvSpPr>
        <p:spPr>
          <a:xfrm>
            <a:off x="15317718" y="2684249"/>
            <a:ext cx="446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AFF50A8-F789-4B3E-8B2B-9600A52433F2}"/>
              </a:ext>
            </a:extLst>
          </p:cNvPr>
          <p:cNvSpPr txBox="1"/>
          <p:nvPr/>
        </p:nvSpPr>
        <p:spPr>
          <a:xfrm>
            <a:off x="20149302" y="3640878"/>
            <a:ext cx="446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1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4973BFC-FE2C-45E8-9121-5C85047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04" y="504967"/>
            <a:ext cx="7828268" cy="58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6FFD6E92-716A-4AFF-A873-6EB1C9202B3C}"/>
              </a:ext>
            </a:extLst>
          </p:cNvPr>
          <p:cNvSpPr/>
          <p:nvPr/>
        </p:nvSpPr>
        <p:spPr>
          <a:xfrm rot="15302366">
            <a:off x="-3447466" y="-1429276"/>
            <a:ext cx="9406379" cy="9716551"/>
          </a:xfrm>
          <a:prstGeom prst="ellipse">
            <a:avLst/>
          </a:prstGeom>
          <a:gradFill>
            <a:gsLst>
              <a:gs pos="36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B987C44C-279A-403A-B3CA-D6FE1F92F706}"/>
              </a:ext>
            </a:extLst>
          </p:cNvPr>
          <p:cNvSpPr/>
          <p:nvPr/>
        </p:nvSpPr>
        <p:spPr>
          <a:xfrm rot="4497355">
            <a:off x="10736492" y="6080599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8B0E1ADE-A218-4F2E-BFA5-C9094F46D832}"/>
              </a:ext>
            </a:extLst>
          </p:cNvPr>
          <p:cNvSpPr/>
          <p:nvPr/>
        </p:nvSpPr>
        <p:spPr>
          <a:xfrm rot="4497355">
            <a:off x="10449963" y="-2235910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B51DE62-19D3-447B-8010-DB9173087511}"/>
              </a:ext>
            </a:extLst>
          </p:cNvPr>
          <p:cNvSpPr txBox="1"/>
          <p:nvPr/>
        </p:nvSpPr>
        <p:spPr>
          <a:xfrm>
            <a:off x="1566659" y="322468"/>
            <a:ext cx="648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1. Ý </a:t>
            </a:r>
            <a:r>
              <a:rPr lang="vi-VN" sz="36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nghĩa</a:t>
            </a:r>
            <a:r>
              <a:rPr lang="vi-VN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dự</a:t>
            </a:r>
            <a:r>
              <a:rPr lang="vi-VN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án</a:t>
            </a:r>
            <a:endParaRPr lang="en-US" sz="36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0ABE4594-2F38-44ED-808B-7552B687A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06095" y="9459697"/>
            <a:ext cx="3179809" cy="3179809"/>
          </a:xfrm>
          <a:prstGeom prst="rect">
            <a:avLst/>
          </a:prstGeom>
        </p:spPr>
      </p:pic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3CAAF101-5245-42F0-ADCD-A6F89EE91F67}"/>
              </a:ext>
            </a:extLst>
          </p:cNvPr>
          <p:cNvSpPr/>
          <p:nvPr/>
        </p:nvSpPr>
        <p:spPr>
          <a:xfrm>
            <a:off x="-5190986" y="2484120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7ED34816-5EA9-4076-8EBB-C5451174F23A}"/>
              </a:ext>
            </a:extLst>
          </p:cNvPr>
          <p:cNvSpPr/>
          <p:nvPr/>
        </p:nvSpPr>
        <p:spPr>
          <a:xfrm>
            <a:off x="5139014" y="9209807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3ECBDB68-0F09-40B0-BAA4-4F292246B833}"/>
              </a:ext>
            </a:extLst>
          </p:cNvPr>
          <p:cNvSpPr/>
          <p:nvPr/>
        </p:nvSpPr>
        <p:spPr>
          <a:xfrm>
            <a:off x="5139014" y="-5410199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4336A61E-D1DC-486F-99A5-2873D0961EE6}"/>
              </a:ext>
            </a:extLst>
          </p:cNvPr>
          <p:cNvSpPr/>
          <p:nvPr/>
        </p:nvSpPr>
        <p:spPr>
          <a:xfrm>
            <a:off x="14986414" y="2346075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99E5304-B5BA-9377-65A0-2DF413BAC117}"/>
              </a:ext>
            </a:extLst>
          </p:cNvPr>
          <p:cNvSpPr/>
          <p:nvPr/>
        </p:nvSpPr>
        <p:spPr>
          <a:xfrm>
            <a:off x="754681" y="1089606"/>
            <a:ext cx="11041039" cy="5507138"/>
          </a:xfrm>
          <a:prstGeom prst="roundRect">
            <a:avLst>
              <a:gd name="adj" fmla="val 7002"/>
            </a:avLst>
          </a:prstGeom>
          <a:solidFill>
            <a:srgbClr val="FFC8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Rau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bữa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Dự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kiệm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phí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khoẻ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lành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mẻ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Hình ảnh 7" descr="Ảnh có chứa iPod&#10;&#10;Mô tả được tạo tự động">
            <a:extLst>
              <a:ext uri="{FF2B5EF4-FFF2-40B4-BE49-F238E27FC236}">
                <a16:creationId xmlns:a16="http://schemas.microsoft.com/office/drawing/2014/main" id="{1044201F-BB23-4630-8E2B-99CE33BF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3276">
            <a:off x="-68245" y="367819"/>
            <a:ext cx="1759668" cy="17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6FFD6E92-716A-4AFF-A873-6EB1C9202B3C}"/>
              </a:ext>
            </a:extLst>
          </p:cNvPr>
          <p:cNvSpPr/>
          <p:nvPr/>
        </p:nvSpPr>
        <p:spPr>
          <a:xfrm rot="15302366">
            <a:off x="6100405" y="-1563282"/>
            <a:ext cx="9406379" cy="9716551"/>
          </a:xfrm>
          <a:prstGeom prst="ellipse">
            <a:avLst/>
          </a:prstGeom>
          <a:gradFill>
            <a:gsLst>
              <a:gs pos="36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318E8F1-B973-4F49-B99B-9AB205BA20B4}"/>
              </a:ext>
            </a:extLst>
          </p:cNvPr>
          <p:cNvSpPr txBox="1"/>
          <p:nvPr/>
        </p:nvSpPr>
        <p:spPr>
          <a:xfrm>
            <a:off x="-5649758" y="1635275"/>
            <a:ext cx="4466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thuyết trình </a:t>
            </a: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B987C44C-279A-403A-B3CA-D6FE1F92F706}"/>
              </a:ext>
            </a:extLst>
          </p:cNvPr>
          <p:cNvSpPr/>
          <p:nvPr/>
        </p:nvSpPr>
        <p:spPr>
          <a:xfrm rot="4497355">
            <a:off x="2028345" y="5056806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8B0E1ADE-A218-4F2E-BFA5-C9094F46D832}"/>
              </a:ext>
            </a:extLst>
          </p:cNvPr>
          <p:cNvSpPr/>
          <p:nvPr/>
        </p:nvSpPr>
        <p:spPr>
          <a:xfrm rot="4497355">
            <a:off x="2028346" y="-1690241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88964B58-08BD-454A-BAD4-46AB78E56B43}"/>
              </a:ext>
            </a:extLst>
          </p:cNvPr>
          <p:cNvSpPr txBox="1"/>
          <p:nvPr/>
        </p:nvSpPr>
        <p:spPr>
          <a:xfrm>
            <a:off x="-8840815" y="3421718"/>
            <a:ext cx="340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chú chủ đề thuyết trình 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CB4F8115-9196-450E-903B-3296D9379C75}"/>
              </a:ext>
            </a:extLst>
          </p:cNvPr>
          <p:cNvSpPr txBox="1"/>
          <p:nvPr/>
        </p:nvSpPr>
        <p:spPr>
          <a:xfrm>
            <a:off x="-13165926" y="3816347"/>
            <a:ext cx="340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chú nội dung 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358FBA2-641B-4F9A-80EA-DA02046617B6}"/>
              </a:ext>
            </a:extLst>
          </p:cNvPr>
          <p:cNvSpPr txBox="1"/>
          <p:nvPr/>
        </p:nvSpPr>
        <p:spPr>
          <a:xfrm>
            <a:off x="122032" y="218805"/>
            <a:ext cx="482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0B171C-16C7-4648-8313-7C3516EDF39D}"/>
              </a:ext>
            </a:extLst>
          </p:cNvPr>
          <p:cNvSpPr txBox="1"/>
          <p:nvPr/>
        </p:nvSpPr>
        <p:spPr>
          <a:xfrm>
            <a:off x="4791341" y="10093388"/>
            <a:ext cx="427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Nội dung 1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C4E2C8D-3418-4A61-BFB6-7E64E3FA21F5}"/>
              </a:ext>
            </a:extLst>
          </p:cNvPr>
          <p:cNvSpPr txBox="1"/>
          <p:nvPr/>
        </p:nvSpPr>
        <p:spPr>
          <a:xfrm>
            <a:off x="9062039" y="14173902"/>
            <a:ext cx="425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Nội dung 3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3C49ED7-F476-4456-A5AC-7108B1E89874}"/>
              </a:ext>
            </a:extLst>
          </p:cNvPr>
          <p:cNvSpPr txBox="1"/>
          <p:nvPr/>
        </p:nvSpPr>
        <p:spPr>
          <a:xfrm>
            <a:off x="7612990" y="12329378"/>
            <a:ext cx="427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400BF-391E-46AD-826A-B019B339B1FF}"/>
              </a:ext>
            </a:extLst>
          </p:cNvPr>
          <p:cNvSpPr txBox="1"/>
          <p:nvPr/>
        </p:nvSpPr>
        <p:spPr>
          <a:xfrm>
            <a:off x="11883688" y="15833760"/>
            <a:ext cx="427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134BFDA0-63C7-4517-BBB2-CBBCDB563CEB}"/>
              </a:ext>
            </a:extLst>
          </p:cNvPr>
          <p:cNvSpPr txBox="1"/>
          <p:nvPr/>
        </p:nvSpPr>
        <p:spPr>
          <a:xfrm>
            <a:off x="3051287" y="8404926"/>
            <a:ext cx="427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Ghi chú nội dung thuyết trình 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53006F9-F328-2651-FFA3-8D0138F7C277}"/>
              </a:ext>
            </a:extLst>
          </p:cNvPr>
          <p:cNvSpPr txBox="1"/>
          <p:nvPr/>
        </p:nvSpPr>
        <p:spPr>
          <a:xfrm>
            <a:off x="130621" y="966142"/>
            <a:ext cx="52030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697FEE3-71E2-425B-ABE0-873DF60ED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3" y="2378372"/>
            <a:ext cx="3807064" cy="217724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587870A-0A50-453A-A806-D3A1B7A4C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85" y="4640548"/>
            <a:ext cx="3719051" cy="224067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CB032A0-735B-4955-8E17-5F2C4BD84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32" y="2359064"/>
            <a:ext cx="3361008" cy="2240672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10C6571-F41A-4F98-A442-FFD5DAE33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80" y="-126229"/>
            <a:ext cx="3259308" cy="24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4E447DA-D98D-449D-9B3A-A7F48C86F8EB}"/>
              </a:ext>
            </a:extLst>
          </p:cNvPr>
          <p:cNvSpPr/>
          <p:nvPr/>
        </p:nvSpPr>
        <p:spPr>
          <a:xfrm>
            <a:off x="-6854152" y="-482782"/>
            <a:ext cx="14587627" cy="12095843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9A70F72-A0C7-41E8-82E3-C61B5E1D5F6B}"/>
              </a:ext>
            </a:extLst>
          </p:cNvPr>
          <p:cNvSpPr/>
          <p:nvPr/>
        </p:nvSpPr>
        <p:spPr>
          <a:xfrm>
            <a:off x="5476264" y="0"/>
            <a:ext cx="13431471" cy="1113028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4DC2ECB-704E-4C1F-957E-352E1C7B8693}"/>
              </a:ext>
            </a:extLst>
          </p:cNvPr>
          <p:cNvSpPr/>
          <p:nvPr/>
        </p:nvSpPr>
        <p:spPr>
          <a:xfrm>
            <a:off x="-6854286" y="-8287731"/>
            <a:ext cx="16383000" cy="12699366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70E7B93-6603-4DA0-8931-CF11FE5BCAE4}"/>
              </a:ext>
            </a:extLst>
          </p:cNvPr>
          <p:cNvSpPr/>
          <p:nvPr/>
        </p:nvSpPr>
        <p:spPr>
          <a:xfrm>
            <a:off x="6096000" y="-7546839"/>
            <a:ext cx="12725400" cy="12095843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72DD0F6-845C-426F-B186-E19001259ECA}"/>
              </a:ext>
            </a:extLst>
          </p:cNvPr>
          <p:cNvSpPr/>
          <p:nvPr/>
        </p:nvSpPr>
        <p:spPr>
          <a:xfrm rot="18367848">
            <a:off x="6192317" y="-4973648"/>
            <a:ext cx="10792693" cy="115115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C6BC2B-DFDB-428A-81C4-6ECA486BB98D}"/>
              </a:ext>
            </a:extLst>
          </p:cNvPr>
          <p:cNvSpPr txBox="1"/>
          <p:nvPr/>
        </p:nvSpPr>
        <p:spPr>
          <a:xfrm>
            <a:off x="80850" y="604127"/>
            <a:ext cx="608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715882-B761-44B0-80FB-E868573C9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476">
            <a:off x="9305709" y="4460275"/>
            <a:ext cx="2349453" cy="2349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B3C18-1482-46DE-A734-360832134C24}"/>
              </a:ext>
            </a:extLst>
          </p:cNvPr>
          <p:cNvSpPr txBox="1"/>
          <p:nvPr/>
        </p:nvSpPr>
        <p:spPr>
          <a:xfrm>
            <a:off x="93566" y="1322479"/>
            <a:ext cx="740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F1B22-0CE4-4994-BD4A-0C808CB9D162}"/>
              </a:ext>
            </a:extLst>
          </p:cNvPr>
          <p:cNvSpPr txBox="1"/>
          <p:nvPr/>
        </p:nvSpPr>
        <p:spPr>
          <a:xfrm>
            <a:off x="189337" y="2170561"/>
            <a:ext cx="9629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</a:p>
          <a:p>
            <a:pPr marL="342900" indent="-342900">
              <a:buAutoNum type="alphaLcParenR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EF128-BFE8-40E4-A634-3A662A7F7610}"/>
              </a:ext>
            </a:extLst>
          </p:cNvPr>
          <p:cNvSpPr txBox="1"/>
          <p:nvPr/>
        </p:nvSpPr>
        <p:spPr>
          <a:xfrm>
            <a:off x="-7735105" y="1666687"/>
            <a:ext cx="425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chú nội dung 2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CC4F21-2661-4DA7-8009-98BC7F5E773E}"/>
              </a:ext>
            </a:extLst>
          </p:cNvPr>
          <p:cNvSpPr txBox="1"/>
          <p:nvPr/>
        </p:nvSpPr>
        <p:spPr>
          <a:xfrm>
            <a:off x="-12120054" y="2228669"/>
            <a:ext cx="4788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Text Text</a:t>
            </a:r>
          </a:p>
          <a:p>
            <a:r>
              <a:rPr lang="en-US" sz="360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Text Text </a:t>
            </a:r>
          </a:p>
          <a:p>
            <a:r>
              <a:rPr lang="en-US" sz="360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Text Text </a:t>
            </a:r>
          </a:p>
          <a:p>
            <a:r>
              <a:rPr lang="en-US" sz="360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</a:p>
          <a:p>
            <a:endParaRPr lang="en-US" sz="3600">
              <a:solidFill>
                <a:srgbClr val="C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23AD585-D3D2-4F65-A3DF-E0ADF71A9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2" y="3366901"/>
            <a:ext cx="4597572" cy="34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4E447DA-D98D-449D-9B3A-A7F48C86F8EB}"/>
              </a:ext>
            </a:extLst>
          </p:cNvPr>
          <p:cNvSpPr/>
          <p:nvPr/>
        </p:nvSpPr>
        <p:spPr>
          <a:xfrm>
            <a:off x="-6866027" y="-482782"/>
            <a:ext cx="14587627" cy="12095843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9A70F72-A0C7-41E8-82E3-C61B5E1D5F6B}"/>
              </a:ext>
            </a:extLst>
          </p:cNvPr>
          <p:cNvSpPr/>
          <p:nvPr/>
        </p:nvSpPr>
        <p:spPr>
          <a:xfrm>
            <a:off x="5476264" y="0"/>
            <a:ext cx="13431471" cy="1113028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4DC2ECB-704E-4C1F-957E-352E1C7B8693}"/>
              </a:ext>
            </a:extLst>
          </p:cNvPr>
          <p:cNvSpPr/>
          <p:nvPr/>
        </p:nvSpPr>
        <p:spPr>
          <a:xfrm>
            <a:off x="-7121856" y="-6591074"/>
            <a:ext cx="16383000" cy="12699366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70E7B93-6603-4DA0-8931-CF11FE5BCAE4}"/>
              </a:ext>
            </a:extLst>
          </p:cNvPr>
          <p:cNvSpPr/>
          <p:nvPr/>
        </p:nvSpPr>
        <p:spPr>
          <a:xfrm>
            <a:off x="6096000" y="-7546839"/>
            <a:ext cx="12725400" cy="12095843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72DD0F6-845C-426F-B186-E19001259ECA}"/>
              </a:ext>
            </a:extLst>
          </p:cNvPr>
          <p:cNvSpPr/>
          <p:nvPr/>
        </p:nvSpPr>
        <p:spPr>
          <a:xfrm rot="18367848">
            <a:off x="6813727" y="-3499947"/>
            <a:ext cx="9870334" cy="100643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41F192A-CF8C-4A44-9D03-090E0C27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004">
            <a:off x="6034768" y="-2109673"/>
            <a:ext cx="2315170" cy="231517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715882-B761-44B0-80FB-E868573C9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6423">
            <a:off x="8265113" y="4000279"/>
            <a:ext cx="2349453" cy="2349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B3C18-1482-46DE-A734-360832134C24}"/>
              </a:ext>
            </a:extLst>
          </p:cNvPr>
          <p:cNvSpPr txBox="1"/>
          <p:nvPr/>
        </p:nvSpPr>
        <p:spPr>
          <a:xfrm>
            <a:off x="646893" y="11206929"/>
            <a:ext cx="425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1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11A91-E602-44FA-B57D-111FB2CBD358}"/>
              </a:ext>
            </a:extLst>
          </p:cNvPr>
          <p:cNvSpPr txBox="1"/>
          <p:nvPr/>
        </p:nvSpPr>
        <p:spPr>
          <a:xfrm>
            <a:off x="667689" y="15991581"/>
            <a:ext cx="478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</a:t>
            </a:r>
          </a:p>
          <a:p>
            <a:endParaRPr lang="en-US">
              <a:solidFill>
                <a:srgbClr val="C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608B2C-D76E-488E-9FA3-BF2E7FB785D1}"/>
              </a:ext>
            </a:extLst>
          </p:cNvPr>
          <p:cNvSpPr txBox="1"/>
          <p:nvPr/>
        </p:nvSpPr>
        <p:spPr>
          <a:xfrm>
            <a:off x="514616" y="3263162"/>
            <a:ext cx="425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D0755-426B-45D0-B5BF-A59FD54F78F4}"/>
              </a:ext>
            </a:extLst>
          </p:cNvPr>
          <p:cNvSpPr txBox="1"/>
          <p:nvPr/>
        </p:nvSpPr>
        <p:spPr>
          <a:xfrm>
            <a:off x="-11381840" y="1672128"/>
            <a:ext cx="425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3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DFC23-8B28-42DF-B864-E3FE975437C7}"/>
              </a:ext>
            </a:extLst>
          </p:cNvPr>
          <p:cNvSpPr txBox="1"/>
          <p:nvPr/>
        </p:nvSpPr>
        <p:spPr>
          <a:xfrm>
            <a:off x="-15849916" y="2234110"/>
            <a:ext cx="478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  <a:p>
            <a:endParaRPr lang="en-US">
              <a:solidFill>
                <a:srgbClr val="C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7" descr="C:\Users\Admin\Pictures\Screenshots\Screenshot (135).png">
            <a:extLst>
              <a:ext uri="{FF2B5EF4-FFF2-40B4-BE49-F238E27FC236}">
                <a16:creationId xmlns:a16="http://schemas.microsoft.com/office/drawing/2014/main" id="{CA92BAB4-8EF2-A31D-A627-FCC95042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t="58910" r="17581" b="9389"/>
          <a:stretch>
            <a:fillRect/>
          </a:stretch>
        </p:blipFill>
        <p:spPr bwMode="auto">
          <a:xfrm>
            <a:off x="-136527" y="-63432"/>
            <a:ext cx="5733444" cy="27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C:\Users\Admin\Pictures\Screenshots\Screenshot (129).png">
            <a:extLst>
              <a:ext uri="{FF2B5EF4-FFF2-40B4-BE49-F238E27FC236}">
                <a16:creationId xmlns:a16="http://schemas.microsoft.com/office/drawing/2014/main" id="{EA4FF90F-62FB-2E60-B14F-93A53BD5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7" t="8295" r="19031" b="63741"/>
          <a:stretch>
            <a:fillRect/>
          </a:stretch>
        </p:blipFill>
        <p:spPr bwMode="auto">
          <a:xfrm>
            <a:off x="1618587" y="3866183"/>
            <a:ext cx="5998341" cy="28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FFB18A0-440B-45E8-ABC2-7622942B9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57" y="744293"/>
            <a:ext cx="4381040" cy="2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9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4E447DA-D98D-449D-9B3A-A7F48C86F8EB}"/>
              </a:ext>
            </a:extLst>
          </p:cNvPr>
          <p:cNvSpPr/>
          <p:nvPr/>
        </p:nvSpPr>
        <p:spPr>
          <a:xfrm>
            <a:off x="-6866027" y="-482782"/>
            <a:ext cx="14587627" cy="12095843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9A70F72-A0C7-41E8-82E3-C61B5E1D5F6B}"/>
              </a:ext>
            </a:extLst>
          </p:cNvPr>
          <p:cNvSpPr/>
          <p:nvPr/>
        </p:nvSpPr>
        <p:spPr>
          <a:xfrm>
            <a:off x="5476264" y="0"/>
            <a:ext cx="13431471" cy="1113028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4DC2ECB-704E-4C1F-957E-352E1C7B8693}"/>
              </a:ext>
            </a:extLst>
          </p:cNvPr>
          <p:cNvSpPr/>
          <p:nvPr/>
        </p:nvSpPr>
        <p:spPr>
          <a:xfrm>
            <a:off x="-6648099" y="-8259394"/>
            <a:ext cx="16383000" cy="12699366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70E7B93-6603-4DA0-8931-CF11FE5BCAE4}"/>
              </a:ext>
            </a:extLst>
          </p:cNvPr>
          <p:cNvSpPr/>
          <p:nvPr/>
        </p:nvSpPr>
        <p:spPr>
          <a:xfrm>
            <a:off x="6096000" y="-7546839"/>
            <a:ext cx="12725400" cy="12095843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72DD0F6-845C-426F-B186-E19001259ECA}"/>
              </a:ext>
            </a:extLst>
          </p:cNvPr>
          <p:cNvSpPr/>
          <p:nvPr/>
        </p:nvSpPr>
        <p:spPr>
          <a:xfrm rot="18367848">
            <a:off x="5700885" y="-4277697"/>
            <a:ext cx="10792693" cy="115115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41F192A-CF8C-4A44-9D03-090E0C27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004">
            <a:off x="6896789" y="-3231768"/>
            <a:ext cx="1559733" cy="1559733"/>
          </a:xfrm>
          <a:prstGeom prst="rect">
            <a:avLst/>
          </a:prstGeom>
        </p:spPr>
      </p:pic>
      <p:pic>
        <p:nvPicPr>
          <p:cNvPr id="4" name="Picture 3" descr="A plate with a fork and food on it&#10;&#10;Description automatically generated with low confidence">
            <a:extLst>
              <a:ext uri="{FF2B5EF4-FFF2-40B4-BE49-F238E27FC236}">
                <a16:creationId xmlns:a16="http://schemas.microsoft.com/office/drawing/2014/main" id="{1A50A4A7-1CA3-48B0-AA40-3C18AABA7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858">
            <a:off x="4597236" y="-1793665"/>
            <a:ext cx="2824859" cy="282485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715882-B761-44B0-80FB-E868573C9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466">
            <a:off x="9103303" y="2569281"/>
            <a:ext cx="3768885" cy="37688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608B2C-D76E-488E-9FA3-BF2E7FB785D1}"/>
              </a:ext>
            </a:extLst>
          </p:cNvPr>
          <p:cNvSpPr txBox="1"/>
          <p:nvPr/>
        </p:nvSpPr>
        <p:spPr>
          <a:xfrm>
            <a:off x="646893" y="13178767"/>
            <a:ext cx="425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2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865A33-7DE9-4528-96B7-A2F7D23C0978}"/>
              </a:ext>
            </a:extLst>
          </p:cNvPr>
          <p:cNvSpPr txBox="1"/>
          <p:nvPr/>
        </p:nvSpPr>
        <p:spPr>
          <a:xfrm>
            <a:off x="667689" y="16141051"/>
            <a:ext cx="478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</a:p>
          <a:p>
            <a:endParaRPr lang="en-US">
              <a:solidFill>
                <a:srgbClr val="C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77D80-F910-4008-8B61-38BEAB93E4BD}"/>
              </a:ext>
            </a:extLst>
          </p:cNvPr>
          <p:cNvSpPr txBox="1"/>
          <p:nvPr/>
        </p:nvSpPr>
        <p:spPr>
          <a:xfrm>
            <a:off x="494732" y="2964841"/>
            <a:ext cx="425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C9C01CD1-8195-9F34-D9E1-C5AAA391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7403" r="22765" b="47090"/>
          <a:stretch>
            <a:fillRect/>
          </a:stretch>
        </p:blipFill>
        <p:spPr bwMode="auto">
          <a:xfrm>
            <a:off x="86865" y="225538"/>
            <a:ext cx="5794103" cy="26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E5D5A9A4-2841-B82D-F3C7-7C83CA47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2675" r="23174" b="13698"/>
          <a:stretch>
            <a:fillRect/>
          </a:stretch>
        </p:blipFill>
        <p:spPr bwMode="auto">
          <a:xfrm>
            <a:off x="-265752" y="3595963"/>
            <a:ext cx="6902436" cy="298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0A2A110-219C-4C3B-B94D-D181BA60B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7" y="531552"/>
            <a:ext cx="4381040" cy="2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2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49FC9ED-BDE3-4CE1-89A3-D6810710FA4E}"/>
              </a:ext>
            </a:extLst>
          </p:cNvPr>
          <p:cNvSpPr txBox="1"/>
          <p:nvPr/>
        </p:nvSpPr>
        <p:spPr>
          <a:xfrm>
            <a:off x="-12470809" y="2228671"/>
            <a:ext cx="478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</a:t>
            </a:r>
          </a:p>
          <a:p>
            <a:endParaRPr lang="en-US">
              <a:solidFill>
                <a:srgbClr val="C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EBF52C-50B6-4198-B2FC-D89B40E180C3}"/>
              </a:ext>
            </a:extLst>
          </p:cNvPr>
          <p:cNvSpPr txBox="1"/>
          <p:nvPr/>
        </p:nvSpPr>
        <p:spPr>
          <a:xfrm>
            <a:off x="646893" y="11080848"/>
            <a:ext cx="425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3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906FE1-9F7F-41CD-A1C4-882A27570114}"/>
              </a:ext>
            </a:extLst>
          </p:cNvPr>
          <p:cNvSpPr txBox="1"/>
          <p:nvPr/>
        </p:nvSpPr>
        <p:spPr>
          <a:xfrm>
            <a:off x="667689" y="17129232"/>
            <a:ext cx="478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Text Text </a:t>
            </a:r>
          </a:p>
          <a:p>
            <a:r>
              <a:rPr lang="en-US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  <a:p>
            <a:endParaRPr lang="en-US">
              <a:solidFill>
                <a:srgbClr val="C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ình Bầu dục 2">
            <a:extLst>
              <a:ext uri="{FF2B5EF4-FFF2-40B4-BE49-F238E27FC236}">
                <a16:creationId xmlns:a16="http://schemas.microsoft.com/office/drawing/2014/main" id="{9781CAC3-0AA3-45D5-AED4-38EF4AB26668}"/>
              </a:ext>
            </a:extLst>
          </p:cNvPr>
          <p:cNvSpPr/>
          <p:nvPr/>
        </p:nvSpPr>
        <p:spPr>
          <a:xfrm rot="18367848">
            <a:off x="-10965454" y="8093520"/>
            <a:ext cx="10151608" cy="93534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Hình ảnh 7" descr="Ảnh có chứa iPod&#10;&#10;Mô tả được tạo tự động">
            <a:extLst>
              <a:ext uri="{FF2B5EF4-FFF2-40B4-BE49-F238E27FC236}">
                <a16:creationId xmlns:a16="http://schemas.microsoft.com/office/drawing/2014/main" id="{3D337159-49C1-41F5-A343-CB25D9D9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09197">
            <a:off x="-10076589" y="11080848"/>
            <a:ext cx="5270050" cy="5270050"/>
          </a:xfrm>
          <a:prstGeom prst="rect">
            <a:avLst/>
          </a:prstGeom>
        </p:spPr>
      </p:pic>
      <p:sp>
        <p:nvSpPr>
          <p:cNvPr id="21" name="Hộp Văn bản 10">
            <a:extLst>
              <a:ext uri="{FF2B5EF4-FFF2-40B4-BE49-F238E27FC236}">
                <a16:creationId xmlns:a16="http://schemas.microsoft.com/office/drawing/2014/main" id="{43FC316C-7D48-405B-BA4B-B5931BEA5B03}"/>
              </a:ext>
            </a:extLst>
          </p:cNvPr>
          <p:cNvSpPr txBox="1"/>
          <p:nvPr/>
        </p:nvSpPr>
        <p:spPr>
          <a:xfrm>
            <a:off x="26064598" y="3293848"/>
            <a:ext cx="446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3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4E447DA-D98D-449D-9B3A-A7F48C86F8EB}"/>
              </a:ext>
            </a:extLst>
          </p:cNvPr>
          <p:cNvSpPr/>
          <p:nvPr/>
        </p:nvSpPr>
        <p:spPr>
          <a:xfrm>
            <a:off x="-1100227" y="5738947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9A70F72-A0C7-41E8-82E3-C61B5E1D5F6B}"/>
              </a:ext>
            </a:extLst>
          </p:cNvPr>
          <p:cNvSpPr/>
          <p:nvPr/>
        </p:nvSpPr>
        <p:spPr>
          <a:xfrm>
            <a:off x="11075900" y="5913120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4DC2ECB-704E-4C1F-957E-352E1C7B8693}"/>
              </a:ext>
            </a:extLst>
          </p:cNvPr>
          <p:cNvSpPr/>
          <p:nvPr/>
        </p:nvSpPr>
        <p:spPr>
          <a:xfrm>
            <a:off x="-1231495" y="-823938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70E7B93-6603-4DA0-8931-CF11FE5BCAE4}"/>
              </a:ext>
            </a:extLst>
          </p:cNvPr>
          <p:cNvSpPr/>
          <p:nvPr/>
        </p:nvSpPr>
        <p:spPr>
          <a:xfrm>
            <a:off x="11303132" y="-578043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late with a fork and food on it&#10;&#10;Description automatically generated with low confidence">
            <a:extLst>
              <a:ext uri="{FF2B5EF4-FFF2-40B4-BE49-F238E27FC236}">
                <a16:creationId xmlns:a16="http://schemas.microsoft.com/office/drawing/2014/main" id="{498A6A97-909F-419D-96D3-7F73382BF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68796" y="-2606914"/>
            <a:ext cx="1368304" cy="1368304"/>
          </a:xfrm>
          <a:prstGeom prst="rect">
            <a:avLst/>
          </a:prstGeom>
        </p:spPr>
      </p:pic>
      <p:sp>
        <p:nvSpPr>
          <p:cNvPr id="25" name="Hình Bầu dục 2">
            <a:extLst>
              <a:ext uri="{FF2B5EF4-FFF2-40B4-BE49-F238E27FC236}">
                <a16:creationId xmlns:a16="http://schemas.microsoft.com/office/drawing/2014/main" id="{78F6DAFD-2C53-489D-B544-AA2506692894}"/>
              </a:ext>
            </a:extLst>
          </p:cNvPr>
          <p:cNvSpPr/>
          <p:nvPr/>
        </p:nvSpPr>
        <p:spPr>
          <a:xfrm rot="18367848">
            <a:off x="13188955" y="-9138454"/>
            <a:ext cx="10792693" cy="115115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C6BC2B-DFDB-428A-81C4-6ECA486BB98D}"/>
              </a:ext>
            </a:extLst>
          </p:cNvPr>
          <p:cNvSpPr txBox="1"/>
          <p:nvPr/>
        </p:nvSpPr>
        <p:spPr>
          <a:xfrm>
            <a:off x="5409036" y="104504"/>
            <a:ext cx="589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danh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nguyên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Hạch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002DAFF-496E-482E-B032-B019C5F38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2" y="-338693"/>
            <a:ext cx="1730562" cy="1730562"/>
          </a:xfrm>
          <a:prstGeom prst="rect">
            <a:avLst/>
          </a:prstGeom>
        </p:spPr>
      </p:pic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BC2F9E67-51A1-42F6-B53C-47A3DF2C2A62}"/>
              </a:ext>
            </a:extLst>
          </p:cNvPr>
          <p:cNvSpPr txBox="1"/>
          <p:nvPr/>
        </p:nvSpPr>
        <p:spPr>
          <a:xfrm>
            <a:off x="19715702" y="2370518"/>
            <a:ext cx="446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</p:txBody>
      </p:sp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0847EE82-4823-D34C-6614-59748DA9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63081"/>
              </p:ext>
            </p:extLst>
          </p:nvPr>
        </p:nvGraphicFramePr>
        <p:xfrm>
          <a:off x="717676" y="1329375"/>
          <a:ext cx="10239037" cy="5308664"/>
        </p:xfrm>
        <a:graphic>
          <a:graphicData uri="http://schemas.openxmlformats.org/drawingml/2006/table">
            <a:tbl>
              <a:tblPr/>
              <a:tblGrid>
                <a:gridCol w="68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5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6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Nội</a:t>
                      </a:r>
                      <a:r>
                        <a:rPr lang="en-US" sz="1600" dirty="0">
                          <a:effectLst/>
                        </a:rPr>
                        <a:t> dung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Đơn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tính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Số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lượng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Đơn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giá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tiền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Cây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giống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636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marL="8636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Cây</a:t>
                      </a:r>
                      <a:endParaRPr lang="en-US" sz="1600" dirty="0">
                        <a:effectLst/>
                      </a:endParaRPr>
                    </a:p>
                    <a:p>
                      <a:pPr marL="8636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Thùng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xốp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Thùng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Phân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bón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Gói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9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ình Bầu dục 2">
            <a:extLst>
              <a:ext uri="{FF2B5EF4-FFF2-40B4-BE49-F238E27FC236}">
                <a16:creationId xmlns:a16="http://schemas.microsoft.com/office/drawing/2014/main" id="{EB842792-633D-48C0-A103-BDF88EA1B787}"/>
              </a:ext>
            </a:extLst>
          </p:cNvPr>
          <p:cNvSpPr/>
          <p:nvPr/>
        </p:nvSpPr>
        <p:spPr>
          <a:xfrm rot="18367848">
            <a:off x="-5075805" y="-1424173"/>
            <a:ext cx="10151608" cy="102018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0">
            <a:extLst>
              <a:ext uri="{FF2B5EF4-FFF2-40B4-BE49-F238E27FC236}">
                <a16:creationId xmlns:a16="http://schemas.microsoft.com/office/drawing/2014/main" id="{A10F30C4-C49C-4007-AB75-D13DF70D9905}"/>
              </a:ext>
            </a:extLst>
          </p:cNvPr>
          <p:cNvSpPr txBox="1"/>
          <p:nvPr/>
        </p:nvSpPr>
        <p:spPr>
          <a:xfrm>
            <a:off x="6126984" y="-7203253"/>
            <a:ext cx="446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3</a:t>
            </a:r>
          </a:p>
        </p:txBody>
      </p:sp>
      <p:sp>
        <p:nvSpPr>
          <p:cNvPr id="20" name="Hộp Văn bản 9">
            <a:extLst>
              <a:ext uri="{FF2B5EF4-FFF2-40B4-BE49-F238E27FC236}">
                <a16:creationId xmlns:a16="http://schemas.microsoft.com/office/drawing/2014/main" id="{E93E4C88-69B9-43C6-9D2D-7DBA2775C098}"/>
              </a:ext>
            </a:extLst>
          </p:cNvPr>
          <p:cNvSpPr txBox="1"/>
          <p:nvPr/>
        </p:nvSpPr>
        <p:spPr>
          <a:xfrm>
            <a:off x="6096000" y="-11588882"/>
            <a:ext cx="446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C950B8-18B0-49E9-AF1C-84D11FBF4C2C}"/>
              </a:ext>
            </a:extLst>
          </p:cNvPr>
          <p:cNvSpPr/>
          <p:nvPr/>
        </p:nvSpPr>
        <p:spPr>
          <a:xfrm>
            <a:off x="5286840" y="1329795"/>
            <a:ext cx="6600360" cy="4693920"/>
          </a:xfrm>
          <a:prstGeom prst="roundRect">
            <a:avLst>
              <a:gd name="adj" fmla="val 6083"/>
            </a:avLst>
          </a:prstGeom>
          <a:solidFill>
            <a:srgbClr val="FFC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0525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khoẻ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mầm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ràng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0525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Chậu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nhựa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thùng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xốp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sạch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mầm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90525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sạch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sạch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90525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vi-VN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90525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tưới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tưới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ình Bầu dục 2">
            <a:extLst>
              <a:ext uri="{FF2B5EF4-FFF2-40B4-BE49-F238E27FC236}">
                <a16:creationId xmlns:a16="http://schemas.microsoft.com/office/drawing/2014/main" id="{F4262916-E7A2-436A-AC23-98434613BAD3}"/>
              </a:ext>
            </a:extLst>
          </p:cNvPr>
          <p:cNvSpPr/>
          <p:nvPr/>
        </p:nvSpPr>
        <p:spPr>
          <a:xfrm rot="18367848">
            <a:off x="11621644" y="-330231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ình Bầu dục 2">
            <a:extLst>
              <a:ext uri="{FF2B5EF4-FFF2-40B4-BE49-F238E27FC236}">
                <a16:creationId xmlns:a16="http://schemas.microsoft.com/office/drawing/2014/main" id="{BA94490D-61B2-444C-8062-F3038F86C06B}"/>
              </a:ext>
            </a:extLst>
          </p:cNvPr>
          <p:cNvSpPr/>
          <p:nvPr/>
        </p:nvSpPr>
        <p:spPr>
          <a:xfrm rot="18367848">
            <a:off x="11621644" y="6413237"/>
            <a:ext cx="916163" cy="8895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 Văn bản 9">
            <a:extLst>
              <a:ext uri="{FF2B5EF4-FFF2-40B4-BE49-F238E27FC236}">
                <a16:creationId xmlns:a16="http://schemas.microsoft.com/office/drawing/2014/main" id="{09FE72D5-758E-415E-AE2F-34AA74BBF8D1}"/>
              </a:ext>
            </a:extLst>
          </p:cNvPr>
          <p:cNvSpPr txBox="1"/>
          <p:nvPr/>
        </p:nvSpPr>
        <p:spPr>
          <a:xfrm>
            <a:off x="5170712" y="485149"/>
            <a:ext cx="6440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2.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Chuẩn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bị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nguyên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liệu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vi-V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cụ</a:t>
            </a:r>
            <a:endParaRPr lang="en-US" sz="32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Hình ảnh 9">
            <a:extLst>
              <a:ext uri="{FF2B5EF4-FFF2-40B4-BE49-F238E27FC236}">
                <a16:creationId xmlns:a16="http://schemas.microsoft.com/office/drawing/2014/main" id="{8B25E3C7-6264-458D-BA56-09BE20D00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94350">
            <a:off x="-10186324" y="2863214"/>
            <a:ext cx="1131571" cy="1131571"/>
          </a:xfrm>
          <a:prstGeom prst="rect">
            <a:avLst/>
          </a:prstGeom>
        </p:spPr>
      </p:pic>
      <p:sp>
        <p:nvSpPr>
          <p:cNvPr id="26" name="Hộp Văn bản 9">
            <a:extLst>
              <a:ext uri="{FF2B5EF4-FFF2-40B4-BE49-F238E27FC236}">
                <a16:creationId xmlns:a16="http://schemas.microsoft.com/office/drawing/2014/main" id="{4328825A-C4B2-49A6-8FEC-6C8DCD2A8239}"/>
              </a:ext>
            </a:extLst>
          </p:cNvPr>
          <p:cNvSpPr txBox="1"/>
          <p:nvPr/>
        </p:nvSpPr>
        <p:spPr>
          <a:xfrm>
            <a:off x="19433621" y="2171523"/>
            <a:ext cx="446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4</a:t>
            </a:r>
          </a:p>
        </p:txBody>
      </p:sp>
      <p:sp>
        <p:nvSpPr>
          <p:cNvPr id="27" name="Hộp Văn bản 10">
            <a:extLst>
              <a:ext uri="{FF2B5EF4-FFF2-40B4-BE49-F238E27FC236}">
                <a16:creationId xmlns:a16="http://schemas.microsoft.com/office/drawing/2014/main" id="{34D25401-685A-4B71-A60B-5572F0AABF76}"/>
              </a:ext>
            </a:extLst>
          </p:cNvPr>
          <p:cNvSpPr txBox="1"/>
          <p:nvPr/>
        </p:nvSpPr>
        <p:spPr>
          <a:xfrm>
            <a:off x="25395509" y="3197329"/>
            <a:ext cx="446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4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0246EC6-3C76-4385-9DF5-D64E9CF48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44" y="554735"/>
            <a:ext cx="6104534" cy="56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8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1417</Words>
  <Application>Microsoft Office PowerPoint</Application>
  <PresentationFormat>Widescreen</PresentationFormat>
  <Paragraphs>282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Courier New</vt:lpstr>
      <vt:lpstr>Didact Gothic</vt:lpstr>
      <vt:lpstr>iCiel Cadena</vt:lpstr>
      <vt:lpstr>Times New Roman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Công Nguyễn</dc:creator>
  <cp:lastModifiedBy>242minhkhai@gmail.com</cp:lastModifiedBy>
  <cp:revision>23</cp:revision>
  <dcterms:created xsi:type="dcterms:W3CDTF">2021-09-26T00:55:58Z</dcterms:created>
  <dcterms:modified xsi:type="dcterms:W3CDTF">2024-12-27T01:05:08Z</dcterms:modified>
</cp:coreProperties>
</file>